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officeDocument/2006/relationships/extended-properties" Target="docProps/app.xml" /><Relationship Id="rId3" Type="http://schemas.openxmlformats.org/package/2006/relationships/metadata/core-properties" Target="docProps/core.xml" /><Relationship Id="rId4" Type="http://schemas.openxmlformats.org/officeDocument/2006/relationships/custom-properties" Target="docProps/custom.xml" /><Relationship Id="rId5" Type="http://schemas.openxmlformats.org/package/2006/relationships/metadata/thumbnail" Target="docProps/thumbnail.jpeg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 id="2147483648"/>
  </p:sldMasterIdLst>
  <p:sldIdLst>
    <p:sldId r:id="rId3" id="409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ableStyles" Target="tableStyles.xml" /><Relationship Id="rId7" Type="http://schemas.openxmlformats.org/officeDocument/2006/relationships/tags" Target="tags/tag3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42.xml" /><Relationship Id="rId3" Type="http://schemas.openxmlformats.org/officeDocument/2006/relationships/tags" Target="../tags/tag48.xml" /><Relationship Id="rId4" Type="http://schemas.openxmlformats.org/officeDocument/2006/relationships/tags" Target="../tags/tag2.xml" /><Relationship Id="rId5" Type="http://schemas.openxmlformats.org/officeDocument/2006/relationships/tags" Target="../tags/tag6.xml" /><Relationship Id="rId6" Type="http://schemas.openxmlformats.org/officeDocument/2006/relationships/tags" Target="../tags/tag24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53.xml" /><Relationship Id="rId3" Type="http://schemas.openxmlformats.org/officeDocument/2006/relationships/tags" Target="../tags/tag1.xml" /><Relationship Id="rId4" Type="http://schemas.openxmlformats.org/officeDocument/2006/relationships/tags" Target="../tags/tag56.xml" /><Relationship Id="rId5" Type="http://schemas.openxmlformats.org/officeDocument/2006/relationships/tags" Target="../tags/tag34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38.xml" /><Relationship Id="rId3" Type="http://schemas.openxmlformats.org/officeDocument/2006/relationships/tags" Target="../tags/tag59.xml" /><Relationship Id="rId4" Type="http://schemas.openxmlformats.org/officeDocument/2006/relationships/tags" Target="../tags/tag62.xml" /><Relationship Id="rId5" Type="http://schemas.openxmlformats.org/officeDocument/2006/relationships/tags" Target="../tags/tag21.xml" /><Relationship Id="rId6" Type="http://schemas.openxmlformats.org/officeDocument/2006/relationships/tags" Target="../tags/tag6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65.xml" /><Relationship Id="rId3" Type="http://schemas.openxmlformats.org/officeDocument/2006/relationships/tags" Target="../tags/tag35.xml" /><Relationship Id="rId4" Type="http://schemas.openxmlformats.org/officeDocument/2006/relationships/tags" Target="../tags/tag27.xml" /><Relationship Id="rId5" Type="http://schemas.openxmlformats.org/officeDocument/2006/relationships/tags" Target="../tags/tag13.xml" /><Relationship Id="rId6" Type="http://schemas.openxmlformats.org/officeDocument/2006/relationships/tags" Target="../tags/tag14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31.xml" /><Relationship Id="rId3" Type="http://schemas.openxmlformats.org/officeDocument/2006/relationships/tags" Target="../tags/tag20.xml" /><Relationship Id="rId4" Type="http://schemas.openxmlformats.org/officeDocument/2006/relationships/tags" Target="../tags/tag43.xml" /><Relationship Id="rId5" Type="http://schemas.openxmlformats.org/officeDocument/2006/relationships/tags" Target="../tags/tag57.xml" /><Relationship Id="rId6" Type="http://schemas.openxmlformats.org/officeDocument/2006/relationships/tags" Target="../tags/tag45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40.xml" /><Relationship Id="rId3" Type="http://schemas.openxmlformats.org/officeDocument/2006/relationships/tags" Target="../tags/tag23.xml" /><Relationship Id="rId4" Type="http://schemas.openxmlformats.org/officeDocument/2006/relationships/tags" Target="../tags/tag36.xml" /><Relationship Id="rId5" Type="http://schemas.openxmlformats.org/officeDocument/2006/relationships/tags" Target="../tags/tag55.xml" /><Relationship Id="rId6" Type="http://schemas.openxmlformats.org/officeDocument/2006/relationships/tags" Target="../tags/tag15.xml" /><Relationship Id="rId7" Type="http://schemas.openxmlformats.org/officeDocument/2006/relationships/tags" Target="../tags/tag47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16.xml" /><Relationship Id="rId3" Type="http://schemas.openxmlformats.org/officeDocument/2006/relationships/tags" Target="../tags/tag37.xml" /><Relationship Id="rId4" Type="http://schemas.openxmlformats.org/officeDocument/2006/relationships/tags" Target="../tags/tag46.xml" /><Relationship Id="rId5" Type="http://schemas.openxmlformats.org/officeDocument/2006/relationships/tags" Target="../tags/tag7.xml" /><Relationship Id="rId6" Type="http://schemas.openxmlformats.org/officeDocument/2006/relationships/tags" Target="../tags/tag33.xml" /><Relationship Id="rId7" Type="http://schemas.openxmlformats.org/officeDocument/2006/relationships/tags" Target="../tags/tag54.xml" /><Relationship Id="rId8" Type="http://schemas.openxmlformats.org/officeDocument/2006/relationships/tags" Target="../tags/tag8.xml" /><Relationship Id="rId9" Type="http://schemas.openxmlformats.org/officeDocument/2006/relationships/tags" Target="../tags/tag58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39.xml" /><Relationship Id="rId3" Type="http://schemas.openxmlformats.org/officeDocument/2006/relationships/tags" Target="../tags/tag11.xml" /><Relationship Id="rId4" Type="http://schemas.openxmlformats.org/officeDocument/2006/relationships/tags" Target="../tags/tag49.xml" /><Relationship Id="rId5" Type="http://schemas.openxmlformats.org/officeDocument/2006/relationships/tags" Target="../tags/tag10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28.xml" /><Relationship Id="rId3" Type="http://schemas.openxmlformats.org/officeDocument/2006/relationships/tags" Target="../tags/tag60.xml" /><Relationship Id="rId4" Type="http://schemas.openxmlformats.org/officeDocument/2006/relationships/tags" Target="../tags/tag9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44.xml" /><Relationship Id="rId3" Type="http://schemas.openxmlformats.org/officeDocument/2006/relationships/tags" Target="../tags/tag3.xml" /><Relationship Id="rId4" Type="http://schemas.openxmlformats.org/officeDocument/2006/relationships/tags" Target="../tags/tag12.xml" /><Relationship Id="rId5" Type="http://schemas.openxmlformats.org/officeDocument/2006/relationships/tags" Target="../tags/tag18.xml" /><Relationship Id="rId6" Type="http://schemas.openxmlformats.org/officeDocument/2006/relationships/tags" Target="../tags/tag64.xml" /><Relationship Id="rId7" Type="http://schemas.openxmlformats.org/officeDocument/2006/relationships/tags" Target="../tags/tag2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ags" Target="../tags/tag26.xml" /><Relationship Id="rId3" Type="http://schemas.openxmlformats.org/officeDocument/2006/relationships/tags" Target="../tags/tag30.xml" /><Relationship Id="rId4" Type="http://schemas.openxmlformats.org/officeDocument/2006/relationships/tags" Target="../tags/tag17.xml" /><Relationship Id="rId5" Type="http://schemas.openxmlformats.org/officeDocument/2006/relationships/tags" Target="../tags/tag4.xml" /><Relationship Id="rId6" Type="http://schemas.openxmlformats.org/officeDocument/2006/relationships/tags" Target="../tags/tag2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fontAlgn="auto" eaLnBrk="1" latinLnBrk="0" hangingPunct="1">
              <a:lnSpc>
                <a:spcPct val="110000"/>
              </a:lnSpc>
              <a:buNone/>
              <a:defRPr sz="2400"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1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type="obj"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fontAlgn="auto" eaLnBrk="1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fontAlgn="auto" eaLnBrk="1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fontAlgn="auto" eaLnBrk="1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fontAlgn="auto" eaLnBrk="1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fontAlgn="auto" eaLnBrk="1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1"/>
              <a:t>单击此处编辑母版文本样式</a:t>
            </a:r>
          </a:p>
          <a:p>
            <a:pPr lvl="1"/>
            <a:r>
              <a:rPr lang="zh-CN" altLang="en-US" dirty="1"/>
              <a:t>第二级</a:t>
            </a:r>
          </a:p>
          <a:p>
            <a:pPr lvl="2"/>
            <a:r>
              <a:rPr lang="zh-CN" altLang="en-US" dirty="1"/>
              <a:t>第三级</a:t>
            </a:r>
          </a:p>
          <a:p>
            <a:pPr lvl="3"/>
            <a:r>
              <a:rPr lang="zh-CN" altLang="en-US" dirty="1"/>
              <a:t>第四级</a:t>
            </a:r>
          </a:p>
          <a:p>
            <a:pPr lvl="4"/>
            <a:r>
              <a:rPr lang="zh-CN" altLang="en-US" dirty="1"/>
              <a:t>第五级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fontAlgn="auto" rtl="0" eaLnBrk="1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1"/>
              <a:t>单击此处编辑母版文本样式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fontAlgn="auto" rtl="0" eaLnBrk="1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obj"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1"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 dirty="1"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 dirty="1"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 dirty="1"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 dirty="1"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fontAlgn="auto" eaLnBrk="1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fontAlgn="auto" rtl="0" eaLnBrk="1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obj"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1"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 dirty="1"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 dirty="1"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 dirty="1"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 dirty="1"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type="obj"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fontAlgn="auto" eaLnBrk="1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fontAlgn="auto" eaLnBrk="1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sz="16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fontAlgn="auto" eaLnBrk="1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fontAlgn="auto" eaLnBrk="1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fontAlgn="auto" eaLnBrk="1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1"/>
              <a:t>单击此处编辑母版文本样式</a:t>
            </a:r>
          </a:p>
          <a:p>
            <a:pPr lvl="1"/>
            <a:r>
              <a:rPr lang="zh-CN" altLang="en-US" dirty="1"/>
              <a:t>第二级</a:t>
            </a:r>
          </a:p>
          <a:p>
            <a:pPr lvl="2"/>
            <a:r>
              <a:rPr lang="zh-CN" altLang="en-US" dirty="1"/>
              <a:t>第三级</a:t>
            </a:r>
          </a:p>
          <a:p>
            <a:pPr lvl="3"/>
            <a:r>
              <a:rPr lang="zh-CN" altLang="en-US" dirty="1"/>
              <a:t>第四级</a:t>
            </a:r>
          </a:p>
          <a:p>
            <a:pPr lvl="4"/>
            <a:r>
              <a:rPr lang="zh-CN" altLang="en-US" dirty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fontAlgn="auto" rtl="0" eaLnBrk="1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fontAlgn="auto" eaLnBrk="1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type="obj"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1"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 dirty="1"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 dirty="1"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 dirty="1"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 dirty="1"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1"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type="obj"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fontAlgn="auto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1"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 dirty="1"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 dirty="1"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 dirty="1"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 dirty="1"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fontAlgn="auto" rtl="0" eaLnBrk="1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fontAlgn="auto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fontAlgn="auto" eaLnBrk="1" latinLnBrk="0" hangingPunct="1">
              <a:buNone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fontAlgn="auto" eaLnBrk="1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fontAlgn="auto" eaLnBrk="1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fontAlgn="auto" eaLnBrk="1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1"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1"/>
              <a:t>单击此处编辑母版标题样式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 fontScale="90000"/>
          </a:bodyPr>
          <a:lstStyle>
            <a:lvl1pPr marL="0" marR="0" lvl="0" algn="l" defTabSz="914400" fontAlgn="auto" rtl="0" eaLnBrk="1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1">
                <a:sym typeface="+mn-ea"/>
              </a:rPr>
              <a:t>单</a:t>
            </a:r>
            <a:r>
              <a:rPr dirty="1">
                <a:sym typeface="+mn-ea"/>
              </a:rPr>
              <a:t>击</a:t>
            </a:r>
            <a:r>
              <a:rPr dirty="1">
                <a:sym typeface="+mn-ea"/>
              </a:rPr>
              <a:t>此</a:t>
            </a:r>
            <a:r>
              <a:rPr dirty="1">
                <a:sym typeface="+mn-ea"/>
              </a:rPr>
              <a:t>处</a:t>
            </a:r>
            <a:r>
              <a:rPr dirty="1">
                <a:sym typeface="+mn-ea"/>
              </a:rPr>
              <a:t>编</a:t>
            </a:r>
            <a:r>
              <a:rPr dirty="1">
                <a:sym typeface="+mn-ea"/>
              </a:rPr>
              <a:t>辑</a:t>
            </a:r>
            <a:r>
              <a:rPr dirty="1">
                <a:sym typeface="+mn-ea"/>
              </a:rPr>
              <a:t>标</a:t>
            </a:r>
            <a:r>
              <a:rPr dirty="1">
                <a:sym typeface="+mn-ea"/>
              </a:rPr>
              <a:t>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fontAlgn="auto" eaLnBrk="1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fontAlgn="auto" eaLnBrk="1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fontAlgn="auto" eaLnBrk="1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fontAlgn="auto" eaLnBrk="1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fontAlgn="auto" eaLnBrk="1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1"/>
              <a:t>单击此处编辑母版文本样式</a:t>
            </a:r>
          </a:p>
          <a:p>
            <a:pPr lvl="1"/>
            <a:r>
              <a:rPr lang="zh-CN" altLang="en-US" dirty="1"/>
              <a:t>第二级</a:t>
            </a:r>
          </a:p>
          <a:p>
            <a:pPr lvl="2"/>
            <a:r>
              <a:rPr lang="zh-CN" altLang="en-US" dirty="1"/>
              <a:t>第三级</a:t>
            </a:r>
          </a:p>
          <a:p>
            <a:pPr lvl="3"/>
            <a:r>
              <a:rPr lang="zh-CN" altLang="en-US" dirty="1"/>
              <a:t>第四级</a:t>
            </a:r>
          </a:p>
          <a:p>
            <a:pPr lvl="4"/>
            <a:r>
              <a:rPr lang="zh-CN" altLang="en-US" dirty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61.xml" /><Relationship Id="rId13" Type="http://schemas.openxmlformats.org/officeDocument/2006/relationships/tags" Target="../tags/tag66.xml" /><Relationship Id="rId14" Type="http://schemas.openxmlformats.org/officeDocument/2006/relationships/tags" Target="../tags/tag19.xml" /><Relationship Id="rId15" Type="http://schemas.openxmlformats.org/officeDocument/2006/relationships/tags" Target="../tags/tag25.xml" /><Relationship Id="rId16" Type="http://schemas.openxmlformats.org/officeDocument/2006/relationships/tags" Target="../tags/tag41.xml" /><Relationship Id="rId17" Type="http://schemas.openxmlformats.org/officeDocument/2006/relationships/tags" Target="../tags/tag50.xml" /><Relationship Id="rId18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/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/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1"/>
              <a:t>单击此处编辑母版文本样式</a:t>
            </a:r>
          </a:p>
          <a:p>
            <a:pPr lvl="1"/>
            <a:r>
              <a:rPr lang="zh-CN" altLang="en-US" dirty="1"/>
              <a:t>第二级</a:t>
            </a:r>
          </a:p>
          <a:p>
            <a:pPr lvl="2"/>
            <a:r>
              <a:rPr lang="zh-CN" altLang="en-US" dirty="1"/>
              <a:t>第三级</a:t>
            </a:r>
          </a:p>
          <a:p>
            <a:pPr lvl="3"/>
            <a:r>
              <a:rPr lang="zh-CN" altLang="en-US" dirty="1"/>
              <a:t>第四级</a:t>
            </a:r>
          </a:p>
          <a:p>
            <a:pPr lvl="4"/>
            <a:r>
              <a:rPr lang="zh-CN" altLang="en-US" dirty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fontAlgn="auto" rtl="0" eaLnBrk="1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fontAlgn="auto" rtl="0" eaLnBrk="1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fontAlgn="auto" rtl="0" eaLnBrk="1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fontAlgn="auto" rtl="0" eaLnBrk="1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fontAlgn="auto" rtl="0" eaLnBrk="1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fontAlgn="auto" rtl="0" eaLnBrk="1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.xml" /><Relationship Id="rId3" Type="http://schemas.openxmlformats.org/officeDocument/2006/relationships/image" Target="../media/image1.jpeg" /><Relationship Id="rId4" Type="http://schemas.openxmlformats.org/officeDocument/2006/relationships/tags" Target="../tags/tag51.xml" /><Relationship Id="rId5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0070" y="989965"/>
            <a:ext cx="9799200" cy="2570400"/>
          </a:xfrm>
        </p:spPr>
        <p:txBody>
          <a:bodyPr/>
          <a:lstStyle/>
          <a:p>
            <a:r>
              <a:rPr lang="en-US" altLang="zh-CN" dirty="1"/>
              <a:t>Test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34230" y="3560400"/>
            <a:ext cx="9799200" cy="1472400"/>
          </a:xfrm>
        </p:spPr>
        <p:txBody>
          <a:bodyPr/>
          <a:lstStyle/>
          <a:p>
            <a:r>
              <a:rPr lang="en-US" altLang="zh-CN" dirty="1"/>
              <a:t>presentation</a:t>
            </a:r>
          </a:p>
        </p:txBody>
      </p:sp>
      <p:pic>
        <p:nvPicPr>
          <p:cNvPr id="4" name="图片 3" descr="WeChat Image_2020111517454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9920" y="645795"/>
            <a:ext cx="5215890" cy="5565775"/>
          </a:xfrm>
          <a:prstGeom prst="rect"/>
        </p:spPr>
      </p:pic>
      <p:sp>
        <p:nvSpPr>
          <p:cNvPr id="5" name="New shape"/>
          <p:cNvSpPr>
            <a:spLocks noSelect="1"/>
          </p:cNvSpPr>
          <p:nvPr/>
        </p:nvSpPr>
        <p:spPr>
          <a:xfrm rot="18900000">
            <a:off x="2286000" y="1524000"/>
            <a:ext cx="7620000" cy="3810000"/>
          </a:xfrm>
          <a:prstGeom prst="rect"/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1">
                <a:solidFill>
                  <a:srgbClr val="808080"/>
                </a:solidFill>
              </a:rPr>
              <a:t>测试水印</a:t>
            </a:r>
          </a:p>
        </p:txBody>
      </p:sp>
    </p:spTree>
    <p:custDataLst>
      <p:tags r:id="rId4"/>
    </p:custData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0**"/>
  <p1:tag xmlns:p1="http://schemas.openxmlformats.org/presentationml/2006/main" name="KSO_WM_UNIT_LAYERLEVEL" val="1"/>
</p:tagLst>
</file>

<file path=ppt/tags/tag1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6**"/>
  <p1:tag xmlns:p1="http://schemas.openxmlformats.org/presentationml/2006/main" name="KSO_WM_UNIT_LAYERLEVEL" val="1"/>
</p:tagLst>
</file>

<file path=ppt/tags/tag1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6**"/>
  <p1:tag xmlns:p1="http://schemas.openxmlformats.org/presentationml/2006/main" name="KSO_WM_UNIT_LAYERLEVEL" val="1"/>
</p:tagLst>
</file>

<file path=ppt/tags/tag1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1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2**"/>
  <p1:tag xmlns:p1="http://schemas.openxmlformats.org/presentationml/2006/main" name="KSO_WM_UNIT_LAYERLEVEL" val="1"/>
</p:tagLst>
</file>

<file path=ppt/tags/tag1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2**"/>
  <p1:tag xmlns:p1="http://schemas.openxmlformats.org/presentationml/2006/main" name="KSO_WM_UNIT_LAYERLEVEL" val="1"/>
</p:tagLst>
</file>

<file path=ppt/tags/tag1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1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1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9**"/>
  <p1:tag xmlns:p1="http://schemas.openxmlformats.org/presentationml/2006/main" name="KSO_WM_UNIT_LAYERLEVEL" val="1"/>
</p:tagLst>
</file>

<file path=ppt/tags/tag1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1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0**"/>
  <p1:tag xmlns:p1="http://schemas.openxmlformats.org/presentationml/2006/main" name="KSO_WM_UNIT_LAYERLEVEL" val="1"/>
</p:tagLst>
</file>

<file path=ppt/tags/tag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**"/>
  <p1:tag xmlns:p1="http://schemas.openxmlformats.org/presentationml/2006/main" name="KSO_WM_UNIT_LAYERLEVEL" val="1"/>
</p:tagLst>
</file>

<file path=ppt/tags/tag2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3**"/>
  <p1:tag xmlns:p1="http://schemas.openxmlformats.org/presentationml/2006/main" name="KSO_WM_UNIT_LAYERLEVEL" val="1"/>
</p:tagLst>
</file>

<file path=ppt/tags/tag2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1**"/>
  <p1:tag xmlns:p1="http://schemas.openxmlformats.org/presentationml/2006/main" name="KSO_WM_UNIT_LAYERLEVEL" val="1"/>
</p:tagLst>
</file>

<file path=ppt/tags/tag2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2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2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**"/>
  <p1:tag xmlns:p1="http://schemas.openxmlformats.org/presentationml/2006/main" name="KSO_WM_UNIT_LAYERLEVEL" val="1"/>
</p:tagLst>
</file>

<file path=ppt/tags/tag2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0**"/>
  <p1:tag xmlns:p1="http://schemas.openxmlformats.org/presentationml/2006/main" name="KSO_WM_UNIT_LAYERLEVEL" val="1"/>
</p:tagLst>
</file>

<file path=ppt/tags/tag2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9**"/>
  <p1:tag xmlns:p1="http://schemas.openxmlformats.org/presentationml/2006/main" name="KSO_WM_UNIT_LAYERLEVEL" val="1"/>
</p:tagLst>
</file>

<file path=ppt/tags/tag2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2**"/>
  <p1:tag xmlns:p1="http://schemas.openxmlformats.org/presentationml/2006/main" name="KSO_WM_UNIT_LAYERLEVEL" val="1"/>
</p:tagLst>
</file>

<file path=ppt/tags/tag2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7**"/>
  <p1:tag xmlns:p1="http://schemas.openxmlformats.org/presentationml/2006/main" name="KSO_WM_UNIT_LAYERLEVEL" val="1"/>
</p:tagLst>
</file>

<file path=ppt/tags/tag2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9**"/>
  <p1:tag xmlns:p1="http://schemas.openxmlformats.org/presentationml/2006/main" name="KSO_WM_UNIT_LAYERLEVEL" val="1"/>
</p:tagLst>
</file>

<file path=ppt/tags/tag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3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9**"/>
  <p1:tag xmlns:p1="http://schemas.openxmlformats.org/presentationml/2006/main" name="KSO_WM_UNIT_LAYERLEVEL" val="1"/>
</p:tagLst>
</file>

<file path=ppt/tags/tag3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3**"/>
  <p1:tag xmlns:p1="http://schemas.openxmlformats.org/presentationml/2006/main" name="KSO_WM_UNIT_LAYERLEVEL" val="1"/>
</p:tagLst>
</file>

<file path=ppt/tags/tag32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ags/tag3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3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0**"/>
  <p1:tag xmlns:p1="http://schemas.openxmlformats.org/presentationml/2006/main" name="KSO_WM_UNIT_LAYERLEVEL" val="1"/>
</p:tagLst>
</file>

<file path=ppt/tags/tag3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2**"/>
  <p1:tag xmlns:p1="http://schemas.openxmlformats.org/presentationml/2006/main" name="KSO_WM_UNIT_LAYERLEVEL" val="1"/>
</p:tagLst>
</file>

<file path=ppt/tags/tag3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3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3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1**"/>
  <p1:tag xmlns:p1="http://schemas.openxmlformats.org/presentationml/2006/main" name="KSO_WM_UNIT_LAYERLEVEL" val="1"/>
</p:tagLst>
</file>

<file path=ppt/tags/tag3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6**"/>
  <p1:tag xmlns:p1="http://schemas.openxmlformats.org/presentationml/2006/main" name="KSO_WM_UNIT_LAYERLEVEL" val="1"/>
</p:tagLst>
</file>

<file path=ppt/tags/tag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9**"/>
  <p1:tag xmlns:p1="http://schemas.openxmlformats.org/presentationml/2006/main" name="KSO_WM_UNIT_LAYERLEVEL" val="1"/>
</p:tagLst>
</file>

<file path=ppt/tags/tag4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4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0**"/>
  <p1:tag xmlns:p1="http://schemas.openxmlformats.org/presentationml/2006/main" name="KSO_WM_UNIT_LAYERLEVEL" val="1"/>
</p:tagLst>
</file>

<file path=ppt/tags/tag4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**"/>
  <p1:tag xmlns:p1="http://schemas.openxmlformats.org/presentationml/2006/main" name="KSO_WM_UNIT_LAYERLEVEL" val="1"/>
</p:tagLst>
</file>

<file path=ppt/tags/tag4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3**"/>
  <p1:tag xmlns:p1="http://schemas.openxmlformats.org/presentationml/2006/main" name="KSO_WM_UNIT_LAYERLEVEL" val="1"/>
</p:tagLst>
</file>

<file path=ppt/tags/tag4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4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3**"/>
  <p1:tag xmlns:p1="http://schemas.openxmlformats.org/presentationml/2006/main" name="KSO_WM_UNIT_LAYERLEVEL" val="1"/>
</p:tagLst>
</file>

<file path=ppt/tags/tag4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4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4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**"/>
  <p1:tag xmlns:p1="http://schemas.openxmlformats.org/presentationml/2006/main" name="KSO_WM_UNIT_LAYERLEVEL" val="1"/>
</p:tagLst>
</file>

<file path=ppt/tags/tag4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6**"/>
  <p1:tag xmlns:p1="http://schemas.openxmlformats.org/presentationml/2006/main" name="KSO_WM_UNIT_LAYERLEVEL" val="1"/>
</p:tagLst>
</file>

<file path=ppt/tags/tag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INDEX" val="20205176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custom20205176_1*b*1"/>
  <p1:tag xmlns:p1="http://schemas.openxmlformats.org/presentationml/2006/main" name="KSO_WM_UNIT_INDEX" val="1"/>
  <p1:tag xmlns:p1="http://schemas.openxmlformats.org/presentationml/2006/main" name="KSO_WM_UNIT_ISCONTENTSTITLE" val="0"/>
  <p1:tag xmlns:p1="http://schemas.openxmlformats.org/presentationml/2006/main" name="KSO_WM_UNIT_ISNUMDGMTITLE" val="0"/>
  <p1:tag xmlns:p1="http://schemas.openxmlformats.org/presentationml/2006/main" name="KSO_WM_UNIT_LAYERLEVEL" val="1"/>
  <p1:tag xmlns:p1="http://schemas.openxmlformats.org/presentationml/2006/main" name="KSO_WM_UNIT_NOCLEAR" val="0"/>
  <p1:tag xmlns:p1="http://schemas.openxmlformats.org/presentationml/2006/main" name="KSO_WM_UNIT_PRESET_TEXT" val="单击输入您的封面副标题"/>
  <p1:tag xmlns:p1="http://schemas.openxmlformats.org/presentationml/2006/main" name="KSO_WM_UNIT_SHOW_EDIT_AREA_INDICATION" val="1"/>
  <p1:tag xmlns:p1="http://schemas.openxmlformats.org/presentationml/2006/main" name="KSO_WM_UNIT_TYPE" val="b"/>
  <p1:tag xmlns:p1="http://schemas.openxmlformats.org/presentationml/2006/main" name="KSO_WM_UNIT_VALUE" val="111"/>
</p:tagLst>
</file>

<file path=ppt/tags/tag5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COLOR_TYPE" val="1"/>
  <p1:tag xmlns:p1="http://schemas.openxmlformats.org/presentationml/2006/main" name="KSO_WM_TEMPLATE_INDEX" val="20205176"/>
  <p1:tag xmlns:p1="http://schemas.openxmlformats.org/presentationml/2006/main" name="KSO_WM_TEMPLATE_MASTER_TYPE" val="0"/>
  <p1:tag xmlns:p1="http://schemas.openxmlformats.org/presentationml/2006/main" name="KSO_WM_TEMPLATE_SUBCATEGORY" val="19"/>
  <p1:tag xmlns:p1="http://schemas.openxmlformats.org/presentationml/2006/main" name="KSO_WM_TEMPLATE_THUMBS_INDEX" val="1、4、7、12、13、14、15、16、17、18、20、24、25、28、33、36、40、43、44"/>
  <p1:tag xmlns:p1="http://schemas.openxmlformats.org/presentationml/2006/main" name="KSO_WM_UNIT_SHOW_EDIT_AREA_INDICATION" val="1"/>
</p:tagLst>
</file>

<file path=ppt/tags/tag5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SLIDE_ID" val="custom20205176_1"/>
  <p1:tag xmlns:p1="http://schemas.openxmlformats.org/presentationml/2006/main" name="KSO_WM_SLIDE_INDEX" val="1"/>
  <p1:tag xmlns:p1="http://schemas.openxmlformats.org/presentationml/2006/main" name="KSO_WM_SLIDE_ITEM_CNT" val="0"/>
  <p1:tag xmlns:p1="http://schemas.openxmlformats.org/presentationml/2006/main" name="KSO_WM_SLIDE_LAYOUT" val="a_b"/>
  <p1:tag xmlns:p1="http://schemas.openxmlformats.org/presentationml/2006/main" name="KSO_WM_SLIDE_LAYOUT_CNT" val="1_1"/>
  <p1:tag xmlns:p1="http://schemas.openxmlformats.org/presentationml/2006/main" name="KSO_WM_SLIDE_SUBTYPE" val="defaultBlank"/>
  <p1:tag xmlns:p1="http://schemas.openxmlformats.org/presentationml/2006/main" name="KSO_WM_SLIDE_TYPE" val="title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COLOR_TYPE" val="1"/>
  <p1:tag xmlns:p1="http://schemas.openxmlformats.org/presentationml/2006/main" name="KSO_WM_TEMPLATE_INDEX" val="20205176"/>
  <p1:tag xmlns:p1="http://schemas.openxmlformats.org/presentationml/2006/main" name="KSO_WM_TEMPLATE_MASTER_TYPE" val="0"/>
  <p1:tag xmlns:p1="http://schemas.openxmlformats.org/presentationml/2006/main" name="KSO_WM_TEMPLATE_SUBCATEGORY" val="19"/>
  <p1:tag xmlns:p1="http://schemas.openxmlformats.org/presentationml/2006/main" name="KSO_WM_TEMPLATE_THUMBS_INDEX" val="1、4、7、12、13、14、15、16、17、18、20、24、25、28、33、36、40、43、44"/>
  <p1:tag xmlns:p1="http://schemas.openxmlformats.org/presentationml/2006/main" name="KSO_WM_UNIT_SHOW_EDIT_AREA_INDICATION" val="1"/>
</p:tagLst>
</file>

<file path=ppt/tags/tag5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INDEX" val="20205176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custom20205176_1*a*1"/>
  <p1:tag xmlns:p1="http://schemas.openxmlformats.org/presentationml/2006/main" name="KSO_WM_UNIT_INDEX" val="1"/>
  <p1:tag xmlns:p1="http://schemas.openxmlformats.org/presentationml/2006/main" name="KSO_WM_UNIT_ISCONTENTSTITLE" val="0"/>
  <p1:tag xmlns:p1="http://schemas.openxmlformats.org/presentationml/2006/main" name="KSO_WM_UNIT_ISNUMDGMTITLE" val="0"/>
  <p1:tag xmlns:p1="http://schemas.openxmlformats.org/presentationml/2006/main" name="KSO_WM_UNIT_LAYERLEVEL" val="1"/>
  <p1:tag xmlns:p1="http://schemas.openxmlformats.org/presentationml/2006/main" name="KSO_WM_UNIT_NOCLEAR" val="0"/>
  <p1:tag xmlns:p1="http://schemas.openxmlformats.org/presentationml/2006/main" name="KSO_WM_UNIT_PRESET_TEXT" val="空白演示"/>
  <p1:tag xmlns:p1="http://schemas.openxmlformats.org/presentationml/2006/main" name="KSO_WM_UNIT_SHOW_EDIT_AREA_INDICATION" val="1"/>
  <p1:tag xmlns:p1="http://schemas.openxmlformats.org/presentationml/2006/main" name="KSO_WM_UNIT_TYPE" val="a"/>
  <p1:tag xmlns:p1="http://schemas.openxmlformats.org/presentationml/2006/main" name="KSO_WM_UNIT_VALUE" val="28"/>
</p:tagLst>
</file>

<file path=ppt/tags/tag5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0**"/>
  <p1:tag xmlns:p1="http://schemas.openxmlformats.org/presentationml/2006/main" name="KSO_WM_UNIT_LAYERLEVEL" val="1"/>
</p:tagLst>
</file>

<file path=ppt/tags/tag5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5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4**"/>
  <p1:tag xmlns:p1="http://schemas.openxmlformats.org/presentationml/2006/main" name="KSO_WM_UNIT_LAYERLEVEL" val="1"/>
</p:tagLst>
</file>

<file path=ppt/tags/tag5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0**"/>
  <p1:tag xmlns:p1="http://schemas.openxmlformats.org/presentationml/2006/main" name="KSO_WM_UNIT_LAYERLEVEL" val="1"/>
</p:tagLst>
</file>

<file path=ppt/tags/tag5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3**"/>
  <p1:tag xmlns:p1="http://schemas.openxmlformats.org/presentationml/2006/main" name="KSO_WM_UNIT_LAYERLEVEL" val="1"/>
</p:tagLst>
</file>

<file path=ppt/tags/tag5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5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1**"/>
  <p1:tag xmlns:p1="http://schemas.openxmlformats.org/presentationml/2006/main" name="KSO_WM_UNIT_LAYERLEVEL" val="1"/>
</p:tagLst>
</file>

<file path=ppt/tags/tag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**"/>
  <p1:tag xmlns:p1="http://schemas.openxmlformats.org/presentationml/2006/main" name="KSO_WM_UNIT_LAYERLEVEL" val="1"/>
</p:tagLst>
</file>

<file path=ppt/tags/tag60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7**"/>
  <p1:tag xmlns:p1="http://schemas.openxmlformats.org/presentationml/2006/main" name="KSO_WM_UNIT_LAYERLEVEL" val="1"/>
</p:tagLst>
</file>

<file path=ppt/tags/tag61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INDEX" val="20205176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0**"/>
  <p1:tag xmlns:p1="http://schemas.openxmlformats.org/presentationml/2006/main" name="KSO_WM_UNIT_LAYERLEVEL" val="1"/>
</p:tagLst>
</file>

<file path=ppt/tags/tag62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1**"/>
  <p1:tag xmlns:p1="http://schemas.openxmlformats.org/presentationml/2006/main" name="KSO_WM_UNIT_LAYERLEVEL" val="1"/>
</p:tagLst>
</file>

<file path=ppt/tags/tag63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11**"/>
  <p1:tag xmlns:p1="http://schemas.openxmlformats.org/presentationml/2006/main" name="KSO_WM_UNIT_LAYERLEVEL" val="1"/>
</p:tagLst>
</file>

<file path=ppt/tags/tag64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8**"/>
  <p1:tag xmlns:p1="http://schemas.openxmlformats.org/presentationml/2006/main" name="KSO_WM_UNIT_LAYERLEVEL" val="1"/>
</p:tagLst>
</file>

<file path=ppt/tags/tag65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2**"/>
  <p1:tag xmlns:p1="http://schemas.openxmlformats.org/presentationml/2006/main" name="KSO_WM_UNIT_LAYERLEVEL" val="1"/>
</p:tagLst>
</file>

<file path=ppt/tags/tag66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TEMPLATE_CATEGORY" val="custom"/>
  <p1:tag xmlns:p1="http://schemas.openxmlformats.org/presentationml/2006/main" name="KSO_WM_TEMPLATE_INDEX" val="20205176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0**"/>
  <p1:tag xmlns:p1="http://schemas.openxmlformats.org/presentationml/2006/main" name="KSO_WM_UNIT_LAYERLEVEL" val="1"/>
</p:tagLst>
</file>

<file path=ppt/tags/tag7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8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5**"/>
  <p1:tag xmlns:p1="http://schemas.openxmlformats.org/presentationml/2006/main" name="KSO_WM_UNIT_LAYERLEVEL" val="1"/>
</p:tagLst>
</file>

<file path=ppt/tags/tag9.xml><?xml version="1.0" encoding="utf-8"?>
<p:tagLst xmlns:p="http://schemas.openxmlformats.org/presentationml/2006/main">
  <p1:tag xmlns:p1="http://schemas.openxmlformats.org/presentationml/2006/main" name="KSO_WM_BEAUTIFY_FLAG" val="#wm#"/>
  <p1:tag xmlns:p1="http://schemas.openxmlformats.org/presentationml/2006/main" name="KSO_WM_TAG_VERSION" val="1.0"/>
  <p1:tag xmlns:p1="http://schemas.openxmlformats.org/presentationml/2006/main" name="KSO_WM_UNIT_COMPATIBLE" val="0"/>
  <p1:tag xmlns:p1="http://schemas.openxmlformats.org/presentationml/2006/main" name="KSO_WM_UNIT_DIAGRAM_ISNUMVISUAL" val="0"/>
  <p1:tag xmlns:p1="http://schemas.openxmlformats.org/presentationml/2006/main" name="KSO_WM_UNIT_DIAGRAM_ISREFERUNIT" val="0"/>
  <p1:tag xmlns:p1="http://schemas.openxmlformats.org/presentationml/2006/main" name="KSO_WM_UNIT_HIGHLIGHT" val="0"/>
  <p1:tag xmlns:p1="http://schemas.openxmlformats.org/presentationml/2006/main" name="KSO_WM_UNIT_ID" val="_7**"/>
  <p1:tag xmlns:p1="http://schemas.openxmlformats.org/presentationml/2006/main" name="KSO_WM_UNIT_LAYERLEVEL" val="1"/>
</p:tagLst>
</file>

<file path=ppt/theme/theme1.xml><?xml version="1.0" encoding="utf-8"?>
<a:theme xmlns:a="http://schemas.openxmlformats.org/drawingml/2006/main" name="Office 主题​​">
  <a1:themeElements xmlns:a1="http://schemas.openxmlformats.org/drawingml/2006/main">
    <a2:clrScheme xmlns:a2="http://schemas.openxmlformats.org/drawingml/2006/main" name="新版空白演示配色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F1423"/>
      </a3:dk2>
      <a3:lt2 xmlns:a3="http://schemas.openxmlformats.org/drawingml/2006/main">
        <a4:srgbClr xmlns:a4="http://schemas.openxmlformats.org/drawingml/2006/main" val="FFFFFF"/>
      </a3:lt2>
      <a3:accent1 xmlns:a3="http://schemas.openxmlformats.org/drawingml/2006/main">
        <a4:srgbClr xmlns:a4="http://schemas.openxmlformats.org/drawingml/2006/main" val="6096E6"/>
      </a3:accent1>
      <a3:accent2 xmlns:a3="http://schemas.openxmlformats.org/drawingml/2006/main">
        <a4:srgbClr xmlns:a4="http://schemas.openxmlformats.org/drawingml/2006/main" val="58B6E5"/>
      </a3:accent2>
      <a3:accent3 xmlns:a3="http://schemas.openxmlformats.org/drawingml/2006/main">
        <a4:srgbClr xmlns:a4="http://schemas.openxmlformats.org/drawingml/2006/main" val="56CA95"/>
      </a3:accent3>
      <a3:accent4 xmlns:a3="http://schemas.openxmlformats.org/drawingml/2006/main">
        <a4:srgbClr xmlns:a4="http://schemas.openxmlformats.org/drawingml/2006/main" val="FFBA55"/>
      </a3:accent4>
      <a3:accent5 xmlns:a3="http://schemas.openxmlformats.org/drawingml/2006/main">
        <a4:srgbClr xmlns:a4="http://schemas.openxmlformats.org/drawingml/2006/main" val="F18870"/>
      </a3:accent5>
      <a3:accent6 xmlns:a3="http://schemas.openxmlformats.org/drawingml/2006/main">
        <a4:srgbClr xmlns:a4="http://schemas.openxmlformats.org/drawingml/2006/main" val="EC5F74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D72"/>
      </a3:folHlink>
    </a2:clrScheme>
    <a2:fontScheme xmlns:a2="http://schemas.openxmlformats.org/drawingml/2006/main" name="自定义 9">
      <a3:majorFont xmlns:a3="http://schemas.openxmlformats.org/drawingml/2006/main">
        <a4:latin xmlns:a4="http://schemas.openxmlformats.org/drawingml/2006/main" typeface="Arial"/>
        <a4:ea xmlns:a4="http://schemas.openxmlformats.org/drawingml/2006/main" typeface="微软雅黑"/>
        <a4:cs xmlns:a4="http://schemas.openxmlformats.org/drawingml/2006/main" typeface=""/>
      </a3:majorFont>
      <a3:minorFont xmlns:a3="http://schemas.openxmlformats.org/drawingml/2006/main">
        <a4:latin xmlns:a4="http://schemas.openxmlformats.org/drawingml/2006/main" typeface="Arial"/>
        <a4:ea xmlns:a4="http://schemas.openxmlformats.org/drawingml/2006/main" typeface="微软雅黑"/>
        <a4:cs xmlns:a4="http://schemas.openxmlformats.org/drawingml/2006/main" typeface="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WPS 演示</Application>
  <PresentationFormat>宽屏</PresentationFormat>
  <Slides>1</Slide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86152</cp:lastModifiedBy>
  <cp:revision>172</cp:revision>
  <dcterms:created xsi:type="dcterms:W3CDTF">2019-06-19T02:08:00.0000000Z</dcterms:created>
  <dcterms:modified xsi:type="dcterms:W3CDTF">2020-11-15T13:06:31.3360000Z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xns:property xmlns:xns="http://schemas.openxmlformats.org/officeDocument/2006/custom-properties" fmtid="{D5CDD505-2E9C-101B-9397-08002B2CF9AE}" pid="2" name="KSOProductBuildVer">
    <vt:lpwstr>2052-11.1.0.10132</vt:lpwstr>
  </xns:property>
</Properties>
</file>