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70070" y="989965"/>
            <a:ext cx="9799200" cy="2570400"/>
          </a:xfrm>
        </p:spPr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34230" y="3560400"/>
            <a:ext cx="9799200" cy="1472400"/>
          </a:xfrm>
        </p:spPr>
        <p:txBody>
          <a:bodyPr/>
          <a:p>
            <a:r>
              <a:rPr lang="en-US" altLang="zh-CN"/>
              <a:t>presentation</a:t>
            </a:r>
            <a:endParaRPr lang="en-US" altLang="zh-CN"/>
          </a:p>
        </p:txBody>
      </p:sp>
      <p:pic>
        <p:nvPicPr>
          <p:cNvPr id="4" name="图片 3" descr="WeChat Image_202011151745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645795"/>
            <a:ext cx="5215890" cy="5565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86152</cp:lastModifiedBy>
  <cp:revision>172</cp:revision>
  <dcterms:created xsi:type="dcterms:W3CDTF">2019-06-19T02:08:00Z</dcterms:created>
  <dcterms:modified xsi:type="dcterms:W3CDTF">2020-11-15T10:12:43Z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