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-101" y="-13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36063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 to Exam Preparation Website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50439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comprehensive online platform to help students ace their exams through personalized learning and practice.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02134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6004679"/>
            <a:ext cx="246411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err="1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Sathvik</a:t>
            </a:r>
            <a:r>
              <a:rPr lang="en-US" sz="2187" b="1" dirty="0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187" b="1" dirty="0" err="1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Polneni</a:t>
            </a:r>
            <a:endParaRPr lang="en-US" sz="2187" b="1" dirty="0" smtClean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err="1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Anusha</a:t>
            </a:r>
            <a:r>
              <a:rPr lang="en-US" sz="2187" b="1" dirty="0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err="1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Komali</a:t>
            </a:r>
            <a:r>
              <a:rPr lang="en-US" sz="2187" b="1" dirty="0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err="1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Pavan</a:t>
            </a:r>
            <a:r>
              <a:rPr lang="en-US" sz="2187" b="1" dirty="0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187" b="1" dirty="0" err="1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Adithya</a:t>
            </a:r>
            <a:endParaRPr lang="en-US" sz="2187" b="1" dirty="0" smtClean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76274"/>
            <a:ext cx="76228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Features of the Website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60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Intuitive Navigation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5430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Streamlined interface for easy access to all resources.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2607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Personalized Dashboard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742617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Track progress and customize study plans.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2607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Comprehensive Content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742617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Notes, practice questions, and past papers for all subjects.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09551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Login Page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29673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7" name="Text 4"/>
          <p:cNvSpPr/>
          <p:nvPr/>
        </p:nvSpPr>
        <p:spPr>
          <a:xfrm>
            <a:off x="2209324" y="5338405"/>
            <a:ext cx="15728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37305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Secure Authentication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6200656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Protect user data with robust security measures.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529673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1" name="Text 8"/>
          <p:cNvSpPr/>
          <p:nvPr/>
        </p:nvSpPr>
        <p:spPr>
          <a:xfrm>
            <a:off x="5779175" y="5338405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537305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Personalized Experience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6200656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Access tailored content and features.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529673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5" name="Text 12"/>
          <p:cNvSpPr/>
          <p:nvPr/>
        </p:nvSpPr>
        <p:spPr>
          <a:xfrm>
            <a:off x="9372005" y="5338405"/>
            <a:ext cx="200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537305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Seamless Integration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6200656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Smooth transition from login to dashboard.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32040"/>
            <a:ext cx="85132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Branch and Semester Selection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059668"/>
            <a:ext cx="4542115" cy="1635562"/>
          </a:xfrm>
          <a:prstGeom prst="roundRect">
            <a:avLst>
              <a:gd name="adj" fmla="val 8151"/>
            </a:avLst>
          </a:prstGeom>
          <a:solidFill>
            <a:srgbClr val="EFE7D6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32818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Precise Filtering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762256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Find content specific to your academic program.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059668"/>
            <a:ext cx="4542115" cy="1635562"/>
          </a:xfrm>
          <a:prstGeom prst="roundRect">
            <a:avLst>
              <a:gd name="adj" fmla="val 8151"/>
            </a:avLst>
          </a:prstGeom>
          <a:solidFill>
            <a:srgbClr val="EFE7D6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32818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Flexible Options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762256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Switch between branches and semesters as needed.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4917400"/>
            <a:ext cx="9306401" cy="1280160"/>
          </a:xfrm>
          <a:prstGeom prst="roundRect">
            <a:avLst>
              <a:gd name="adj" fmla="val 10414"/>
            </a:avLst>
          </a:prstGeom>
          <a:solidFill>
            <a:srgbClr val="EFE7D6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139571"/>
            <a:ext cx="32490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Streamlined Navigation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619988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Quickly access the right resources for your studies.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8744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Subject Selection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2615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303752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Comprehensive Subjects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31356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Wide range of academic disciplines covered.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2615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3037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Curated Content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84169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Top-quality resources for each subject.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2615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3037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Adaptive Learning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84169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Personalized recommendations based on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3432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Subject Information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73041"/>
            <a:ext cx="10554414" cy="637103"/>
          </a:xfrm>
          <a:prstGeom prst="rect">
            <a:avLst/>
          </a:prstGeom>
          <a:solidFill>
            <a:srgbClr val="EFE7D6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513892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Syllabus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3513892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Detailed curriculum and learning objectives.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4150995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Notes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150995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Comprehensive study material prepared by experts.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5002649"/>
            <a:ext cx="10554414" cy="992505"/>
          </a:xfrm>
          <a:prstGeom prst="rect">
            <a:avLst/>
          </a:prstGeom>
          <a:solidFill>
            <a:srgbClr val="EFE7D6"/>
          </a:solidFill>
          <a:ln/>
        </p:spPr>
      </p:sp>
      <p:sp>
        <p:nvSpPr>
          <p:cNvPr id="11" name="Text 9"/>
          <p:cNvSpPr/>
          <p:nvPr/>
        </p:nvSpPr>
        <p:spPr>
          <a:xfrm>
            <a:off x="2260163" y="5143500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Practice Questions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5143500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Extensive bank of questions for skill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6720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Resources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4699635"/>
            <a:ext cx="3518059" cy="88868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0163" y="59215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Notes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60163" y="6401991"/>
            <a:ext cx="307371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Detailed class notes and summaries.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4699635"/>
            <a:ext cx="3518178" cy="88868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78222" y="59215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Past Papers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778222" y="6401991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Extensive collection of previous exams.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4699635"/>
            <a:ext cx="3518178" cy="88868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296400" y="5921573"/>
            <a:ext cx="28639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Important Questions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9296400" y="6401991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Focus on key topics and frequently asked questions.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24552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27315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exam preparation website offers a comprehensive and personalized learning experience to help students achieve their academic goals.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242</Words>
  <Application>Microsoft Office PowerPoint</Application>
  <PresentationFormat>Custom</PresentationFormat>
  <Paragraphs>61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BOBBY</cp:lastModifiedBy>
  <cp:revision>2</cp:revision>
  <dcterms:created xsi:type="dcterms:W3CDTF">2024-05-26T09:23:29Z</dcterms:created>
  <dcterms:modified xsi:type="dcterms:W3CDTF">2024-05-26T09:26:38Z</dcterms:modified>
</cp:coreProperties>
</file>