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handoutMasterIdLst>
    <p:handoutMasterId r:id="rId83"/>
  </p:handoutMasterIdLst>
  <p:sldIdLst>
    <p:sldId id="526" r:id="rId2"/>
    <p:sldId id="438" r:id="rId3"/>
    <p:sldId id="439" r:id="rId4"/>
    <p:sldId id="454" r:id="rId5"/>
    <p:sldId id="527" r:id="rId6"/>
    <p:sldId id="410" r:id="rId7"/>
    <p:sldId id="520" r:id="rId8"/>
    <p:sldId id="525" r:id="rId9"/>
    <p:sldId id="307" r:id="rId10"/>
    <p:sldId id="314" r:id="rId11"/>
    <p:sldId id="315" r:id="rId12"/>
    <p:sldId id="313" r:id="rId13"/>
    <p:sldId id="306" r:id="rId14"/>
    <p:sldId id="308" r:id="rId15"/>
    <p:sldId id="309" r:id="rId16"/>
    <p:sldId id="310" r:id="rId17"/>
    <p:sldId id="311" r:id="rId18"/>
    <p:sldId id="312" r:id="rId19"/>
    <p:sldId id="316" r:id="rId20"/>
    <p:sldId id="318" r:id="rId21"/>
    <p:sldId id="317" r:id="rId22"/>
    <p:sldId id="319" r:id="rId23"/>
    <p:sldId id="320" r:id="rId24"/>
    <p:sldId id="321" r:id="rId25"/>
    <p:sldId id="542" r:id="rId26"/>
    <p:sldId id="344" r:id="rId27"/>
    <p:sldId id="440" r:id="rId28"/>
    <p:sldId id="441" r:id="rId29"/>
    <p:sldId id="521" r:id="rId30"/>
    <p:sldId id="345" r:id="rId31"/>
    <p:sldId id="443" r:id="rId32"/>
    <p:sldId id="444" r:id="rId33"/>
    <p:sldId id="514" r:id="rId34"/>
    <p:sldId id="515" r:id="rId35"/>
    <p:sldId id="516" r:id="rId36"/>
    <p:sldId id="517" r:id="rId37"/>
    <p:sldId id="445" r:id="rId38"/>
    <p:sldId id="512" r:id="rId39"/>
    <p:sldId id="513" r:id="rId40"/>
    <p:sldId id="465" r:id="rId41"/>
    <p:sldId id="466" r:id="rId42"/>
    <p:sldId id="472" r:id="rId43"/>
    <p:sldId id="473" r:id="rId44"/>
    <p:sldId id="474" r:id="rId45"/>
    <p:sldId id="476" r:id="rId46"/>
    <p:sldId id="477" r:id="rId47"/>
    <p:sldId id="478" r:id="rId48"/>
    <p:sldId id="479" r:id="rId49"/>
    <p:sldId id="480" r:id="rId50"/>
    <p:sldId id="481" r:id="rId51"/>
    <p:sldId id="448" r:id="rId52"/>
    <p:sldId id="446" r:id="rId53"/>
    <p:sldId id="468" r:id="rId54"/>
    <p:sldId id="504" r:id="rId55"/>
    <p:sldId id="502" r:id="rId56"/>
    <p:sldId id="503" r:id="rId57"/>
    <p:sldId id="528" r:id="rId58"/>
    <p:sldId id="537" r:id="rId59"/>
    <p:sldId id="538" r:id="rId60"/>
    <p:sldId id="539" r:id="rId61"/>
    <p:sldId id="533" r:id="rId62"/>
    <p:sldId id="534" r:id="rId63"/>
    <p:sldId id="535" r:id="rId64"/>
    <p:sldId id="536" r:id="rId65"/>
    <p:sldId id="530" r:id="rId66"/>
    <p:sldId id="531" r:id="rId67"/>
    <p:sldId id="532" r:id="rId68"/>
    <p:sldId id="507" r:id="rId69"/>
    <p:sldId id="510" r:id="rId70"/>
    <p:sldId id="511" r:id="rId71"/>
    <p:sldId id="508" r:id="rId72"/>
    <p:sldId id="509" r:id="rId73"/>
    <p:sldId id="450" r:id="rId74"/>
    <p:sldId id="456" r:id="rId75"/>
    <p:sldId id="457" r:id="rId76"/>
    <p:sldId id="522" r:id="rId77"/>
    <p:sldId id="458" r:id="rId78"/>
    <p:sldId id="541" r:id="rId79"/>
    <p:sldId id="540" r:id="rId80"/>
    <p:sldId id="523" r:id="rId81"/>
  </p:sldIdLst>
  <p:sldSz cx="9144000" cy="6858000" type="screen4x3"/>
  <p:notesSz cx="6858000" cy="9180513"/>
  <p:defaultTextStyle>
    <a:defPPr>
      <a:defRPr lang="en-US"/>
    </a:defPPr>
    <a:lvl1pPr algn="l" rtl="0" eaLnBrk="0" fontAlgn="base" hangingPunct="0">
      <a:spcBef>
        <a:spcPct val="0"/>
      </a:spcBef>
      <a:spcAft>
        <a:spcPct val="0"/>
      </a:spcAft>
      <a:defRPr sz="2300" b="1" kern="1200">
        <a:solidFill>
          <a:schemeClr val="bg1"/>
        </a:solidFill>
        <a:latin typeface=".VnArial Narrow" panose="020B7200000000000000" pitchFamily="34" charset="0"/>
        <a:ea typeface="+mn-ea"/>
        <a:cs typeface="+mn-cs"/>
      </a:defRPr>
    </a:lvl1pPr>
    <a:lvl2pPr marL="457200" algn="l" rtl="0" eaLnBrk="0" fontAlgn="base" hangingPunct="0">
      <a:spcBef>
        <a:spcPct val="0"/>
      </a:spcBef>
      <a:spcAft>
        <a:spcPct val="0"/>
      </a:spcAft>
      <a:defRPr sz="2300" b="1" kern="1200">
        <a:solidFill>
          <a:schemeClr val="bg1"/>
        </a:solidFill>
        <a:latin typeface=".VnArial Narrow" panose="020B7200000000000000" pitchFamily="34" charset="0"/>
        <a:ea typeface="+mn-ea"/>
        <a:cs typeface="+mn-cs"/>
      </a:defRPr>
    </a:lvl2pPr>
    <a:lvl3pPr marL="914400" algn="l" rtl="0" eaLnBrk="0" fontAlgn="base" hangingPunct="0">
      <a:spcBef>
        <a:spcPct val="0"/>
      </a:spcBef>
      <a:spcAft>
        <a:spcPct val="0"/>
      </a:spcAft>
      <a:defRPr sz="2300" b="1" kern="1200">
        <a:solidFill>
          <a:schemeClr val="bg1"/>
        </a:solidFill>
        <a:latin typeface=".VnArial Narrow" panose="020B7200000000000000" pitchFamily="34" charset="0"/>
        <a:ea typeface="+mn-ea"/>
        <a:cs typeface="+mn-cs"/>
      </a:defRPr>
    </a:lvl3pPr>
    <a:lvl4pPr marL="1371600" algn="l" rtl="0" eaLnBrk="0" fontAlgn="base" hangingPunct="0">
      <a:spcBef>
        <a:spcPct val="0"/>
      </a:spcBef>
      <a:spcAft>
        <a:spcPct val="0"/>
      </a:spcAft>
      <a:defRPr sz="2300" b="1" kern="1200">
        <a:solidFill>
          <a:schemeClr val="bg1"/>
        </a:solidFill>
        <a:latin typeface=".VnArial Narrow" panose="020B7200000000000000" pitchFamily="34" charset="0"/>
        <a:ea typeface="+mn-ea"/>
        <a:cs typeface="+mn-cs"/>
      </a:defRPr>
    </a:lvl4pPr>
    <a:lvl5pPr marL="1828800" algn="l" rtl="0" eaLnBrk="0" fontAlgn="base" hangingPunct="0">
      <a:spcBef>
        <a:spcPct val="0"/>
      </a:spcBef>
      <a:spcAft>
        <a:spcPct val="0"/>
      </a:spcAft>
      <a:defRPr sz="2300" b="1" kern="1200">
        <a:solidFill>
          <a:schemeClr val="bg1"/>
        </a:solidFill>
        <a:latin typeface=".VnArial Narrow" panose="020B7200000000000000" pitchFamily="34" charset="0"/>
        <a:ea typeface="+mn-ea"/>
        <a:cs typeface="+mn-cs"/>
      </a:defRPr>
    </a:lvl5pPr>
    <a:lvl6pPr marL="2286000" algn="l" defTabSz="914400" rtl="0" eaLnBrk="1" latinLnBrk="0" hangingPunct="1">
      <a:defRPr sz="2300" b="1" kern="1200">
        <a:solidFill>
          <a:schemeClr val="bg1"/>
        </a:solidFill>
        <a:latin typeface=".VnArial Narrow" panose="020B7200000000000000" pitchFamily="34" charset="0"/>
        <a:ea typeface="+mn-ea"/>
        <a:cs typeface="+mn-cs"/>
      </a:defRPr>
    </a:lvl6pPr>
    <a:lvl7pPr marL="2743200" algn="l" defTabSz="914400" rtl="0" eaLnBrk="1" latinLnBrk="0" hangingPunct="1">
      <a:defRPr sz="2300" b="1" kern="1200">
        <a:solidFill>
          <a:schemeClr val="bg1"/>
        </a:solidFill>
        <a:latin typeface=".VnArial Narrow" panose="020B7200000000000000" pitchFamily="34" charset="0"/>
        <a:ea typeface="+mn-ea"/>
        <a:cs typeface="+mn-cs"/>
      </a:defRPr>
    </a:lvl7pPr>
    <a:lvl8pPr marL="3200400" algn="l" defTabSz="914400" rtl="0" eaLnBrk="1" latinLnBrk="0" hangingPunct="1">
      <a:defRPr sz="2300" b="1" kern="1200">
        <a:solidFill>
          <a:schemeClr val="bg1"/>
        </a:solidFill>
        <a:latin typeface=".VnArial Narrow" panose="020B7200000000000000" pitchFamily="34" charset="0"/>
        <a:ea typeface="+mn-ea"/>
        <a:cs typeface="+mn-cs"/>
      </a:defRPr>
    </a:lvl8pPr>
    <a:lvl9pPr marL="3657600" algn="l" defTabSz="914400" rtl="0" eaLnBrk="1" latinLnBrk="0" hangingPunct="1">
      <a:defRPr sz="2300" b="1" kern="1200">
        <a:solidFill>
          <a:schemeClr val="bg1"/>
        </a:solidFill>
        <a:latin typeface=".VnArial Narrow" panose="020B7200000000000000"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99"/>
    <a:srgbClr val="A50021"/>
    <a:srgbClr val="FFFFCC"/>
    <a:srgbClr val="0066CC"/>
    <a:srgbClr val="FF5050"/>
    <a:srgbClr val="FFFF00"/>
    <a:srgbClr val="66FF99"/>
    <a:srgbClr val="FB17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49" autoAdjust="0"/>
  </p:normalViewPr>
  <p:slideViewPr>
    <p:cSldViewPr>
      <p:cViewPr>
        <p:scale>
          <a:sx n="63" d="100"/>
          <a:sy n="63" d="100"/>
        </p:scale>
        <p:origin x="58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3.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6BBB601-378E-4150-87F0-808418699042}"/>
              </a:ext>
            </a:extLst>
          </p:cNvPr>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Times New Roman" pitchFamily="18" charset="0"/>
              </a:defRPr>
            </a:lvl1pPr>
          </a:lstStyle>
          <a:p>
            <a:pPr>
              <a:defRPr/>
            </a:pPr>
            <a:endParaRPr lang="en-US"/>
          </a:p>
        </p:txBody>
      </p:sp>
      <p:sp>
        <p:nvSpPr>
          <p:cNvPr id="28675" name="Rectangle 3">
            <a:extLst>
              <a:ext uri="{FF2B5EF4-FFF2-40B4-BE49-F238E27FC236}">
                <a16:creationId xmlns:a16="http://schemas.microsoft.com/office/drawing/2014/main" id="{D52DA72D-2E76-4E2D-8A8A-8F4E9912021E}"/>
              </a:ext>
            </a:extLst>
          </p:cNvPr>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Times New Roman" pitchFamily="18" charset="0"/>
              </a:defRPr>
            </a:lvl1pPr>
          </a:lstStyle>
          <a:p>
            <a:pPr>
              <a:defRPr/>
            </a:pPr>
            <a:endParaRPr lang="en-US"/>
          </a:p>
        </p:txBody>
      </p:sp>
      <p:sp>
        <p:nvSpPr>
          <p:cNvPr id="28676" name="Rectangle 4">
            <a:extLst>
              <a:ext uri="{FF2B5EF4-FFF2-40B4-BE49-F238E27FC236}">
                <a16:creationId xmlns:a16="http://schemas.microsoft.com/office/drawing/2014/main" id="{04292FB5-0F25-4EE2-9B11-80CED3C7E472}"/>
              </a:ext>
            </a:extLst>
          </p:cNvPr>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Times New Roman" pitchFamily="18" charset="0"/>
              </a:defRPr>
            </a:lvl1pPr>
          </a:lstStyle>
          <a:p>
            <a:pPr>
              <a:defRPr/>
            </a:pPr>
            <a:endParaRPr lang="en-US"/>
          </a:p>
        </p:txBody>
      </p:sp>
      <p:sp>
        <p:nvSpPr>
          <p:cNvPr id="28677" name="Rectangle 5">
            <a:extLst>
              <a:ext uri="{FF2B5EF4-FFF2-40B4-BE49-F238E27FC236}">
                <a16:creationId xmlns:a16="http://schemas.microsoft.com/office/drawing/2014/main" id="{49C38B40-42CD-4356-85B1-BBD089DAFB1F}"/>
              </a:ext>
            </a:extLst>
          </p:cNvPr>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latin typeface="Times New Roman" panose="02020603050405020304" pitchFamily="18" charset="0"/>
              </a:defRPr>
            </a:lvl1pPr>
          </a:lstStyle>
          <a:p>
            <a:pPr>
              <a:defRPr/>
            </a:pPr>
            <a:fld id="{81E4BFB7-3E9E-4E62-8470-74807FE9FE0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D97D584-822F-4A95-B004-FC59F51CC547}"/>
              </a:ext>
            </a:extLst>
          </p:cNvPr>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Times New Roman" pitchFamily="18" charset="0"/>
              </a:defRPr>
            </a:lvl1pPr>
          </a:lstStyle>
          <a:p>
            <a:pPr>
              <a:defRPr/>
            </a:pPr>
            <a:endParaRPr lang="en-US"/>
          </a:p>
        </p:txBody>
      </p:sp>
      <p:sp>
        <p:nvSpPr>
          <p:cNvPr id="31747" name="Rectangle 3">
            <a:extLst>
              <a:ext uri="{FF2B5EF4-FFF2-40B4-BE49-F238E27FC236}">
                <a16:creationId xmlns:a16="http://schemas.microsoft.com/office/drawing/2014/main" id="{819D99EE-1990-4CE0-A86D-E654FBC841CC}"/>
              </a:ext>
            </a:extLst>
          </p:cNvPr>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7E462A8C-6DEB-43BF-B016-ADF4BC9DA354}"/>
              </a:ext>
            </a:extLst>
          </p:cNvPr>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BD3BD282-0BBF-48B6-8D72-26F9A716398F}"/>
              </a:ext>
            </a:extLst>
          </p:cNvPr>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ACAAB6D1-D560-4474-A12E-59F75AB22BB8}"/>
              </a:ext>
            </a:extLst>
          </p:cNvPr>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Times New Roman" pitchFamily="18" charset="0"/>
              </a:defRPr>
            </a:lvl1pPr>
          </a:lstStyle>
          <a:p>
            <a:pPr>
              <a:defRPr/>
            </a:pPr>
            <a:endParaRPr lang="en-US"/>
          </a:p>
        </p:txBody>
      </p:sp>
      <p:sp>
        <p:nvSpPr>
          <p:cNvPr id="31751" name="Rectangle 7">
            <a:extLst>
              <a:ext uri="{FF2B5EF4-FFF2-40B4-BE49-F238E27FC236}">
                <a16:creationId xmlns:a16="http://schemas.microsoft.com/office/drawing/2014/main" id="{E6964B78-0B2F-4E35-B3BE-EC4FAAF360B0}"/>
              </a:ext>
            </a:extLst>
          </p:cNvPr>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latin typeface="Times New Roman" panose="02020603050405020304" pitchFamily="18" charset="0"/>
              </a:defRPr>
            </a:lvl1pPr>
          </a:lstStyle>
          <a:p>
            <a:pPr>
              <a:defRPr/>
            </a:pPr>
            <a:fld id="{71A5CF2B-E030-4D24-86FA-A0673E47734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9AEBA5BF-3923-4237-A524-FA9726C82FFF}"/>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817E376B-13FF-4202-A38E-F3603251C2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292" name="Slide Number Placeholder 3">
            <a:extLst>
              <a:ext uri="{FF2B5EF4-FFF2-40B4-BE49-F238E27FC236}">
                <a16:creationId xmlns:a16="http://schemas.microsoft.com/office/drawing/2014/main" id="{CEFD6668-D621-4FFF-B74A-9D11020100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5FB669-D24A-4FA2-868A-11C8C620264D}" type="slidenum">
              <a:rPr lang="en-US" altLang="en-US">
                <a:latin typeface="Arial" panose="020B0604020202020204" pitchFamily="34" charset="0"/>
              </a:rPr>
              <a:pPr>
                <a:spcBef>
                  <a:spcPct val="0"/>
                </a:spcBef>
              </a:pPr>
              <a:t>8</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9AEBA5BF-3923-4237-A524-FA9726C82FFF}"/>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817E376B-13FF-4202-A38E-F3603251C2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292" name="Slide Number Placeholder 3">
            <a:extLst>
              <a:ext uri="{FF2B5EF4-FFF2-40B4-BE49-F238E27FC236}">
                <a16:creationId xmlns:a16="http://schemas.microsoft.com/office/drawing/2014/main" id="{CEFD6668-D621-4FFF-B74A-9D11020100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5FB669-D24A-4FA2-868A-11C8C620264D}"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2587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D75FFA4-286B-4883-B694-A016611260E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4548690-C6E1-42D7-BA4B-8124FD1998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697F98A-CC49-40C7-AF4D-104871239429}"/>
              </a:ext>
            </a:extLst>
          </p:cNvPr>
          <p:cNvSpPr>
            <a:spLocks noGrp="1" noChangeArrowheads="1"/>
          </p:cNvSpPr>
          <p:nvPr>
            <p:ph type="sldNum" sz="quarter" idx="12"/>
          </p:nvPr>
        </p:nvSpPr>
        <p:spPr>
          <a:ln/>
        </p:spPr>
        <p:txBody>
          <a:bodyPr/>
          <a:lstStyle>
            <a:lvl1pPr>
              <a:defRPr/>
            </a:lvl1pPr>
          </a:lstStyle>
          <a:p>
            <a:pPr>
              <a:defRPr/>
            </a:pPr>
            <a:fld id="{67BF757E-1435-4E61-AE8F-166A92F56E20}" type="slidenum">
              <a:rPr lang="en-US" altLang="en-US"/>
              <a:pPr>
                <a:defRPr/>
              </a:pPr>
              <a:t>‹#›</a:t>
            </a:fld>
            <a:endParaRPr lang="en-US" altLang="en-US"/>
          </a:p>
        </p:txBody>
      </p:sp>
    </p:spTree>
    <p:extLst>
      <p:ext uri="{BB962C8B-B14F-4D97-AF65-F5344CB8AC3E}">
        <p14:creationId xmlns:p14="http://schemas.microsoft.com/office/powerpoint/2010/main" val="353569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2EB89B1-7E1C-431D-8A2D-9E05EC78EED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4A06DD-C820-41B3-99E1-D0E82F5D85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8153127-7042-4E6B-A506-793FA59EDBA1}"/>
              </a:ext>
            </a:extLst>
          </p:cNvPr>
          <p:cNvSpPr>
            <a:spLocks noGrp="1" noChangeArrowheads="1"/>
          </p:cNvSpPr>
          <p:nvPr>
            <p:ph type="sldNum" sz="quarter" idx="12"/>
          </p:nvPr>
        </p:nvSpPr>
        <p:spPr>
          <a:ln/>
        </p:spPr>
        <p:txBody>
          <a:bodyPr/>
          <a:lstStyle>
            <a:lvl1pPr>
              <a:defRPr/>
            </a:lvl1pPr>
          </a:lstStyle>
          <a:p>
            <a:pPr>
              <a:defRPr/>
            </a:pPr>
            <a:fld id="{C83C002E-B3BC-4156-BFB4-E9BAD478B9B6}" type="slidenum">
              <a:rPr lang="en-US" altLang="en-US"/>
              <a:pPr>
                <a:defRPr/>
              </a:pPr>
              <a:t>‹#›</a:t>
            </a:fld>
            <a:endParaRPr lang="en-US" altLang="en-US"/>
          </a:p>
        </p:txBody>
      </p:sp>
    </p:spTree>
    <p:extLst>
      <p:ext uri="{BB962C8B-B14F-4D97-AF65-F5344CB8AC3E}">
        <p14:creationId xmlns:p14="http://schemas.microsoft.com/office/powerpoint/2010/main" val="10852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E24601D-07BB-437F-967A-5F29BD30C20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BC20F54-76E8-4A6A-BA12-119D5D664A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C802484-6508-4746-9106-4B4E647AD2F7}"/>
              </a:ext>
            </a:extLst>
          </p:cNvPr>
          <p:cNvSpPr>
            <a:spLocks noGrp="1" noChangeArrowheads="1"/>
          </p:cNvSpPr>
          <p:nvPr>
            <p:ph type="sldNum" sz="quarter" idx="12"/>
          </p:nvPr>
        </p:nvSpPr>
        <p:spPr>
          <a:ln/>
        </p:spPr>
        <p:txBody>
          <a:bodyPr/>
          <a:lstStyle>
            <a:lvl1pPr>
              <a:defRPr/>
            </a:lvl1pPr>
          </a:lstStyle>
          <a:p>
            <a:pPr>
              <a:defRPr/>
            </a:pPr>
            <a:fld id="{B7BEDACD-F289-4F28-8324-1AD7AC6A7B78}" type="slidenum">
              <a:rPr lang="en-US" altLang="en-US"/>
              <a:pPr>
                <a:defRPr/>
              </a:pPr>
              <a:t>‹#›</a:t>
            </a:fld>
            <a:endParaRPr lang="en-US" altLang="en-US"/>
          </a:p>
        </p:txBody>
      </p:sp>
    </p:spTree>
    <p:extLst>
      <p:ext uri="{BB962C8B-B14F-4D97-AF65-F5344CB8AC3E}">
        <p14:creationId xmlns:p14="http://schemas.microsoft.com/office/powerpoint/2010/main" val="3297614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EB8350C2-2370-43F1-A5E2-8DC91EEB2A6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07D6974-3D49-408C-8FA9-0AFEF341551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BC3048A-3CF2-48EC-934C-5D50FBB23043}"/>
              </a:ext>
            </a:extLst>
          </p:cNvPr>
          <p:cNvSpPr>
            <a:spLocks noGrp="1" noChangeArrowheads="1"/>
          </p:cNvSpPr>
          <p:nvPr>
            <p:ph type="sldNum" sz="quarter" idx="12"/>
          </p:nvPr>
        </p:nvSpPr>
        <p:spPr>
          <a:ln/>
        </p:spPr>
        <p:txBody>
          <a:bodyPr/>
          <a:lstStyle>
            <a:lvl1pPr>
              <a:defRPr/>
            </a:lvl1pPr>
          </a:lstStyle>
          <a:p>
            <a:pPr>
              <a:defRPr/>
            </a:pPr>
            <a:fld id="{A3AA1AC6-7592-47AB-9A01-1E756AF16CF5}" type="slidenum">
              <a:rPr lang="en-US" altLang="en-US"/>
              <a:pPr>
                <a:defRPr/>
              </a:pPr>
              <a:t>‹#›</a:t>
            </a:fld>
            <a:endParaRPr lang="en-US" altLang="en-US"/>
          </a:p>
        </p:txBody>
      </p:sp>
    </p:spTree>
    <p:extLst>
      <p:ext uri="{BB962C8B-B14F-4D97-AF65-F5344CB8AC3E}">
        <p14:creationId xmlns:p14="http://schemas.microsoft.com/office/powerpoint/2010/main" val="279203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5FB81D0-23A5-4D8A-A6D4-4D24D9F3688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994ED1A-EB31-4C98-B1C5-A16C396645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8D9F3B5-C178-49C0-9178-CB26F37E12DC}"/>
              </a:ext>
            </a:extLst>
          </p:cNvPr>
          <p:cNvSpPr>
            <a:spLocks noGrp="1" noChangeArrowheads="1"/>
          </p:cNvSpPr>
          <p:nvPr>
            <p:ph type="sldNum" sz="quarter" idx="12"/>
          </p:nvPr>
        </p:nvSpPr>
        <p:spPr>
          <a:ln/>
        </p:spPr>
        <p:txBody>
          <a:bodyPr/>
          <a:lstStyle>
            <a:lvl1pPr>
              <a:defRPr/>
            </a:lvl1pPr>
          </a:lstStyle>
          <a:p>
            <a:pPr>
              <a:defRPr/>
            </a:pPr>
            <a:fld id="{DAF27E65-5BD9-4427-A241-82569A2A6808}" type="slidenum">
              <a:rPr lang="en-US" altLang="en-US"/>
              <a:pPr>
                <a:defRPr/>
              </a:pPr>
              <a:t>‹#›</a:t>
            </a:fld>
            <a:endParaRPr lang="en-US" altLang="en-US"/>
          </a:p>
        </p:txBody>
      </p:sp>
    </p:spTree>
    <p:extLst>
      <p:ext uri="{BB962C8B-B14F-4D97-AF65-F5344CB8AC3E}">
        <p14:creationId xmlns:p14="http://schemas.microsoft.com/office/powerpoint/2010/main" val="50273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BBA5AC0-92BD-43E0-A26C-237230DFB47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515FAD-89FF-4867-9B36-DF9DF8FFD0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2201392-308F-4AE7-BD21-7E420CDAC23E}"/>
              </a:ext>
            </a:extLst>
          </p:cNvPr>
          <p:cNvSpPr>
            <a:spLocks noGrp="1" noChangeArrowheads="1"/>
          </p:cNvSpPr>
          <p:nvPr>
            <p:ph type="sldNum" sz="quarter" idx="12"/>
          </p:nvPr>
        </p:nvSpPr>
        <p:spPr>
          <a:ln/>
        </p:spPr>
        <p:txBody>
          <a:bodyPr/>
          <a:lstStyle>
            <a:lvl1pPr>
              <a:defRPr/>
            </a:lvl1pPr>
          </a:lstStyle>
          <a:p>
            <a:pPr>
              <a:defRPr/>
            </a:pPr>
            <a:fld id="{47CEDEC4-353D-4F04-A55A-08795E3757AC}" type="slidenum">
              <a:rPr lang="en-US" altLang="en-US"/>
              <a:pPr>
                <a:defRPr/>
              </a:pPr>
              <a:t>‹#›</a:t>
            </a:fld>
            <a:endParaRPr lang="en-US" altLang="en-US"/>
          </a:p>
        </p:txBody>
      </p:sp>
    </p:spTree>
    <p:extLst>
      <p:ext uri="{BB962C8B-B14F-4D97-AF65-F5344CB8AC3E}">
        <p14:creationId xmlns:p14="http://schemas.microsoft.com/office/powerpoint/2010/main" val="134739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F60E607-8F42-4AB2-A790-282A92B907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8D0403C-D0AF-4E9D-BDB8-2EA57C2F0C4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BBD752D-9985-4771-B840-1DCA88FB484C}"/>
              </a:ext>
            </a:extLst>
          </p:cNvPr>
          <p:cNvSpPr>
            <a:spLocks noGrp="1" noChangeArrowheads="1"/>
          </p:cNvSpPr>
          <p:nvPr>
            <p:ph type="sldNum" sz="quarter" idx="12"/>
          </p:nvPr>
        </p:nvSpPr>
        <p:spPr>
          <a:ln/>
        </p:spPr>
        <p:txBody>
          <a:bodyPr/>
          <a:lstStyle>
            <a:lvl1pPr>
              <a:defRPr/>
            </a:lvl1pPr>
          </a:lstStyle>
          <a:p>
            <a:pPr>
              <a:defRPr/>
            </a:pPr>
            <a:fld id="{D3F93EF2-C039-424C-BA88-A0C1F607C6AB}" type="slidenum">
              <a:rPr lang="en-US" altLang="en-US"/>
              <a:pPr>
                <a:defRPr/>
              </a:pPr>
              <a:t>‹#›</a:t>
            </a:fld>
            <a:endParaRPr lang="en-US" altLang="en-US"/>
          </a:p>
        </p:txBody>
      </p:sp>
    </p:spTree>
    <p:extLst>
      <p:ext uri="{BB962C8B-B14F-4D97-AF65-F5344CB8AC3E}">
        <p14:creationId xmlns:p14="http://schemas.microsoft.com/office/powerpoint/2010/main" val="281581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7263AA6-E0B4-41C2-B1E0-85562AE2DBE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CF4DB8E-0038-4712-A80C-3A911BD55A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BCF764B-B9DA-401D-9017-272445477F34}"/>
              </a:ext>
            </a:extLst>
          </p:cNvPr>
          <p:cNvSpPr>
            <a:spLocks noGrp="1" noChangeArrowheads="1"/>
          </p:cNvSpPr>
          <p:nvPr>
            <p:ph type="sldNum" sz="quarter" idx="12"/>
          </p:nvPr>
        </p:nvSpPr>
        <p:spPr>
          <a:ln/>
        </p:spPr>
        <p:txBody>
          <a:bodyPr/>
          <a:lstStyle>
            <a:lvl1pPr>
              <a:defRPr/>
            </a:lvl1pPr>
          </a:lstStyle>
          <a:p>
            <a:pPr>
              <a:defRPr/>
            </a:pPr>
            <a:fld id="{B609E90C-CFDF-4B39-82FF-60EAD11C0062}" type="slidenum">
              <a:rPr lang="en-US" altLang="en-US"/>
              <a:pPr>
                <a:defRPr/>
              </a:pPr>
              <a:t>‹#›</a:t>
            </a:fld>
            <a:endParaRPr lang="en-US" altLang="en-US"/>
          </a:p>
        </p:txBody>
      </p:sp>
    </p:spTree>
    <p:extLst>
      <p:ext uri="{BB962C8B-B14F-4D97-AF65-F5344CB8AC3E}">
        <p14:creationId xmlns:p14="http://schemas.microsoft.com/office/powerpoint/2010/main" val="277655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BB37A37-46EC-4887-9F9B-5101054D72B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7380532-981E-4E74-A525-1D6341A9E9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2BA1CDC-D99A-47B8-972F-88EF6C646BE6}"/>
              </a:ext>
            </a:extLst>
          </p:cNvPr>
          <p:cNvSpPr>
            <a:spLocks noGrp="1" noChangeArrowheads="1"/>
          </p:cNvSpPr>
          <p:nvPr>
            <p:ph type="sldNum" sz="quarter" idx="12"/>
          </p:nvPr>
        </p:nvSpPr>
        <p:spPr>
          <a:ln/>
        </p:spPr>
        <p:txBody>
          <a:bodyPr/>
          <a:lstStyle>
            <a:lvl1pPr>
              <a:defRPr/>
            </a:lvl1pPr>
          </a:lstStyle>
          <a:p>
            <a:pPr>
              <a:defRPr/>
            </a:pPr>
            <a:fld id="{AE063B6D-011B-4500-92D9-A0A0BA23C834}" type="slidenum">
              <a:rPr lang="en-US" altLang="en-US"/>
              <a:pPr>
                <a:defRPr/>
              </a:pPr>
              <a:t>‹#›</a:t>
            </a:fld>
            <a:endParaRPr lang="en-US" altLang="en-US"/>
          </a:p>
        </p:txBody>
      </p:sp>
    </p:spTree>
    <p:extLst>
      <p:ext uri="{BB962C8B-B14F-4D97-AF65-F5344CB8AC3E}">
        <p14:creationId xmlns:p14="http://schemas.microsoft.com/office/powerpoint/2010/main" val="144862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31F2D2-B10B-4DF8-8C79-D18D736C4DE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F38F720-F975-4A5E-B2E7-5B7CA2EFD9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D1C8FDA-09B6-46FC-89CB-68157373A4B4}"/>
              </a:ext>
            </a:extLst>
          </p:cNvPr>
          <p:cNvSpPr>
            <a:spLocks noGrp="1" noChangeArrowheads="1"/>
          </p:cNvSpPr>
          <p:nvPr>
            <p:ph type="sldNum" sz="quarter" idx="12"/>
          </p:nvPr>
        </p:nvSpPr>
        <p:spPr>
          <a:ln/>
        </p:spPr>
        <p:txBody>
          <a:bodyPr/>
          <a:lstStyle>
            <a:lvl1pPr>
              <a:defRPr/>
            </a:lvl1pPr>
          </a:lstStyle>
          <a:p>
            <a:pPr>
              <a:defRPr/>
            </a:pPr>
            <a:fld id="{0418A52C-C855-4628-A426-9B16EC877392}" type="slidenum">
              <a:rPr lang="en-US" altLang="en-US"/>
              <a:pPr>
                <a:defRPr/>
              </a:pPr>
              <a:t>‹#›</a:t>
            </a:fld>
            <a:endParaRPr lang="en-US" altLang="en-US"/>
          </a:p>
        </p:txBody>
      </p:sp>
    </p:spTree>
    <p:extLst>
      <p:ext uri="{BB962C8B-B14F-4D97-AF65-F5344CB8AC3E}">
        <p14:creationId xmlns:p14="http://schemas.microsoft.com/office/powerpoint/2010/main" val="89939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B73848B-1D9E-4BEE-BC82-82523926878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924E7D8-D05F-410F-831A-316300040A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7DB9DA1-A402-460F-94E5-3BC27941629F}"/>
              </a:ext>
            </a:extLst>
          </p:cNvPr>
          <p:cNvSpPr>
            <a:spLocks noGrp="1" noChangeArrowheads="1"/>
          </p:cNvSpPr>
          <p:nvPr>
            <p:ph type="sldNum" sz="quarter" idx="12"/>
          </p:nvPr>
        </p:nvSpPr>
        <p:spPr>
          <a:ln/>
        </p:spPr>
        <p:txBody>
          <a:bodyPr/>
          <a:lstStyle>
            <a:lvl1pPr>
              <a:defRPr/>
            </a:lvl1pPr>
          </a:lstStyle>
          <a:p>
            <a:pPr>
              <a:defRPr/>
            </a:pPr>
            <a:fld id="{81A26FB8-EC93-4001-81E2-37F982A84167}" type="slidenum">
              <a:rPr lang="en-US" altLang="en-US"/>
              <a:pPr>
                <a:defRPr/>
              </a:pPr>
              <a:t>‹#›</a:t>
            </a:fld>
            <a:endParaRPr lang="en-US" altLang="en-US"/>
          </a:p>
        </p:txBody>
      </p:sp>
    </p:spTree>
    <p:extLst>
      <p:ext uri="{BB962C8B-B14F-4D97-AF65-F5344CB8AC3E}">
        <p14:creationId xmlns:p14="http://schemas.microsoft.com/office/powerpoint/2010/main" val="402200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5A7FE27-4B02-4FC8-8379-1BF52485069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98C2B91-9FD4-45EE-B93A-437114E173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CDD892E-2F28-49A3-91B3-9D8CEA128873}"/>
              </a:ext>
            </a:extLst>
          </p:cNvPr>
          <p:cNvSpPr>
            <a:spLocks noGrp="1" noChangeArrowheads="1"/>
          </p:cNvSpPr>
          <p:nvPr>
            <p:ph type="sldNum" sz="quarter" idx="12"/>
          </p:nvPr>
        </p:nvSpPr>
        <p:spPr>
          <a:ln/>
        </p:spPr>
        <p:txBody>
          <a:bodyPr/>
          <a:lstStyle>
            <a:lvl1pPr>
              <a:defRPr/>
            </a:lvl1pPr>
          </a:lstStyle>
          <a:p>
            <a:pPr>
              <a:defRPr/>
            </a:pPr>
            <a:fld id="{AEE1D52B-DD1B-40C9-9CF8-4D67DE966A50}" type="slidenum">
              <a:rPr lang="en-US" altLang="en-US"/>
              <a:pPr>
                <a:defRPr/>
              </a:pPr>
              <a:t>‹#›</a:t>
            </a:fld>
            <a:endParaRPr lang="en-US" altLang="en-US"/>
          </a:p>
        </p:txBody>
      </p:sp>
    </p:spTree>
    <p:extLst>
      <p:ext uri="{BB962C8B-B14F-4D97-AF65-F5344CB8AC3E}">
        <p14:creationId xmlns:p14="http://schemas.microsoft.com/office/powerpoint/2010/main" val="171139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157"/>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CE8C35-98A0-46B5-A705-A98E5B7E63D5}"/>
              </a:ext>
            </a:extLst>
          </p:cNvPr>
          <p:cNvSpPr>
            <a:spLocks noGrp="1" noChangeArrowheads="1"/>
          </p:cNvSpPr>
          <p:nvPr>
            <p:ph type="title"/>
          </p:nvPr>
        </p:nvSpPr>
        <p:spPr bwMode="auto">
          <a:xfrm>
            <a:off x="685800" y="609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3477FB1-9258-42AA-97BE-97334F55328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C1FDDF7-0D81-463B-9EBE-E7D21CA708A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solidFill>
                  <a:srgbClr val="EAEAEA"/>
                </a:solidFill>
                <a:latin typeface="Times New Roman" pitchFamily="18" charset="0"/>
              </a:defRPr>
            </a:lvl1pPr>
          </a:lstStyle>
          <a:p>
            <a:pPr>
              <a:defRPr/>
            </a:pPr>
            <a:endParaRPr lang="en-US"/>
          </a:p>
        </p:txBody>
      </p:sp>
      <p:sp>
        <p:nvSpPr>
          <p:cNvPr id="1029" name="Rectangle 5">
            <a:extLst>
              <a:ext uri="{FF2B5EF4-FFF2-40B4-BE49-F238E27FC236}">
                <a16:creationId xmlns:a16="http://schemas.microsoft.com/office/drawing/2014/main" id="{CF125372-0FF0-4838-A686-7CD2F14188B5}"/>
              </a:ext>
            </a:extLst>
          </p:cNvPr>
          <p:cNvSpPr>
            <a:spLocks noGrp="1" noChangeArrowheads="1"/>
          </p:cNvSpPr>
          <p:nvPr>
            <p:ph type="ftr" sz="quarter" idx="3"/>
          </p:nvPr>
        </p:nvSpPr>
        <p:spPr bwMode="auto">
          <a:xfrm>
            <a:off x="2743200" y="6248400"/>
            <a:ext cx="3733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rgbClr val="EAEAEA"/>
                </a:solidFill>
                <a:latin typeface="Times New Roman" pitchFamily="18" charset="0"/>
              </a:defRPr>
            </a:lvl1pPr>
          </a:lstStyle>
          <a:p>
            <a:pPr>
              <a:defRPr/>
            </a:pPr>
            <a:endParaRPr lang="en-US"/>
          </a:p>
        </p:txBody>
      </p:sp>
      <p:sp>
        <p:nvSpPr>
          <p:cNvPr id="1030" name="Rectangle 6">
            <a:extLst>
              <a:ext uri="{FF2B5EF4-FFF2-40B4-BE49-F238E27FC236}">
                <a16:creationId xmlns:a16="http://schemas.microsoft.com/office/drawing/2014/main" id="{48C40D30-5011-4FB0-B15C-0DC1127F27D5}"/>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solidFill>
                  <a:srgbClr val="EAEAEA"/>
                </a:solidFill>
                <a:latin typeface="Times New Roman" panose="02020603050405020304" pitchFamily="18" charset="0"/>
              </a:defRPr>
            </a:lvl1pPr>
          </a:lstStyle>
          <a:p>
            <a:pPr>
              <a:defRPr/>
            </a:pPr>
            <a:fld id="{26A1459B-7102-4332-8AB6-82B7C105C9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000" b="1">
          <a:solidFill>
            <a:srgbClr val="EAEAEA"/>
          </a:solidFill>
          <a:latin typeface="+mj-lt"/>
          <a:ea typeface="+mj-ea"/>
          <a:cs typeface="+mj-cs"/>
        </a:defRPr>
      </a:lvl1pPr>
      <a:lvl2pPr algn="ctr" rtl="0" eaLnBrk="0" fontAlgn="base" hangingPunct="0">
        <a:spcBef>
          <a:spcPct val="0"/>
        </a:spcBef>
        <a:spcAft>
          <a:spcPct val="0"/>
        </a:spcAft>
        <a:defRPr sz="4000" b="1">
          <a:solidFill>
            <a:srgbClr val="EAEAEA"/>
          </a:solidFill>
          <a:latin typeface="Arial" charset="0"/>
        </a:defRPr>
      </a:lvl2pPr>
      <a:lvl3pPr algn="ctr" rtl="0" eaLnBrk="0" fontAlgn="base" hangingPunct="0">
        <a:spcBef>
          <a:spcPct val="0"/>
        </a:spcBef>
        <a:spcAft>
          <a:spcPct val="0"/>
        </a:spcAft>
        <a:defRPr sz="4000" b="1">
          <a:solidFill>
            <a:srgbClr val="EAEAEA"/>
          </a:solidFill>
          <a:latin typeface="Arial" charset="0"/>
        </a:defRPr>
      </a:lvl3pPr>
      <a:lvl4pPr algn="ctr" rtl="0" eaLnBrk="0" fontAlgn="base" hangingPunct="0">
        <a:spcBef>
          <a:spcPct val="0"/>
        </a:spcBef>
        <a:spcAft>
          <a:spcPct val="0"/>
        </a:spcAft>
        <a:defRPr sz="4000" b="1">
          <a:solidFill>
            <a:srgbClr val="EAEAEA"/>
          </a:solidFill>
          <a:latin typeface="Arial" charset="0"/>
        </a:defRPr>
      </a:lvl4pPr>
      <a:lvl5pPr algn="ctr" rtl="0" eaLnBrk="0" fontAlgn="base" hangingPunct="0">
        <a:spcBef>
          <a:spcPct val="0"/>
        </a:spcBef>
        <a:spcAft>
          <a:spcPct val="0"/>
        </a:spcAft>
        <a:defRPr sz="4000" b="1">
          <a:solidFill>
            <a:srgbClr val="EAEAEA"/>
          </a:solidFill>
          <a:latin typeface="Arial" charset="0"/>
        </a:defRPr>
      </a:lvl5pPr>
      <a:lvl6pPr marL="457200" algn="ctr" rtl="0" fontAlgn="base">
        <a:spcBef>
          <a:spcPct val="0"/>
        </a:spcBef>
        <a:spcAft>
          <a:spcPct val="0"/>
        </a:spcAft>
        <a:defRPr sz="4000" b="1">
          <a:solidFill>
            <a:srgbClr val="EAEAEA"/>
          </a:solidFill>
          <a:latin typeface="Arial" charset="0"/>
        </a:defRPr>
      </a:lvl6pPr>
      <a:lvl7pPr marL="914400" algn="ctr" rtl="0" fontAlgn="base">
        <a:spcBef>
          <a:spcPct val="0"/>
        </a:spcBef>
        <a:spcAft>
          <a:spcPct val="0"/>
        </a:spcAft>
        <a:defRPr sz="4000" b="1">
          <a:solidFill>
            <a:srgbClr val="EAEAEA"/>
          </a:solidFill>
          <a:latin typeface="Arial" charset="0"/>
        </a:defRPr>
      </a:lvl7pPr>
      <a:lvl8pPr marL="1371600" algn="ctr" rtl="0" fontAlgn="base">
        <a:spcBef>
          <a:spcPct val="0"/>
        </a:spcBef>
        <a:spcAft>
          <a:spcPct val="0"/>
        </a:spcAft>
        <a:defRPr sz="4000" b="1">
          <a:solidFill>
            <a:srgbClr val="EAEAEA"/>
          </a:solidFill>
          <a:latin typeface="Arial" charset="0"/>
        </a:defRPr>
      </a:lvl8pPr>
      <a:lvl9pPr marL="1828800" algn="ctr" rtl="0" fontAlgn="base">
        <a:spcBef>
          <a:spcPct val="0"/>
        </a:spcBef>
        <a:spcAft>
          <a:spcPct val="0"/>
        </a:spcAft>
        <a:defRPr sz="4000" b="1">
          <a:solidFill>
            <a:srgbClr val="EAEAEA"/>
          </a:solidFill>
          <a:latin typeface="Arial" charset="0"/>
        </a:defRPr>
      </a:lvl9pPr>
    </p:titleStyle>
    <p:bodyStyle>
      <a:lvl1pPr marL="342900" indent="-342900" algn="l" rtl="0" eaLnBrk="0" fontAlgn="base" hangingPunct="0">
        <a:spcBef>
          <a:spcPct val="20000"/>
        </a:spcBef>
        <a:spcAft>
          <a:spcPct val="0"/>
        </a:spcAft>
        <a:buChar char="•"/>
        <a:defRPr sz="3600" b="1">
          <a:solidFill>
            <a:srgbClr val="EAEAEA"/>
          </a:solidFill>
          <a:latin typeface="+mn-lt"/>
          <a:ea typeface="+mn-ea"/>
          <a:cs typeface="+mn-cs"/>
        </a:defRPr>
      </a:lvl1pPr>
      <a:lvl2pPr marL="742950" indent="-285750" algn="l" rtl="0" eaLnBrk="0" fontAlgn="base" hangingPunct="0">
        <a:spcBef>
          <a:spcPct val="20000"/>
        </a:spcBef>
        <a:spcAft>
          <a:spcPct val="0"/>
        </a:spcAft>
        <a:buChar char="–"/>
        <a:defRPr sz="3200" b="1">
          <a:solidFill>
            <a:srgbClr val="EAEAEA"/>
          </a:solidFill>
          <a:latin typeface="+mn-lt"/>
        </a:defRPr>
      </a:lvl2pPr>
      <a:lvl3pPr marL="1143000" indent="-228600" algn="l" rtl="0" eaLnBrk="0" fontAlgn="base" hangingPunct="0">
        <a:spcBef>
          <a:spcPct val="20000"/>
        </a:spcBef>
        <a:spcAft>
          <a:spcPct val="0"/>
        </a:spcAft>
        <a:buChar char="•"/>
        <a:defRPr sz="3200" b="1">
          <a:solidFill>
            <a:srgbClr val="EAEAEA"/>
          </a:solidFill>
          <a:latin typeface="+mn-lt"/>
        </a:defRPr>
      </a:lvl3pPr>
      <a:lvl4pPr marL="1600200" indent="-228600" algn="l" rtl="0" eaLnBrk="0" fontAlgn="base" hangingPunct="0">
        <a:spcBef>
          <a:spcPct val="20000"/>
        </a:spcBef>
        <a:spcAft>
          <a:spcPct val="0"/>
        </a:spcAft>
        <a:buChar char="–"/>
        <a:defRPr sz="3200" b="1">
          <a:solidFill>
            <a:srgbClr val="EAEAEA"/>
          </a:solidFill>
          <a:latin typeface="+mn-lt"/>
        </a:defRPr>
      </a:lvl4pPr>
      <a:lvl5pPr marL="2057400" indent="-228600" algn="l" rtl="0" eaLnBrk="0" fontAlgn="base" hangingPunct="0">
        <a:spcBef>
          <a:spcPct val="20000"/>
        </a:spcBef>
        <a:spcAft>
          <a:spcPct val="0"/>
        </a:spcAft>
        <a:buChar char="»"/>
        <a:defRPr sz="3200" b="1">
          <a:solidFill>
            <a:srgbClr val="EAEAEA"/>
          </a:solidFill>
          <a:latin typeface="+mn-lt"/>
        </a:defRPr>
      </a:lvl5pPr>
      <a:lvl6pPr marL="2514600" indent="-228600" algn="l" rtl="0" fontAlgn="base">
        <a:spcBef>
          <a:spcPct val="20000"/>
        </a:spcBef>
        <a:spcAft>
          <a:spcPct val="0"/>
        </a:spcAft>
        <a:buChar char="»"/>
        <a:defRPr sz="3200" b="1">
          <a:solidFill>
            <a:srgbClr val="EAEAEA"/>
          </a:solidFill>
          <a:latin typeface="+mn-lt"/>
        </a:defRPr>
      </a:lvl6pPr>
      <a:lvl7pPr marL="2971800" indent="-228600" algn="l" rtl="0" fontAlgn="base">
        <a:spcBef>
          <a:spcPct val="20000"/>
        </a:spcBef>
        <a:spcAft>
          <a:spcPct val="0"/>
        </a:spcAft>
        <a:buChar char="»"/>
        <a:defRPr sz="3200" b="1">
          <a:solidFill>
            <a:srgbClr val="EAEAEA"/>
          </a:solidFill>
          <a:latin typeface="+mn-lt"/>
        </a:defRPr>
      </a:lvl7pPr>
      <a:lvl8pPr marL="3429000" indent="-228600" algn="l" rtl="0" fontAlgn="base">
        <a:spcBef>
          <a:spcPct val="20000"/>
        </a:spcBef>
        <a:spcAft>
          <a:spcPct val="0"/>
        </a:spcAft>
        <a:buChar char="»"/>
        <a:defRPr sz="3200" b="1">
          <a:solidFill>
            <a:srgbClr val="EAEAEA"/>
          </a:solidFill>
          <a:latin typeface="+mn-lt"/>
        </a:defRPr>
      </a:lvl8pPr>
      <a:lvl9pPr marL="3886200" indent="-228600" algn="l" rtl="0" fontAlgn="base">
        <a:spcBef>
          <a:spcPct val="20000"/>
        </a:spcBef>
        <a:spcAft>
          <a:spcPct val="0"/>
        </a:spcAft>
        <a:buChar char="»"/>
        <a:defRPr sz="3200" b="1">
          <a:solidFill>
            <a:srgbClr val="EAEAE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vi.wikipedia.org/wiki/Broadcast" TargetMode="External"/><Relationship Id="rId2" Type="http://schemas.openxmlformats.org/officeDocument/2006/relationships/hyperlink" Target="https://vi.wikipedia.org/wiki/Card_m%E1%BA%A1ng" TargetMode="External"/><Relationship Id="rId1" Type="http://schemas.openxmlformats.org/officeDocument/2006/relationships/slideLayout" Target="../slideLayouts/slideLayout7.xml"/><Relationship Id="rId5" Type="http://schemas.openxmlformats.org/officeDocument/2006/relationships/hyperlink" Target="https://vi.wikipedia.org/wiki/Multicast" TargetMode="External"/><Relationship Id="rId4" Type="http://schemas.openxmlformats.org/officeDocument/2006/relationships/hyperlink" Target="https://vi.wikipedia.org/wiki/Unicas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i.wikipedia.org/wiki/Multicas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oleObject" Target="../embeddings/oleObject14.bin"/><Relationship Id="rId7" Type="http://schemas.openxmlformats.org/officeDocument/2006/relationships/oleObject" Target="../embeddings/oleObject3.bin"/><Relationship Id="rId12" Type="http://schemas.openxmlformats.org/officeDocument/2006/relationships/oleObject" Target="../embeddings/oleObject8.bin"/><Relationship Id="rId17" Type="http://schemas.openxmlformats.org/officeDocument/2006/relationships/image" Target="../media/image14.wmf"/><Relationship Id="rId2" Type="http://schemas.openxmlformats.org/officeDocument/2006/relationships/slideLayout" Target="../slideLayouts/slideLayout4.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oleObject" Target="../embeddings/oleObject10.bin"/><Relationship Id="rId10" Type="http://schemas.openxmlformats.org/officeDocument/2006/relationships/oleObject" Target="../embeddings/oleObject6.bin"/><Relationship Id="rId19" Type="http://schemas.openxmlformats.org/officeDocument/2006/relationships/image" Target="../media/image15.wmf"/><Relationship Id="rId4" Type="http://schemas.openxmlformats.org/officeDocument/2006/relationships/image" Target="../media/image11.wmf"/><Relationship Id="rId9" Type="http://schemas.openxmlformats.org/officeDocument/2006/relationships/oleObject" Target="../embeddings/oleObject5.bin"/><Relationship Id="rId14" Type="http://schemas.openxmlformats.org/officeDocument/2006/relationships/image" Target="../media/image13.wmf"/><Relationship Id="rId22"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17.bin"/><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6.bin"/><Relationship Id="rId18" Type="http://schemas.openxmlformats.org/officeDocument/2006/relationships/oleObject" Target="../embeddings/oleObject29.bin"/><Relationship Id="rId3" Type="http://schemas.openxmlformats.org/officeDocument/2006/relationships/oleObject" Target="../embeddings/oleObject18.bin"/><Relationship Id="rId21" Type="http://schemas.openxmlformats.org/officeDocument/2006/relationships/oleObject" Target="../embeddings/oleObject31.bin"/><Relationship Id="rId7" Type="http://schemas.openxmlformats.org/officeDocument/2006/relationships/oleObject" Target="../embeddings/oleObject20.bin"/><Relationship Id="rId12" Type="http://schemas.openxmlformats.org/officeDocument/2006/relationships/oleObject" Target="../embeddings/oleObject25.bin"/><Relationship Id="rId17" Type="http://schemas.openxmlformats.org/officeDocument/2006/relationships/image" Target="../media/image14.wmf"/><Relationship Id="rId2" Type="http://schemas.openxmlformats.org/officeDocument/2006/relationships/slideLayout" Target="../slideLayouts/slideLayout4.xml"/><Relationship Id="rId16" Type="http://schemas.openxmlformats.org/officeDocument/2006/relationships/oleObject" Target="../embeddings/oleObject28.bin"/><Relationship Id="rId20" Type="http://schemas.openxmlformats.org/officeDocument/2006/relationships/oleObject" Target="../embeddings/oleObject30.bin"/><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24.bin"/><Relationship Id="rId5" Type="http://schemas.openxmlformats.org/officeDocument/2006/relationships/oleObject" Target="../embeddings/oleObject19.bin"/><Relationship Id="rId15" Type="http://schemas.openxmlformats.org/officeDocument/2006/relationships/oleObject" Target="../embeddings/oleObject27.bin"/><Relationship Id="rId10" Type="http://schemas.openxmlformats.org/officeDocument/2006/relationships/oleObject" Target="../embeddings/oleObject23.bin"/><Relationship Id="rId19" Type="http://schemas.openxmlformats.org/officeDocument/2006/relationships/image" Target="../media/image15.wmf"/><Relationship Id="rId4" Type="http://schemas.openxmlformats.org/officeDocument/2006/relationships/image" Target="../media/image11.wmf"/><Relationship Id="rId9" Type="http://schemas.openxmlformats.org/officeDocument/2006/relationships/oleObject" Target="../embeddings/oleObject22.bin"/><Relationship Id="rId14" Type="http://schemas.openxmlformats.org/officeDocument/2006/relationships/image" Target="../media/image13.wmf"/><Relationship Id="rId22" Type="http://schemas.openxmlformats.org/officeDocument/2006/relationships/oleObject" Target="../embeddings/oleObject32.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18" Type="http://schemas.openxmlformats.org/officeDocument/2006/relationships/oleObject" Target="../embeddings/oleObject44.bin"/><Relationship Id="rId3" Type="http://schemas.openxmlformats.org/officeDocument/2006/relationships/oleObject" Target="../embeddings/oleObject33.bin"/><Relationship Id="rId21" Type="http://schemas.openxmlformats.org/officeDocument/2006/relationships/oleObject" Target="../embeddings/oleObject46.bin"/><Relationship Id="rId7" Type="http://schemas.openxmlformats.org/officeDocument/2006/relationships/oleObject" Target="../embeddings/oleObject35.bin"/><Relationship Id="rId12" Type="http://schemas.openxmlformats.org/officeDocument/2006/relationships/oleObject" Target="../embeddings/oleObject40.bin"/><Relationship Id="rId17" Type="http://schemas.openxmlformats.org/officeDocument/2006/relationships/image" Target="../media/image14.wmf"/><Relationship Id="rId2" Type="http://schemas.openxmlformats.org/officeDocument/2006/relationships/slideLayout" Target="../slideLayouts/slideLayout4.xml"/><Relationship Id="rId16" Type="http://schemas.openxmlformats.org/officeDocument/2006/relationships/oleObject" Target="../embeddings/oleObject43.bin"/><Relationship Id="rId20" Type="http://schemas.openxmlformats.org/officeDocument/2006/relationships/oleObject" Target="../embeddings/oleObject45.bin"/><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39.bin"/><Relationship Id="rId5" Type="http://schemas.openxmlformats.org/officeDocument/2006/relationships/oleObject" Target="../embeddings/oleObject34.bin"/><Relationship Id="rId15" Type="http://schemas.openxmlformats.org/officeDocument/2006/relationships/oleObject" Target="../embeddings/oleObject42.bin"/><Relationship Id="rId10" Type="http://schemas.openxmlformats.org/officeDocument/2006/relationships/oleObject" Target="../embeddings/oleObject38.bin"/><Relationship Id="rId19" Type="http://schemas.openxmlformats.org/officeDocument/2006/relationships/image" Target="../media/image15.wmf"/><Relationship Id="rId4" Type="http://schemas.openxmlformats.org/officeDocument/2006/relationships/image" Target="../media/image11.wmf"/><Relationship Id="rId9" Type="http://schemas.openxmlformats.org/officeDocument/2006/relationships/oleObject" Target="../embeddings/oleObject37.bin"/><Relationship Id="rId14" Type="http://schemas.openxmlformats.org/officeDocument/2006/relationships/image" Target="../media/image13.wmf"/><Relationship Id="rId22" Type="http://schemas.openxmlformats.org/officeDocument/2006/relationships/oleObject" Target="../embeddings/oleObject4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oleObject" Target="../embeddings/oleObject49.bin"/><Relationship Id="rId4" Type="http://schemas.openxmlformats.org/officeDocument/2006/relationships/image" Target="../media/image11.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image" Target="../media/image11.wmf"/></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oleObject" Target="../embeddings/oleObject55.bin"/><Relationship Id="rId4" Type="http://schemas.openxmlformats.org/officeDocument/2006/relationships/image" Target="../media/image11.wmf"/></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4.png"/><Relationship Id="rId5" Type="http://schemas.openxmlformats.org/officeDocument/2006/relationships/image" Target="../media/image11.wmf"/><Relationship Id="rId4" Type="http://schemas.openxmlformats.org/officeDocument/2006/relationships/oleObject" Target="../embeddings/oleObject57.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9.bin"/><Relationship Id="rId7" Type="http://schemas.openxmlformats.org/officeDocument/2006/relationships/oleObject" Target="../embeddings/oleObject62.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image" Target="../media/image11.wmf"/><Relationship Id="rId9" Type="http://schemas.openxmlformats.org/officeDocument/2006/relationships/oleObject" Target="../embeddings/oleObject64.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5.bin"/><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4.png"/><Relationship Id="rId5" Type="http://schemas.openxmlformats.org/officeDocument/2006/relationships/oleObject" Target="../embeddings/oleObject66.bin"/><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oleObject" Target="../embeddings/oleObject68.bin"/><Relationship Id="rId4" Type="http://schemas.openxmlformats.org/officeDocument/2006/relationships/image" Target="../media/image11.wmf"/></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a:extLst>
              <a:ext uri="{FF2B5EF4-FFF2-40B4-BE49-F238E27FC236}">
                <a16:creationId xmlns:a16="http://schemas.microsoft.com/office/drawing/2014/main" id="{B7F0069F-A782-470D-8E69-CC0B515FFE86}"/>
              </a:ext>
            </a:extLst>
          </p:cNvPr>
          <p:cNvSpPr txBox="1">
            <a:spLocks noChangeArrowheads="1"/>
          </p:cNvSpPr>
          <p:nvPr/>
        </p:nvSpPr>
        <p:spPr bwMode="auto">
          <a:xfrm>
            <a:off x="609600" y="838200"/>
            <a:ext cx="82296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lvl="2" algn="ctr" eaLnBrk="1" hangingPunct="1">
              <a:spcBef>
                <a:spcPct val="0"/>
              </a:spcBef>
              <a:buFontTx/>
              <a:buNone/>
            </a:pPr>
            <a:r>
              <a:rPr lang="en-US" altLang="en-US" sz="2300">
                <a:solidFill>
                  <a:srgbClr val="FFFF66"/>
                </a:solidFill>
                <a:latin typeface=".VnTimeH" panose="020B7200000000000000" pitchFamily="34" charset="0"/>
              </a:rPr>
              <a:t> </a:t>
            </a:r>
            <a:r>
              <a:rPr lang="en-US" altLang="en-US" sz="2300">
                <a:solidFill>
                  <a:srgbClr val="FFFF66"/>
                </a:solidFill>
                <a:latin typeface="Times New Roman" panose="02020603050405020304" pitchFamily="18" charset="0"/>
                <a:cs typeface="Times New Roman" panose="02020603050405020304" pitchFamily="18" charset="0"/>
              </a:rPr>
              <a:t>NỘI DỤNG CỦA CHƯƠNG</a:t>
            </a:r>
            <a:endParaRPr lang="en-US" altLang="en-US" sz="2500" b="0">
              <a:solidFill>
                <a:schemeClr val="tx1"/>
              </a:solidFill>
              <a:latin typeface="Times New Roman" panose="02020603050405020304" pitchFamily="18" charset="0"/>
            </a:endParaRPr>
          </a:p>
        </p:txBody>
      </p:sp>
      <p:sp>
        <p:nvSpPr>
          <p:cNvPr id="4099" name="Text Box 3">
            <a:extLst>
              <a:ext uri="{FF2B5EF4-FFF2-40B4-BE49-F238E27FC236}">
                <a16:creationId xmlns:a16="http://schemas.microsoft.com/office/drawing/2014/main" id="{709232D0-C9F0-4B6A-B358-ADDCAFC1C1C1}"/>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500" b="0">
              <a:solidFill>
                <a:schemeClr val="tx1"/>
              </a:solidFill>
              <a:latin typeface="Times New Roman" panose="02020603050405020304" pitchFamily="18" charset="0"/>
            </a:endParaRPr>
          </a:p>
        </p:txBody>
      </p:sp>
      <p:sp>
        <p:nvSpPr>
          <p:cNvPr id="237574" name="Rectangle 6">
            <a:extLst>
              <a:ext uri="{FF2B5EF4-FFF2-40B4-BE49-F238E27FC236}">
                <a16:creationId xmlns:a16="http://schemas.microsoft.com/office/drawing/2014/main" id="{34DBF3D2-1F08-4DB8-BD15-5E0C998F406F}"/>
              </a:ext>
            </a:extLst>
          </p:cNvPr>
          <p:cNvSpPr>
            <a:spLocks noChangeArrowheads="1"/>
          </p:cNvSpPr>
          <p:nvPr/>
        </p:nvSpPr>
        <p:spPr bwMode="auto">
          <a:xfrm>
            <a:off x="304800" y="361950"/>
            <a:ext cx="8686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lvl="2" algn="ctr" eaLnBrk="1" hangingPunct="1">
              <a:spcBef>
                <a:spcPct val="0"/>
              </a:spcBef>
              <a:buFontTx/>
              <a:buNone/>
            </a:pPr>
            <a:r>
              <a:rPr lang="en-US" altLang="en-US" sz="2500">
                <a:solidFill>
                  <a:srgbClr val="66FF66"/>
                </a:solidFill>
                <a:latin typeface=".VnArial NarrowH" panose="020B7200000000000000" pitchFamily="34" charset="0"/>
              </a:rPr>
              <a:t>CHƯƠNG IV. INTERNET</a:t>
            </a:r>
          </a:p>
        </p:txBody>
      </p:sp>
      <p:sp>
        <p:nvSpPr>
          <p:cNvPr id="237575" name="Text Box 7">
            <a:extLst>
              <a:ext uri="{FF2B5EF4-FFF2-40B4-BE49-F238E27FC236}">
                <a16:creationId xmlns:a16="http://schemas.microsoft.com/office/drawing/2014/main" id="{CBDC169E-CB94-4638-AC64-A279C758C8BB}"/>
              </a:ext>
            </a:extLst>
          </p:cNvPr>
          <p:cNvSpPr txBox="1">
            <a:spLocks noChangeArrowheads="1"/>
          </p:cNvSpPr>
          <p:nvPr/>
        </p:nvSpPr>
        <p:spPr bwMode="auto">
          <a:xfrm>
            <a:off x="1330325" y="1524000"/>
            <a:ext cx="6975475" cy="1865313"/>
          </a:xfrm>
          <a:prstGeom prst="rect">
            <a:avLst/>
          </a:prstGeom>
          <a:noFill/>
          <a:ln w="9525">
            <a:noFill/>
            <a:miter lim="800000"/>
            <a:headEnd/>
            <a:tailEnd/>
          </a:ln>
          <a:effectLst/>
        </p:spPr>
        <p:txBody>
          <a:bodyPr>
            <a:spAutoFit/>
          </a:bodyPr>
          <a:lstStyle/>
          <a:p>
            <a:pPr eaLnBrk="1" hangingPunct="1">
              <a:lnSpc>
                <a:spcPct val="120000"/>
              </a:lnSpc>
              <a:defRPr/>
            </a:pPr>
            <a:r>
              <a:rPr lang="en-US" sz="2400" dirty="0">
                <a:solidFill>
                  <a:srgbClr val="FFFF00"/>
                </a:solidFill>
                <a:latin typeface="+mj-lt"/>
              </a:rPr>
              <a:t>I. </a:t>
            </a:r>
            <a:r>
              <a:rPr lang="en-US" sz="2400" dirty="0" err="1">
                <a:solidFill>
                  <a:srgbClr val="FFFF00"/>
                </a:solidFill>
                <a:latin typeface="+mj-lt"/>
              </a:rPr>
              <a:t>Giới</a:t>
            </a:r>
            <a:r>
              <a:rPr lang="en-US" sz="2400" dirty="0">
                <a:solidFill>
                  <a:srgbClr val="FFFF00"/>
                </a:solidFill>
                <a:latin typeface="+mj-lt"/>
              </a:rPr>
              <a:t> </a:t>
            </a:r>
            <a:r>
              <a:rPr lang="en-US" sz="2400" dirty="0" err="1">
                <a:solidFill>
                  <a:srgbClr val="FFFF00"/>
                </a:solidFill>
                <a:latin typeface="+mj-lt"/>
              </a:rPr>
              <a:t>thiệu</a:t>
            </a:r>
            <a:r>
              <a:rPr lang="en-US" sz="2400" dirty="0">
                <a:solidFill>
                  <a:srgbClr val="FFFF00"/>
                </a:solidFill>
                <a:latin typeface="+mj-lt"/>
              </a:rPr>
              <a:t> Internet</a:t>
            </a:r>
          </a:p>
          <a:p>
            <a:pPr eaLnBrk="1" hangingPunct="1">
              <a:lnSpc>
                <a:spcPct val="120000"/>
              </a:lnSpc>
              <a:defRPr/>
            </a:pPr>
            <a:r>
              <a:rPr lang="en-US" sz="2400" b="0" dirty="0">
                <a:latin typeface="+mj-lt"/>
              </a:rPr>
              <a:t>I.1. </a:t>
            </a:r>
            <a:r>
              <a:rPr lang="en-US" sz="2400" b="0" dirty="0" err="1">
                <a:latin typeface="+mj-lt"/>
              </a:rPr>
              <a:t>Lịch</a:t>
            </a:r>
            <a:r>
              <a:rPr lang="en-US" sz="2400" b="0" dirty="0">
                <a:latin typeface="+mj-lt"/>
              </a:rPr>
              <a:t> </a:t>
            </a:r>
            <a:r>
              <a:rPr lang="en-US" sz="2400" b="0" dirty="0" err="1">
                <a:latin typeface="+mj-lt"/>
              </a:rPr>
              <a:t>sử</a:t>
            </a:r>
            <a:r>
              <a:rPr lang="en-US" sz="2400" b="0" dirty="0">
                <a:latin typeface="+mj-lt"/>
              </a:rPr>
              <a:t> </a:t>
            </a:r>
            <a:r>
              <a:rPr lang="en-US" sz="2400" b="0" dirty="0" err="1">
                <a:latin typeface="+mj-lt"/>
              </a:rPr>
              <a:t>phát</a:t>
            </a:r>
            <a:r>
              <a:rPr lang="en-US" sz="2400" b="0" dirty="0">
                <a:latin typeface="+mj-lt"/>
              </a:rPr>
              <a:t> </a:t>
            </a:r>
            <a:r>
              <a:rPr lang="en-US" sz="2400" b="0" dirty="0" err="1">
                <a:latin typeface="+mj-lt"/>
              </a:rPr>
              <a:t>triển</a:t>
            </a:r>
            <a:r>
              <a:rPr lang="en-US" sz="2400" b="0" dirty="0">
                <a:latin typeface="+mj-lt"/>
              </a:rPr>
              <a:t> </a:t>
            </a:r>
            <a:r>
              <a:rPr lang="en-US" sz="2400" b="0" dirty="0" err="1">
                <a:latin typeface="+mj-lt"/>
              </a:rPr>
              <a:t>của</a:t>
            </a:r>
            <a:r>
              <a:rPr lang="en-US" sz="2400" b="0" dirty="0">
                <a:latin typeface="+mj-lt"/>
              </a:rPr>
              <a:t> Internet</a:t>
            </a:r>
          </a:p>
          <a:p>
            <a:pPr eaLnBrk="1" hangingPunct="1">
              <a:lnSpc>
                <a:spcPct val="120000"/>
              </a:lnSpc>
              <a:defRPr/>
            </a:pPr>
            <a:r>
              <a:rPr lang="en-US" sz="2400" b="0" dirty="0">
                <a:latin typeface="+mj-lt"/>
              </a:rPr>
              <a:t>I.2. </a:t>
            </a:r>
            <a:r>
              <a:rPr lang="en-US" sz="2400" b="0" dirty="0" err="1">
                <a:latin typeface="+mj-lt"/>
              </a:rPr>
              <a:t>Họ</a:t>
            </a:r>
            <a:r>
              <a:rPr lang="en-US" sz="2400" b="0" dirty="0">
                <a:latin typeface="+mj-lt"/>
              </a:rPr>
              <a:t> </a:t>
            </a:r>
            <a:r>
              <a:rPr lang="en-US" sz="2400" b="0" dirty="0" err="1">
                <a:latin typeface="+mj-lt"/>
              </a:rPr>
              <a:t>giao</a:t>
            </a:r>
            <a:r>
              <a:rPr lang="en-US" sz="2400" b="0" dirty="0">
                <a:latin typeface="+mj-lt"/>
              </a:rPr>
              <a:t> </a:t>
            </a:r>
            <a:r>
              <a:rPr lang="en-US" sz="2400" b="0" dirty="0" err="1">
                <a:latin typeface="+mj-lt"/>
              </a:rPr>
              <a:t>thức</a:t>
            </a:r>
            <a:r>
              <a:rPr lang="en-US" sz="2400" b="0" dirty="0">
                <a:latin typeface="+mj-lt"/>
              </a:rPr>
              <a:t> TCP/IP</a:t>
            </a:r>
          </a:p>
          <a:p>
            <a:pPr eaLnBrk="1" hangingPunct="1">
              <a:lnSpc>
                <a:spcPct val="120000"/>
              </a:lnSpc>
              <a:defRPr/>
            </a:pPr>
            <a:r>
              <a:rPr lang="en-US" sz="2400" b="0" dirty="0">
                <a:latin typeface="+mj-lt"/>
              </a:rPr>
              <a:t>I.3. </a:t>
            </a:r>
            <a:r>
              <a:rPr lang="en-US" sz="2400" b="0" dirty="0" err="1">
                <a:latin typeface="+mj-lt"/>
              </a:rPr>
              <a:t>Mô</a:t>
            </a:r>
            <a:r>
              <a:rPr lang="en-US" sz="2400" b="0" dirty="0">
                <a:latin typeface="+mj-lt"/>
              </a:rPr>
              <a:t> </a:t>
            </a:r>
            <a:r>
              <a:rPr lang="en-US" sz="2400" b="0" dirty="0" err="1">
                <a:latin typeface="+mj-lt"/>
              </a:rPr>
              <a:t>hình</a:t>
            </a:r>
            <a:r>
              <a:rPr lang="en-US" sz="2400" b="0" dirty="0">
                <a:latin typeface="+mj-lt"/>
              </a:rPr>
              <a:t> Client – Server</a:t>
            </a:r>
            <a:endParaRPr lang="en-US" sz="2400" b="0" dirty="0">
              <a:solidFill>
                <a:srgbClr val="FFFF66"/>
              </a:solidFill>
            </a:endParaRPr>
          </a:p>
        </p:txBody>
      </p:sp>
      <p:sp>
        <p:nvSpPr>
          <p:cNvPr id="237576" name="Text Box 8">
            <a:extLst>
              <a:ext uri="{FF2B5EF4-FFF2-40B4-BE49-F238E27FC236}">
                <a16:creationId xmlns:a16="http://schemas.microsoft.com/office/drawing/2014/main" id="{B7C225A7-D7BA-403A-AF5F-ABA1EA0485DB}"/>
              </a:ext>
            </a:extLst>
          </p:cNvPr>
          <p:cNvSpPr txBox="1">
            <a:spLocks noChangeArrowheads="1"/>
          </p:cNvSpPr>
          <p:nvPr/>
        </p:nvSpPr>
        <p:spPr bwMode="auto">
          <a:xfrm>
            <a:off x="1295400" y="3429000"/>
            <a:ext cx="6975475" cy="2751138"/>
          </a:xfrm>
          <a:prstGeom prst="rect">
            <a:avLst/>
          </a:prstGeom>
          <a:noFill/>
          <a:ln w="9525">
            <a:noFill/>
            <a:miter lim="800000"/>
            <a:headEnd/>
            <a:tailEnd/>
          </a:ln>
          <a:effectLst/>
        </p:spPr>
        <p:txBody>
          <a:bodyPr>
            <a:spAutoFit/>
          </a:bodyPr>
          <a:lstStyle/>
          <a:p>
            <a:pPr eaLnBrk="1" hangingPunct="1">
              <a:lnSpc>
                <a:spcPct val="120000"/>
              </a:lnSpc>
              <a:defRPr/>
            </a:pPr>
            <a:r>
              <a:rPr lang="en-US" sz="2400" dirty="0">
                <a:solidFill>
                  <a:srgbClr val="FFFF00"/>
                </a:solidFill>
                <a:latin typeface="+mj-lt"/>
              </a:rPr>
              <a:t>II. </a:t>
            </a:r>
            <a:r>
              <a:rPr lang="en-US" sz="2400" dirty="0" err="1">
                <a:solidFill>
                  <a:srgbClr val="FFFF00"/>
                </a:solidFill>
                <a:latin typeface="+mj-lt"/>
              </a:rPr>
              <a:t>Một</a:t>
            </a:r>
            <a:r>
              <a:rPr lang="en-US" sz="2400" dirty="0">
                <a:solidFill>
                  <a:srgbClr val="FFFF00"/>
                </a:solidFill>
                <a:latin typeface="+mj-lt"/>
              </a:rPr>
              <a:t> </a:t>
            </a:r>
            <a:r>
              <a:rPr lang="en-US" sz="2400" dirty="0" err="1">
                <a:solidFill>
                  <a:srgbClr val="FFFF00"/>
                </a:solidFill>
                <a:latin typeface="+mj-lt"/>
              </a:rPr>
              <a:t>số</a:t>
            </a:r>
            <a:r>
              <a:rPr lang="en-US" sz="2400" dirty="0">
                <a:solidFill>
                  <a:srgbClr val="FFFF00"/>
                </a:solidFill>
                <a:latin typeface="+mj-lt"/>
              </a:rPr>
              <a:t> </a:t>
            </a:r>
            <a:r>
              <a:rPr lang="en-US" sz="2400" dirty="0" err="1">
                <a:solidFill>
                  <a:srgbClr val="FFFF00"/>
                </a:solidFill>
                <a:latin typeface="+mj-lt"/>
              </a:rPr>
              <a:t>dịch</a:t>
            </a:r>
            <a:r>
              <a:rPr lang="en-US" sz="2400" dirty="0">
                <a:solidFill>
                  <a:srgbClr val="FFFF00"/>
                </a:solidFill>
                <a:latin typeface="+mj-lt"/>
              </a:rPr>
              <a:t> </a:t>
            </a:r>
            <a:r>
              <a:rPr lang="en-US" sz="2400" dirty="0" err="1">
                <a:solidFill>
                  <a:srgbClr val="FFFF00"/>
                </a:solidFill>
                <a:latin typeface="+mj-lt"/>
              </a:rPr>
              <a:t>vụ</a:t>
            </a:r>
            <a:r>
              <a:rPr lang="en-US" sz="2400" dirty="0">
                <a:solidFill>
                  <a:srgbClr val="FFFF00"/>
                </a:solidFill>
                <a:latin typeface="+mj-lt"/>
              </a:rPr>
              <a:t> </a:t>
            </a:r>
            <a:r>
              <a:rPr lang="en-US" sz="2400" dirty="0" err="1">
                <a:solidFill>
                  <a:srgbClr val="FFFF00"/>
                </a:solidFill>
                <a:latin typeface="+mj-lt"/>
              </a:rPr>
              <a:t>trên</a:t>
            </a:r>
            <a:r>
              <a:rPr lang="en-US" sz="2400" dirty="0">
                <a:solidFill>
                  <a:srgbClr val="FFFF00"/>
                </a:solidFill>
                <a:latin typeface="+mj-lt"/>
              </a:rPr>
              <a:t> Internet</a:t>
            </a:r>
          </a:p>
          <a:p>
            <a:pPr eaLnBrk="1" hangingPunct="1">
              <a:lnSpc>
                <a:spcPct val="120000"/>
              </a:lnSpc>
              <a:defRPr/>
            </a:pPr>
            <a:r>
              <a:rPr lang="en-US" sz="2400" b="0" dirty="0">
                <a:latin typeface="+mj-lt"/>
              </a:rPr>
              <a:t>II.1. </a:t>
            </a:r>
            <a:r>
              <a:rPr lang="en-US" sz="2400" b="0" dirty="0" err="1">
                <a:latin typeface="+mj-lt"/>
              </a:rPr>
              <a:t>Dịch</a:t>
            </a:r>
            <a:r>
              <a:rPr lang="en-US" sz="2400" b="0" dirty="0">
                <a:latin typeface="+mj-lt"/>
              </a:rPr>
              <a:t> </a:t>
            </a:r>
            <a:r>
              <a:rPr lang="en-US" sz="2400" b="0" dirty="0" err="1">
                <a:latin typeface="+mj-lt"/>
              </a:rPr>
              <a:t>vụ</a:t>
            </a:r>
            <a:r>
              <a:rPr lang="en-US" sz="2400" b="0" dirty="0">
                <a:latin typeface="+mj-lt"/>
              </a:rPr>
              <a:t> WWW : HTTP</a:t>
            </a:r>
          </a:p>
          <a:p>
            <a:pPr eaLnBrk="1" hangingPunct="1">
              <a:lnSpc>
                <a:spcPct val="120000"/>
              </a:lnSpc>
              <a:defRPr/>
            </a:pPr>
            <a:r>
              <a:rPr lang="en-US" sz="2400" b="0" dirty="0">
                <a:latin typeface="+mj-lt"/>
              </a:rPr>
              <a:t>II.2. </a:t>
            </a:r>
            <a:r>
              <a:rPr lang="en-US" sz="2400" b="0" dirty="0" err="1">
                <a:latin typeface="+mj-lt"/>
              </a:rPr>
              <a:t>Dịch</a:t>
            </a:r>
            <a:r>
              <a:rPr lang="en-US" sz="2400" b="0" dirty="0">
                <a:latin typeface="+mj-lt"/>
              </a:rPr>
              <a:t> </a:t>
            </a:r>
            <a:r>
              <a:rPr lang="en-US" sz="2400" b="0" dirty="0" err="1">
                <a:latin typeface="+mj-lt"/>
              </a:rPr>
              <a:t>vụ</a:t>
            </a:r>
            <a:r>
              <a:rPr lang="en-US" sz="2400" b="0" dirty="0">
                <a:latin typeface="+mj-lt"/>
              </a:rPr>
              <a:t> Telnet</a:t>
            </a:r>
          </a:p>
          <a:p>
            <a:pPr eaLnBrk="1" hangingPunct="1">
              <a:lnSpc>
                <a:spcPct val="120000"/>
              </a:lnSpc>
              <a:defRPr/>
            </a:pPr>
            <a:r>
              <a:rPr lang="en-US" sz="2400" b="0" dirty="0">
                <a:latin typeface="+mj-lt"/>
              </a:rPr>
              <a:t>II.3. </a:t>
            </a:r>
            <a:r>
              <a:rPr lang="en-US" sz="2400" b="0" dirty="0" err="1">
                <a:latin typeface="+mj-lt"/>
              </a:rPr>
              <a:t>Dịch</a:t>
            </a:r>
            <a:r>
              <a:rPr lang="en-US" sz="2400" b="0" dirty="0">
                <a:latin typeface="+mj-lt"/>
              </a:rPr>
              <a:t> </a:t>
            </a:r>
            <a:r>
              <a:rPr lang="en-US" sz="2400" b="0" dirty="0" err="1">
                <a:latin typeface="+mj-lt"/>
              </a:rPr>
              <a:t>vụ</a:t>
            </a:r>
            <a:r>
              <a:rPr lang="en-US" sz="2400" b="0" dirty="0">
                <a:latin typeface="+mj-lt"/>
              </a:rPr>
              <a:t> </a:t>
            </a:r>
            <a:r>
              <a:rPr lang="en-US" sz="2400" b="0" dirty="0" err="1">
                <a:latin typeface="+mj-lt"/>
              </a:rPr>
              <a:t>truyền</a:t>
            </a:r>
            <a:r>
              <a:rPr lang="en-US" sz="2400" b="0" dirty="0">
                <a:latin typeface="+mj-lt"/>
              </a:rPr>
              <a:t> File : Ftp</a:t>
            </a:r>
          </a:p>
          <a:p>
            <a:pPr eaLnBrk="1" hangingPunct="1">
              <a:lnSpc>
                <a:spcPct val="120000"/>
              </a:lnSpc>
              <a:defRPr/>
            </a:pPr>
            <a:r>
              <a:rPr lang="en-US" sz="2400" b="0" dirty="0">
                <a:latin typeface="+mj-lt"/>
              </a:rPr>
              <a:t>II.4. </a:t>
            </a:r>
            <a:r>
              <a:rPr lang="en-US" sz="2400" b="0" dirty="0" err="1">
                <a:latin typeface="+mj-lt"/>
              </a:rPr>
              <a:t>Dịch</a:t>
            </a:r>
            <a:r>
              <a:rPr lang="en-US" sz="2400" b="0" dirty="0">
                <a:latin typeface="+mj-lt"/>
              </a:rPr>
              <a:t> </a:t>
            </a:r>
            <a:r>
              <a:rPr lang="en-US" sz="2400" b="0" dirty="0" err="1">
                <a:latin typeface="+mj-lt"/>
              </a:rPr>
              <a:t>vụ</a:t>
            </a:r>
            <a:r>
              <a:rPr lang="en-US" sz="2400" b="0" dirty="0">
                <a:latin typeface="+mj-lt"/>
              </a:rPr>
              <a:t>: Electronic Mail</a:t>
            </a:r>
          </a:p>
          <a:p>
            <a:pPr eaLnBrk="1" hangingPunct="1">
              <a:lnSpc>
                <a:spcPct val="120000"/>
              </a:lnSpc>
              <a:defRPr/>
            </a:pPr>
            <a:r>
              <a:rPr lang="vi-VN" sz="2400" b="0" dirty="0">
                <a:latin typeface="+mj-lt"/>
              </a:rPr>
              <a:t>II.5. Dịch vụ đặt tên mềm DNS</a:t>
            </a:r>
            <a:endParaRPr lang="en-US" sz="1600" b="0" dirty="0">
              <a:solidFill>
                <a:srgbClr val="FFFF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7574"/>
                                        </p:tgtEl>
                                        <p:attrNameLst>
                                          <p:attrName>style.visibility</p:attrName>
                                        </p:attrNameLst>
                                      </p:cBhvr>
                                      <p:to>
                                        <p:strVal val="visible"/>
                                      </p:to>
                                    </p:set>
                                    <p:anim calcmode="lin" valueType="num">
                                      <p:cBhvr additive="base">
                                        <p:cTn id="7" dur="500" fill="hold"/>
                                        <p:tgtEl>
                                          <p:spTgt spid="237574"/>
                                        </p:tgtEl>
                                        <p:attrNameLst>
                                          <p:attrName>ppt_x</p:attrName>
                                        </p:attrNameLst>
                                      </p:cBhvr>
                                      <p:tavLst>
                                        <p:tav tm="0">
                                          <p:val>
                                            <p:strVal val="1+#ppt_w/2"/>
                                          </p:val>
                                        </p:tav>
                                        <p:tav tm="100000">
                                          <p:val>
                                            <p:strVal val="#ppt_x"/>
                                          </p:val>
                                        </p:tav>
                                      </p:tavLst>
                                    </p:anim>
                                    <p:anim calcmode="lin" valueType="num">
                                      <p:cBhvr additive="base">
                                        <p:cTn id="8" dur="500" fill="hold"/>
                                        <p:tgtEl>
                                          <p:spTgt spid="2375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37570"/>
                                        </p:tgtEl>
                                        <p:attrNameLst>
                                          <p:attrName>style.visibility</p:attrName>
                                        </p:attrNameLst>
                                      </p:cBhvr>
                                      <p:to>
                                        <p:strVal val="visible"/>
                                      </p:to>
                                    </p:set>
                                    <p:animEffect transition="in" filter="checkerboard(across)">
                                      <p:cBhvr>
                                        <p:cTn id="13" dur="500"/>
                                        <p:tgtEl>
                                          <p:spTgt spid="2375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37575"/>
                                        </p:tgtEl>
                                        <p:attrNameLst>
                                          <p:attrName>style.visibility</p:attrName>
                                        </p:attrNameLst>
                                      </p:cBhvr>
                                      <p:to>
                                        <p:strVal val="visible"/>
                                      </p:to>
                                    </p:set>
                                    <p:animEffect transition="in" filter="dissolve">
                                      <p:cBhvr>
                                        <p:cTn id="18" dur="500"/>
                                        <p:tgtEl>
                                          <p:spTgt spid="23757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37576"/>
                                        </p:tgtEl>
                                        <p:attrNameLst>
                                          <p:attrName>style.visibility</p:attrName>
                                        </p:attrNameLst>
                                      </p:cBhvr>
                                      <p:to>
                                        <p:strVal val="visible"/>
                                      </p:to>
                                    </p:set>
                                    <p:animEffect transition="in" filter="box(out)">
                                      <p:cBhvr>
                                        <p:cTn id="23" dur="500"/>
                                        <p:tgtEl>
                                          <p:spTgt spid="237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autoUpdateAnimBg="0"/>
      <p:bldP spid="237574" grpId="0" autoUpdateAnimBg="0"/>
      <p:bldP spid="237575" grpId="0" autoUpdateAnimBg="0"/>
      <p:bldP spid="23757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643467" y="636712"/>
            <a:ext cx="8040860" cy="5290744"/>
          </a:xfrm>
          <a:prstGeom prst="rect">
            <a:avLst/>
          </a:prstGeom>
        </p:spPr>
        <p:txBody>
          <a:bodyPr wrap="square">
            <a:spAutoFit/>
          </a:bodyPr>
          <a:lstStyle/>
          <a:p>
            <a:pPr algn="just"/>
            <a:r>
              <a:rPr lang="vi-VN" sz="1778" b="0" dirty="0">
                <a:latin typeface="Arial" panose="020B0604020202020204" pitchFamily="34" charset="0"/>
                <a:cs typeface="Arial" panose="020B0604020202020204" pitchFamily="34" charset="0"/>
              </a:rPr>
              <a:t>Như vậy, số bit dành cho subnet là 8 bit</a:t>
            </a:r>
            <a:r>
              <a:rPr lang="en-US" sz="1778" b="0" dirty="0">
                <a:latin typeface="Arial" panose="020B0604020202020204" pitchFamily="34" charset="0"/>
                <a:cs typeface="Arial" panose="020B0604020202020204" pitchFamily="34" charset="0"/>
              </a:rPr>
              <a:t>s</a:t>
            </a:r>
            <a:r>
              <a:rPr lang="vi-VN" sz="1778" b="0" dirty="0">
                <a:latin typeface="Arial" panose="020B0604020202020204" pitchFamily="34" charset="0"/>
                <a:cs typeface="Arial" panose="020B0604020202020204" pitchFamily="34" charset="0"/>
              </a:rPr>
              <a:t> nên có tất cả là </a:t>
            </a:r>
            <a:r>
              <a:rPr lang="vi-VN" sz="1778" b="0" dirty="0">
                <a:solidFill>
                  <a:srgbClr val="FFFF66"/>
                </a:solidFill>
                <a:latin typeface="Arial" panose="020B0604020202020204" pitchFamily="34" charset="0"/>
                <a:cs typeface="Arial" panose="020B0604020202020204" pitchFamily="34" charset="0"/>
              </a:rPr>
              <a:t>2^8-2=254</a:t>
            </a:r>
            <a:r>
              <a:rPr lang="vi-VN" sz="1778" b="0" dirty="0">
                <a:latin typeface="Arial" panose="020B0604020202020204" pitchFamily="34" charset="0"/>
                <a:cs typeface="Arial" panose="020B0604020202020204" pitchFamily="34" charset="0"/>
              </a:rPr>
              <a:t> subnet (mạng con). Địa chỉ của các subnet lần lượt là:192.10.1</a:t>
            </a:r>
            <a:r>
              <a:rPr lang="en-US" sz="1778" b="0" dirty="0">
                <a:latin typeface="Arial" panose="020B0604020202020204" pitchFamily="34" charset="0"/>
                <a:cs typeface="Arial" panose="020B0604020202020204" pitchFamily="34" charset="0"/>
              </a:rPr>
              <a:t>.0</a:t>
            </a:r>
            <a:r>
              <a:rPr lang="vi-VN" sz="1778" b="0" dirty="0">
                <a:latin typeface="Arial" panose="020B0604020202020204" pitchFamily="34" charset="0"/>
                <a:cs typeface="Arial" panose="020B0604020202020204" pitchFamily="34" charset="0"/>
              </a:rPr>
              <a:t>, 192.10.2</a:t>
            </a:r>
            <a:r>
              <a:rPr lang="en-US" sz="1778" b="0" dirty="0">
                <a:latin typeface="Arial" panose="020B0604020202020204" pitchFamily="34" charset="0"/>
                <a:cs typeface="Arial" panose="020B0604020202020204" pitchFamily="34" charset="0"/>
              </a:rPr>
              <a:t>.0</a:t>
            </a:r>
            <a:r>
              <a:rPr lang="vi-VN" sz="1778" b="0" dirty="0">
                <a:latin typeface="Arial" panose="020B0604020202020204" pitchFamily="34" charset="0"/>
                <a:cs typeface="Arial" panose="020B0604020202020204" pitchFamily="34" charset="0"/>
              </a:rPr>
              <a:t>, 192</a:t>
            </a:r>
            <a:r>
              <a:rPr lang="en-US" sz="1778" b="0" dirty="0">
                <a:latin typeface="Arial" panose="020B0604020202020204" pitchFamily="34" charset="0"/>
                <a:cs typeface="Arial" panose="020B0604020202020204" pitchFamily="34" charset="0"/>
              </a:rPr>
              <a:t>.</a:t>
            </a:r>
            <a:r>
              <a:rPr lang="vi-VN" sz="1778" b="0" dirty="0">
                <a:latin typeface="Arial" panose="020B0604020202020204" pitchFamily="34" charset="0"/>
                <a:cs typeface="Arial" panose="020B0604020202020204" pitchFamily="34" charset="0"/>
              </a:rPr>
              <a:t>10.3</a:t>
            </a:r>
            <a:r>
              <a:rPr lang="en-US" sz="1778" b="0" dirty="0">
                <a:latin typeface="Arial" panose="020B0604020202020204" pitchFamily="34" charset="0"/>
                <a:cs typeface="Arial" panose="020B0604020202020204" pitchFamily="34" charset="0"/>
              </a:rPr>
              <a:t>.0</a:t>
            </a:r>
            <a:r>
              <a:rPr lang="vi-VN" sz="1778" b="0" dirty="0">
                <a:latin typeface="Arial" panose="020B0604020202020204" pitchFamily="34" charset="0"/>
                <a:cs typeface="Arial" panose="020B0604020202020204" pitchFamily="34" charset="0"/>
              </a:rPr>
              <a:t>, . . ., 192.10.254</a:t>
            </a:r>
            <a:r>
              <a:rPr lang="en-US" sz="1778" b="0" dirty="0">
                <a:latin typeface="Arial" panose="020B0604020202020204" pitchFamily="34" charset="0"/>
                <a:cs typeface="Arial" panose="020B0604020202020204" pitchFamily="34" charset="0"/>
              </a:rPr>
              <a:t>.0</a:t>
            </a:r>
            <a:r>
              <a:rPr lang="vi-VN" sz="1778" b="0" dirty="0">
                <a:latin typeface="Arial" panose="020B0604020202020204" pitchFamily="34" charset="0"/>
                <a:cs typeface="Arial" panose="020B0604020202020204" pitchFamily="34" charset="0"/>
              </a:rPr>
              <a:t>. 8 bit 0 dành cho dành cho host nên mỗi subnet có </a:t>
            </a:r>
            <a:r>
              <a:rPr lang="vi-VN" sz="1778" b="0" dirty="0">
                <a:solidFill>
                  <a:srgbClr val="00FF00"/>
                </a:solidFill>
                <a:latin typeface="Arial" panose="020B0604020202020204" pitchFamily="34" charset="0"/>
                <a:cs typeface="Arial" panose="020B0604020202020204" pitchFamily="34" charset="0"/>
              </a:rPr>
              <a:t>2^8-2=254</a:t>
            </a:r>
            <a:r>
              <a:rPr lang="vi-VN" sz="1778" b="0" dirty="0">
                <a:latin typeface="Arial" panose="020B0604020202020204" pitchFamily="34" charset="0"/>
                <a:cs typeface="Arial" panose="020B0604020202020204" pitchFamily="34" charset="0"/>
              </a:rPr>
              <a:t> host. Địa chỉ của các host lần lượt là: 192.10.xxx.1, 192.10.xxx.2, 192.10.xxx.3, . . . , 192.10.xxx.254</a:t>
            </a:r>
          </a:p>
          <a:p>
            <a:r>
              <a:rPr lang="vi-VN" sz="1778" b="0" dirty="0">
                <a:latin typeface="Arial" panose="020B0604020202020204" pitchFamily="34" charset="0"/>
                <a:cs typeface="Arial" panose="020B0604020202020204" pitchFamily="34" charset="0"/>
              </a:rPr>
              <a:t>Chỉ dùng 7</a:t>
            </a:r>
            <a:r>
              <a:rPr lang="en-US" sz="1778" b="0" dirty="0">
                <a:latin typeface="Arial" panose="020B0604020202020204" pitchFamily="34" charset="0"/>
                <a:cs typeface="Arial" panose="020B0604020202020204" pitchFamily="34" charset="0"/>
              </a:rPr>
              <a:t> </a:t>
            </a:r>
            <a:r>
              <a:rPr lang="vi-VN" sz="1778" b="0" dirty="0">
                <a:latin typeface="Arial" panose="020B0604020202020204" pitchFamily="34" charset="0"/>
                <a:cs typeface="Arial" panose="020B0604020202020204" pitchFamily="34" charset="0"/>
              </a:rPr>
              <a:t>bit</a:t>
            </a:r>
            <a:r>
              <a:rPr lang="en-US" sz="1778" b="0" dirty="0">
                <a:latin typeface="Arial" panose="020B0604020202020204" pitchFamily="34" charset="0"/>
                <a:cs typeface="Arial" panose="020B0604020202020204" pitchFamily="34" charset="0"/>
              </a:rPr>
              <a:t>s</a:t>
            </a:r>
            <a:r>
              <a:rPr lang="vi-VN" sz="1778" b="0" dirty="0">
                <a:latin typeface="Arial" panose="020B0604020202020204" pitchFamily="34" charset="0"/>
                <a:cs typeface="Arial" panose="020B0604020202020204" pitchFamily="34" charset="0"/>
              </a:rPr>
              <a:t> đầu tiên của host để là subnet:</a:t>
            </a:r>
            <a:endParaRPr lang="en-US" sz="1778" b="0" dirty="0">
              <a:latin typeface="Arial" panose="020B0604020202020204" pitchFamily="34" charset="0"/>
              <a:cs typeface="Arial" panose="020B0604020202020204" pitchFamily="34" charset="0"/>
            </a:endParaRPr>
          </a:p>
          <a:p>
            <a:r>
              <a:rPr lang="en-US" sz="1778" b="0" dirty="0" err="1">
                <a:solidFill>
                  <a:srgbClr val="FFFFFF"/>
                </a:solidFill>
                <a:latin typeface="Arial" panose="020B0604020202020204" pitchFamily="34" charset="0"/>
                <a:cs typeface="Arial" panose="020B0604020202020204" pitchFamily="34" charset="0"/>
              </a:rPr>
              <a:t>Khi</a:t>
            </a:r>
            <a:r>
              <a:rPr lang="en-US" sz="1778" b="0" dirty="0">
                <a:solidFill>
                  <a:srgbClr val="FFFFFF"/>
                </a:solidFill>
                <a:latin typeface="Arial" panose="020B0604020202020204" pitchFamily="34" charset="0"/>
                <a:cs typeface="Arial" panose="020B0604020202020204" pitchFamily="34" charset="0"/>
              </a:rPr>
              <a:t> dung 7 bits </a:t>
            </a:r>
            <a:r>
              <a:rPr lang="en-US" sz="1778" b="0" dirty="0" err="1">
                <a:solidFill>
                  <a:srgbClr val="FFFFFF"/>
                </a:solidFill>
                <a:latin typeface="Arial" panose="020B0604020202020204" pitchFamily="34" charset="0"/>
                <a:cs typeface="Arial" panose="020B0604020202020204" pitchFamily="34" charset="0"/>
              </a:rPr>
              <a:t>đầu</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tiên</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của</a:t>
            </a:r>
            <a:r>
              <a:rPr lang="en-US" sz="1778" b="0" dirty="0">
                <a:solidFill>
                  <a:srgbClr val="FFFFFF"/>
                </a:solidFill>
                <a:latin typeface="Arial" panose="020B0604020202020204" pitchFamily="34" charset="0"/>
                <a:cs typeface="Arial" panose="020B0604020202020204" pitchFamily="34" charset="0"/>
              </a:rPr>
              <a:t> IP Host </a:t>
            </a:r>
            <a:r>
              <a:rPr lang="en-US" sz="1778" b="0" dirty="0" err="1">
                <a:solidFill>
                  <a:srgbClr val="FFFFFF"/>
                </a:solidFill>
                <a:latin typeface="Arial" panose="020B0604020202020204" pitchFamily="34" charset="0"/>
                <a:cs typeface="Arial" panose="020B0604020202020204" pitchFamily="34" charset="0"/>
              </a:rPr>
              <a:t>để</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làm</a:t>
            </a:r>
            <a:r>
              <a:rPr lang="en-US" sz="1778" b="0" dirty="0">
                <a:solidFill>
                  <a:srgbClr val="FFFFFF"/>
                </a:solidFill>
                <a:latin typeface="Arial" panose="020B0604020202020204" pitchFamily="34" charset="0"/>
                <a:cs typeface="Arial" panose="020B0604020202020204" pitchFamily="34" charset="0"/>
              </a:rPr>
              <a:t> subnets:</a:t>
            </a:r>
          </a:p>
          <a:p>
            <a:endParaRPr lang="en-US" sz="1778" b="0" dirty="0">
              <a:solidFill>
                <a:srgbClr val="FFFFFF"/>
              </a:solidFill>
              <a:latin typeface="Arial" panose="020B0604020202020204" pitchFamily="34" charset="0"/>
              <a:cs typeface="Arial" panose="020B0604020202020204" pitchFamily="34" charset="0"/>
            </a:endParaRPr>
          </a:p>
          <a:p>
            <a:endParaRPr lang="en-US" sz="1778" b="0" dirty="0">
              <a:solidFill>
                <a:srgbClr val="FFFFFF"/>
              </a:solidFill>
              <a:latin typeface="Arial" panose="020B0604020202020204" pitchFamily="34" charset="0"/>
              <a:cs typeface="Arial" panose="020B0604020202020204" pitchFamily="34" charset="0"/>
            </a:endParaRPr>
          </a:p>
          <a:p>
            <a:endParaRPr lang="en-US" sz="1778" b="0" dirty="0">
              <a:solidFill>
                <a:srgbClr val="FFFFFF"/>
              </a:solidFill>
              <a:latin typeface="Arial" panose="020B0604020202020204" pitchFamily="34" charset="0"/>
              <a:cs typeface="Arial" panose="020B0604020202020204" pitchFamily="34" charset="0"/>
            </a:endParaRPr>
          </a:p>
          <a:p>
            <a:endParaRPr lang="en-US" sz="1778" b="0" dirty="0">
              <a:solidFill>
                <a:srgbClr val="FFFFFF"/>
              </a:solidFill>
              <a:latin typeface="Arial" panose="020B0604020202020204" pitchFamily="34" charset="0"/>
              <a:cs typeface="Arial" panose="020B0604020202020204" pitchFamily="34" charset="0"/>
            </a:endParaRPr>
          </a:p>
          <a:p>
            <a:endParaRPr lang="en-US" sz="1778" b="0" dirty="0">
              <a:solidFill>
                <a:srgbClr val="FFFFFF"/>
              </a:solidFill>
              <a:latin typeface="Arial" panose="020B0604020202020204" pitchFamily="34" charset="0"/>
              <a:cs typeface="Arial" panose="020B0604020202020204" pitchFamily="34" charset="0"/>
            </a:endParaRPr>
          </a:p>
          <a:p>
            <a:pPr algn="just"/>
            <a:r>
              <a:rPr lang="vi-VN" sz="1778" b="0" dirty="0">
                <a:latin typeface="Arial" panose="020B0604020202020204" pitchFamily="34" charset="0"/>
                <a:cs typeface="Arial" panose="020B0604020202020204" pitchFamily="34" charset="0"/>
              </a:rPr>
              <a:t>Như vậy, mỗi bit dành cho subnet là 7, nên có tất cả là </a:t>
            </a:r>
            <a:r>
              <a:rPr lang="vi-VN" sz="1778" b="0" dirty="0">
                <a:solidFill>
                  <a:srgbClr val="FFFF00"/>
                </a:solidFill>
                <a:latin typeface="Arial" panose="020B0604020202020204" pitchFamily="34" charset="0"/>
                <a:cs typeface="Arial" panose="020B0604020202020204" pitchFamily="34" charset="0"/>
              </a:rPr>
              <a:t>2^7-2 = 254 </a:t>
            </a:r>
            <a:r>
              <a:rPr lang="vi-VN" sz="1778" b="0" dirty="0">
                <a:latin typeface="Arial" panose="020B0604020202020204" pitchFamily="34" charset="0"/>
                <a:cs typeface="Arial" panose="020B0604020202020204" pitchFamily="34" charset="0"/>
              </a:rPr>
              <a:t>subnet (mạng con). Nhưng bù lại, mỗi subnet có tới 510 host do 9 bit sau được dành cho host. </a:t>
            </a:r>
            <a:r>
              <a:rPr lang="vi-VN" sz="1778" b="0" dirty="0">
                <a:solidFill>
                  <a:srgbClr val="00FF00"/>
                </a:solidFill>
                <a:latin typeface="Arial" panose="020B0604020202020204" pitchFamily="34" charset="0"/>
                <a:cs typeface="Arial" panose="020B0604020202020204" pitchFamily="34" charset="0"/>
              </a:rPr>
              <a:t>2^9-2 = 510 </a:t>
            </a:r>
            <a:r>
              <a:rPr lang="vi-VN" sz="1778" b="0" dirty="0">
                <a:latin typeface="Arial" panose="020B0604020202020204" pitchFamily="34" charset="0"/>
                <a:cs typeface="Arial" panose="020B0604020202020204" pitchFamily="34" charset="0"/>
              </a:rPr>
              <a:t>host</a:t>
            </a:r>
            <a:endParaRPr lang="en-US" sz="1778" b="0" dirty="0">
              <a:latin typeface="Arial" panose="020B0604020202020204" pitchFamily="34" charset="0"/>
              <a:cs typeface="Arial" panose="020B0604020202020204" pitchFamily="34" charset="0"/>
            </a:endParaRPr>
          </a:p>
          <a:p>
            <a:pPr algn="just"/>
            <a:r>
              <a:rPr lang="en-US" sz="1778" b="0" dirty="0" err="1">
                <a:solidFill>
                  <a:srgbClr val="FFFFFF"/>
                </a:solidFill>
                <a:latin typeface="Arial" panose="020B0604020202020204" pitchFamily="34" charset="0"/>
                <a:cs typeface="Arial" panose="020B0604020202020204" pitchFamily="34" charset="0"/>
              </a:rPr>
              <a:t>Mỗi</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địa</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chỉ</a:t>
            </a:r>
            <a:r>
              <a:rPr lang="en-US" sz="1778" b="0" dirty="0">
                <a:solidFill>
                  <a:srgbClr val="FFFFFF"/>
                </a:solidFill>
                <a:latin typeface="Arial" panose="020B0604020202020204" pitchFamily="34" charset="0"/>
                <a:cs typeface="Arial" panose="020B0604020202020204" pitchFamily="34" charset="0"/>
              </a:rPr>
              <a:t> IP </a:t>
            </a:r>
            <a:r>
              <a:rPr lang="en-US" sz="1778" b="0" dirty="0" err="1">
                <a:solidFill>
                  <a:srgbClr val="FFFFFF"/>
                </a:solidFill>
                <a:latin typeface="Arial" panose="020B0604020202020204" pitchFamily="34" charset="0"/>
                <a:cs typeface="Arial" panose="020B0604020202020204" pitchFamily="34" charset="0"/>
              </a:rPr>
              <a:t>luôn</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đi</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kèm</a:t>
            </a:r>
            <a:r>
              <a:rPr lang="en-US" sz="1778" b="0" dirty="0">
                <a:solidFill>
                  <a:srgbClr val="FFFFFF"/>
                </a:solidFill>
                <a:latin typeface="Arial" panose="020B0604020202020204" pitchFamily="34" charset="0"/>
                <a:cs typeface="Arial" panose="020B0604020202020204" pitchFamily="34" charset="0"/>
              </a:rPr>
              <a:t> v</a:t>
            </a:r>
            <a:r>
              <a:rPr lang="en-US" sz="1778" b="0" dirty="0" err="1">
                <a:solidFill>
                  <a:srgbClr val="FFFFFF"/>
                </a:solidFill>
                <a:latin typeface="Arial" panose="020B0604020202020204" pitchFamily="34" charset="0"/>
                <a:cs typeface="Arial" panose="020B0604020202020204" pitchFamily="34" charset="0"/>
              </a:rPr>
              <a:t>ới</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một</a:t>
            </a:r>
            <a:r>
              <a:rPr lang="en-US" sz="1778" b="0" dirty="0">
                <a:solidFill>
                  <a:srgbClr val="FFFFFF"/>
                </a:solidFill>
                <a:latin typeface="Arial" panose="020B0604020202020204" pitchFamily="34" charset="0"/>
                <a:cs typeface="Arial" panose="020B0604020202020204" pitchFamily="34" charset="0"/>
              </a:rPr>
              <a:t> Subnet mask, </a:t>
            </a:r>
            <a:r>
              <a:rPr lang="en-US" sz="1778" b="0" dirty="0" err="1">
                <a:solidFill>
                  <a:srgbClr val="FFFFFF"/>
                </a:solidFill>
                <a:latin typeface="Arial" panose="020B0604020202020204" pitchFamily="34" charset="0"/>
                <a:cs typeface="Arial" panose="020B0604020202020204" pitchFamily="34" charset="0"/>
              </a:rPr>
              <a:t>độ</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dài</a:t>
            </a:r>
            <a:r>
              <a:rPr lang="en-US" sz="1778" b="0" dirty="0">
                <a:solidFill>
                  <a:srgbClr val="FFFFFF"/>
                </a:solidFill>
                <a:latin typeface="Arial" panose="020B0604020202020204" pitchFamily="34" charset="0"/>
                <a:cs typeface="Arial" panose="020B0604020202020204" pitchFamily="34" charset="0"/>
              </a:rPr>
              <a:t> (bits) </a:t>
            </a:r>
            <a:r>
              <a:rPr lang="en-US" sz="1778" b="0" dirty="0" err="1">
                <a:solidFill>
                  <a:srgbClr val="FFFFFF"/>
                </a:solidFill>
                <a:latin typeface="Arial" panose="020B0604020202020204" pitchFamily="34" charset="0"/>
                <a:cs typeface="Arial" panose="020B0604020202020204" pitchFamily="34" charset="0"/>
              </a:rPr>
              <a:t>của</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phần</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Netwwork</a:t>
            </a:r>
            <a:r>
              <a:rPr lang="en-US" sz="1778" b="0" dirty="0">
                <a:solidFill>
                  <a:srgbClr val="FFFFFF"/>
                </a:solidFill>
                <a:latin typeface="Arial" panose="020B0604020202020204" pitchFamily="34" charset="0"/>
                <a:cs typeface="Arial" panose="020B0604020202020204" pitchFamily="34" charset="0"/>
              </a:rPr>
              <a:t> t</a:t>
            </a:r>
            <a:r>
              <a:rPr lang="vi-VN" sz="1778" b="0" dirty="0">
                <a:solidFill>
                  <a:srgbClr val="FFFFFF"/>
                </a:solidFill>
                <a:latin typeface="Arial" panose="020B0604020202020204" pitchFamily="34" charset="0"/>
                <a:cs typeface="Arial" panose="020B0604020202020204" pitchFamily="34" charset="0"/>
              </a:rPr>
              <a:t>ư</a:t>
            </a:r>
            <a:r>
              <a:rPr lang="en-US" sz="1778" b="0" dirty="0" err="1">
                <a:solidFill>
                  <a:srgbClr val="FFFFFF"/>
                </a:solidFill>
                <a:latin typeface="Arial" panose="020B0604020202020204" pitchFamily="34" charset="0"/>
                <a:cs typeface="Arial" panose="020B0604020202020204" pitchFamily="34" charset="0"/>
              </a:rPr>
              <a:t>ơng</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ứng</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với</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số</a:t>
            </a:r>
            <a:r>
              <a:rPr lang="en-US" sz="1778" b="0" dirty="0">
                <a:solidFill>
                  <a:srgbClr val="FFFFFF"/>
                </a:solidFill>
                <a:latin typeface="Arial" panose="020B0604020202020204" pitchFamily="34" charset="0"/>
                <a:cs typeface="Arial" panose="020B0604020202020204" pitchFamily="34" charset="0"/>
              </a:rPr>
              <a:t> bits ‘1’ </a:t>
            </a:r>
            <a:r>
              <a:rPr lang="en-US" sz="1778" b="0" dirty="0" err="1">
                <a:solidFill>
                  <a:srgbClr val="FFFFFF"/>
                </a:solidFill>
                <a:latin typeface="Arial" panose="020B0604020202020204" pitchFamily="34" charset="0"/>
                <a:cs typeface="Arial" panose="020B0604020202020204" pitchFamily="34" charset="0"/>
              </a:rPr>
              <a:t>trong</a:t>
            </a:r>
            <a:r>
              <a:rPr lang="en-US" sz="1778" b="0" dirty="0">
                <a:solidFill>
                  <a:srgbClr val="FFFFFF"/>
                </a:solidFill>
                <a:latin typeface="Arial" panose="020B0604020202020204" pitchFamily="34" charset="0"/>
                <a:cs typeface="Arial" panose="020B0604020202020204" pitchFamily="34" charset="0"/>
              </a:rPr>
              <a:t> Subnet mask.</a:t>
            </a:r>
          </a:p>
          <a:p>
            <a:pPr algn="just"/>
            <a:r>
              <a:rPr lang="en-US" sz="1778" b="0" dirty="0" err="1">
                <a:solidFill>
                  <a:srgbClr val="FFFFFF"/>
                </a:solidFill>
                <a:latin typeface="Arial" panose="020B0604020202020204" pitchFamily="34" charset="0"/>
                <a:cs typeface="Arial" panose="020B0604020202020204" pitchFamily="34" charset="0"/>
              </a:rPr>
              <a:t>Ví</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dụ</a:t>
            </a:r>
            <a:r>
              <a:rPr lang="en-US" sz="1778" b="0" dirty="0">
                <a:solidFill>
                  <a:srgbClr val="FFFFFF"/>
                </a:solidFill>
                <a:latin typeface="Arial" panose="020B0604020202020204" pitchFamily="34" charset="0"/>
                <a:cs typeface="Arial" panose="020B0604020202020204" pitchFamily="34" charset="0"/>
              </a:rPr>
              <a:t>: 192.168.1.3 – 255.255.255.0 (</a:t>
            </a:r>
            <a:r>
              <a:rPr lang="en-US" sz="1778" b="0" dirty="0" err="1">
                <a:solidFill>
                  <a:srgbClr val="FFFFFF"/>
                </a:solidFill>
                <a:latin typeface="Arial" panose="020B0604020202020204" pitchFamily="34" charset="0"/>
                <a:cs typeface="Arial" panose="020B0604020202020204" pitchFamily="34" charset="0"/>
              </a:rPr>
              <a:t>lớp</a:t>
            </a:r>
            <a:r>
              <a:rPr lang="en-US" sz="1778" b="0" dirty="0">
                <a:solidFill>
                  <a:srgbClr val="FFFFFF"/>
                </a:solidFill>
                <a:latin typeface="Arial" panose="020B0604020202020204" pitchFamily="34" charset="0"/>
                <a:cs typeface="Arial" panose="020B0604020202020204" pitchFamily="34" charset="0"/>
              </a:rPr>
              <a:t> C </a:t>
            </a:r>
            <a:r>
              <a:rPr lang="en-US" sz="1778" b="0" dirty="0" err="1">
                <a:solidFill>
                  <a:srgbClr val="FFFFFF"/>
                </a:solidFill>
                <a:latin typeface="Arial" panose="020B0604020202020204" pitchFamily="34" charset="0"/>
                <a:cs typeface="Arial" panose="020B0604020202020204" pitchFamily="34" charset="0"/>
              </a:rPr>
              <a:t>có</a:t>
            </a:r>
            <a:r>
              <a:rPr lang="en-US" sz="1778" b="0" dirty="0">
                <a:solidFill>
                  <a:srgbClr val="FFFFFF"/>
                </a:solidFill>
                <a:latin typeface="Arial" panose="020B0604020202020204" pitchFamily="34" charset="0"/>
                <a:cs typeface="Arial" panose="020B0604020202020204" pitchFamily="34" charset="0"/>
              </a:rPr>
              <a:t> 24 bits Net work, </a:t>
            </a:r>
            <a:r>
              <a:rPr lang="en-US" sz="1778" b="0" dirty="0" err="1">
                <a:solidFill>
                  <a:srgbClr val="FFFFFF"/>
                </a:solidFill>
                <a:latin typeface="Arial" panose="020B0604020202020204" pitchFamily="34" charset="0"/>
                <a:cs typeface="Arial" panose="020B0604020202020204" pitchFamily="34" charset="0"/>
              </a:rPr>
              <a:t>vậy</a:t>
            </a:r>
            <a:r>
              <a:rPr lang="en-US" sz="1778" b="0" dirty="0">
                <a:solidFill>
                  <a:srgbClr val="FFFFFF"/>
                </a:solidFill>
                <a:latin typeface="Arial" panose="020B0604020202020204" pitchFamily="34" charset="0"/>
                <a:cs typeface="Arial" panose="020B0604020202020204" pitchFamily="34" charset="0"/>
              </a:rPr>
              <a:t> 24 </a:t>
            </a:r>
            <a:r>
              <a:rPr lang="en-US" sz="1778" b="0" dirty="0" err="1">
                <a:solidFill>
                  <a:srgbClr val="FFFFFF"/>
                </a:solidFill>
                <a:latin typeface="Arial" panose="020B0604020202020204" pitchFamily="34" charset="0"/>
                <a:cs typeface="Arial" panose="020B0604020202020204" pitchFamily="34" charset="0"/>
              </a:rPr>
              <a:t>bít</a:t>
            </a:r>
            <a:r>
              <a:rPr lang="en-US" sz="1778" b="0" dirty="0">
                <a:solidFill>
                  <a:srgbClr val="FFFFFF"/>
                </a:solidFill>
                <a:latin typeface="Arial" panose="020B0604020202020204" pitchFamily="34" charset="0"/>
                <a:cs typeface="Arial" panose="020B0604020202020204" pitchFamily="34" charset="0"/>
              </a:rPr>
              <a:t> ‘1’ </a:t>
            </a:r>
            <a:r>
              <a:rPr lang="en-US" sz="1778" b="0" dirty="0" err="1">
                <a:solidFill>
                  <a:srgbClr val="FFFFFF"/>
                </a:solidFill>
                <a:latin typeface="Arial" panose="020B0604020202020204" pitchFamily="34" charset="0"/>
                <a:cs typeface="Arial" panose="020B0604020202020204" pitchFamily="34" charset="0"/>
              </a:rPr>
              <a:t>trong</a:t>
            </a:r>
            <a:r>
              <a:rPr lang="en-US" sz="1778" b="0" dirty="0">
                <a:solidFill>
                  <a:srgbClr val="FFFFFF"/>
                </a:solidFill>
                <a:latin typeface="Arial" panose="020B0604020202020204" pitchFamily="34" charset="0"/>
                <a:cs typeface="Arial" panose="020B0604020202020204" pitchFamily="34" charset="0"/>
              </a:rPr>
              <a:t> Subnet Mask). </a:t>
            </a:r>
            <a:r>
              <a:rPr lang="en-US" sz="1778" b="0" dirty="0" err="1">
                <a:solidFill>
                  <a:srgbClr val="FFFFFF"/>
                </a:solidFill>
                <a:latin typeface="Arial" panose="020B0604020202020204" pitchFamily="34" charset="0"/>
                <a:cs typeface="Arial" panose="020B0604020202020204" pitchFamily="34" charset="0"/>
              </a:rPr>
              <a:t>Để</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ngắn</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gọn</a:t>
            </a:r>
            <a:r>
              <a:rPr lang="en-US" sz="1778" b="0" dirty="0">
                <a:solidFill>
                  <a:srgbClr val="FFFFFF"/>
                </a:solidFill>
                <a:latin typeface="Arial" panose="020B0604020202020204" pitchFamily="34" charset="0"/>
                <a:cs typeface="Arial" panose="020B0604020202020204" pitchFamily="34" charset="0"/>
              </a:rPr>
              <a:t> ng</a:t>
            </a:r>
            <a:r>
              <a:rPr lang="vi-VN" sz="1778" b="0" dirty="0">
                <a:solidFill>
                  <a:srgbClr val="FFFFFF"/>
                </a:solidFill>
                <a:latin typeface="Arial" panose="020B0604020202020204" pitchFamily="34" charset="0"/>
                <a:cs typeface="Arial" panose="020B0604020202020204" pitchFamily="34" charset="0"/>
              </a:rPr>
              <a:t>ư</a:t>
            </a:r>
            <a:r>
              <a:rPr lang="en-US" sz="1778" b="0" dirty="0" err="1">
                <a:solidFill>
                  <a:srgbClr val="FFFFFF"/>
                </a:solidFill>
                <a:latin typeface="Arial" panose="020B0604020202020204" pitchFamily="34" charset="0"/>
                <a:cs typeface="Arial" panose="020B0604020202020204" pitchFamily="34" charset="0"/>
              </a:rPr>
              <a:t>ời</a:t>
            </a:r>
            <a:r>
              <a:rPr lang="en-US" sz="1778" b="0" dirty="0">
                <a:solidFill>
                  <a:srgbClr val="FFFFFF"/>
                </a:solidFill>
                <a:latin typeface="Arial" panose="020B0604020202020204" pitchFamily="34" charset="0"/>
                <a:cs typeface="Arial" panose="020B0604020202020204" pitchFamily="34" charset="0"/>
              </a:rPr>
              <a:t> ta </a:t>
            </a:r>
            <a:r>
              <a:rPr lang="en-US" sz="1778" b="0" dirty="0" err="1">
                <a:solidFill>
                  <a:srgbClr val="FFFFFF"/>
                </a:solidFill>
                <a:latin typeface="Arial" panose="020B0604020202020204" pitchFamily="34" charset="0"/>
                <a:cs typeface="Arial" panose="020B0604020202020204" pitchFamily="34" charset="0"/>
              </a:rPr>
              <a:t>viết</a:t>
            </a:r>
            <a:r>
              <a:rPr lang="en-US" sz="1778" b="0" dirty="0">
                <a:solidFill>
                  <a:srgbClr val="FFFFFF"/>
                </a:solidFill>
                <a:latin typeface="Arial" panose="020B0604020202020204" pitchFamily="34" charset="0"/>
                <a:cs typeface="Arial" panose="020B0604020202020204" pitchFamily="34" charset="0"/>
              </a:rPr>
              <a:t> </a:t>
            </a:r>
            <a:r>
              <a:rPr lang="en-US" sz="1778" b="0" dirty="0">
                <a:solidFill>
                  <a:srgbClr val="FFFF00"/>
                </a:solidFill>
                <a:latin typeface="Arial" panose="020B0604020202020204" pitchFamily="34" charset="0"/>
                <a:cs typeface="Arial" panose="020B0604020202020204" pitchFamily="34" charset="0"/>
              </a:rPr>
              <a:t>192.168.1.3/24</a:t>
            </a:r>
          </a:p>
        </p:txBody>
      </p:sp>
      <p:graphicFrame>
        <p:nvGraphicFramePr>
          <p:cNvPr id="3" name="Table 3">
            <a:extLst>
              <a:ext uri="{FF2B5EF4-FFF2-40B4-BE49-F238E27FC236}">
                <a16:creationId xmlns:a16="http://schemas.microsoft.com/office/drawing/2014/main" id="{DB52B439-7C89-4938-8E15-B1D469C9ED5A}"/>
              </a:ext>
            </a:extLst>
          </p:cNvPr>
          <p:cNvGraphicFramePr>
            <a:graphicFrameLocks noGrp="1"/>
          </p:cNvGraphicFramePr>
          <p:nvPr>
            <p:extLst>
              <p:ext uri="{D42A27DB-BD31-4B8C-83A1-F6EECF244321}">
                <p14:modId xmlns:p14="http://schemas.microsoft.com/office/powerpoint/2010/main" val="3795636686"/>
              </p:ext>
            </p:extLst>
          </p:nvPr>
        </p:nvGraphicFramePr>
        <p:xfrm>
          <a:off x="1388533" y="2729592"/>
          <a:ext cx="6096000" cy="988908"/>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987550542"/>
                    </a:ext>
                  </a:extLst>
                </a:gridCol>
                <a:gridCol w="1524000">
                  <a:extLst>
                    <a:ext uri="{9D8B030D-6E8A-4147-A177-3AD203B41FA5}">
                      <a16:colId xmlns:a16="http://schemas.microsoft.com/office/drawing/2014/main" val="1411412708"/>
                    </a:ext>
                  </a:extLst>
                </a:gridCol>
                <a:gridCol w="1524000">
                  <a:extLst>
                    <a:ext uri="{9D8B030D-6E8A-4147-A177-3AD203B41FA5}">
                      <a16:colId xmlns:a16="http://schemas.microsoft.com/office/drawing/2014/main" val="1481339757"/>
                    </a:ext>
                  </a:extLst>
                </a:gridCol>
                <a:gridCol w="1524000">
                  <a:extLst>
                    <a:ext uri="{9D8B030D-6E8A-4147-A177-3AD203B41FA5}">
                      <a16:colId xmlns:a16="http://schemas.microsoft.com/office/drawing/2014/main" val="2144123621"/>
                    </a:ext>
                  </a:extLst>
                </a:gridCol>
              </a:tblGrid>
              <a:tr h="329636">
                <a:tc>
                  <a:txBody>
                    <a:bodyPr/>
                    <a:lstStyle/>
                    <a:p>
                      <a:pPr algn="ctr"/>
                      <a:r>
                        <a:rPr lang="en-US" sz="1600" dirty="0">
                          <a:latin typeface="Arial" panose="020B0604020202020204" pitchFamily="34" charset="0"/>
                          <a:cs typeface="Arial" panose="020B0604020202020204" pitchFamily="34" charset="0"/>
                        </a:rPr>
                        <a:t>Network</a:t>
                      </a:r>
                    </a:p>
                  </a:txBody>
                  <a:tcPr marL="81280" marR="81280" marT="40640" marB="40640"/>
                </a:tc>
                <a:tc>
                  <a:txBody>
                    <a:bodyPr/>
                    <a:lstStyle/>
                    <a:p>
                      <a:pPr algn="ctr"/>
                      <a:r>
                        <a:rPr lang="en-US" sz="1600" dirty="0" err="1">
                          <a:latin typeface="Arial" panose="020B0604020202020204" pitchFamily="34" charset="0"/>
                          <a:cs typeface="Arial" panose="020B0604020202020204" pitchFamily="34" charset="0"/>
                        </a:rPr>
                        <a:t>Netwwork</a:t>
                      </a:r>
                      <a:endParaRPr lang="en-US" sz="1600" dirty="0">
                        <a:latin typeface="Arial" panose="020B0604020202020204" pitchFamily="34" charset="0"/>
                        <a:cs typeface="Arial" panose="020B0604020202020204" pitchFamily="34" charset="0"/>
                      </a:endParaRPr>
                    </a:p>
                  </a:txBody>
                  <a:tcPr marL="81280" marR="81280" marT="40640" marB="40640"/>
                </a:tc>
                <a:tc>
                  <a:txBody>
                    <a:bodyPr/>
                    <a:lstStyle/>
                    <a:p>
                      <a:pPr algn="ctr"/>
                      <a:r>
                        <a:rPr lang="en-US" sz="1600" dirty="0">
                          <a:latin typeface="Arial" panose="020B0604020202020204" pitchFamily="34" charset="0"/>
                          <a:cs typeface="Arial" panose="020B0604020202020204" pitchFamily="34" charset="0"/>
                        </a:rPr>
                        <a:t>Subnet</a:t>
                      </a:r>
                    </a:p>
                  </a:txBody>
                  <a:tcPr marL="81280" marR="81280" marT="40640" marB="40640"/>
                </a:tc>
                <a:tc>
                  <a:txBody>
                    <a:bodyPr/>
                    <a:lstStyle/>
                    <a:p>
                      <a:pPr algn="ctr"/>
                      <a:r>
                        <a:rPr lang="en-US" sz="1600" dirty="0">
                          <a:latin typeface="Arial" panose="020B0604020202020204" pitchFamily="34" charset="0"/>
                          <a:cs typeface="Arial" panose="020B0604020202020204" pitchFamily="34" charset="0"/>
                        </a:rPr>
                        <a:t>Host</a:t>
                      </a:r>
                    </a:p>
                  </a:txBody>
                  <a:tcPr marL="81280" marR="81280" marT="40640" marB="40640"/>
                </a:tc>
                <a:extLst>
                  <a:ext uri="{0D108BD9-81ED-4DB2-BD59-A6C34878D82A}">
                    <a16:rowId xmlns:a16="http://schemas.microsoft.com/office/drawing/2014/main" val="1088510111"/>
                  </a:ext>
                </a:extLst>
              </a:tr>
              <a:tr h="329636">
                <a:tc>
                  <a:txBody>
                    <a:bodyPr/>
                    <a:lstStyle/>
                    <a:p>
                      <a:pPr algn="ctr"/>
                      <a:r>
                        <a:rPr lang="en-US" sz="1600" dirty="0">
                          <a:latin typeface="Arial" panose="020B0604020202020204" pitchFamily="34" charset="0"/>
                          <a:cs typeface="Arial" panose="020B0604020202020204" pitchFamily="34" charset="0"/>
                        </a:rPr>
                        <a:t>11111111</a:t>
                      </a:r>
                    </a:p>
                  </a:txBody>
                  <a:tcPr marL="81280" marR="81280" marT="40640" marB="40640"/>
                </a:tc>
                <a:tc>
                  <a:txBody>
                    <a:bodyPr/>
                    <a:lstStyle/>
                    <a:p>
                      <a:pPr algn="ctr"/>
                      <a:r>
                        <a:rPr lang="en-US" sz="1600" dirty="0">
                          <a:latin typeface="Arial" panose="020B0604020202020204" pitchFamily="34" charset="0"/>
                          <a:cs typeface="Arial" panose="020B0604020202020204" pitchFamily="34" charset="0"/>
                        </a:rPr>
                        <a:t>11111111</a:t>
                      </a:r>
                    </a:p>
                  </a:txBody>
                  <a:tcPr marL="81280" marR="81280" marT="40640" marB="40640"/>
                </a:tc>
                <a:tc>
                  <a:txBody>
                    <a:bodyPr/>
                    <a:lstStyle/>
                    <a:p>
                      <a:pPr algn="ctr"/>
                      <a:r>
                        <a:rPr lang="en-US" sz="1600" dirty="0">
                          <a:latin typeface="Arial" panose="020B0604020202020204" pitchFamily="34" charset="0"/>
                          <a:cs typeface="Arial" panose="020B0604020202020204" pitchFamily="34" charset="0"/>
                        </a:rPr>
                        <a:t>11111110</a:t>
                      </a:r>
                    </a:p>
                  </a:txBody>
                  <a:tcPr marL="81280" marR="81280" marT="40640" marB="40640"/>
                </a:tc>
                <a:tc>
                  <a:txBody>
                    <a:bodyPr/>
                    <a:lstStyle/>
                    <a:p>
                      <a:pPr algn="ctr"/>
                      <a:r>
                        <a:rPr lang="en-US" sz="1600" dirty="0">
                          <a:latin typeface="Arial" panose="020B0604020202020204" pitchFamily="34" charset="0"/>
                          <a:cs typeface="Arial" panose="020B0604020202020204" pitchFamily="34" charset="0"/>
                        </a:rPr>
                        <a:t>00000000</a:t>
                      </a:r>
                    </a:p>
                  </a:txBody>
                  <a:tcPr marL="81280" marR="81280" marT="40640" marB="40640"/>
                </a:tc>
                <a:extLst>
                  <a:ext uri="{0D108BD9-81ED-4DB2-BD59-A6C34878D82A}">
                    <a16:rowId xmlns:a16="http://schemas.microsoft.com/office/drawing/2014/main" val="1655552270"/>
                  </a:ext>
                </a:extLst>
              </a:tr>
              <a:tr h="329636">
                <a:tc>
                  <a:txBody>
                    <a:bodyPr/>
                    <a:lstStyle/>
                    <a:p>
                      <a:pPr algn="ctr"/>
                      <a:r>
                        <a:rPr lang="en-US" sz="1600" dirty="0">
                          <a:ln>
                            <a:solidFill>
                              <a:schemeClr val="bg2"/>
                            </a:solidFill>
                          </a:ln>
                          <a:solidFill>
                            <a:schemeClr val="bg1"/>
                          </a:solidFill>
                          <a:latin typeface="Arial" panose="020B0604020202020204" pitchFamily="34" charset="0"/>
                          <a:cs typeface="Arial" panose="020B0604020202020204" pitchFamily="34" charset="0"/>
                        </a:rPr>
                        <a:t>255</a:t>
                      </a:r>
                    </a:p>
                  </a:txBody>
                  <a:tcPr marL="81280" marR="81280" marT="40640" marB="40640">
                    <a:solidFill>
                      <a:schemeClr val="tx2">
                        <a:lumMod val="90000"/>
                      </a:schemeClr>
                    </a:solidFill>
                  </a:tcPr>
                </a:tc>
                <a:tc>
                  <a:txBody>
                    <a:bodyPr/>
                    <a:lstStyle/>
                    <a:p>
                      <a:pPr algn="ctr"/>
                      <a:r>
                        <a:rPr lang="en-US" sz="1600" dirty="0">
                          <a:ln>
                            <a:solidFill>
                              <a:schemeClr val="bg2"/>
                            </a:solidFill>
                          </a:ln>
                          <a:solidFill>
                            <a:schemeClr val="bg1"/>
                          </a:solidFill>
                          <a:latin typeface="Arial" panose="020B0604020202020204" pitchFamily="34" charset="0"/>
                          <a:cs typeface="Arial" panose="020B0604020202020204" pitchFamily="34" charset="0"/>
                        </a:rPr>
                        <a:t>255</a:t>
                      </a:r>
                    </a:p>
                  </a:txBody>
                  <a:tcPr marL="81280" marR="81280" marT="40640" marB="40640">
                    <a:solidFill>
                      <a:schemeClr val="tx2">
                        <a:lumMod val="90000"/>
                      </a:schemeClr>
                    </a:solidFill>
                  </a:tcPr>
                </a:tc>
                <a:tc>
                  <a:txBody>
                    <a:bodyPr/>
                    <a:lstStyle/>
                    <a:p>
                      <a:pPr algn="ctr"/>
                      <a:r>
                        <a:rPr lang="en-US" sz="1600" dirty="0">
                          <a:ln>
                            <a:solidFill>
                              <a:schemeClr val="bg2"/>
                            </a:solidFill>
                          </a:ln>
                          <a:solidFill>
                            <a:schemeClr val="bg1"/>
                          </a:solidFill>
                          <a:latin typeface="Arial" panose="020B0604020202020204" pitchFamily="34" charset="0"/>
                          <a:cs typeface="Arial" panose="020B0604020202020204" pitchFamily="34" charset="0"/>
                        </a:rPr>
                        <a:t>254</a:t>
                      </a:r>
                    </a:p>
                  </a:txBody>
                  <a:tcPr marL="81280" marR="81280" marT="40640" marB="40640">
                    <a:solidFill>
                      <a:schemeClr val="tx2">
                        <a:lumMod val="90000"/>
                      </a:schemeClr>
                    </a:solidFill>
                  </a:tcPr>
                </a:tc>
                <a:tc>
                  <a:txBody>
                    <a:bodyPr/>
                    <a:lstStyle/>
                    <a:p>
                      <a:pPr algn="ctr"/>
                      <a:r>
                        <a:rPr lang="en-US" sz="1600" dirty="0">
                          <a:ln>
                            <a:solidFill>
                              <a:schemeClr val="bg2"/>
                            </a:solidFill>
                          </a:ln>
                          <a:solidFill>
                            <a:schemeClr val="bg1"/>
                          </a:solidFill>
                          <a:latin typeface="Arial" panose="020B0604020202020204" pitchFamily="34" charset="0"/>
                          <a:cs typeface="Arial" panose="020B0604020202020204" pitchFamily="34" charset="0"/>
                        </a:rPr>
                        <a:t>0</a:t>
                      </a:r>
                    </a:p>
                  </a:txBody>
                  <a:tcPr marL="81280" marR="81280" marT="40640" marB="40640">
                    <a:solidFill>
                      <a:schemeClr val="tx2">
                        <a:lumMod val="90000"/>
                      </a:schemeClr>
                    </a:solidFill>
                  </a:tcPr>
                </a:tc>
                <a:extLst>
                  <a:ext uri="{0D108BD9-81ED-4DB2-BD59-A6C34878D82A}">
                    <a16:rowId xmlns:a16="http://schemas.microsoft.com/office/drawing/2014/main" val="4037210158"/>
                  </a:ext>
                </a:extLst>
              </a:tr>
            </a:tbl>
          </a:graphicData>
        </a:graphic>
      </p:graphicFrame>
    </p:spTree>
    <p:extLst>
      <p:ext uri="{BB962C8B-B14F-4D97-AF65-F5344CB8AC3E}">
        <p14:creationId xmlns:p14="http://schemas.microsoft.com/office/powerpoint/2010/main" val="303604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381000" y="990600"/>
            <a:ext cx="8610600" cy="4725974"/>
          </a:xfrm>
          <a:prstGeom prst="rect">
            <a:avLst/>
          </a:prstGeom>
        </p:spPr>
        <p:txBody>
          <a:bodyPr wrap="square">
            <a:spAutoFit/>
          </a:bodyPr>
          <a:lstStyle/>
          <a:p>
            <a:pPr algn="just" defTabSz="812810">
              <a:lnSpc>
                <a:spcPts val="2800"/>
              </a:lnSpc>
              <a:defRPr/>
            </a:pPr>
            <a:r>
              <a:rPr lang="en-US" sz="2000" b="0" dirty="0" err="1">
                <a:solidFill>
                  <a:srgbClr val="FFFF66"/>
                </a:solidFill>
                <a:latin typeface="Arial" panose="020B0604020202020204" pitchFamily="34" charset="0"/>
                <a:cs typeface="Arial" panose="020B0604020202020204" pitchFamily="34" charset="0"/>
              </a:rPr>
              <a:t>Ví</a:t>
            </a:r>
            <a:r>
              <a:rPr lang="en-US" sz="2000" b="0" dirty="0">
                <a:solidFill>
                  <a:srgbClr val="FFFF66"/>
                </a:solidFill>
                <a:latin typeface="Arial" panose="020B0604020202020204" pitchFamily="34" charset="0"/>
                <a:cs typeface="Arial" panose="020B0604020202020204" pitchFamily="34" charset="0"/>
              </a:rPr>
              <a:t> </a:t>
            </a:r>
            <a:r>
              <a:rPr lang="en-US" sz="2000" b="0" dirty="0" err="1">
                <a:solidFill>
                  <a:srgbClr val="FFFF66"/>
                </a:solidFill>
                <a:latin typeface="Arial" panose="020B0604020202020204" pitchFamily="34" charset="0"/>
                <a:cs typeface="Arial" panose="020B0604020202020204" pitchFamily="34" charset="0"/>
              </a:rPr>
              <a:t>dụ</a:t>
            </a:r>
            <a:r>
              <a:rPr lang="vi-VN" sz="2000" b="0" dirty="0">
                <a:solidFill>
                  <a:srgbClr val="FFFFFF"/>
                </a:solidFill>
                <a:latin typeface="Arial" panose="020B0604020202020204" pitchFamily="34" charset="0"/>
                <a:cs typeface="Arial" panose="020B0604020202020204" pitchFamily="34" charset="0"/>
              </a:rPr>
              <a:t>. </a:t>
            </a:r>
            <a:r>
              <a:rPr lang="en-US" sz="2000" b="0" dirty="0" err="1">
                <a:solidFill>
                  <a:srgbClr val="FFFFFF"/>
                </a:solidFill>
                <a:latin typeface="Arial" panose="020B0604020202020204" pitchFamily="34" charset="0"/>
                <a:cs typeface="Arial" panose="020B0604020202020204" pitchFamily="34" charset="0"/>
              </a:rPr>
              <a:t>Có</a:t>
            </a:r>
            <a:r>
              <a:rPr lang="en-US" sz="2000" b="0" dirty="0">
                <a:solidFill>
                  <a:srgbClr val="FFFFFF"/>
                </a:solidFill>
                <a:latin typeface="Arial" panose="020B0604020202020204" pitchFamily="34" charset="0"/>
                <a:cs typeface="Arial" panose="020B0604020202020204" pitchFamily="34" charset="0"/>
              </a:rPr>
              <a:t> </a:t>
            </a:r>
            <a:r>
              <a:rPr lang="en-US" sz="2000" b="0" dirty="0" err="1">
                <a:solidFill>
                  <a:srgbClr val="FFFFFF"/>
                </a:solidFill>
                <a:latin typeface="Arial" panose="020B0604020202020204" pitchFamily="34" charset="0"/>
                <a:cs typeface="Arial" panose="020B0604020202020204" pitchFamily="34" charset="0"/>
              </a:rPr>
              <a:t>một</a:t>
            </a:r>
            <a:r>
              <a:rPr lang="en-US" sz="2000" b="0" dirty="0">
                <a:solidFill>
                  <a:srgbClr val="FFFFFF"/>
                </a:solidFill>
                <a:latin typeface="Arial" panose="020B0604020202020204" pitchFamily="34" charset="0"/>
                <a:cs typeface="Arial" panose="020B0604020202020204" pitchFamily="34" charset="0"/>
              </a:rPr>
              <a:t> đ</a:t>
            </a:r>
            <a:r>
              <a:rPr lang="vi-VN" sz="2000" b="0" dirty="0">
                <a:solidFill>
                  <a:srgbClr val="FFFFFF"/>
                </a:solidFill>
                <a:latin typeface="Arial" panose="020B0604020202020204" pitchFamily="34" charset="0"/>
                <a:cs typeface="Arial" panose="020B0604020202020204" pitchFamily="34" charset="0"/>
              </a:rPr>
              <a:t>ịa chỉ </a:t>
            </a:r>
            <a:r>
              <a:rPr lang="en-US" sz="2000" b="0" dirty="0">
                <a:solidFill>
                  <a:srgbClr val="FFFFFF"/>
                </a:solidFill>
                <a:latin typeface="Arial" panose="020B0604020202020204" pitchFamily="34" charset="0"/>
                <a:cs typeface="Arial" panose="020B0604020202020204" pitchFamily="34" charset="0"/>
              </a:rPr>
              <a:t>l</a:t>
            </a:r>
            <a:r>
              <a:rPr lang="en-US" sz="2000" b="0" dirty="0" err="1">
                <a:solidFill>
                  <a:srgbClr val="FFFFFF"/>
                </a:solidFill>
                <a:latin typeface="Arial" panose="020B0604020202020204" pitchFamily="34" charset="0"/>
                <a:cs typeface="Arial" panose="020B0604020202020204" pitchFamily="34" charset="0"/>
              </a:rPr>
              <a:t>ớp</a:t>
            </a:r>
            <a:r>
              <a:rPr lang="en-US" sz="2000" b="0" dirty="0">
                <a:solidFill>
                  <a:srgbClr val="FFFFFF"/>
                </a:solidFill>
                <a:latin typeface="Arial" panose="020B0604020202020204" pitchFamily="34" charset="0"/>
                <a:cs typeface="Arial" panose="020B0604020202020204" pitchFamily="34" charset="0"/>
              </a:rPr>
              <a:t> C </a:t>
            </a:r>
            <a:r>
              <a:rPr lang="en-US" sz="2000" b="0" dirty="0">
                <a:solidFill>
                  <a:srgbClr val="FFFF00"/>
                </a:solidFill>
                <a:latin typeface="Arial" panose="020B0604020202020204" pitchFamily="34" charset="0"/>
                <a:cs typeface="Arial" panose="020B0604020202020204" pitchFamily="34" charset="0"/>
              </a:rPr>
              <a:t>1</a:t>
            </a:r>
            <a:r>
              <a:rPr lang="vi-VN" sz="2000" b="0" dirty="0">
                <a:solidFill>
                  <a:srgbClr val="FFFF00"/>
                </a:solidFill>
                <a:latin typeface="Arial" panose="020B0604020202020204" pitchFamily="34" charset="0"/>
                <a:cs typeface="Arial" panose="020B0604020202020204" pitchFamily="34" charset="0"/>
              </a:rPr>
              <a:t>92.1</a:t>
            </a:r>
            <a:r>
              <a:rPr lang="en-US" sz="2000" b="0" dirty="0">
                <a:solidFill>
                  <a:srgbClr val="FFFF00"/>
                </a:solidFill>
                <a:latin typeface="Arial" panose="020B0604020202020204" pitchFamily="34" charset="0"/>
                <a:cs typeface="Arial" panose="020B0604020202020204" pitchFamily="34" charset="0"/>
              </a:rPr>
              <a:t>68</a:t>
            </a:r>
            <a:r>
              <a:rPr lang="vi-VN" sz="2000" b="0" dirty="0">
                <a:solidFill>
                  <a:srgbClr val="FFFF00"/>
                </a:solidFill>
                <a:latin typeface="Arial" panose="020B0604020202020204" pitchFamily="34" charset="0"/>
                <a:cs typeface="Arial" panose="020B0604020202020204" pitchFamily="34" charset="0"/>
              </a:rPr>
              <a:t>.1</a:t>
            </a:r>
            <a:r>
              <a:rPr lang="en-US" sz="2000" b="0" dirty="0">
                <a:solidFill>
                  <a:srgbClr val="FFFF00"/>
                </a:solidFill>
                <a:latin typeface="Arial" panose="020B0604020202020204" pitchFamily="34" charset="0"/>
                <a:cs typeface="Arial" panose="020B0604020202020204" pitchFamily="34" charset="0"/>
              </a:rPr>
              <a:t>23.132</a:t>
            </a:r>
            <a:r>
              <a:rPr lang="en-US" sz="2000" b="0" dirty="0">
                <a:solidFill>
                  <a:srgbClr val="FFFFFF"/>
                </a:solidFill>
                <a:latin typeface="Arial" panose="020B0604020202020204" pitchFamily="34" charset="0"/>
                <a:cs typeface="Arial" panose="020B0604020202020204" pitchFamily="34" charset="0"/>
              </a:rPr>
              <a:t>, </a:t>
            </a:r>
            <a:r>
              <a:rPr lang="en-US" sz="2000" b="0" dirty="0" err="1">
                <a:solidFill>
                  <a:srgbClr val="FFFFFF"/>
                </a:solidFill>
                <a:latin typeface="Arial" panose="020B0604020202020204" pitchFamily="34" charset="0"/>
                <a:cs typeface="Arial" panose="020B0604020202020204" pitchFamily="34" charset="0"/>
              </a:rPr>
              <a:t>nếu</a:t>
            </a:r>
            <a:r>
              <a:rPr lang="en-US" sz="2000" b="0" dirty="0">
                <a:solidFill>
                  <a:srgbClr val="FFFFFF"/>
                </a:solidFill>
                <a:latin typeface="Arial" panose="020B0604020202020204" pitchFamily="34" charset="0"/>
                <a:cs typeface="Arial" panose="020B0604020202020204" pitchFamily="34" charset="0"/>
              </a:rPr>
              <a:t> ta chia </a:t>
            </a:r>
            <a:r>
              <a:rPr lang="en-US" sz="2000" b="0" dirty="0" err="1">
                <a:solidFill>
                  <a:srgbClr val="FFFFFF"/>
                </a:solidFill>
                <a:latin typeface="Arial" panose="020B0604020202020204" pitchFamily="34" charset="0"/>
                <a:cs typeface="Arial" panose="020B0604020202020204" pitchFamily="34" charset="0"/>
              </a:rPr>
              <a:t>địa</a:t>
            </a:r>
            <a:r>
              <a:rPr lang="en-US" sz="2000" b="0" dirty="0">
                <a:solidFill>
                  <a:srgbClr val="FFFFFF"/>
                </a:solidFill>
                <a:latin typeface="Arial" panose="020B0604020202020204" pitchFamily="34" charset="0"/>
                <a:cs typeface="Arial" panose="020B0604020202020204" pitchFamily="34" charset="0"/>
              </a:rPr>
              <a:t> </a:t>
            </a:r>
            <a:r>
              <a:rPr lang="en-US" sz="2000" b="0" dirty="0" err="1">
                <a:solidFill>
                  <a:srgbClr val="FFFFFF"/>
                </a:solidFill>
                <a:latin typeface="Arial" panose="020B0604020202020204" pitchFamily="34" charset="0"/>
                <a:cs typeface="Arial" panose="020B0604020202020204" pitchFamily="34" charset="0"/>
              </a:rPr>
              <a:t>chỉ</a:t>
            </a:r>
            <a:r>
              <a:rPr lang="en-US" sz="2000" b="0" dirty="0">
                <a:solidFill>
                  <a:srgbClr val="FFFFFF"/>
                </a:solidFill>
                <a:latin typeface="Arial" panose="020B0604020202020204" pitchFamily="34" charset="0"/>
                <a:cs typeface="Arial" panose="020B0604020202020204" pitchFamily="34" charset="0"/>
              </a:rPr>
              <a:t> </a:t>
            </a:r>
            <a:r>
              <a:rPr lang="en-US" sz="2000" b="0" dirty="0" err="1">
                <a:solidFill>
                  <a:srgbClr val="FFFFFF"/>
                </a:solidFill>
                <a:latin typeface="Arial" panose="020B0604020202020204" pitchFamily="34" charset="0"/>
                <a:cs typeface="Arial" panose="020B0604020202020204" pitchFamily="34" charset="0"/>
              </a:rPr>
              <a:t>này</a:t>
            </a:r>
            <a:r>
              <a:rPr lang="en-US" sz="2000" b="0" dirty="0">
                <a:solidFill>
                  <a:srgbClr val="FFFFFF"/>
                </a:solidFill>
                <a:latin typeface="Arial" panose="020B0604020202020204" pitchFamily="34" charset="0"/>
                <a:cs typeface="Arial" panose="020B0604020202020204" pitchFamily="34" charset="0"/>
              </a:rPr>
              <a:t> </a:t>
            </a:r>
            <a:r>
              <a:rPr lang="en-US" sz="2000" b="0" dirty="0" err="1">
                <a:solidFill>
                  <a:srgbClr val="FFFFFF"/>
                </a:solidFill>
                <a:latin typeface="Arial" panose="020B0604020202020204" pitchFamily="34" charset="0"/>
                <a:cs typeface="Arial" panose="020B0604020202020204" pitchFamily="34" charset="0"/>
              </a:rPr>
              <a:t>thành</a:t>
            </a:r>
            <a:r>
              <a:rPr lang="en-US" sz="2000" b="0" dirty="0">
                <a:solidFill>
                  <a:srgbClr val="FFFFFF"/>
                </a:solidFill>
                <a:latin typeface="Arial" panose="020B0604020202020204" pitchFamily="34" charset="0"/>
                <a:cs typeface="Arial" panose="020B0604020202020204" pitchFamily="34" charset="0"/>
              </a:rPr>
              <a:t> 2 </a:t>
            </a:r>
            <a:r>
              <a:rPr lang="en-US" sz="2000" b="0" dirty="0" err="1">
                <a:solidFill>
                  <a:srgbClr val="FFFFFF"/>
                </a:solidFill>
                <a:latin typeface="Arial" panose="020B0604020202020204" pitchFamily="34" charset="0"/>
                <a:cs typeface="Arial" panose="020B0604020202020204" pitchFamily="34" charset="0"/>
              </a:rPr>
              <a:t>phần</a:t>
            </a:r>
            <a:r>
              <a:rPr lang="en-US" sz="2000" b="0" dirty="0">
                <a:solidFill>
                  <a:srgbClr val="FFFFFF"/>
                </a:solidFill>
                <a:latin typeface="Arial" panose="020B0604020202020204" pitchFamily="34" charset="0"/>
                <a:cs typeface="Arial" panose="020B0604020202020204" pitchFamily="34" charset="0"/>
              </a:rPr>
              <a:t>: </a:t>
            </a:r>
            <a:r>
              <a:rPr lang="en-US" sz="2000" b="0" dirty="0">
                <a:solidFill>
                  <a:srgbClr val="FFC000"/>
                </a:solidFill>
                <a:latin typeface="Arial" panose="020B0604020202020204" pitchFamily="34" charset="0"/>
                <a:cs typeface="Arial" panose="020B0604020202020204" pitchFamily="34" charset="0"/>
              </a:rPr>
              <a:t>192.168.123</a:t>
            </a:r>
            <a:r>
              <a:rPr lang="en-US" sz="2000" b="0" dirty="0">
                <a:solidFill>
                  <a:srgbClr val="FFFFFF"/>
                </a:solidFill>
                <a:latin typeface="Arial" panose="020B0604020202020204" pitchFamily="34" charset="0"/>
                <a:cs typeface="Arial" panose="020B0604020202020204" pitchFamily="34" charset="0"/>
              </a:rPr>
              <a:t> </a:t>
            </a:r>
            <a:r>
              <a:rPr lang="en-US" sz="2000" b="0" dirty="0" err="1">
                <a:solidFill>
                  <a:srgbClr val="FFFFFF"/>
                </a:solidFill>
                <a:latin typeface="Arial" panose="020B0604020202020204" pitchFamily="34" charset="0"/>
                <a:cs typeface="Arial" panose="020B0604020202020204" pitchFamily="34" charset="0"/>
              </a:rPr>
              <a:t>là</a:t>
            </a:r>
            <a:r>
              <a:rPr lang="en-US" sz="2000" b="0" dirty="0">
                <a:solidFill>
                  <a:srgbClr val="FFFFFF"/>
                </a:solidFill>
                <a:latin typeface="Arial" panose="020B0604020202020204" pitchFamily="34" charset="0"/>
                <a:cs typeface="Arial" panose="020B0604020202020204" pitchFamily="34" charset="0"/>
              </a:rPr>
              <a:t> Network Address </a:t>
            </a:r>
            <a:r>
              <a:rPr lang="en-US" sz="2000" b="0" dirty="0" err="1">
                <a:solidFill>
                  <a:srgbClr val="FFFFFF"/>
                </a:solidFill>
                <a:latin typeface="Arial" panose="020B0604020202020204" pitchFamily="34" charset="0"/>
                <a:cs typeface="Arial" panose="020B0604020202020204" pitchFamily="34" charset="0"/>
              </a:rPr>
              <a:t>và</a:t>
            </a:r>
            <a:r>
              <a:rPr lang="en-US" sz="2000" b="0" dirty="0">
                <a:solidFill>
                  <a:srgbClr val="FFFFFF"/>
                </a:solidFill>
                <a:latin typeface="Arial" panose="020B0604020202020204" pitchFamily="34" charset="0"/>
                <a:cs typeface="Arial" panose="020B0604020202020204" pitchFamily="34" charset="0"/>
              </a:rPr>
              <a:t> </a:t>
            </a:r>
            <a:r>
              <a:rPr lang="en-US" sz="2000" b="0" dirty="0">
                <a:solidFill>
                  <a:srgbClr val="00FF00"/>
                </a:solidFill>
                <a:latin typeface="Arial" panose="020B0604020202020204" pitchFamily="34" charset="0"/>
                <a:cs typeface="Arial" panose="020B0604020202020204" pitchFamily="34" charset="0"/>
              </a:rPr>
              <a:t>0.0.0.132</a:t>
            </a:r>
            <a:r>
              <a:rPr lang="en-US" sz="2000" b="0" dirty="0">
                <a:solidFill>
                  <a:srgbClr val="FFFFFF"/>
                </a:solidFill>
                <a:latin typeface="Arial" panose="020B0604020202020204" pitchFamily="34" charset="0"/>
                <a:cs typeface="Arial" panose="020B0604020202020204" pitchFamily="34" charset="0"/>
              </a:rPr>
              <a:t> </a:t>
            </a:r>
            <a:r>
              <a:rPr lang="en-US" sz="2000" b="0" dirty="0" err="1">
                <a:solidFill>
                  <a:srgbClr val="FFFFFF"/>
                </a:solidFill>
                <a:latin typeface="Arial" panose="020B0604020202020204" pitchFamily="34" charset="0"/>
                <a:cs typeface="Arial" panose="020B0604020202020204" pitchFamily="34" charset="0"/>
              </a:rPr>
              <a:t>là</a:t>
            </a:r>
            <a:r>
              <a:rPr lang="en-US" sz="2000" b="0" dirty="0">
                <a:solidFill>
                  <a:srgbClr val="FFFFFF"/>
                </a:solidFill>
                <a:latin typeface="Arial" panose="020B0604020202020204" pitchFamily="34" charset="0"/>
                <a:cs typeface="Arial" panose="020B0604020202020204" pitchFamily="34" charset="0"/>
              </a:rPr>
              <a:t> Host Address</a:t>
            </a:r>
          </a:p>
          <a:p>
            <a:pPr algn="just" defTabSz="812810">
              <a:lnSpc>
                <a:spcPts val="2800"/>
              </a:lnSpc>
              <a:defRPr/>
            </a:pPr>
            <a:endParaRPr lang="en-US" sz="2000" b="0" dirty="0">
              <a:solidFill>
                <a:srgbClr val="FFFFFF"/>
              </a:solidFill>
              <a:latin typeface="Arial" panose="020B0604020202020204" pitchFamily="34" charset="0"/>
              <a:cs typeface="Arial" panose="020B0604020202020204" pitchFamily="34" charset="0"/>
            </a:endParaRPr>
          </a:p>
          <a:p>
            <a:pPr lvl="0">
              <a:lnSpc>
                <a:spcPts val="2800"/>
              </a:lnSpc>
            </a:pPr>
            <a:r>
              <a:rPr lang="en-US" sz="1900" b="0" dirty="0">
                <a:solidFill>
                  <a:srgbClr val="FFFFFF"/>
                </a:solidFill>
                <a:latin typeface="Arial" panose="020B0604020202020204" pitchFamily="34" charset="0"/>
                <a:cs typeface="Arial" panose="020B0604020202020204" pitchFamily="34" charset="0"/>
              </a:rPr>
              <a:t>IP Address     1</a:t>
            </a:r>
            <a:r>
              <a:rPr lang="vi-VN" sz="1900" b="0" dirty="0">
                <a:solidFill>
                  <a:srgbClr val="FFFFFF"/>
                </a:solidFill>
                <a:latin typeface="Arial" panose="020B0604020202020204" pitchFamily="34" charset="0"/>
                <a:cs typeface="Arial" panose="020B0604020202020204" pitchFamily="34" charset="0"/>
              </a:rPr>
              <a:t>92.1</a:t>
            </a:r>
            <a:r>
              <a:rPr lang="en-US" sz="1900" b="0" dirty="0">
                <a:solidFill>
                  <a:srgbClr val="FFFFFF"/>
                </a:solidFill>
                <a:latin typeface="Arial" panose="020B0604020202020204" pitchFamily="34" charset="0"/>
                <a:cs typeface="Arial" panose="020B0604020202020204" pitchFamily="34" charset="0"/>
              </a:rPr>
              <a:t>68</a:t>
            </a:r>
            <a:r>
              <a:rPr lang="vi-VN" sz="1900" b="0" dirty="0">
                <a:solidFill>
                  <a:srgbClr val="FFFFFF"/>
                </a:solidFill>
                <a:latin typeface="Arial" panose="020B0604020202020204" pitchFamily="34" charset="0"/>
                <a:cs typeface="Arial" panose="020B0604020202020204" pitchFamily="34" charset="0"/>
              </a:rPr>
              <a:t>.1</a:t>
            </a:r>
            <a:r>
              <a:rPr lang="en-US" sz="1900" b="0" dirty="0">
                <a:solidFill>
                  <a:srgbClr val="FFFFFF"/>
                </a:solidFill>
                <a:latin typeface="Arial" panose="020B0604020202020204" pitchFamily="34" charset="0"/>
                <a:cs typeface="Arial" panose="020B0604020202020204" pitchFamily="34" charset="0"/>
              </a:rPr>
              <a:t>23.132 -&gt;  11000000 10101000 01111011 10000100</a:t>
            </a:r>
          </a:p>
          <a:p>
            <a:pPr lvl="0" algn="just">
              <a:lnSpc>
                <a:spcPts val="2800"/>
              </a:lnSpc>
            </a:pPr>
            <a:r>
              <a:rPr lang="en-US" sz="1900" b="0" dirty="0">
                <a:solidFill>
                  <a:srgbClr val="FFFFFF"/>
                </a:solidFill>
                <a:latin typeface="Arial" panose="020B0604020202020204" pitchFamily="34" charset="0"/>
                <a:cs typeface="Arial" panose="020B0604020202020204" pitchFamily="34" charset="0"/>
              </a:rPr>
              <a:t>Subnet mask  255.255.255.0      -&gt;   11111111  11111111 11111111 00000000</a:t>
            </a:r>
          </a:p>
          <a:p>
            <a:pPr lvl="0">
              <a:lnSpc>
                <a:spcPts val="2800"/>
              </a:lnSpc>
            </a:pPr>
            <a:r>
              <a:rPr lang="en-US" sz="1900" b="0" dirty="0">
                <a:solidFill>
                  <a:srgbClr val="FFFFFF"/>
                </a:solidFill>
                <a:latin typeface="Arial" panose="020B0604020202020204" pitchFamily="34" charset="0"/>
                <a:cs typeface="Arial" panose="020B0604020202020204" pitchFamily="34" charset="0"/>
              </a:rPr>
              <a:t>Network Address: 192.168.123  -&gt;   </a:t>
            </a:r>
            <a:r>
              <a:rPr lang="en-US" sz="1900" b="0" dirty="0">
                <a:solidFill>
                  <a:srgbClr val="FFC000"/>
                </a:solidFill>
                <a:latin typeface="Arial" panose="020B0604020202020204" pitchFamily="34" charset="0"/>
                <a:cs typeface="Arial" panose="020B0604020202020204" pitchFamily="34" charset="0"/>
              </a:rPr>
              <a:t>11000000 10101000 01111011 </a:t>
            </a:r>
            <a:r>
              <a:rPr lang="en-US" sz="1900" b="0" dirty="0">
                <a:solidFill>
                  <a:srgbClr val="00FF00"/>
                </a:solidFill>
                <a:latin typeface="Arial" panose="020B0604020202020204" pitchFamily="34" charset="0"/>
                <a:cs typeface="Arial" panose="020B0604020202020204" pitchFamily="34" charset="0"/>
              </a:rPr>
              <a:t>00000000</a:t>
            </a:r>
          </a:p>
          <a:p>
            <a:pPr lvl="0">
              <a:lnSpc>
                <a:spcPts val="2800"/>
              </a:lnSpc>
            </a:pPr>
            <a:r>
              <a:rPr lang="en-US" sz="1900" b="0" dirty="0">
                <a:solidFill>
                  <a:srgbClr val="FFFFFF"/>
                </a:solidFill>
                <a:latin typeface="Arial" panose="020B0604020202020204" pitchFamily="34" charset="0"/>
                <a:cs typeface="Arial" panose="020B0604020202020204" pitchFamily="34" charset="0"/>
              </a:rPr>
              <a:t>Host address:	       0.0.0.132  -&gt;  </a:t>
            </a:r>
            <a:r>
              <a:rPr lang="en-US" sz="1900" b="0" dirty="0">
                <a:solidFill>
                  <a:srgbClr val="00FF00"/>
                </a:solidFill>
                <a:latin typeface="Arial" panose="020B0604020202020204" pitchFamily="34" charset="0"/>
                <a:cs typeface="Arial" panose="020B0604020202020204" pitchFamily="34" charset="0"/>
              </a:rPr>
              <a:t>00000000 00000000 00000000 </a:t>
            </a:r>
            <a:r>
              <a:rPr lang="en-US" sz="1900" b="0" dirty="0">
                <a:solidFill>
                  <a:srgbClr val="FFC000"/>
                </a:solidFill>
                <a:latin typeface="Arial" panose="020B0604020202020204" pitchFamily="34" charset="0"/>
                <a:cs typeface="Arial" panose="020B0604020202020204" pitchFamily="34" charset="0"/>
              </a:rPr>
              <a:t>10000100</a:t>
            </a:r>
          </a:p>
          <a:p>
            <a:pPr lvl="0">
              <a:lnSpc>
                <a:spcPts val="2800"/>
              </a:lnSpc>
            </a:pPr>
            <a:endParaRPr lang="en-US" sz="1900" b="0" dirty="0">
              <a:solidFill>
                <a:srgbClr val="FFC000"/>
              </a:solidFill>
              <a:latin typeface="Arial" panose="020B0604020202020204" pitchFamily="34" charset="0"/>
              <a:cs typeface="Arial" panose="020B0604020202020204" pitchFamily="34" charset="0"/>
            </a:endParaRPr>
          </a:p>
          <a:p>
            <a:pPr lvl="0">
              <a:lnSpc>
                <a:spcPts val="2800"/>
              </a:lnSpc>
            </a:pPr>
            <a:r>
              <a:rPr lang="en-US" sz="1900" b="0" dirty="0" err="1">
                <a:latin typeface="Arial" panose="020B0604020202020204" pitchFamily="34" charset="0"/>
                <a:cs typeface="Arial" panose="020B0604020202020204" pitchFamily="34" charset="0"/>
              </a:rPr>
              <a:t>Một</a:t>
            </a:r>
            <a:r>
              <a:rPr lang="en-US" sz="1900" b="0" dirty="0">
                <a:latin typeface="Arial" panose="020B0604020202020204" pitchFamily="34" charset="0"/>
                <a:cs typeface="Arial" panose="020B0604020202020204" pitchFamily="34" charset="0"/>
              </a:rPr>
              <a:t> </a:t>
            </a:r>
            <a:r>
              <a:rPr lang="en-US" sz="1900" b="0" dirty="0" err="1">
                <a:latin typeface="Arial" panose="020B0604020202020204" pitchFamily="34" charset="0"/>
                <a:cs typeface="Arial" panose="020B0604020202020204" pitchFamily="34" charset="0"/>
              </a:rPr>
              <a:t>số</a:t>
            </a:r>
            <a:r>
              <a:rPr lang="en-US" sz="1900" b="0" dirty="0">
                <a:latin typeface="Arial" panose="020B0604020202020204" pitchFamily="34" charset="0"/>
                <a:cs typeface="Arial" panose="020B0604020202020204" pitchFamily="34" charset="0"/>
              </a:rPr>
              <a:t> </a:t>
            </a:r>
            <a:r>
              <a:rPr lang="en-US" sz="1900" b="0" dirty="0" err="1">
                <a:latin typeface="Arial" panose="020B0604020202020204" pitchFamily="34" charset="0"/>
                <a:cs typeface="Arial" panose="020B0604020202020204" pitchFamily="34" charset="0"/>
              </a:rPr>
              <a:t>mặt</a:t>
            </a:r>
            <a:r>
              <a:rPr lang="en-US" sz="1900" b="0" dirty="0">
                <a:latin typeface="Arial" panose="020B0604020202020204" pitchFamily="34" charset="0"/>
                <a:cs typeface="Arial" panose="020B0604020202020204" pitchFamily="34" charset="0"/>
              </a:rPr>
              <a:t> </a:t>
            </a:r>
            <a:r>
              <a:rPr lang="en-US" sz="1900" b="0" dirty="0" err="1">
                <a:latin typeface="Arial" panose="020B0604020202020204" pitchFamily="34" charset="0"/>
                <a:cs typeface="Arial" panose="020B0604020202020204" pitchFamily="34" charset="0"/>
              </a:rPr>
              <a:t>nạ</a:t>
            </a:r>
            <a:r>
              <a:rPr lang="en-US" sz="1900" b="0" dirty="0">
                <a:latin typeface="Arial" panose="020B0604020202020204" pitchFamily="34" charset="0"/>
                <a:cs typeface="Arial" panose="020B0604020202020204" pitchFamily="34" charset="0"/>
              </a:rPr>
              <a:t> con </a:t>
            </a:r>
            <a:r>
              <a:rPr lang="en-US" sz="1900" b="0" dirty="0" err="1">
                <a:latin typeface="Arial" panose="020B0604020202020204" pitchFamily="34" charset="0"/>
                <a:cs typeface="Arial" panose="020B0604020202020204" pitchFamily="34" charset="0"/>
              </a:rPr>
              <a:t>phổ</a:t>
            </a:r>
            <a:r>
              <a:rPr lang="en-US" sz="1900" b="0" dirty="0">
                <a:latin typeface="Arial" panose="020B0604020202020204" pitchFamily="34" charset="0"/>
                <a:cs typeface="Arial" panose="020B0604020202020204" pitchFamily="34" charset="0"/>
              </a:rPr>
              <a:t> </a:t>
            </a:r>
            <a:r>
              <a:rPr lang="en-US" sz="1900" b="0" dirty="0" err="1">
                <a:latin typeface="Arial" panose="020B0604020202020204" pitchFamily="34" charset="0"/>
                <a:cs typeface="Arial" panose="020B0604020202020204" pitchFamily="34" charset="0"/>
              </a:rPr>
              <a:t>biến</a:t>
            </a:r>
            <a:r>
              <a:rPr lang="en-US" sz="1900" b="0" dirty="0">
                <a:latin typeface="Arial" panose="020B0604020202020204" pitchFamily="34" charset="0"/>
                <a:cs typeface="Arial" panose="020B0604020202020204" pitchFamily="34" charset="0"/>
              </a:rPr>
              <a:t> </a:t>
            </a:r>
            <a:r>
              <a:rPr lang="en-US" sz="1900" b="0" dirty="0" err="1">
                <a:latin typeface="Arial" panose="020B0604020202020204" pitchFamily="34" charset="0"/>
                <a:cs typeface="Arial" panose="020B0604020202020204" pitchFamily="34" charset="0"/>
              </a:rPr>
              <a:t>là</a:t>
            </a:r>
            <a:r>
              <a:rPr lang="en-US" sz="1900" b="0" dirty="0">
                <a:latin typeface="Arial" panose="020B0604020202020204" pitchFamily="34" charset="0"/>
                <a:cs typeface="Arial" panose="020B0604020202020204" pitchFamily="34" charset="0"/>
              </a:rPr>
              <a:t>:</a:t>
            </a:r>
          </a:p>
          <a:p>
            <a:pPr lvl="0">
              <a:lnSpc>
                <a:spcPts val="2800"/>
              </a:lnSpc>
            </a:pPr>
            <a:endParaRPr lang="en-US" sz="1900" b="0" dirty="0">
              <a:latin typeface="Arial" panose="020B0604020202020204" pitchFamily="34" charset="0"/>
              <a:cs typeface="Arial" panose="020B0604020202020204" pitchFamily="34" charset="0"/>
            </a:endParaRPr>
          </a:p>
          <a:p>
            <a:pPr lvl="0">
              <a:lnSpc>
                <a:spcPts val="2800"/>
              </a:lnSpc>
            </a:pPr>
            <a:r>
              <a:rPr lang="en-US" sz="1900" b="0" dirty="0">
                <a:latin typeface="Arial" panose="020B0604020202020204" pitchFamily="34" charset="0"/>
                <a:cs typeface="Arial" panose="020B0604020202020204" pitchFamily="34" charset="0"/>
              </a:rPr>
              <a:t>255.255.255.192		</a:t>
            </a:r>
            <a:r>
              <a:rPr lang="en-US" sz="1900" b="0" dirty="0">
                <a:solidFill>
                  <a:srgbClr val="FFC000"/>
                </a:solidFill>
                <a:latin typeface="Arial" panose="020B0604020202020204" pitchFamily="34" charset="0"/>
                <a:cs typeface="Arial" panose="020B0604020202020204" pitchFamily="34" charset="0"/>
              </a:rPr>
              <a:t>11111111 11111111 11111111 11000000</a:t>
            </a:r>
          </a:p>
          <a:p>
            <a:pPr lvl="0">
              <a:lnSpc>
                <a:spcPts val="2800"/>
              </a:lnSpc>
            </a:pPr>
            <a:endParaRPr lang="en-US" sz="1900" b="0" dirty="0">
              <a:latin typeface="Arial" panose="020B0604020202020204" pitchFamily="34" charset="0"/>
              <a:cs typeface="Arial" panose="020B0604020202020204" pitchFamily="34" charset="0"/>
            </a:endParaRPr>
          </a:p>
          <a:p>
            <a:pPr lvl="0">
              <a:lnSpc>
                <a:spcPts val="2800"/>
              </a:lnSpc>
            </a:pPr>
            <a:r>
              <a:rPr lang="en-US" sz="1900" b="0" dirty="0">
                <a:latin typeface="Arial" panose="020B0604020202020204" pitchFamily="34" charset="0"/>
                <a:cs typeface="Arial" panose="020B0604020202020204" pitchFamily="34" charset="0"/>
              </a:rPr>
              <a:t>255.255.255.224		</a:t>
            </a:r>
            <a:r>
              <a:rPr lang="en-US" sz="1900" b="0" dirty="0">
                <a:solidFill>
                  <a:srgbClr val="00FF00"/>
                </a:solidFill>
                <a:latin typeface="Arial" panose="020B0604020202020204" pitchFamily="34" charset="0"/>
                <a:cs typeface="Arial" panose="020B0604020202020204" pitchFamily="34" charset="0"/>
              </a:rPr>
              <a:t>11111111 11111111 11111111 11100000</a:t>
            </a:r>
          </a:p>
        </p:txBody>
      </p:sp>
    </p:spTree>
    <p:extLst>
      <p:ext uri="{BB962C8B-B14F-4D97-AF65-F5344CB8AC3E}">
        <p14:creationId xmlns:p14="http://schemas.microsoft.com/office/powerpoint/2010/main" val="426845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595141" y="655055"/>
            <a:ext cx="8040860" cy="5564344"/>
          </a:xfrm>
          <a:prstGeom prst="rect">
            <a:avLst/>
          </a:prstGeom>
        </p:spPr>
        <p:txBody>
          <a:bodyPr wrap="square">
            <a:spAutoFit/>
          </a:bodyPr>
          <a:lstStyle/>
          <a:p>
            <a:pPr marL="304804" indent="-304804" defTabSz="685849" eaLnBrk="1" fontAlgn="auto" hangingPunct="1">
              <a:spcBef>
                <a:spcPts val="0"/>
              </a:spcBef>
              <a:spcAft>
                <a:spcPts val="0"/>
              </a:spcAft>
              <a:buFontTx/>
              <a:buChar char="-"/>
              <a:defRPr/>
            </a:pPr>
            <a:r>
              <a:rPr lang="en-US" altLang="en-US" sz="1778" dirty="0">
                <a:solidFill>
                  <a:srgbClr val="FFFF00"/>
                </a:solidFill>
                <a:latin typeface="Arial" panose="020B0604020202020204" pitchFamily="34" charset="0"/>
                <a:cs typeface="Arial" panose="020B0604020202020204" pitchFamily="34" charset="0"/>
              </a:rPr>
              <a:t>L</a:t>
            </a:r>
            <a:r>
              <a:rPr lang="vi-VN" altLang="en-US" sz="1778" dirty="0">
                <a:solidFill>
                  <a:srgbClr val="FFFF00"/>
                </a:solidFill>
                <a:latin typeface="Arial" panose="020B0604020202020204" pitchFamily="34" charset="0"/>
                <a:cs typeface="Arial" panose="020B0604020202020204" pitchFamily="34" charset="0"/>
              </a:rPr>
              <a:t>ư</a:t>
            </a:r>
            <a:r>
              <a:rPr lang="en-US" altLang="en-US" sz="1778" dirty="0" err="1">
                <a:solidFill>
                  <a:srgbClr val="FFFF00"/>
                </a:solidFill>
                <a:latin typeface="Arial" panose="020B0604020202020204" pitchFamily="34" charset="0"/>
                <a:cs typeface="Arial" panose="020B0604020202020204" pitchFamily="34" charset="0"/>
              </a:rPr>
              <a:t>ợc</a:t>
            </a:r>
            <a:r>
              <a:rPr lang="en-US" altLang="en-US" sz="1778" dirty="0">
                <a:solidFill>
                  <a:srgbClr val="FFFF00"/>
                </a:solidFill>
                <a:latin typeface="Arial" panose="020B0604020202020204" pitchFamily="34" charset="0"/>
                <a:cs typeface="Arial" panose="020B0604020202020204" pitchFamily="34" charset="0"/>
              </a:rPr>
              <a:t> </a:t>
            </a:r>
            <a:r>
              <a:rPr lang="en-US" altLang="en-US" sz="1778" dirty="0" err="1">
                <a:solidFill>
                  <a:srgbClr val="FFFF00"/>
                </a:solidFill>
                <a:latin typeface="Arial" panose="020B0604020202020204" pitchFamily="34" charset="0"/>
                <a:cs typeface="Arial" panose="020B0604020202020204" pitchFamily="34" charset="0"/>
              </a:rPr>
              <a:t>đồ</a:t>
            </a:r>
            <a:r>
              <a:rPr lang="en-US" altLang="en-US" sz="1778" dirty="0">
                <a:solidFill>
                  <a:srgbClr val="FFFF00"/>
                </a:solidFill>
                <a:latin typeface="Arial" panose="020B0604020202020204" pitchFamily="34" charset="0"/>
                <a:cs typeface="Arial" panose="020B0604020202020204" pitchFamily="34" charset="0"/>
              </a:rPr>
              <a:t> CIDR </a:t>
            </a:r>
            <a:r>
              <a:rPr lang="en-US" altLang="en-US" sz="1778" b="0" dirty="0">
                <a:solidFill>
                  <a:srgbClr val="FFFF00"/>
                </a:solidFill>
                <a:latin typeface="Arial" panose="020B0604020202020204" pitchFamily="34" charset="0"/>
                <a:cs typeface="Arial" panose="020B0604020202020204" pitchFamily="34" charset="0"/>
              </a:rPr>
              <a:t>(</a:t>
            </a:r>
            <a:r>
              <a:rPr lang="en-US" sz="1778" b="0" dirty="0">
                <a:solidFill>
                  <a:srgbClr val="FFFFFF"/>
                </a:solidFill>
                <a:latin typeface="Arial" panose="020B0604020202020204" pitchFamily="34" charset="0"/>
                <a:cs typeface="Arial" panose="020B0604020202020204" pitchFamily="34" charset="0"/>
              </a:rPr>
              <a:t>Classless Inter-Domain Routing</a:t>
            </a:r>
            <a:r>
              <a:rPr lang="en-US" altLang="en-US" sz="1778" b="0" dirty="0">
                <a:solidFill>
                  <a:srgbClr val="FFFF00"/>
                </a:solidFill>
                <a:latin typeface="Arial" panose="020B0604020202020204" pitchFamily="34" charset="0"/>
                <a:cs typeface="Arial" panose="020B0604020202020204" pitchFamily="34" charset="0"/>
              </a:rPr>
              <a:t>)</a:t>
            </a:r>
            <a:endParaRPr lang="en-US" altLang="en-US" sz="1778" b="0" dirty="0">
              <a:solidFill>
                <a:prstClr val="white"/>
              </a:solidFill>
              <a:latin typeface="Arial" panose="020B0604020202020204" pitchFamily="34" charset="0"/>
              <a:cs typeface="Arial" panose="020B0604020202020204" pitchFamily="34" charset="0"/>
            </a:endParaRPr>
          </a:p>
          <a:p>
            <a:pPr defTabSz="685849" eaLnBrk="1" fontAlgn="auto" hangingPunct="1">
              <a:spcBef>
                <a:spcPts val="0"/>
              </a:spcBef>
              <a:spcAft>
                <a:spcPts val="0"/>
              </a:spcAft>
              <a:defRPr/>
            </a:pPr>
            <a:r>
              <a:rPr lang="en-US" sz="1778" b="0" dirty="0">
                <a:solidFill>
                  <a:srgbClr val="FFFFFF"/>
                </a:solidFill>
                <a:latin typeface="Arial" panose="020B0604020202020204" pitchFamily="34" charset="0"/>
                <a:cs typeface="Arial" panose="020B0604020202020204" pitchFamily="34" charset="0"/>
              </a:rPr>
              <a:t>L</a:t>
            </a:r>
            <a:r>
              <a:rPr lang="vi-VN" sz="1778" b="0" dirty="0">
                <a:solidFill>
                  <a:srgbClr val="FFFFFF"/>
                </a:solidFill>
                <a:latin typeface="Arial" panose="020B0604020202020204" pitchFamily="34" charset="0"/>
                <a:cs typeface="Arial" panose="020B0604020202020204" pitchFamily="34" charset="0"/>
              </a:rPr>
              <a:t>à một lược đồ địa chỉ mới cho Internet, nó cho phép sử dụng hiệu quả tài nguyên địa chỉ IP hơn là mô hình lược đồ địa chỉ chia thành các lớp A, B, C cũ.</a:t>
            </a:r>
            <a:endParaRPr lang="en-US" sz="1778" b="0" dirty="0">
              <a:solidFill>
                <a:srgbClr val="FFFFFF"/>
              </a:solidFill>
              <a:latin typeface="Arial" panose="020B0604020202020204" pitchFamily="34" charset="0"/>
              <a:cs typeface="Arial" panose="020B0604020202020204" pitchFamily="34" charset="0"/>
            </a:endParaRPr>
          </a:p>
          <a:p>
            <a:pPr algn="just" defTabSz="812810">
              <a:defRPr/>
            </a:pPr>
            <a:r>
              <a:rPr lang="vi-VN" sz="1778" b="0" dirty="0">
                <a:solidFill>
                  <a:srgbClr val="FFFFFF"/>
                </a:solidFill>
                <a:latin typeface="Arial" panose="020B0604020202020204" pitchFamily="34" charset="0"/>
                <a:cs typeface="Arial" panose="020B0604020202020204" pitchFamily="34" charset="0"/>
              </a:rPr>
              <a:t>Trung bình cứ 30 phút lại có một mạng mới được kết nối vào internet, với tốc độ đó thì chúng ta gặp phải 2 trở ngại chính:</a:t>
            </a:r>
          </a:p>
          <a:p>
            <a:pPr defTabSz="812810">
              <a:defRPr/>
            </a:pPr>
            <a:r>
              <a:rPr lang="en-US" sz="1778" b="0" dirty="0">
                <a:solidFill>
                  <a:srgbClr val="FFFFFF"/>
                </a:solidFill>
                <a:latin typeface="Arial" panose="020B0604020202020204" pitchFamily="34" charset="0"/>
                <a:cs typeface="Arial" panose="020B0604020202020204" pitchFamily="34" charset="0"/>
              </a:rPr>
              <a:t>* </a:t>
            </a:r>
            <a:r>
              <a:rPr lang="vi-VN" sz="1778" b="0" dirty="0">
                <a:solidFill>
                  <a:srgbClr val="FFFFFF"/>
                </a:solidFill>
                <a:latin typeface="Arial" panose="020B0604020202020204" pitchFamily="34" charset="0"/>
                <a:cs typeface="Arial" panose="020B0604020202020204" pitchFamily="34" charset="0"/>
              </a:rPr>
              <a:t>Hết địa chỉ IP</a:t>
            </a:r>
          </a:p>
          <a:p>
            <a:pPr defTabSz="812810">
              <a:defRPr/>
            </a:pPr>
            <a:r>
              <a:rPr lang="en-US" sz="1778" b="0" dirty="0">
                <a:solidFill>
                  <a:srgbClr val="FFFFFF"/>
                </a:solidFill>
                <a:latin typeface="Arial" panose="020B0604020202020204" pitchFamily="34" charset="0"/>
                <a:cs typeface="Arial" panose="020B0604020202020204" pitchFamily="34" charset="0"/>
              </a:rPr>
              <a:t>* </a:t>
            </a:r>
            <a:r>
              <a:rPr lang="vi-VN" sz="1778" b="0" dirty="0">
                <a:solidFill>
                  <a:srgbClr val="FFFFFF"/>
                </a:solidFill>
                <a:latin typeface="Arial" panose="020B0604020202020204" pitchFamily="34" charset="0"/>
                <a:cs typeface="Arial" panose="020B0604020202020204" pitchFamily="34" charset="0"/>
              </a:rPr>
              <a:t>Hết khả năng cần thiết cho bảng định tuyến toàn cầu</a:t>
            </a:r>
          </a:p>
          <a:p>
            <a:pPr algn="just" defTabSz="812810">
              <a:defRPr/>
            </a:pPr>
            <a:r>
              <a:rPr lang="vi-VN" sz="1778" b="0" dirty="0">
                <a:solidFill>
                  <a:srgbClr val="FFFFFF"/>
                </a:solidFill>
                <a:latin typeface="Arial" panose="020B0604020202020204" pitchFamily="34" charset="0"/>
                <a:cs typeface="Arial" panose="020B0604020202020204" pitchFamily="34" charset="0"/>
              </a:rPr>
              <a:t>CIDR thay thế cách phân chia địa chỉ kiểu cũ (theo lớp A, B, C) ở chỗ có các phần bit chỉ định mạng được linh hoạt hơn. Thay vì bị giới hạn các bit chỉ thị mạng là 8, 16 hay 24 bit, CIDR </a:t>
            </a:r>
            <a:r>
              <a:rPr lang="en-US" sz="1778" b="0" dirty="0" err="1">
                <a:solidFill>
                  <a:srgbClr val="FFFFFF"/>
                </a:solidFill>
                <a:latin typeface="Arial" panose="020B0604020202020204" pitchFamily="34" charset="0"/>
                <a:cs typeface="Arial" panose="020B0604020202020204" pitchFamily="34" charset="0"/>
              </a:rPr>
              <a:t>cho</a:t>
            </a:r>
            <a:r>
              <a:rPr lang="en-US" sz="1778" b="0" dirty="0">
                <a:solidFill>
                  <a:srgbClr val="FFFFFF"/>
                </a:solidFill>
                <a:latin typeface="Arial" panose="020B0604020202020204" pitchFamily="34" charset="0"/>
                <a:cs typeface="Arial" panose="020B0604020202020204" pitchFamily="34" charset="0"/>
              </a:rPr>
              <a:t> </a:t>
            </a:r>
            <a:r>
              <a:rPr lang="en-US" sz="1778" b="0" dirty="0" err="1">
                <a:solidFill>
                  <a:srgbClr val="FFFFFF"/>
                </a:solidFill>
                <a:latin typeface="Arial" panose="020B0604020202020204" pitchFamily="34" charset="0"/>
                <a:cs typeface="Arial" panose="020B0604020202020204" pitchFamily="34" charset="0"/>
              </a:rPr>
              <a:t>phép</a:t>
            </a:r>
            <a:r>
              <a:rPr lang="vi-VN" sz="1778" b="0" dirty="0">
                <a:solidFill>
                  <a:srgbClr val="FFFFFF"/>
                </a:solidFill>
                <a:latin typeface="Arial" panose="020B0604020202020204" pitchFamily="34" charset="0"/>
                <a:cs typeface="Arial" panose="020B0604020202020204" pitchFamily="34" charset="0"/>
              </a:rPr>
              <a:t> sử dụng bất kỳ bit nào từ vị trí </a:t>
            </a:r>
            <a:r>
              <a:rPr lang="vi-VN" sz="1778" dirty="0">
                <a:solidFill>
                  <a:srgbClr val="FFFF66"/>
                </a:solidFill>
                <a:latin typeface="Arial" panose="020B0604020202020204" pitchFamily="34" charset="0"/>
                <a:cs typeface="Arial" panose="020B0604020202020204" pitchFamily="34" charset="0"/>
              </a:rPr>
              <a:t>13</a:t>
            </a:r>
            <a:r>
              <a:rPr lang="vi-VN" sz="1778" b="0" dirty="0">
                <a:solidFill>
                  <a:srgbClr val="FFFFFF"/>
                </a:solidFill>
                <a:latin typeface="Arial" panose="020B0604020202020204" pitchFamily="34" charset="0"/>
                <a:cs typeface="Arial" panose="020B0604020202020204" pitchFamily="34" charset="0"/>
              </a:rPr>
              <a:t> đến </a:t>
            </a:r>
            <a:r>
              <a:rPr lang="vi-VN" sz="1778" dirty="0">
                <a:solidFill>
                  <a:srgbClr val="FFFF66"/>
                </a:solidFill>
                <a:latin typeface="Arial" panose="020B0604020202020204" pitchFamily="34" charset="0"/>
                <a:cs typeface="Arial" panose="020B0604020202020204" pitchFamily="34" charset="0"/>
              </a:rPr>
              <a:t>27</a:t>
            </a:r>
            <a:r>
              <a:rPr lang="vi-VN" sz="1778" b="0" dirty="0">
                <a:solidFill>
                  <a:srgbClr val="FFFFFF"/>
                </a:solidFill>
                <a:latin typeface="Arial" panose="020B0604020202020204" pitchFamily="34" charset="0"/>
                <a:cs typeface="Arial" panose="020B0604020202020204" pitchFamily="34" charset="0"/>
              </a:rPr>
              <a:t>. Vì thế, block địa chỉ thu được có thể thiết kế cho mạng nhỏ khoảng 32 host hoặc những mạng cỡ lớn trên 500,000 host. Điều này cho phép sự phân chia địa chỉ gần hơn với nhu cầu của các mạng mới được thiết lập.</a:t>
            </a:r>
          </a:p>
          <a:p>
            <a:pPr algn="just" defTabSz="812810">
              <a:defRPr/>
            </a:pPr>
            <a:r>
              <a:rPr lang="vi-VN" sz="1778" b="0" dirty="0">
                <a:solidFill>
                  <a:srgbClr val="FFFFFF"/>
                </a:solidFill>
                <a:latin typeface="Arial" panose="020B0604020202020204" pitchFamily="34" charset="0"/>
                <a:cs typeface="Arial" panose="020B0604020202020204" pitchFamily="34" charset="0"/>
              </a:rPr>
              <a:t>Một địa chỉ CIDR cũng bao gồm 32 bit</a:t>
            </a:r>
            <a:r>
              <a:rPr lang="en-US" sz="1778" b="0" dirty="0">
                <a:solidFill>
                  <a:srgbClr val="FFFFFF"/>
                </a:solidFill>
                <a:latin typeface="Arial" panose="020B0604020202020204" pitchFamily="34" charset="0"/>
                <a:cs typeface="Arial" panose="020B0604020202020204" pitchFamily="34" charset="0"/>
              </a:rPr>
              <a:t>s</a:t>
            </a:r>
            <a:r>
              <a:rPr lang="vi-VN" sz="1778" b="0" dirty="0">
                <a:solidFill>
                  <a:srgbClr val="FFFFFF"/>
                </a:solidFill>
                <a:latin typeface="Arial" panose="020B0604020202020204" pitchFamily="34" charset="0"/>
                <a:cs typeface="Arial" panose="020B0604020202020204" pitchFamily="34" charset="0"/>
              </a:rPr>
              <a:t> như địa chỉ IP chuẩn và thêm vào đó là thông tin có bao nhiêu bit được sử dụng để đánh địa chỉ mạng. Ví dụ, trong địa chỉ CIDR 206.13.01.48/25, thì "/25" chỉ ra rằng 25 bit</a:t>
            </a:r>
            <a:r>
              <a:rPr lang="en-US" sz="1778" b="0" dirty="0">
                <a:solidFill>
                  <a:srgbClr val="FFFFFF"/>
                </a:solidFill>
                <a:latin typeface="Arial" panose="020B0604020202020204" pitchFamily="34" charset="0"/>
                <a:cs typeface="Arial" panose="020B0604020202020204" pitchFamily="34" charset="0"/>
              </a:rPr>
              <a:t>s</a:t>
            </a:r>
            <a:r>
              <a:rPr lang="vi-VN" sz="1778" b="0" dirty="0">
                <a:solidFill>
                  <a:srgbClr val="FFFFFF"/>
                </a:solidFill>
                <a:latin typeface="Arial" panose="020B0604020202020204" pitchFamily="34" charset="0"/>
                <a:cs typeface="Arial" panose="020B0604020202020204" pitchFamily="34" charset="0"/>
              </a:rPr>
              <a:t> đầu tiên được sử dụng cho việc xác định ra một mạng duy nhất và các bit còn lại thì được sử dụng để đánh địa chỉ các host trong mạng.</a:t>
            </a:r>
          </a:p>
          <a:p>
            <a:pPr defTabSz="685849" eaLnBrk="1" fontAlgn="auto" hangingPunct="1">
              <a:spcBef>
                <a:spcPts val="0"/>
              </a:spcBef>
              <a:spcAft>
                <a:spcPts val="0"/>
              </a:spcAft>
              <a:defRPr/>
            </a:pPr>
            <a:endParaRPr lang="en-US" altLang="en-US" sz="1778" b="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941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304800" y="533400"/>
            <a:ext cx="8261945" cy="5915722"/>
          </a:xfrm>
          <a:prstGeom prst="rect">
            <a:avLst/>
          </a:prstGeom>
        </p:spPr>
        <p:txBody>
          <a:bodyPr wrap="square">
            <a:spAutoFit/>
          </a:bodyPr>
          <a:lstStyle/>
          <a:p>
            <a:pPr algn="just">
              <a:lnSpc>
                <a:spcPts val="2400"/>
              </a:lnSpc>
            </a:pPr>
            <a:r>
              <a:rPr lang="vi-VN" sz="1800" b="0" dirty="0">
                <a:latin typeface="Arial" panose="020B0604020202020204" pitchFamily="34" charset="0"/>
                <a:cs typeface="Arial" panose="020B0604020202020204" pitchFamily="34" charset="0"/>
              </a:rPr>
              <a:t>Mô hình địa chỉ CIDR cũng cho phép có được sự định tuyến tập trung (route aggregation), tại đó một tuyến đường mức cao (high-level) có thể được biểu diễn nhờ nhiều tuyến đường mức thấp hơn (lower-level) trong bảng định tuyến.</a:t>
            </a:r>
          </a:p>
          <a:p>
            <a:pPr algn="just">
              <a:lnSpc>
                <a:spcPts val="2400"/>
              </a:lnSpc>
            </a:pPr>
            <a:r>
              <a:rPr lang="vi-VN" sz="1800" b="0" dirty="0">
                <a:latin typeface="Arial" panose="020B0604020202020204" pitchFamily="34" charset="0"/>
                <a:cs typeface="Arial" panose="020B0604020202020204" pitchFamily="34" charset="0"/>
              </a:rPr>
              <a:t>Mô hình này gần giống như mô hình mạng điện thoại, khi mà mạng được thiết kế theo kiểu phân cấp. Ở mức cao, node mạng lõi chỉ nhìn vào thông tin về mã vùng và sau đó thì định ra tuyến đường cho cuộc gọi đến được với node mạng lõi đáp ứng cho mã vùng đó. Node nhận sẽ nhìn vào số đứng tiếp theo sau mã vùng và chuyển cuộc gọi tới mạng con trong nó, là nơi cuộc gọi cần đến, và công việc cứ thế tiếp diễn. Như thế, node mạng lõi chỉ cần có lối vào của bảng định tuyến cho mã vùng, và nó chỉ cần kiểm tra có block số ở vị trí mặc định trong chuỗi số điện thoại, chứ không phải là tất cả các số trong đó.</a:t>
            </a:r>
            <a:r>
              <a:rPr lang="en-US" sz="1800" b="0" dirty="0">
                <a:latin typeface="Arial" panose="020B0604020202020204" pitchFamily="34" charset="0"/>
                <a:cs typeface="Arial" panose="020B0604020202020204" pitchFamily="34" charset="0"/>
              </a:rPr>
              <a:t> C</a:t>
            </a:r>
            <a:r>
              <a:rPr lang="vi-VN" sz="1800" b="0" dirty="0">
                <a:latin typeface="Arial" panose="020B0604020202020204" pitchFamily="34" charset="0"/>
                <a:cs typeface="Arial" panose="020B0604020202020204" pitchFamily="34" charset="0"/>
              </a:rPr>
              <a:t>ác block địa chỉ lớn thì được phân chia cho các nhà cung cấp dịch vụ lớn, và sau đó các ISP này sẽ phân chia tiếp địa chỉ cho các khách hàng của mình. </a:t>
            </a:r>
            <a:endParaRPr lang="en-US" sz="1800" b="0" dirty="0">
              <a:latin typeface="Arial" panose="020B0604020202020204" pitchFamily="34" charset="0"/>
              <a:cs typeface="Arial" panose="020B0604020202020204" pitchFamily="34" charset="0"/>
            </a:endParaRPr>
          </a:p>
          <a:p>
            <a:pPr>
              <a:lnSpc>
                <a:spcPts val="2400"/>
              </a:lnSpc>
            </a:pPr>
            <a:endParaRPr lang="en-US" sz="1800" b="0" dirty="0">
              <a:latin typeface="Arial" panose="020B0604020202020204" pitchFamily="34" charset="0"/>
              <a:cs typeface="Arial" panose="020B0604020202020204" pitchFamily="34" charset="0"/>
            </a:endParaRPr>
          </a:p>
          <a:p>
            <a:pPr algn="just">
              <a:lnSpc>
                <a:spcPts val="2400"/>
              </a:lnSpc>
            </a:pPr>
            <a:r>
              <a:rPr lang="vi-VN" sz="1800" b="0" dirty="0">
                <a:solidFill>
                  <a:srgbClr val="FFFF66"/>
                </a:solidFill>
                <a:latin typeface="Arial" panose="020B0604020202020204" pitchFamily="34" charset="0"/>
                <a:cs typeface="Arial" panose="020B0604020202020204" pitchFamily="34" charset="0"/>
              </a:rPr>
              <a:t>Ví dụ</a:t>
            </a:r>
            <a:r>
              <a:rPr lang="en-US" sz="1800" b="0" dirty="0">
                <a:solidFill>
                  <a:srgbClr val="FFFF66"/>
                </a:solidFill>
                <a:latin typeface="Arial" panose="020B0604020202020204" pitchFamily="34" charset="0"/>
                <a:cs typeface="Arial" panose="020B0604020202020204" pitchFamily="34" charset="0"/>
              </a:rPr>
              <a:t>:</a:t>
            </a:r>
            <a:r>
              <a:rPr lang="vi-VN" sz="1800" b="0" dirty="0">
                <a:latin typeface="Arial" panose="020B0604020202020204" pitchFamily="34" charset="0"/>
                <a:cs typeface="Arial" panose="020B0604020202020204" pitchFamily="34" charset="0"/>
              </a:rPr>
              <a:t> Pacific Bell Internet được chỉ định block CIDR với prefix là /15 (tương đương với 512 địa chỉ lớp C hay 131,072 địa chỉ host) và sẽ phân chia lại cho các khách hàng của mình địa chỉ CIDR với prefixe trong dải  /27 đến /19. Các khách hàng này, có thể là các ISP nhỏ hơn, đến lượt mình lại phân phối địa chỉ mình có được cho các khách hàng khác. </a:t>
            </a:r>
            <a:endParaRPr lang="en-US" altLang="en-US" sz="1800" b="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409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457200" y="651933"/>
            <a:ext cx="8466667" cy="5300169"/>
          </a:xfrm>
          <a:prstGeom prst="rect">
            <a:avLst/>
          </a:prstGeom>
        </p:spPr>
        <p:txBody>
          <a:bodyPr wrap="square">
            <a:spAutoFit/>
          </a:bodyPr>
          <a:lstStyle/>
          <a:p>
            <a:pPr lvl="0" algn="just">
              <a:lnSpc>
                <a:spcPts val="2400"/>
              </a:lnSpc>
            </a:pPr>
            <a:r>
              <a:rPr lang="vi-VN" sz="1800" b="0" dirty="0">
                <a:latin typeface="Arial" panose="020B0604020202020204" pitchFamily="34" charset="0"/>
                <a:cs typeface="Arial" panose="020B0604020202020204" pitchFamily="34" charset="0"/>
              </a:rPr>
              <a:t>Trong bảng định tuyến toàn cầu thì các mạng và các host khác nhau được thể hiện chỉ bởi một lối vào duy nhất thông qua đường vào Pacific Bell Internet. Theo cách như vậy, sự tăng trưởng số đường vào bảng định tuyến trong mô hình mạng phân cấp sẽ giảm một cách đáng kể.</a:t>
            </a:r>
            <a:endParaRPr lang="en-US" sz="1800" b="0" dirty="0">
              <a:latin typeface="Arial" panose="020B0604020202020204" pitchFamily="34" charset="0"/>
              <a:cs typeface="Arial" panose="020B0604020202020204" pitchFamily="34" charset="0"/>
            </a:endParaRPr>
          </a:p>
          <a:p>
            <a:pPr lvl="0" algn="just">
              <a:lnSpc>
                <a:spcPts val="2400"/>
              </a:lnSpc>
            </a:pPr>
            <a:endParaRPr lang="en-US" sz="1800" b="0" dirty="0">
              <a:latin typeface="Arial" panose="020B0604020202020204" pitchFamily="34" charset="0"/>
              <a:cs typeface="Arial" panose="020B0604020202020204" pitchFamily="34" charset="0"/>
            </a:endParaRPr>
          </a:p>
          <a:p>
            <a:pPr lvl="0" algn="just">
              <a:lnSpc>
                <a:spcPts val="2400"/>
              </a:lnSpc>
            </a:pPr>
            <a:r>
              <a:rPr lang="vi-VN" sz="1800" b="0" dirty="0">
                <a:latin typeface="Arial" panose="020B0604020202020204" pitchFamily="34" charset="0"/>
                <a:cs typeface="Arial" panose="020B0604020202020204" pitchFamily="34" charset="0"/>
              </a:rPr>
              <a:t>Thậm chí là cả khi CIDR được đưa ra thì sự phát triển của Internet cũng là quá nhanh và việc tổ chức lại địa chỉ vẫn phải được tiếp tục tiến hành, vì địa chỉ IP trên mạng vẫn luôn là nguồn tài nguyên khan hiếm. Theo đó, khách hàng sẽ luôn có yêu cầu về địa chỉ của mình khi cần kết nối. Hệ thống hướng dẫn của Internet thì sẽ sắp xếp các địa chỉ dựa vào các yêu cầu của các tổ chức. Theo đó, các yêu cầu được tập hợp lại cứ 3 tháng một lần để thêm các địa chỉ theo mong muốn.</a:t>
            </a:r>
            <a:endParaRPr lang="en-US" sz="1800" b="0" dirty="0">
              <a:latin typeface="Arial" panose="020B0604020202020204" pitchFamily="34" charset="0"/>
              <a:cs typeface="Arial" panose="020B0604020202020204" pitchFamily="34" charset="0"/>
            </a:endParaRPr>
          </a:p>
          <a:p>
            <a:pPr lvl="0" algn="just">
              <a:lnSpc>
                <a:spcPts val="2400"/>
              </a:lnSpc>
            </a:pPr>
            <a:endParaRPr lang="en-US" sz="1800" b="0" dirty="0">
              <a:latin typeface="Arial" panose="020B0604020202020204" pitchFamily="34" charset="0"/>
              <a:cs typeface="Arial" panose="020B0604020202020204" pitchFamily="34" charset="0"/>
            </a:endParaRPr>
          </a:p>
          <a:p>
            <a:pPr lvl="0" algn="just">
              <a:lnSpc>
                <a:spcPts val="2400"/>
              </a:lnSpc>
            </a:pPr>
            <a:r>
              <a:rPr lang="vi-VN" sz="1800" b="0" dirty="0">
                <a:latin typeface="Arial" panose="020B0604020202020204" pitchFamily="34" charset="0"/>
                <a:cs typeface="Arial" panose="020B0604020202020204" pitchFamily="34" charset="0"/>
              </a:rPr>
              <a:t>Sự ra đời của CIDR làm cho việc sử dụng tài nguyên địa chỉ trên Internet hiệu quả hơn. Tuy nhiên đây chưa phải là giải pháp triệt để cho sự thiếu địa chỉ trên mạng. Điều này là nguyên cớ cho sự ra đời của Ipv6, tuy nhiên sự phát triển của nó còn là vấn đề của kỹ thuật và thời gian.</a:t>
            </a:r>
            <a:endParaRPr lang="en-US" altLang="en-US" sz="1800" b="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10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169334" y="584200"/>
            <a:ext cx="3928533" cy="5905912"/>
          </a:xfrm>
          <a:prstGeom prst="rect">
            <a:avLst/>
          </a:prstGeom>
        </p:spPr>
        <p:txBody>
          <a:bodyPr wrap="square">
            <a:spAutoFit/>
          </a:bodyPr>
          <a:lstStyle/>
          <a:p>
            <a:r>
              <a:rPr lang="en-US" altLang="en-US" sz="1778" dirty="0">
                <a:solidFill>
                  <a:srgbClr val="FFFF00"/>
                </a:solidFill>
                <a:latin typeface="Arial" panose="020B0604020202020204" pitchFamily="34" charset="0"/>
                <a:cs typeface="Arial" panose="020B0604020202020204" pitchFamily="34" charset="0"/>
              </a:rPr>
              <a:t>- </a:t>
            </a:r>
            <a:r>
              <a:rPr lang="en-US" altLang="en-US" sz="1778" dirty="0" err="1">
                <a:solidFill>
                  <a:srgbClr val="FFFF00"/>
                </a:solidFill>
                <a:latin typeface="Arial" panose="020B0604020202020204" pitchFamily="34" charset="0"/>
                <a:cs typeface="Arial" panose="020B0604020202020204" pitchFamily="34" charset="0"/>
              </a:rPr>
              <a:t>Địa</a:t>
            </a:r>
            <a:r>
              <a:rPr lang="en-US" altLang="en-US" sz="1778" dirty="0">
                <a:solidFill>
                  <a:srgbClr val="FFFF00"/>
                </a:solidFill>
                <a:latin typeface="Arial" panose="020B0604020202020204" pitchFamily="34" charset="0"/>
                <a:cs typeface="Arial" panose="020B0604020202020204" pitchFamily="34" charset="0"/>
              </a:rPr>
              <a:t> </a:t>
            </a:r>
            <a:r>
              <a:rPr lang="en-US" altLang="en-US" sz="1778" dirty="0" err="1">
                <a:solidFill>
                  <a:srgbClr val="FFFF00"/>
                </a:solidFill>
                <a:latin typeface="Arial" panose="020B0604020202020204" pitchFamily="34" charset="0"/>
                <a:cs typeface="Arial" panose="020B0604020202020204" pitchFamily="34" charset="0"/>
              </a:rPr>
              <a:t>chỉ</a:t>
            </a:r>
            <a:r>
              <a:rPr lang="en-US" altLang="en-US" sz="1778" dirty="0">
                <a:solidFill>
                  <a:srgbClr val="FFFF00"/>
                </a:solidFill>
                <a:latin typeface="Arial" panose="020B0604020202020204" pitchFamily="34" charset="0"/>
                <a:cs typeface="Arial" panose="020B0604020202020204" pitchFamily="34" charset="0"/>
              </a:rPr>
              <a:t> IPv6</a:t>
            </a:r>
          </a:p>
          <a:p>
            <a:pPr algn="just"/>
            <a:r>
              <a:rPr lang="vi-VN" sz="1800" b="0" dirty="0">
                <a:latin typeface="Arial" panose="020B0604020202020204" pitchFamily="34" charset="0"/>
                <a:cs typeface="Arial" panose="020B0604020202020204" pitchFamily="34" charset="0"/>
              </a:rPr>
              <a:t>Địa chỉ IPv6 (Internet protocol version 6) là thế hệ địa chỉ Internet phiên bản mới. Địa chỉ IPv4 có chiều dài 32 bít, biểu diễn dưới dạng các cụm số thập phân phân cách bởi dấu chấm, ví dụ 203.119.9.0. IPv4</a:t>
            </a:r>
            <a:r>
              <a:rPr lang="en-US" sz="1800" b="0" dirty="0">
                <a:latin typeface="Arial" panose="020B0604020202020204" pitchFamily="34" charset="0"/>
                <a:cs typeface="Arial" panose="020B0604020202020204" pitchFamily="34" charset="0"/>
              </a:rPr>
              <a:t>, v</a:t>
            </a:r>
            <a:r>
              <a:rPr lang="vi-VN" sz="1800" b="0" dirty="0">
                <a:latin typeface="Arial" panose="020B0604020202020204" pitchFamily="34" charset="0"/>
                <a:cs typeface="Arial" panose="020B0604020202020204" pitchFamily="34" charset="0"/>
              </a:rPr>
              <a:t>ới 32 bit chiều dài, không gian IPv4 gồm khoảng 4 tỉ địa chỉ cho hoạt động mạng toàn cầu.</a:t>
            </a:r>
          </a:p>
          <a:p>
            <a:pPr algn="just"/>
            <a:r>
              <a:rPr lang="vi-VN" sz="1800" b="0" dirty="0">
                <a:latin typeface="Arial" panose="020B0604020202020204" pitchFamily="34" charset="0"/>
                <a:cs typeface="Arial" panose="020B0604020202020204" pitchFamily="34" charset="0"/>
              </a:rPr>
              <a:t>Do sự phát triển như vũ bão của mạng và dịch vụ Internet, nguồn IPv4 dần cạn kiệt, đồng thời bộc lộ các hạn chế đối với việc phát triển các loại hình dịch vụ hiện đại trên Internet. Phiên bản địa chỉ Internet mới IPv6 được thiết kế để thay thế cho phiên bản IPv4, với hai mục đích cơ bản:</a:t>
            </a:r>
          </a:p>
          <a:p>
            <a:pPr algn="just"/>
            <a:r>
              <a:rPr lang="vi-VN" sz="1800" b="0" dirty="0">
                <a:latin typeface="Arial" panose="020B0604020202020204" pitchFamily="34" charset="0"/>
                <a:cs typeface="Arial" panose="020B0604020202020204" pitchFamily="34" charset="0"/>
              </a:rPr>
              <a:t>Thay thế cho nguồn IPv4 cạn kiệt để tiếp nối hoạt động Internet.   </a:t>
            </a:r>
          </a:p>
        </p:txBody>
      </p:sp>
      <p:pic>
        <p:nvPicPr>
          <p:cNvPr id="5" name="Picture 2" descr="ipv6-the-hien">
            <a:extLst>
              <a:ext uri="{FF2B5EF4-FFF2-40B4-BE49-F238E27FC236}">
                <a16:creationId xmlns:a16="http://schemas.microsoft.com/office/drawing/2014/main" id="{1BFEB754-540C-4C8C-87E3-8CE358F32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2971800"/>
            <a:ext cx="4758266" cy="3454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B9A8D92-EB3C-4816-A4F9-78744E9D3869}"/>
              </a:ext>
            </a:extLst>
          </p:cNvPr>
          <p:cNvSpPr/>
          <p:nvPr/>
        </p:nvSpPr>
        <p:spPr>
          <a:xfrm>
            <a:off x="4097867" y="863257"/>
            <a:ext cx="4876800" cy="1754326"/>
          </a:xfrm>
          <a:prstGeom prst="rect">
            <a:avLst/>
          </a:prstGeom>
        </p:spPr>
        <p:txBody>
          <a:bodyPr wrap="square">
            <a:spAutoFit/>
          </a:bodyPr>
          <a:lstStyle/>
          <a:p>
            <a:pPr algn="just"/>
            <a:r>
              <a:rPr lang="vi-VN" sz="1800" b="0" dirty="0">
                <a:latin typeface="Arial" panose="020B0604020202020204" pitchFamily="34" charset="0"/>
                <a:cs typeface="Arial" panose="020B0604020202020204" pitchFamily="34" charset="0"/>
              </a:rPr>
              <a:t>Khắc phục các nhược điểm trong thiết kế của địa chỉ IPv4.</a:t>
            </a:r>
          </a:p>
          <a:p>
            <a:pPr algn="just"/>
            <a:r>
              <a:rPr lang="vi-VN" sz="1800" b="0" dirty="0">
                <a:latin typeface="Arial" panose="020B0604020202020204" pitchFamily="34" charset="0"/>
                <a:cs typeface="Arial" panose="020B0604020202020204" pitchFamily="34" charset="0"/>
              </a:rPr>
              <a:t>Địa chỉ IPv6 có chiều dài 128 bít, biểu diễn dưới dạng các cụm số hexa phân cách bởi dấu ::, cung cấp một lượng địa chỉ khổng lồ cho hoạt động Internet.</a:t>
            </a:r>
            <a:endParaRPr lang="en-US" altLang="en-US" sz="1800" b="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34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287866" y="304800"/>
            <a:ext cx="8568267" cy="2496004"/>
          </a:xfrm>
          <a:prstGeom prst="rect">
            <a:avLst/>
          </a:prstGeom>
        </p:spPr>
        <p:txBody>
          <a:bodyPr wrap="square">
            <a:spAutoFit/>
          </a:bodyPr>
          <a:lstStyle/>
          <a:p>
            <a:pPr marL="304804" indent="-304804" defTabSz="812810">
              <a:buFontTx/>
              <a:buChar char="-"/>
              <a:defRPr/>
            </a:pPr>
            <a:r>
              <a:rPr lang="en-US" altLang="en-US" sz="1778" dirty="0" err="1">
                <a:solidFill>
                  <a:srgbClr val="FFFF00"/>
                </a:solidFill>
                <a:latin typeface="Arial" panose="020B0604020202020204" pitchFamily="34" charset="0"/>
                <a:cs typeface="Arial" panose="020B0604020202020204" pitchFamily="34" charset="0"/>
              </a:rPr>
              <a:t>Cấu</a:t>
            </a:r>
            <a:r>
              <a:rPr lang="en-US" altLang="en-US" sz="1778" dirty="0">
                <a:solidFill>
                  <a:srgbClr val="FFFF00"/>
                </a:solidFill>
                <a:latin typeface="Arial" panose="020B0604020202020204" pitchFamily="34" charset="0"/>
                <a:cs typeface="Arial" panose="020B0604020202020204" pitchFamily="34" charset="0"/>
              </a:rPr>
              <a:t> </a:t>
            </a:r>
            <a:r>
              <a:rPr lang="en-US" altLang="en-US" sz="1778" dirty="0" err="1">
                <a:solidFill>
                  <a:srgbClr val="FFFF00"/>
                </a:solidFill>
                <a:latin typeface="Arial" panose="020B0604020202020204" pitchFamily="34" charset="0"/>
                <a:cs typeface="Arial" panose="020B0604020202020204" pitchFamily="34" charset="0"/>
              </a:rPr>
              <a:t>trúc</a:t>
            </a:r>
            <a:r>
              <a:rPr lang="en-US" altLang="en-US" sz="1778" dirty="0">
                <a:solidFill>
                  <a:srgbClr val="FFFF00"/>
                </a:solidFill>
                <a:latin typeface="Arial" panose="020B0604020202020204" pitchFamily="34" charset="0"/>
                <a:cs typeface="Arial" panose="020B0604020202020204" pitchFamily="34" charset="0"/>
              </a:rPr>
              <a:t> </a:t>
            </a:r>
            <a:r>
              <a:rPr lang="en-US" altLang="en-US" sz="1778" dirty="0" err="1">
                <a:solidFill>
                  <a:srgbClr val="FFFF00"/>
                </a:solidFill>
                <a:latin typeface="Arial" panose="020B0604020202020204" pitchFamily="34" charset="0"/>
                <a:cs typeface="Arial" panose="020B0604020202020204" pitchFamily="34" charset="0"/>
              </a:rPr>
              <a:t>và</a:t>
            </a:r>
            <a:r>
              <a:rPr lang="en-US" altLang="en-US" sz="1778" dirty="0">
                <a:solidFill>
                  <a:srgbClr val="FFFF00"/>
                </a:solidFill>
                <a:latin typeface="Arial" panose="020B0604020202020204" pitchFamily="34" charset="0"/>
                <a:cs typeface="Arial" panose="020B0604020202020204" pitchFamily="34" charset="0"/>
              </a:rPr>
              <a:t> </a:t>
            </a:r>
            <a:r>
              <a:rPr lang="en-US" altLang="en-US" sz="1778" dirty="0" err="1">
                <a:solidFill>
                  <a:srgbClr val="FFFF00"/>
                </a:solidFill>
                <a:latin typeface="Arial" panose="020B0604020202020204" pitchFamily="34" charset="0"/>
                <a:cs typeface="Arial" panose="020B0604020202020204" pitchFamily="34" charset="0"/>
              </a:rPr>
              <a:t>phân</a:t>
            </a:r>
            <a:r>
              <a:rPr lang="en-US" altLang="en-US" sz="1778" dirty="0">
                <a:solidFill>
                  <a:srgbClr val="FFFF00"/>
                </a:solidFill>
                <a:latin typeface="Arial" panose="020B0604020202020204" pitchFamily="34" charset="0"/>
                <a:cs typeface="Arial" panose="020B0604020202020204" pitchFamily="34" charset="0"/>
              </a:rPr>
              <a:t> </a:t>
            </a:r>
            <a:r>
              <a:rPr lang="en-US" altLang="en-US" sz="1778" dirty="0" err="1">
                <a:solidFill>
                  <a:srgbClr val="FFFF00"/>
                </a:solidFill>
                <a:latin typeface="Arial" panose="020B0604020202020204" pitchFamily="34" charset="0"/>
                <a:cs typeface="Arial" panose="020B0604020202020204" pitchFamily="34" charset="0"/>
              </a:rPr>
              <a:t>loại</a:t>
            </a:r>
            <a:r>
              <a:rPr lang="en-US" altLang="en-US" sz="1778" dirty="0">
                <a:solidFill>
                  <a:srgbClr val="FFFF00"/>
                </a:solidFill>
                <a:latin typeface="Arial" panose="020B0604020202020204" pitchFamily="34" charset="0"/>
                <a:cs typeface="Arial" panose="020B0604020202020204" pitchFamily="34" charset="0"/>
              </a:rPr>
              <a:t> IPv6</a:t>
            </a:r>
          </a:p>
          <a:p>
            <a:pPr>
              <a:lnSpc>
                <a:spcPts val="2400"/>
              </a:lnSpc>
            </a:pPr>
            <a:r>
              <a:rPr lang="vi-VN" sz="1800" b="0" dirty="0">
                <a:latin typeface="Arial" panose="020B0604020202020204" pitchFamily="34" charset="0"/>
                <a:cs typeface="Arial" panose="020B0604020202020204" pitchFamily="34" charset="0"/>
              </a:rPr>
              <a:t>Một IPv6 có cấu trúc gồm 128 bit, và phân thành 8 nhóm. Mỗi nhóm gồm 16 bit, giữa các nhóm có sự phân chia bởi dấu “:”.</a:t>
            </a:r>
          </a:p>
          <a:p>
            <a:pPr>
              <a:lnSpc>
                <a:spcPts val="2400"/>
              </a:lnSpc>
            </a:pPr>
            <a:r>
              <a:rPr lang="vi-VN" sz="1800" b="0" dirty="0">
                <a:latin typeface="Arial" panose="020B0604020202020204" pitchFamily="34" charset="0"/>
                <a:cs typeface="Arial" panose="020B0604020202020204" pitchFamily="34" charset="0"/>
              </a:rPr>
              <a:t>Một địa chỉ IPv6 được biểu diễn theo cấu trúc như sau: </a:t>
            </a:r>
            <a:r>
              <a:rPr lang="vi-VN" sz="1800" b="0" dirty="0">
                <a:solidFill>
                  <a:srgbClr val="00FF00"/>
                </a:solidFill>
                <a:latin typeface="Arial" panose="020B0604020202020204" pitchFamily="34" charset="0"/>
                <a:cs typeface="Arial" panose="020B0604020202020204" pitchFamily="34" charset="0"/>
              </a:rPr>
              <a:t>FEDC:BA98:768A:0C98:FEBA:CB87:7678:1111:1080:0000:0000:0070:0000:0989:CB45:345F</a:t>
            </a:r>
            <a:br>
              <a:rPr lang="vi-VN" sz="1800" b="0" dirty="0">
                <a:latin typeface="Arial" panose="020B0604020202020204" pitchFamily="34" charset="0"/>
                <a:cs typeface="Arial" panose="020B0604020202020204" pitchFamily="34" charset="0"/>
              </a:rPr>
            </a:br>
            <a:r>
              <a:rPr lang="vi-VN" sz="1800" b="0" dirty="0">
                <a:latin typeface="Arial" panose="020B0604020202020204" pitchFamily="34" charset="0"/>
                <a:cs typeface="Arial" panose="020B0604020202020204" pitchFamily="34" charset="0"/>
              </a:rPr>
              <a:t>Để rút gọn dãy này, người ta có thể bỏ số 0 ở đầu mỗi nhóm đi. Trong trường hợp một nhóm chỉ toàn số 0, nhóm đó sẽ được biểu diễn bằng dấu “::”</a:t>
            </a:r>
          </a:p>
        </p:txBody>
      </p:sp>
      <p:pic>
        <p:nvPicPr>
          <p:cNvPr id="22534" name="Picture 6" descr="IPv6 được cải tiến và sử dụng phổ biến hơn so với IPv4">
            <a:extLst>
              <a:ext uri="{FF2B5EF4-FFF2-40B4-BE49-F238E27FC236}">
                <a16:creationId xmlns:a16="http://schemas.microsoft.com/office/drawing/2014/main" id="{F873341A-F0D7-4F90-BD97-AC42B6E3E9FD}"/>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524000" y="2806264"/>
            <a:ext cx="6581842" cy="3899336"/>
          </a:xfrm>
          <a:prstGeom prst="rect">
            <a:avLst/>
          </a:prstGeom>
          <a:pattFill prst="pct5">
            <a:fgClr>
              <a:schemeClr val="accent1"/>
            </a:fgClr>
            <a:bgClr>
              <a:schemeClr val="bg1"/>
            </a:bgClr>
          </a:pattFill>
        </p:spPr>
      </p:pic>
    </p:spTree>
    <p:extLst>
      <p:ext uri="{BB962C8B-B14F-4D97-AF65-F5344CB8AC3E}">
        <p14:creationId xmlns:p14="http://schemas.microsoft.com/office/powerpoint/2010/main" val="186366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381000" y="304800"/>
            <a:ext cx="8568267" cy="6223499"/>
          </a:xfrm>
          <a:prstGeom prst="rect">
            <a:avLst/>
          </a:prstGeom>
        </p:spPr>
        <p:txBody>
          <a:bodyPr wrap="square">
            <a:spAutoFit/>
          </a:bodyPr>
          <a:lstStyle/>
          <a:p>
            <a:pPr algn="just">
              <a:lnSpc>
                <a:spcPts val="2400"/>
              </a:lnSpc>
            </a:pPr>
            <a:r>
              <a:rPr lang="en-US" sz="1800" b="0" dirty="0" err="1">
                <a:latin typeface="Arial" panose="020B0604020202020204" pitchFamily="34" charset="0"/>
                <a:cs typeface="Arial" panose="020B0604020202020204" pitchFamily="34" charset="0"/>
              </a:rPr>
              <a:t>Không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gian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IPv6 </a:t>
            </a:r>
            <a:r>
              <a:rPr lang="en-US" sz="1800" b="0" dirty="0" err="1">
                <a:latin typeface="Arial" panose="020B0604020202020204" pitchFamily="34" charset="0"/>
                <a:cs typeface="Arial" panose="020B0604020202020204" pitchFamily="34" charset="0"/>
              </a:rPr>
              <a:t>phân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thành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nhiều</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loại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khác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nhau</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Mỗi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loại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có</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chức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năng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nhất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trong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phục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vụ</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giao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tiếp</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Khác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với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phiên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bản</a:t>
            </a:r>
            <a:r>
              <a:rPr lang="en-US" sz="1800" b="0" dirty="0">
                <a:latin typeface="Arial" panose="020B0604020202020204" pitchFamily="34" charset="0"/>
                <a:cs typeface="Arial" panose="020B0604020202020204" pitchFamily="34" charset="0"/>
              </a:rPr>
              <a:t> IPv4, </a:t>
            </a:r>
            <a:r>
              <a:rPr lang="en-US" sz="1800" b="0" dirty="0" err="1">
                <a:latin typeface="Arial" panose="020B0604020202020204" pitchFamily="34" charset="0"/>
                <a:cs typeface="Arial" panose="020B0604020202020204" pitchFamily="34" charset="0"/>
              </a:rPr>
              <a:t>nơi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mà</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một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máy</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tính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với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một</a:t>
            </a:r>
            <a:r>
              <a:rPr lang="en-US" sz="1800" b="0" dirty="0">
                <a:latin typeface="Arial" panose="020B0604020202020204" pitchFamily="34" charset="0"/>
                <a:cs typeface="Arial" panose="020B0604020202020204" pitchFamily="34" charset="0"/>
              </a:rPr>
              <a:t> </a:t>
            </a:r>
            <a:r>
              <a:rPr lang="en-US" sz="1800" b="0" dirty="0">
                <a:solidFill>
                  <a:srgbClr val="00FF00"/>
                </a:solidFill>
                <a:latin typeface="Arial" panose="020B0604020202020204" pitchFamily="34" charset="0"/>
                <a:cs typeface="Arial" panose="020B0604020202020204" pitchFamily="34" charset="0"/>
                <a:hlinkClick r:id="rId2" tooltip="Card mạng">
                  <a:extLst>
                    <a:ext uri="{A12FA001-AC4F-418D-AE19-62706E023703}">
                      <ahyp:hlinkClr xmlns:ahyp="http://schemas.microsoft.com/office/drawing/2018/hyperlinkcolor" val="tx"/>
                    </a:ext>
                  </a:extLst>
                </a:hlinkClick>
              </a:rPr>
              <a:t>card </a:t>
            </a:r>
            <a:r>
              <a:rPr lang="en-US" sz="1800" b="0" dirty="0" err="1">
                <a:solidFill>
                  <a:srgbClr val="00FF00"/>
                </a:solidFill>
                <a:latin typeface="Arial" panose="020B0604020202020204" pitchFamily="34" charset="0"/>
                <a:cs typeface="Arial" panose="020B0604020202020204" pitchFamily="34" charset="0"/>
                <a:hlinkClick r:id="rId2" tooltip="Card mạng">
                  <a:extLst>
                    <a:ext uri="{A12FA001-AC4F-418D-AE19-62706E023703}">
                      <ahyp:hlinkClr xmlns:ahyp="http://schemas.microsoft.com/office/drawing/2018/hyperlinkcolor" val="tx"/>
                    </a:ext>
                  </a:extLst>
                </a:hlinkClick>
              </a:rPr>
              <a:t>mạng</a:t>
            </a:r>
            <a:r>
              <a:rPr lang="en-US" sz="1800" b="0" dirty="0">
                <a:solidFill>
                  <a:srgbClr val="00FF00"/>
                </a:solidFill>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được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gắn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một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IPv4 </a:t>
            </a:r>
            <a:r>
              <a:rPr lang="en-US" sz="1800" b="0" dirty="0" err="1">
                <a:latin typeface="Arial" panose="020B0604020202020204" pitchFamily="34" charset="0"/>
                <a:cs typeface="Arial" panose="020B0604020202020204" pitchFamily="34" charset="0"/>
              </a:rPr>
              <a:t>và</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xác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trên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mạng</a:t>
            </a:r>
            <a:r>
              <a:rPr lang="en-US" sz="1800" b="0" dirty="0">
                <a:latin typeface="Arial" panose="020B0604020202020204" pitchFamily="34" charset="0"/>
                <a:cs typeface="Arial" panose="020B0604020202020204" pitchFamily="34" charset="0"/>
              </a:rPr>
              <a:t> Internet </a:t>
            </a:r>
            <a:r>
              <a:rPr lang="en-US" sz="1800" b="0" dirty="0" err="1">
                <a:latin typeface="Arial" panose="020B0604020202020204" pitchFamily="34" charset="0"/>
                <a:cs typeface="Arial" panose="020B0604020202020204" pitchFamily="34" charset="0"/>
              </a:rPr>
              <a:t>bằng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này</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một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máy</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tính</a:t>
            </a:r>
            <a:r>
              <a:rPr lang="en-US" sz="1800" b="0" dirty="0">
                <a:latin typeface="Arial" panose="020B0604020202020204" pitchFamily="34" charset="0"/>
                <a:cs typeface="Arial" panose="020B0604020202020204" pitchFamily="34" charset="0"/>
              </a:rPr>
              <a:t> IPv6 </a:t>
            </a:r>
            <a:r>
              <a:rPr lang="en-US" sz="1800" b="0" dirty="0" err="1">
                <a:latin typeface="Arial" panose="020B0604020202020204" pitchFamily="34" charset="0"/>
                <a:cs typeface="Arial" panose="020B0604020202020204" pitchFamily="34" charset="0"/>
              </a:rPr>
              <a:t>với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một</a:t>
            </a:r>
            <a:r>
              <a:rPr lang="en-US" sz="1800" b="0" dirty="0">
                <a:latin typeface="Arial" panose="020B0604020202020204" pitchFamily="34" charset="0"/>
                <a:cs typeface="Arial" panose="020B0604020202020204" pitchFamily="34" charset="0"/>
              </a:rPr>
              <a:t> card </a:t>
            </a:r>
            <a:r>
              <a:rPr lang="en-US" sz="1800" b="0" dirty="0" err="1">
                <a:latin typeface="Arial" panose="020B0604020202020204" pitchFamily="34" charset="0"/>
                <a:cs typeface="Arial" panose="020B0604020202020204" pitchFamily="34" charset="0"/>
              </a:rPr>
              <a:t>mạng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có</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thể</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có</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nhiều</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cùng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loại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hoặc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khác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loại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IPv6 </a:t>
            </a:r>
            <a:r>
              <a:rPr lang="en-US" sz="1800" b="0" dirty="0" err="1">
                <a:latin typeface="Arial" panose="020B0604020202020204" pitchFamily="34" charset="0"/>
                <a:cs typeface="Arial" panose="020B0604020202020204" pitchFamily="34" charset="0"/>
              </a:rPr>
              <a:t>không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còn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duy</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trì</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khái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niệm</a:t>
            </a:r>
            <a:r>
              <a:rPr lang="en-US" sz="1800" b="0" dirty="0">
                <a:latin typeface="Arial" panose="020B0604020202020204" pitchFamily="34" charset="0"/>
                <a:cs typeface="Arial" panose="020B0604020202020204" pitchFamily="34" charset="0"/>
              </a:rPr>
              <a:t> </a:t>
            </a:r>
            <a:r>
              <a:rPr lang="en-US" sz="1800" b="0" dirty="0">
                <a:solidFill>
                  <a:srgbClr val="00FF00"/>
                </a:solidFill>
                <a:latin typeface="Arial" panose="020B0604020202020204" pitchFamily="34" charset="0"/>
                <a:cs typeface="Arial" panose="020B0604020202020204" pitchFamily="34" charset="0"/>
                <a:hlinkClick r:id="rId3" tooltip="Broadcast">
                  <a:extLst>
                    <a:ext uri="{A12FA001-AC4F-418D-AE19-62706E023703}">
                      <ahyp:hlinkClr xmlns:ahyp="http://schemas.microsoft.com/office/drawing/2018/hyperlinkcolor" val="tx"/>
                    </a:ext>
                  </a:extLst>
                </a:hlinkClick>
              </a:rPr>
              <a:t>broadcas</a:t>
            </a:r>
            <a:r>
              <a:rPr lang="en-US" sz="1800" b="0" dirty="0">
                <a:latin typeface="Arial" panose="020B0604020202020204" pitchFamily="34" charset="0"/>
                <a:cs typeface="Arial" panose="020B0604020202020204" pitchFamily="34" charset="0"/>
                <a:hlinkClick r:id="rId3" tooltip="Broadcast">
                  <a:extLst>
                    <a:ext uri="{A12FA001-AC4F-418D-AE19-62706E023703}">
                      <ahyp:hlinkClr xmlns:ahyp="http://schemas.microsoft.com/office/drawing/2018/hyperlinkcolor" val="tx"/>
                    </a:ext>
                  </a:extLst>
                </a:hlinkClick>
              </a:rPr>
              <a:t>t</a:t>
            </a:r>
            <a:r>
              <a:rPr lang="en-US" sz="1800" b="0" dirty="0">
                <a:latin typeface="Arial" panose="020B0604020202020204" pitchFamily="34" charset="0"/>
                <a:cs typeface="Arial" panose="020B0604020202020204" pitchFamily="34" charset="0"/>
              </a:rPr>
              <a:t>. Theo </a:t>
            </a:r>
            <a:r>
              <a:rPr lang="en-US" sz="1800" b="0" dirty="0" err="1">
                <a:latin typeface="Arial" panose="020B0604020202020204" pitchFamily="34" charset="0"/>
                <a:cs typeface="Arial" panose="020B0604020202020204" pitchFamily="34" charset="0"/>
              </a:rPr>
              <a:t>cách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thức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gói</a:t>
            </a:r>
            <a:r>
              <a:rPr lang="en-US" sz="1800" b="0" dirty="0">
                <a:latin typeface="Arial" panose="020B0604020202020204" pitchFamily="34" charset="0"/>
                <a:cs typeface="Arial" panose="020B0604020202020204" pitchFamily="34" charset="0"/>
              </a:rPr>
              <a:t> tin </a:t>
            </a:r>
            <a:r>
              <a:rPr lang="en-US" sz="1800" b="0" dirty="0" err="1">
                <a:latin typeface="Arial" panose="020B0604020202020204" pitchFamily="34" charset="0"/>
                <a:cs typeface="Arial" panose="020B0604020202020204" pitchFamily="34" charset="0"/>
              </a:rPr>
              <a:t>được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gửi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đến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đích</a:t>
            </a:r>
            <a:r>
              <a:rPr lang="en-US" sz="1800" b="0" dirty="0">
                <a:latin typeface="Arial" panose="020B0604020202020204" pitchFamily="34" charset="0"/>
                <a:cs typeface="Arial" panose="020B0604020202020204" pitchFamily="34" charset="0"/>
              </a:rPr>
              <a:t>, IPv6 bao </a:t>
            </a:r>
            <a:r>
              <a:rPr lang="en-US" sz="1800" b="0" dirty="0" err="1">
                <a:latin typeface="Arial" panose="020B0604020202020204" pitchFamily="34" charset="0"/>
                <a:cs typeface="Arial" panose="020B0604020202020204" pitchFamily="34" charset="0"/>
              </a:rPr>
              <a:t>gồm</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ba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loại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sau</a:t>
            </a:r>
            <a:r>
              <a:rPr lang="en-US" sz="1800" b="0" dirty="0">
                <a:latin typeface="Arial" panose="020B0604020202020204" pitchFamily="34" charset="0"/>
                <a:cs typeface="Arial" panose="020B0604020202020204" pitchFamily="34" charset="0"/>
              </a:rPr>
              <a:t>:</a:t>
            </a:r>
          </a:p>
          <a:p>
            <a:pPr algn="just">
              <a:lnSpc>
                <a:spcPts val="2400"/>
              </a:lnSpc>
            </a:pPr>
            <a:endParaRPr lang="en-US" sz="1800" b="0" dirty="0">
              <a:latin typeface="Arial" panose="020B0604020202020204" pitchFamily="34" charset="0"/>
              <a:cs typeface="Arial" panose="020B0604020202020204" pitchFamily="34" charset="0"/>
            </a:endParaRPr>
          </a:p>
          <a:p>
            <a:pPr algn="just">
              <a:lnSpc>
                <a:spcPts val="2400"/>
              </a:lnSpc>
            </a:pPr>
            <a:r>
              <a:rPr lang="en-US" sz="1800" b="0" u="sng" dirty="0">
                <a:solidFill>
                  <a:srgbClr val="00FF00"/>
                </a:solidFill>
                <a:latin typeface="Arial" panose="020B0604020202020204" pitchFamily="34" charset="0"/>
                <a:cs typeface="Arial" panose="020B0604020202020204" pitchFamily="34" charset="0"/>
              </a:rPr>
              <a:t>Anycast</a:t>
            </a:r>
            <a:r>
              <a:rPr lang="en-US" sz="1800" b="0" dirty="0">
                <a:latin typeface="Arial" panose="020B0604020202020204" pitchFamily="34" charset="0"/>
                <a:cs typeface="Arial" panose="020B0604020202020204" pitchFamily="34" charset="0"/>
              </a:rPr>
              <a:t>: Anycast </a:t>
            </a:r>
            <a:r>
              <a:rPr lang="en-US" sz="1800" b="0" dirty="0" err="1">
                <a:latin typeface="Arial" panose="020B0604020202020204" pitchFamily="34" charset="0"/>
                <a:cs typeface="Arial" panose="020B0604020202020204" pitchFamily="34" charset="0"/>
              </a:rPr>
              <a:t>là</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khái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niệm</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mới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của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IPv6.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anycast </a:t>
            </a:r>
            <a:r>
              <a:rPr lang="en-US" sz="1800" b="0" dirty="0" err="1">
                <a:latin typeface="Arial" panose="020B0604020202020204" pitchFamily="34" charset="0"/>
                <a:cs typeface="Arial" panose="020B0604020202020204" pitchFamily="34" charset="0"/>
              </a:rPr>
              <a:t>cũng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xác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tập</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hợp</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nhiều</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giao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diện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Tuy</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nhiên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trong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mô</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hình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tuyến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gói</a:t>
            </a:r>
            <a:r>
              <a:rPr lang="en-US" sz="1800" b="0" dirty="0">
                <a:latin typeface="Arial" panose="020B0604020202020204" pitchFamily="34" charset="0"/>
                <a:cs typeface="Arial" panose="020B0604020202020204" pitchFamily="34" charset="0"/>
              </a:rPr>
              <a:t> tin </a:t>
            </a:r>
            <a:r>
              <a:rPr lang="en-US" sz="1800" b="0" dirty="0" err="1">
                <a:latin typeface="Arial" panose="020B0604020202020204" pitchFamily="34" charset="0"/>
                <a:cs typeface="Arial" panose="020B0604020202020204" pitchFamily="34" charset="0"/>
              </a:rPr>
              <a:t>có</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đích</a:t>
            </a:r>
            <a:r>
              <a:rPr lang="en-US" sz="1800" b="0" dirty="0">
                <a:latin typeface="Arial" panose="020B0604020202020204" pitchFamily="34" charset="0"/>
                <a:cs typeface="Arial" panose="020B0604020202020204" pitchFamily="34" charset="0"/>
              </a:rPr>
              <a:t> anycast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được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gửi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tới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một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giao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diện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duy</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nhất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trong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tập</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hợp</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Giao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diện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đó</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là</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giao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diện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gần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nhất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theo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khái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niệm</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của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thủ</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tục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tuyến</a:t>
            </a:r>
            <a:r>
              <a:rPr lang="en-US" sz="1800" b="0" dirty="0">
                <a:latin typeface="Arial" panose="020B0604020202020204" pitchFamily="34" charset="0"/>
                <a:cs typeface="Arial" panose="020B0604020202020204" pitchFamily="34" charset="0"/>
              </a:rPr>
              <a:t>.</a:t>
            </a:r>
          </a:p>
          <a:p>
            <a:pPr algn="just">
              <a:lnSpc>
                <a:spcPts val="2400"/>
              </a:lnSpc>
            </a:pPr>
            <a:endParaRPr lang="en-US" sz="1800" b="0" dirty="0">
              <a:latin typeface="Arial" panose="020B0604020202020204" pitchFamily="34" charset="0"/>
              <a:cs typeface="Arial" panose="020B0604020202020204" pitchFamily="34" charset="0"/>
            </a:endParaRPr>
          </a:p>
          <a:p>
            <a:pPr lvl="0" algn="just">
              <a:lnSpc>
                <a:spcPts val="2400"/>
              </a:lnSpc>
            </a:pPr>
            <a:r>
              <a:rPr lang="en-US" sz="1800" b="0" dirty="0">
                <a:solidFill>
                  <a:srgbClr val="00FF00"/>
                </a:solidFill>
                <a:latin typeface="Arial" panose="020B0604020202020204" pitchFamily="34" charset="0"/>
                <a:cs typeface="Arial" panose="020B0604020202020204" pitchFamily="34" charset="0"/>
                <a:hlinkClick r:id="rId4" tooltip="Unicast">
                  <a:extLst>
                    <a:ext uri="{A12FA001-AC4F-418D-AE19-62706E023703}">
                      <ahyp:hlinkClr xmlns:ahyp="http://schemas.microsoft.com/office/drawing/2018/hyperlinkcolor" val="tx"/>
                    </a:ext>
                  </a:extLst>
                </a:hlinkClick>
              </a:rPr>
              <a:t>Unicast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unicast </a:t>
            </a:r>
            <a:r>
              <a:rPr lang="en-US" sz="1800" b="0" dirty="0" err="1">
                <a:latin typeface="Arial" panose="020B0604020202020204" pitchFamily="34" charset="0"/>
                <a:cs typeface="Arial" panose="020B0604020202020204" pitchFamily="34" charset="0"/>
              </a:rPr>
              <a:t>xác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một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giao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diện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duy</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nhất</a:t>
            </a:r>
            <a:r>
              <a:rPr lang="en-US" sz="1800" b="0" dirty="0">
                <a:latin typeface="Arial" panose="020B0604020202020204" pitchFamily="34" charset="0"/>
                <a:cs typeface="Arial" panose="020B0604020202020204" pitchFamily="34" charset="0"/>
              </a:rPr>
              <a:t>.</a:t>
            </a:r>
          </a:p>
          <a:p>
            <a:pPr lvl="0" algn="just">
              <a:lnSpc>
                <a:spcPts val="2400"/>
              </a:lnSpc>
            </a:pPr>
            <a:r>
              <a:rPr lang="en-US" sz="1800" b="0" dirty="0">
                <a:latin typeface="Arial" panose="020B0604020202020204" pitchFamily="34" charset="0"/>
                <a:cs typeface="Arial" panose="020B0604020202020204" pitchFamily="34" charset="0"/>
              </a:rPr>
              <a:t>Global Unicast: </a:t>
            </a:r>
            <a:r>
              <a:rPr lang="en-US" sz="1800" b="0" dirty="0" err="1">
                <a:latin typeface="Arial" panose="020B0604020202020204" pitchFamily="34" charset="0"/>
                <a:cs typeface="Arial" panose="020B0604020202020204" pitchFamily="34" charset="0"/>
              </a:rPr>
              <a:t>Định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danh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toàn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cầu</a:t>
            </a:r>
            <a:endParaRPr lang="en-US" sz="1800" b="0" dirty="0">
              <a:latin typeface="Arial" panose="020B0604020202020204" pitchFamily="34" charset="0"/>
              <a:cs typeface="Arial" panose="020B0604020202020204" pitchFamily="34" charset="0"/>
            </a:endParaRPr>
          </a:p>
          <a:p>
            <a:pPr lvl="0" algn="just">
              <a:lnSpc>
                <a:spcPts val="2400"/>
              </a:lnSpc>
            </a:pPr>
            <a:r>
              <a:rPr lang="en-US" sz="1800" b="0" i="1" dirty="0">
                <a:latin typeface="Arial" panose="020B0604020202020204" pitchFamily="34" charset="0"/>
                <a:cs typeface="Arial" panose="020B0604020202020204" pitchFamily="34" charset="0"/>
              </a:rPr>
              <a:t>Link Local: </a:t>
            </a:r>
            <a:r>
              <a:rPr lang="en-US" sz="1800" b="0" dirty="0" err="1">
                <a:latin typeface="Arial" panose="020B0604020202020204" pitchFamily="34" charset="0"/>
                <a:cs typeface="Arial" panose="020B0604020202020204" pitchFamily="34" charset="0"/>
              </a:rPr>
              <a:t>Liên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kết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đến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các</a:t>
            </a:r>
            <a:r>
              <a:rPr lang="en-US" sz="1800" b="0" dirty="0">
                <a:latin typeface="Arial" panose="020B0604020202020204" pitchFamily="34" charset="0"/>
                <a:cs typeface="Arial" panose="020B0604020202020204" pitchFamily="34" charset="0"/>
              </a:rPr>
              <a:t> node </a:t>
            </a:r>
            <a:r>
              <a:rPr lang="en-US" sz="1800" b="0" dirty="0" err="1">
                <a:latin typeface="Arial" panose="020B0604020202020204" pitchFamily="34" charset="0"/>
                <a:cs typeface="Arial" panose="020B0604020202020204" pitchFamily="34" charset="0"/>
              </a:rPr>
              <a:t>láng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giềng</a:t>
            </a:r>
            <a:endParaRPr lang="en-US" sz="1800" b="0" i="1" dirty="0">
              <a:latin typeface="Arial" panose="020B0604020202020204" pitchFamily="34" charset="0"/>
              <a:cs typeface="Arial" panose="020B0604020202020204" pitchFamily="34" charset="0"/>
            </a:endParaRPr>
          </a:p>
          <a:p>
            <a:pPr lvl="0" algn="just">
              <a:lnSpc>
                <a:spcPts val="2400"/>
              </a:lnSpc>
            </a:pPr>
            <a:r>
              <a:rPr lang="en-US" sz="1800" b="0" i="1" dirty="0">
                <a:latin typeface="Arial" panose="020B0604020202020204" pitchFamily="34" charset="0"/>
                <a:cs typeface="Arial" panose="020B0604020202020204" pitchFamily="34" charset="0"/>
              </a:rPr>
              <a:t>Loopback: </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tự</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trỏ</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về</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bản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thân</a:t>
            </a:r>
            <a:endParaRPr lang="en-US" sz="1800" b="0" dirty="0">
              <a:latin typeface="Arial" panose="020B0604020202020204" pitchFamily="34" charset="0"/>
              <a:cs typeface="Arial" panose="020B0604020202020204" pitchFamily="34" charset="0"/>
            </a:endParaRPr>
          </a:p>
          <a:p>
            <a:pPr lvl="0" algn="just">
              <a:lnSpc>
                <a:spcPts val="2400"/>
              </a:lnSpc>
            </a:pPr>
            <a:r>
              <a:rPr lang="en-US" sz="1800" b="0" i="1" dirty="0">
                <a:latin typeface="Arial" panose="020B0604020202020204" pitchFamily="34" charset="0"/>
                <a:cs typeface="Arial" panose="020B0604020202020204" pitchFamily="34" charset="0"/>
              </a:rPr>
              <a:t>Unspecified</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không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xác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định</a:t>
            </a:r>
            <a:endParaRPr lang="en-US" sz="1800" b="0" dirty="0">
              <a:latin typeface="Arial" panose="020B0604020202020204" pitchFamily="34" charset="0"/>
              <a:cs typeface="Arial" panose="020B0604020202020204" pitchFamily="34" charset="0"/>
            </a:endParaRPr>
          </a:p>
          <a:p>
            <a:pPr lvl="0" algn="just">
              <a:lnSpc>
                <a:spcPts val="2400"/>
              </a:lnSpc>
            </a:pPr>
            <a:r>
              <a:rPr lang="en-US" sz="1800" b="0" i="1" dirty="0">
                <a:latin typeface="Arial" panose="020B0604020202020204" pitchFamily="34" charset="0"/>
                <a:cs typeface="Arial" panose="020B0604020202020204" pitchFamily="34" charset="0"/>
              </a:rPr>
              <a:t>Unique local: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sử</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dụng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trong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toàn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cầu</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để</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site-local</a:t>
            </a:r>
          </a:p>
          <a:p>
            <a:pPr algn="just">
              <a:lnSpc>
                <a:spcPts val="2400"/>
              </a:lnSpc>
            </a:pPr>
            <a:r>
              <a:rPr lang="en-US" sz="1800" b="0" i="1" dirty="0" err="1">
                <a:latin typeface="Arial" panose="020B0604020202020204" pitchFamily="34" charset="0"/>
                <a:cs typeface="Arial" panose="020B0604020202020204" pitchFamily="34" charset="0"/>
              </a:rPr>
              <a:t>Embeded</a:t>
            </a:r>
            <a:r>
              <a:rPr lang="en-US" sz="1800" b="0" i="1" dirty="0">
                <a:latin typeface="Arial" panose="020B0604020202020204" pitchFamily="34" charset="0"/>
                <a:cs typeface="Arial" panose="020B0604020202020204" pitchFamily="34" charset="0"/>
              </a:rPr>
              <a:t>: </a:t>
            </a:r>
            <a:r>
              <a:rPr lang="en-US" sz="1800" b="0" dirty="0">
                <a:latin typeface="Arial" panose="020B0604020202020204" pitchFamily="34" charset="0"/>
                <a:cs typeface="Arial" panose="020B0604020202020204" pitchFamily="34" charset="0"/>
              </a:rPr>
              <a:t>Automatic Tunneling – </a:t>
            </a:r>
            <a:r>
              <a:rPr lang="en-US" sz="1800" b="0" dirty="0" err="1">
                <a:latin typeface="Arial" panose="020B0604020202020204" pitchFamily="34" charset="0"/>
                <a:cs typeface="Arial" panose="020B0604020202020204" pitchFamily="34" charset="0"/>
              </a:rPr>
              <a:t>Chuyển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đổi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giữa</a:t>
            </a:r>
            <a:r>
              <a:rPr lang="en-US" sz="1800" b="0" dirty="0">
                <a:latin typeface="Arial" panose="020B0604020202020204" pitchFamily="34" charset="0"/>
                <a:cs typeface="Arial" panose="020B0604020202020204" pitchFamily="34" charset="0"/>
              </a:rPr>
              <a:t> IPv4 </a:t>
            </a:r>
            <a:r>
              <a:rPr lang="en-US" sz="1800" b="0" dirty="0" err="1">
                <a:latin typeface="Arial" panose="020B0604020202020204" pitchFamily="34" charset="0"/>
                <a:cs typeface="Arial" panose="020B0604020202020204" pitchFamily="34" charset="0"/>
              </a:rPr>
              <a:t>và</a:t>
            </a:r>
            <a:r>
              <a:rPr lang="en-US" sz="1800" b="0" dirty="0">
                <a:latin typeface="Arial" panose="020B0604020202020204" pitchFamily="34" charset="0"/>
                <a:cs typeface="Arial" panose="020B0604020202020204" pitchFamily="34" charset="0"/>
              </a:rPr>
              <a:t> IPv6</a:t>
            </a:r>
            <a:endParaRPr lang="en-US" sz="1778" u="sng" dirty="0">
              <a:latin typeface="Arial" panose="020B0604020202020204" pitchFamily="34" charset="0"/>
              <a:cs typeface="Arial" panose="020B0604020202020204" pitchFamily="34" charset="0"/>
              <a:hlinkClick r:id="rId5" tooltip="Multicast">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626857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609600" y="4343400"/>
            <a:ext cx="8034867" cy="1914627"/>
          </a:xfrm>
          <a:prstGeom prst="rect">
            <a:avLst/>
          </a:prstGeom>
        </p:spPr>
        <p:txBody>
          <a:bodyPr wrap="square">
            <a:spAutoFit/>
          </a:bodyPr>
          <a:lstStyle/>
          <a:p>
            <a:pPr>
              <a:lnSpc>
                <a:spcPts val="2400"/>
              </a:lnSpc>
            </a:pPr>
            <a:r>
              <a:rPr lang="en-US" sz="1800" b="0" dirty="0">
                <a:solidFill>
                  <a:srgbClr val="00FF00"/>
                </a:solidFill>
                <a:latin typeface="Arial" panose="020B0604020202020204" pitchFamily="34" charset="0"/>
                <a:cs typeface="Arial" panose="020B0604020202020204" pitchFamily="34" charset="0"/>
                <a:hlinkClick r:id="rId2" tooltip="Multicast">
                  <a:extLst>
                    <a:ext uri="{A12FA001-AC4F-418D-AE19-62706E023703}">
                      <ahyp:hlinkClr xmlns:ahyp="http://schemas.microsoft.com/office/drawing/2018/hyperlinkcolor" val="tx"/>
                    </a:ext>
                  </a:extLst>
                </a:hlinkClick>
              </a:rPr>
              <a:t>Multicast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multicast </a:t>
            </a:r>
            <a:r>
              <a:rPr lang="en-US" sz="1800" b="0" dirty="0" err="1">
                <a:latin typeface="Arial" panose="020B0604020202020204" pitchFamily="34" charset="0"/>
                <a:cs typeface="Arial" panose="020B0604020202020204" pitchFamily="34" charset="0"/>
              </a:rPr>
              <a:t>định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danh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một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nhóm</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nhiều</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giao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diện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Gói</a:t>
            </a:r>
            <a:r>
              <a:rPr lang="en-US" sz="1800" b="0" dirty="0">
                <a:latin typeface="Arial" panose="020B0604020202020204" pitchFamily="34" charset="0"/>
                <a:cs typeface="Arial" panose="020B0604020202020204" pitchFamily="34" charset="0"/>
              </a:rPr>
              <a:t> tin </a:t>
            </a:r>
            <a:r>
              <a:rPr lang="en-US" sz="1800" b="0" dirty="0" err="1">
                <a:latin typeface="Arial" panose="020B0604020202020204" pitchFamily="34" charset="0"/>
                <a:cs typeface="Arial" panose="020B0604020202020204" pitchFamily="34" charset="0"/>
              </a:rPr>
              <a:t>có</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đích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là</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multicast </a:t>
            </a:r>
            <a:r>
              <a:rPr lang="en-US" sz="1800" b="0" dirty="0" err="1">
                <a:latin typeface="Arial" panose="020B0604020202020204" pitchFamily="34" charset="0"/>
                <a:cs typeface="Arial" panose="020B0604020202020204" pitchFamily="34" charset="0"/>
              </a:rPr>
              <a:t>sẽ</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được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gửi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tới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tất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cả</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các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giao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diện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trong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nhóm</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được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gắn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đó</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Mọi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chức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năng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của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broadcast </a:t>
            </a:r>
            <a:r>
              <a:rPr lang="en-US" sz="1800" b="0" dirty="0" err="1">
                <a:latin typeface="Arial" panose="020B0604020202020204" pitchFamily="34" charset="0"/>
                <a:cs typeface="Arial" panose="020B0604020202020204" pitchFamily="34" charset="0"/>
              </a:rPr>
              <a:t>trong</a:t>
            </a:r>
            <a:r>
              <a:rPr lang="en-US" sz="1800" b="0" dirty="0">
                <a:latin typeface="Arial" panose="020B0604020202020204" pitchFamily="34" charset="0"/>
                <a:cs typeface="Arial" panose="020B0604020202020204" pitchFamily="34" charset="0"/>
              </a:rPr>
              <a:t> IPv4 </a:t>
            </a:r>
            <a:r>
              <a:rPr lang="en-US" sz="1800" b="0" dirty="0" err="1">
                <a:latin typeface="Arial" panose="020B0604020202020204" pitchFamily="34" charset="0"/>
                <a:cs typeface="Arial" panose="020B0604020202020204" pitchFamily="34" charset="0"/>
              </a:rPr>
              <a:t>được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thay</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thế</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bởi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IPv6 multicast.</a:t>
            </a:r>
          </a:p>
          <a:p>
            <a:pPr lvl="0">
              <a:lnSpc>
                <a:spcPts val="2400"/>
              </a:lnSpc>
            </a:pPr>
            <a:r>
              <a:rPr lang="en-US" sz="1800" b="0" dirty="0">
                <a:latin typeface="Arial" panose="020B0604020202020204" pitchFamily="34" charset="0"/>
                <a:cs typeface="Arial" panose="020B0604020202020204" pitchFamily="34" charset="0"/>
              </a:rPr>
              <a:t>Assigned </a:t>
            </a:r>
            <a:r>
              <a:rPr lang="en-US" sz="1800" b="0" dirty="0" err="1">
                <a:latin typeface="Arial" panose="020B0604020202020204" pitchFamily="34" charset="0"/>
                <a:cs typeface="Arial" panose="020B0604020202020204" pitchFamily="34" charset="0"/>
              </a:rPr>
              <a:t>Muticast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định</a:t>
            </a:r>
            <a:r>
              <a:rPr lang="en-US" sz="1800" b="0" dirty="0">
                <a:latin typeface="Arial" panose="020B0604020202020204" pitchFamily="34" charset="0"/>
                <a:cs typeface="Arial" panose="020B0604020202020204" pitchFamily="34" charset="0"/>
              </a:rPr>
              <a:t>.</a:t>
            </a:r>
            <a:endParaRPr lang="en-US" sz="1800" b="0" dirty="0">
              <a:solidFill>
                <a:srgbClr val="FFFFFF"/>
              </a:solidFill>
              <a:latin typeface="Arial" panose="020B0604020202020204" pitchFamily="34" charset="0"/>
              <a:cs typeface="Arial" panose="020B0604020202020204" pitchFamily="34" charset="0"/>
            </a:endParaRPr>
          </a:p>
          <a:p>
            <a:pPr defTabSz="812810">
              <a:lnSpc>
                <a:spcPts val="2400"/>
              </a:lnSpc>
              <a:defRPr/>
            </a:pPr>
            <a:r>
              <a:rPr lang="en-US" sz="1800" b="0" dirty="0">
                <a:solidFill>
                  <a:srgbClr val="FFFFFF"/>
                </a:solidFill>
                <a:latin typeface="Arial" panose="020B0604020202020204" pitchFamily="34" charset="0"/>
                <a:cs typeface="Arial" panose="020B0604020202020204" pitchFamily="34" charset="0"/>
              </a:rPr>
              <a:t>Solicited Node Multicast: </a:t>
            </a:r>
            <a:r>
              <a:rPr lang="en-US" sz="1800" b="0" dirty="0" err="1">
                <a:solidFill>
                  <a:srgbClr val="FFFFFF"/>
                </a:solidFill>
                <a:latin typeface="Arial" panose="020B0604020202020204" pitchFamily="34" charset="0"/>
                <a:cs typeface="Arial" panose="020B0604020202020204" pitchFamily="34" charset="0"/>
              </a:rPr>
              <a:t>Địa</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chỉ</a:t>
            </a:r>
            <a:r>
              <a:rPr lang="en-US" sz="1800" b="0" dirty="0">
                <a:solidFill>
                  <a:srgbClr val="FFFFFF"/>
                </a:solidFill>
                <a:latin typeface="Arial" panose="020B0604020202020204" pitchFamily="34" charset="0"/>
                <a:cs typeface="Arial" panose="020B0604020202020204" pitchFamily="34" charset="0"/>
              </a:rPr>
              <a:t> node</a:t>
            </a:r>
          </a:p>
        </p:txBody>
      </p:sp>
      <p:pic>
        <p:nvPicPr>
          <p:cNvPr id="5" name="Picture 4">
            <a:extLst>
              <a:ext uri="{FF2B5EF4-FFF2-40B4-BE49-F238E27FC236}">
                <a16:creationId xmlns:a16="http://schemas.microsoft.com/office/drawing/2014/main" id="{C0A1465F-E314-4709-BB69-09D1E611AA58}"/>
              </a:ext>
            </a:extLst>
          </p:cNvPr>
          <p:cNvPicPr>
            <a:picLocks noChangeAspect="1"/>
          </p:cNvPicPr>
          <p:nvPr/>
        </p:nvPicPr>
        <p:blipFill>
          <a:blip r:embed="rId3"/>
          <a:stretch>
            <a:fillRect/>
          </a:stretch>
        </p:blipFill>
        <p:spPr>
          <a:xfrm>
            <a:off x="1239881" y="830778"/>
            <a:ext cx="7166057" cy="3055421"/>
          </a:xfrm>
          <a:prstGeom prst="rect">
            <a:avLst/>
          </a:prstGeom>
        </p:spPr>
      </p:pic>
    </p:spTree>
    <p:extLst>
      <p:ext uri="{BB962C8B-B14F-4D97-AF65-F5344CB8AC3E}">
        <p14:creationId xmlns:p14="http://schemas.microsoft.com/office/powerpoint/2010/main" val="329409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287866" y="228600"/>
            <a:ext cx="8568267" cy="6442789"/>
          </a:xfrm>
          <a:prstGeom prst="rect">
            <a:avLst/>
          </a:prstGeom>
        </p:spPr>
        <p:txBody>
          <a:bodyPr wrap="square">
            <a:spAutoFit/>
          </a:bodyPr>
          <a:lstStyle/>
          <a:p>
            <a:r>
              <a:rPr lang="en-US" altLang="en-US" sz="1800" dirty="0">
                <a:solidFill>
                  <a:srgbClr val="FFFF00"/>
                </a:solidFill>
                <a:latin typeface="Arial" panose="020B0604020202020204" pitchFamily="34" charset="0"/>
                <a:cs typeface="Arial" panose="020B0604020202020204" pitchFamily="34" charset="0"/>
              </a:rPr>
              <a:t>- </a:t>
            </a:r>
            <a:r>
              <a:rPr lang="en-US" altLang="en-US" sz="1800" dirty="0" err="1">
                <a:solidFill>
                  <a:srgbClr val="FFFF00"/>
                </a:solidFill>
                <a:latin typeface="Arial" panose="020B0604020202020204" pitchFamily="34" charset="0"/>
                <a:cs typeface="Arial" panose="020B0604020202020204" pitchFamily="34" charset="0"/>
              </a:rPr>
              <a:t>Chuyển</a:t>
            </a:r>
            <a:r>
              <a:rPr lang="en-US" altLang="en-US" sz="1800" dirty="0">
                <a:solidFill>
                  <a:srgbClr val="FFFF00"/>
                </a:solidFill>
                <a:latin typeface="Arial" panose="020B0604020202020204" pitchFamily="34" charset="0"/>
                <a:cs typeface="Arial" panose="020B0604020202020204" pitchFamily="34" charset="0"/>
              </a:rPr>
              <a:t> </a:t>
            </a:r>
            <a:r>
              <a:rPr lang="en-US" altLang="en-US" sz="1800" dirty="0" err="1">
                <a:solidFill>
                  <a:srgbClr val="FFFF00"/>
                </a:solidFill>
                <a:latin typeface="Arial" panose="020B0604020202020204" pitchFamily="34" charset="0"/>
                <a:cs typeface="Arial" panose="020B0604020202020204" pitchFamily="34" charset="0"/>
              </a:rPr>
              <a:t>đổi</a:t>
            </a:r>
            <a:r>
              <a:rPr lang="en-US" altLang="en-US" sz="1800" dirty="0">
                <a:solidFill>
                  <a:srgbClr val="FFFF00"/>
                </a:solidFill>
                <a:latin typeface="Arial" panose="020B0604020202020204" pitchFamily="34" charset="0"/>
                <a:cs typeface="Arial" panose="020B0604020202020204" pitchFamily="34" charset="0"/>
              </a:rPr>
              <a:t> </a:t>
            </a:r>
            <a:r>
              <a:rPr lang="en-US" altLang="en-US" sz="1800" dirty="0" err="1">
                <a:solidFill>
                  <a:srgbClr val="FFFF00"/>
                </a:solidFill>
                <a:latin typeface="Arial" panose="020B0604020202020204" pitchFamily="34" charset="0"/>
                <a:cs typeface="Arial" panose="020B0604020202020204" pitchFamily="34" charset="0"/>
              </a:rPr>
              <a:t>giữa</a:t>
            </a:r>
            <a:r>
              <a:rPr lang="en-US" altLang="en-US" sz="1800" dirty="0">
                <a:solidFill>
                  <a:srgbClr val="FFFF00"/>
                </a:solidFill>
                <a:latin typeface="Arial" panose="020B0604020202020204" pitchFamily="34" charset="0"/>
                <a:cs typeface="Arial" panose="020B0604020202020204" pitchFamily="34" charset="0"/>
              </a:rPr>
              <a:t> IPv4 </a:t>
            </a:r>
            <a:r>
              <a:rPr lang="en-US" altLang="en-US" sz="1800" dirty="0" err="1">
                <a:solidFill>
                  <a:srgbClr val="FFFF00"/>
                </a:solidFill>
                <a:latin typeface="Arial" panose="020B0604020202020204" pitchFamily="34" charset="0"/>
                <a:cs typeface="Arial" panose="020B0604020202020204" pitchFamily="34" charset="0"/>
              </a:rPr>
              <a:t>và</a:t>
            </a:r>
            <a:r>
              <a:rPr lang="en-US" altLang="en-US" sz="1800" dirty="0">
                <a:solidFill>
                  <a:srgbClr val="FFFF00"/>
                </a:solidFill>
                <a:latin typeface="Arial" panose="020B0604020202020204" pitchFamily="34" charset="0"/>
                <a:cs typeface="Arial" panose="020B0604020202020204" pitchFamily="34" charset="0"/>
              </a:rPr>
              <a:t> IPv6</a:t>
            </a:r>
          </a:p>
          <a:p>
            <a:pPr lvl="0"/>
            <a:r>
              <a:rPr lang="en-US" sz="1800" b="0" u="sng" dirty="0" err="1">
                <a:solidFill>
                  <a:srgbClr val="00FF00"/>
                </a:solidFill>
                <a:latin typeface="Arial" panose="020B0604020202020204" pitchFamily="34" charset="0"/>
                <a:cs typeface="Arial" panose="020B0604020202020204" pitchFamily="34" charset="0"/>
              </a:rPr>
              <a:t>Chuyển</a:t>
            </a:r>
            <a:r>
              <a:rPr lang="en-US" sz="1800" b="0" u="sng" dirty="0">
                <a:solidFill>
                  <a:srgbClr val="00FF00"/>
                </a:solidFill>
                <a:latin typeface="Arial" panose="020B0604020202020204" pitchFamily="34" charset="0"/>
                <a:cs typeface="Arial" panose="020B0604020202020204" pitchFamily="34" charset="0"/>
              </a:rPr>
              <a:t> </a:t>
            </a:r>
            <a:r>
              <a:rPr lang="en-US" sz="1800" b="0" u="sng" dirty="0" err="1">
                <a:solidFill>
                  <a:srgbClr val="00FF00"/>
                </a:solidFill>
                <a:latin typeface="Arial" panose="020B0604020202020204" pitchFamily="34" charset="0"/>
                <a:cs typeface="Arial" panose="020B0604020202020204" pitchFamily="34" charset="0"/>
              </a:rPr>
              <a:t>đổi</a:t>
            </a:r>
            <a:r>
              <a:rPr lang="en-US" sz="1800" b="0" u="sng" dirty="0">
                <a:solidFill>
                  <a:srgbClr val="00FF00"/>
                </a:solidFill>
                <a:latin typeface="Arial" panose="020B0604020202020204" pitchFamily="34" charset="0"/>
                <a:cs typeface="Arial" panose="020B0604020202020204" pitchFamily="34" charset="0"/>
              </a:rPr>
              <a:t> </a:t>
            </a:r>
            <a:r>
              <a:rPr lang="en-US" sz="1800" b="0" u="sng" dirty="0" err="1">
                <a:solidFill>
                  <a:srgbClr val="00FF00"/>
                </a:solidFill>
                <a:latin typeface="Arial" panose="020B0604020202020204" pitchFamily="34" charset="0"/>
                <a:cs typeface="Arial" panose="020B0604020202020204" pitchFamily="34" charset="0"/>
              </a:rPr>
              <a:t>thủ</a:t>
            </a:r>
            <a:r>
              <a:rPr lang="en-US" sz="1800" b="0" u="sng" dirty="0">
                <a:solidFill>
                  <a:srgbClr val="00FF00"/>
                </a:solidFill>
                <a:latin typeface="Arial" panose="020B0604020202020204" pitchFamily="34" charset="0"/>
                <a:cs typeface="Arial" panose="020B0604020202020204" pitchFamily="34" charset="0"/>
              </a:rPr>
              <a:t> </a:t>
            </a:r>
            <a:r>
              <a:rPr lang="en-US" sz="1800" b="0" u="sng" dirty="0" err="1">
                <a:solidFill>
                  <a:srgbClr val="00FF00"/>
                </a:solidFill>
                <a:latin typeface="Arial" panose="020B0604020202020204" pitchFamily="34" charset="0"/>
                <a:cs typeface="Arial" panose="020B0604020202020204" pitchFamily="34" charset="0"/>
              </a:rPr>
              <a:t>công</a:t>
            </a:r>
            <a:r>
              <a:rPr lang="en-US" sz="1800" b="0" u="sng" dirty="0">
                <a:solidFill>
                  <a:srgbClr val="00FF00"/>
                </a:solidFill>
                <a:latin typeface="Arial" panose="020B0604020202020204" pitchFamily="34" charset="0"/>
                <a:cs typeface="Arial" panose="020B0604020202020204" pitchFamily="34" charset="0"/>
              </a:rPr>
              <a:t> </a:t>
            </a:r>
          </a:p>
          <a:p>
            <a:pPr lvl="0"/>
            <a:r>
              <a:rPr lang="en-US" sz="1800" b="0" i="1" dirty="0">
                <a:latin typeface="Arial" panose="020B0604020202020204" pitchFamily="34" charset="0"/>
                <a:cs typeface="Arial" panose="020B0604020202020204" pitchFamily="34" charset="0"/>
              </a:rPr>
              <a:t>IPv4 sang IPv6</a:t>
            </a:r>
            <a:r>
              <a:rPr lang="en-US" sz="1800" b="0" dirty="0">
                <a:solidFill>
                  <a:srgbClr val="FFFFFF"/>
                </a:solidFill>
                <a:latin typeface="Arial" panose="020B0604020202020204" pitchFamily="34" charset="0"/>
                <a:cs typeface="Arial" panose="020B0604020202020204" pitchFamily="34" charset="0"/>
              </a:rPr>
              <a:t> : </a:t>
            </a:r>
            <a:r>
              <a:rPr lang="en-US" sz="1800" b="0" dirty="0" err="1">
                <a:solidFill>
                  <a:srgbClr val="FFFFFF"/>
                </a:solidFill>
                <a:latin typeface="Arial" panose="020B0604020202020204" pitchFamily="34" charset="0"/>
                <a:cs typeface="Arial" panose="020B0604020202020204" pitchFamily="34" charset="0"/>
              </a:rPr>
              <a:t>Vì</a:t>
            </a:r>
            <a:r>
              <a:rPr lang="en-US" sz="1800" b="0" dirty="0">
                <a:solidFill>
                  <a:srgbClr val="FFFFFF"/>
                </a:solidFill>
                <a:latin typeface="Arial" panose="020B0604020202020204" pitchFamily="34" charset="0"/>
                <a:cs typeface="Arial" panose="020B0604020202020204" pitchFamily="34" charset="0"/>
              </a:rPr>
              <a:t> IPv6 </a:t>
            </a:r>
            <a:r>
              <a:rPr lang="en-US" sz="1800" b="0" dirty="0" err="1">
                <a:solidFill>
                  <a:srgbClr val="FFFFFF"/>
                </a:solidFill>
                <a:latin typeface="Arial" panose="020B0604020202020204" pitchFamily="34" charset="0"/>
                <a:cs typeface="Arial" panose="020B0604020202020204" pitchFamily="34" charset="0"/>
              </a:rPr>
              <a:t>có</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độ</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dài</a:t>
            </a:r>
            <a:r>
              <a:rPr lang="en-US" sz="1800" b="0" dirty="0">
                <a:solidFill>
                  <a:srgbClr val="FFFFFF"/>
                </a:solidFill>
                <a:latin typeface="Arial" panose="020B0604020202020204" pitchFamily="34" charset="0"/>
                <a:cs typeface="Arial" panose="020B0604020202020204" pitchFamily="34" charset="0"/>
              </a:rPr>
              <a:t> 128 bits </a:t>
            </a:r>
            <a:r>
              <a:rPr lang="en-US" sz="1800" b="0" dirty="0" err="1">
                <a:solidFill>
                  <a:srgbClr val="FFFFFF"/>
                </a:solidFill>
                <a:latin typeface="Arial" panose="020B0604020202020204" pitchFamily="34" charset="0"/>
                <a:cs typeface="Arial" panose="020B0604020202020204" pitchFamily="34" charset="0"/>
              </a:rPr>
              <a:t>còn</a:t>
            </a:r>
            <a:r>
              <a:rPr lang="en-US" sz="1800" b="0" dirty="0">
                <a:solidFill>
                  <a:srgbClr val="FFFFFF"/>
                </a:solidFill>
                <a:latin typeface="Arial" panose="020B0604020202020204" pitchFamily="34" charset="0"/>
                <a:cs typeface="Arial" panose="020B0604020202020204" pitchFamily="34" charset="0"/>
              </a:rPr>
              <a:t> IPv4 </a:t>
            </a:r>
            <a:r>
              <a:rPr lang="en-US" sz="1800" b="0" dirty="0" err="1">
                <a:solidFill>
                  <a:srgbClr val="FFFFFF"/>
                </a:solidFill>
                <a:latin typeface="Arial" panose="020B0604020202020204" pitchFamily="34" charset="0"/>
                <a:cs typeface="Arial" panose="020B0604020202020204" pitchFamily="34" charset="0"/>
              </a:rPr>
              <a:t>chỉ</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có</a:t>
            </a:r>
            <a:r>
              <a:rPr lang="en-US" sz="1800" b="0" dirty="0">
                <a:solidFill>
                  <a:srgbClr val="FFFFFF"/>
                </a:solidFill>
                <a:latin typeface="Arial" panose="020B0604020202020204" pitchFamily="34" charset="0"/>
                <a:cs typeface="Arial" panose="020B0604020202020204" pitchFamily="34" charset="0"/>
              </a:rPr>
              <a:t> 32 bits, </a:t>
            </a:r>
            <a:r>
              <a:rPr lang="en-US" sz="1800" b="0" dirty="0" err="1">
                <a:solidFill>
                  <a:srgbClr val="FFFFFF"/>
                </a:solidFill>
                <a:latin typeface="Arial" panose="020B0604020202020204" pitchFamily="34" charset="0"/>
                <a:cs typeface="Arial" panose="020B0604020202020204" pitchFamily="34" charset="0"/>
              </a:rPr>
              <a:t>nên</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về</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nguyên</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tắc</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khi</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chuyển</a:t>
            </a:r>
            <a:r>
              <a:rPr lang="en-US" sz="1800" b="0" dirty="0">
                <a:solidFill>
                  <a:srgbClr val="FFFFFF"/>
                </a:solidFill>
                <a:latin typeface="Arial" panose="020B0604020202020204" pitchFamily="34" charset="0"/>
                <a:cs typeface="Arial" panose="020B0604020202020204" pitchFamily="34" charset="0"/>
              </a:rPr>
              <a:t> sang IPv6 </a:t>
            </a:r>
            <a:r>
              <a:rPr lang="en-US" sz="1800" b="0" dirty="0" err="1">
                <a:solidFill>
                  <a:srgbClr val="FFFFFF"/>
                </a:solidFill>
                <a:latin typeface="Arial" panose="020B0604020202020204" pitchFamily="34" charset="0"/>
                <a:cs typeface="Arial" panose="020B0604020202020204" pitchFamily="34" charset="0"/>
              </a:rPr>
              <a:t>các</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số</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đầu</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sẽ</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nhận</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giá</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trị</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là</a:t>
            </a:r>
            <a:r>
              <a:rPr lang="en-US" sz="1800" b="0" dirty="0">
                <a:solidFill>
                  <a:srgbClr val="FFFFFF"/>
                </a:solidFill>
                <a:latin typeface="Arial" panose="020B0604020202020204" pitchFamily="34" charset="0"/>
                <a:cs typeface="Arial" panose="020B0604020202020204" pitchFamily="34" charset="0"/>
              </a:rPr>
              <a:t> 0.</a:t>
            </a:r>
          </a:p>
          <a:p>
            <a:pPr lvl="0"/>
            <a:r>
              <a:rPr lang="en-US" sz="1800" b="0" dirty="0">
                <a:solidFill>
                  <a:srgbClr val="FFFFFF"/>
                </a:solidFill>
                <a:latin typeface="Arial" panose="020B0604020202020204" pitchFamily="34" charset="0"/>
                <a:cs typeface="Arial" panose="020B0604020202020204" pitchFamily="34" charset="0"/>
              </a:rPr>
              <a:t> </a:t>
            </a:r>
          </a:p>
          <a:p>
            <a:pPr lvl="0"/>
            <a:r>
              <a:rPr lang="en-US" sz="1800" b="0" dirty="0" err="1">
                <a:solidFill>
                  <a:srgbClr val="FFFFFF"/>
                </a:solidFill>
                <a:latin typeface="Arial" panose="020B0604020202020204" pitchFamily="34" charset="0"/>
                <a:cs typeface="Arial" panose="020B0604020202020204" pitchFamily="34" charset="0"/>
              </a:rPr>
              <a:t>Giả</a:t>
            </a:r>
            <a:r>
              <a:rPr lang="en-US" sz="1800" b="0" dirty="0">
                <a:solidFill>
                  <a:srgbClr val="FFFFFF"/>
                </a:solidFill>
                <a:latin typeface="Arial" panose="020B0604020202020204" pitchFamily="34" charset="0"/>
                <a:cs typeface="Arial" panose="020B0604020202020204" pitchFamily="34" charset="0"/>
              </a:rPr>
              <a:t> sử </a:t>
            </a:r>
            <a:r>
              <a:rPr lang="en-US" sz="1800" b="0" dirty="0" err="1">
                <a:solidFill>
                  <a:srgbClr val="FFFFFF"/>
                </a:solidFill>
                <a:latin typeface="Arial" panose="020B0604020202020204" pitchFamily="34" charset="0"/>
                <a:cs typeface="Arial" panose="020B0604020202020204" pitchFamily="34" charset="0"/>
              </a:rPr>
              <a:t>có</a:t>
            </a:r>
            <a:r>
              <a:rPr lang="en-US" sz="1800" b="0" dirty="0">
                <a:solidFill>
                  <a:srgbClr val="FFFFFF"/>
                </a:solidFill>
                <a:latin typeface="Arial" panose="020B0604020202020204" pitchFamily="34" charset="0"/>
                <a:cs typeface="Arial" panose="020B0604020202020204" pitchFamily="34" charset="0"/>
              </a:rPr>
              <a:t> đ</a:t>
            </a:r>
            <a:r>
              <a:rPr lang="en-US" sz="1800" b="0" dirty="0" err="1">
                <a:solidFill>
                  <a:srgbClr val="FFFFFF"/>
                </a:solidFill>
                <a:latin typeface="Arial" panose="020B0604020202020204" pitchFamily="34" charset="0"/>
                <a:cs typeface="Arial" panose="020B0604020202020204" pitchFamily="34" charset="0"/>
              </a:rPr>
              <a:t>ịa</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chỉ</a:t>
            </a:r>
            <a:r>
              <a:rPr lang="en-US" sz="1800" b="0" dirty="0">
                <a:solidFill>
                  <a:srgbClr val="FFFFFF"/>
                </a:solidFill>
                <a:latin typeface="Arial" panose="020B0604020202020204" pitchFamily="34" charset="0"/>
                <a:cs typeface="Arial" panose="020B0604020202020204" pitchFamily="34" charset="0"/>
              </a:rPr>
              <a:t> IPv4 </a:t>
            </a:r>
            <a:r>
              <a:rPr lang="en-US" sz="1800" b="0" dirty="0" err="1">
                <a:solidFill>
                  <a:srgbClr val="FFFFFF"/>
                </a:solidFill>
                <a:latin typeface="Arial" panose="020B0604020202020204" pitchFamily="34" charset="0"/>
                <a:cs typeface="Arial" panose="020B0604020202020204" pitchFamily="34" charset="0"/>
              </a:rPr>
              <a:t>là</a:t>
            </a:r>
            <a:r>
              <a:rPr lang="en-US" sz="1800" b="0" dirty="0">
                <a:solidFill>
                  <a:srgbClr val="FFFFFF"/>
                </a:solidFill>
                <a:latin typeface="Arial" panose="020B0604020202020204" pitchFamily="34" charset="0"/>
                <a:cs typeface="Arial" panose="020B0604020202020204" pitchFamily="34" charset="0"/>
              </a:rPr>
              <a:t> </a:t>
            </a:r>
            <a:r>
              <a:rPr lang="en-US" sz="1800" b="0" i="1" dirty="0" err="1">
                <a:solidFill>
                  <a:srgbClr val="FFC000"/>
                </a:solidFill>
                <a:latin typeface="Arial" panose="020B0604020202020204" pitchFamily="34" charset="0"/>
                <a:cs typeface="Arial" panose="020B0604020202020204" pitchFamily="34" charset="0"/>
              </a:rPr>
              <a:t>a</a:t>
            </a:r>
            <a:r>
              <a:rPr lang="en-US" sz="1800" b="0" i="1" dirty="0" err="1">
                <a:solidFill>
                  <a:srgbClr val="FFFFFF"/>
                </a:solidFill>
                <a:latin typeface="Arial" panose="020B0604020202020204" pitchFamily="34" charset="0"/>
                <a:cs typeface="Arial" panose="020B0604020202020204" pitchFamily="34" charset="0"/>
              </a:rPr>
              <a:t>.</a:t>
            </a:r>
            <a:r>
              <a:rPr lang="en-US" sz="1800" b="0" i="1" dirty="0" err="1">
                <a:solidFill>
                  <a:srgbClr val="00FF00"/>
                </a:solidFill>
                <a:latin typeface="Arial" panose="020B0604020202020204" pitchFamily="34" charset="0"/>
                <a:cs typeface="Arial" panose="020B0604020202020204" pitchFamily="34" charset="0"/>
              </a:rPr>
              <a:t>b</a:t>
            </a:r>
            <a:r>
              <a:rPr lang="en-US" sz="1800" b="0" i="1" dirty="0" err="1">
                <a:solidFill>
                  <a:srgbClr val="FFFFFF"/>
                </a:solidFill>
                <a:latin typeface="Arial" panose="020B0604020202020204" pitchFamily="34" charset="0"/>
                <a:cs typeface="Arial" panose="020B0604020202020204" pitchFamily="34" charset="0"/>
              </a:rPr>
              <a:t>.</a:t>
            </a:r>
            <a:r>
              <a:rPr lang="en-US" sz="1800" b="0" i="1" dirty="0" err="1">
                <a:solidFill>
                  <a:srgbClr val="FF0000"/>
                </a:solidFill>
                <a:latin typeface="Arial" panose="020B0604020202020204" pitchFamily="34" charset="0"/>
                <a:cs typeface="Arial" panose="020B0604020202020204" pitchFamily="34" charset="0"/>
              </a:rPr>
              <a:t>c</a:t>
            </a:r>
            <a:r>
              <a:rPr lang="en-US" sz="1800" b="0" i="1" dirty="0" err="1">
                <a:solidFill>
                  <a:srgbClr val="FFFFFF"/>
                </a:solidFill>
                <a:latin typeface="Arial" panose="020B0604020202020204" pitchFamily="34" charset="0"/>
                <a:cs typeface="Arial" panose="020B0604020202020204" pitchFamily="34" charset="0"/>
              </a:rPr>
              <a:t>.d</a:t>
            </a:r>
            <a:r>
              <a:rPr lang="en-US" sz="1800" b="0" i="1" dirty="0">
                <a:solidFill>
                  <a:srgbClr val="FFFFFF"/>
                </a:solidFill>
                <a:latin typeface="Arial" panose="020B0604020202020204" pitchFamily="34" charset="0"/>
                <a:cs typeface="Arial" panose="020B0604020202020204" pitchFamily="34" charset="0"/>
              </a:rPr>
              <a:t> </a:t>
            </a:r>
            <a:r>
              <a:rPr lang="en-US" sz="1800" b="0" dirty="0">
                <a:solidFill>
                  <a:srgbClr val="FFFFFF"/>
                </a:solidFill>
                <a:latin typeface="Arial" panose="020B0604020202020204" pitchFamily="34" charset="0"/>
                <a:cs typeface="Arial" panose="020B0604020202020204" pitchFamily="34" charset="0"/>
              </a:rPr>
              <a:t>(</a:t>
            </a:r>
            <a:r>
              <a:rPr lang="en-US" sz="1800" b="0" dirty="0" err="1">
                <a:solidFill>
                  <a:srgbClr val="FFFFFF"/>
                </a:solidFill>
                <a:latin typeface="Arial" panose="020B0604020202020204" pitchFamily="34" charset="0"/>
                <a:cs typeface="Arial" panose="020B0604020202020204" pitchFamily="34" charset="0"/>
              </a:rPr>
              <a:t>biểu</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diễn</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thập</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phân</a:t>
            </a:r>
            <a:r>
              <a:rPr lang="en-US" sz="1800" b="0" dirty="0">
                <a:solidFill>
                  <a:srgbClr val="FFFFFF"/>
                </a:solidFill>
                <a:latin typeface="Arial" panose="020B0604020202020204" pitchFamily="34" charset="0"/>
                <a:cs typeface="Arial" panose="020B0604020202020204" pitchFamily="34" charset="0"/>
              </a:rPr>
              <a:t>), ta </a:t>
            </a:r>
            <a:r>
              <a:rPr lang="en-US" sz="1800" b="0" dirty="0" err="1">
                <a:solidFill>
                  <a:srgbClr val="FFFFFF"/>
                </a:solidFill>
                <a:latin typeface="Arial" panose="020B0604020202020204" pitchFamily="34" charset="0"/>
                <a:cs typeface="Arial" panose="020B0604020202020204" pitchFamily="34" charset="0"/>
              </a:rPr>
              <a:t>thực</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hiện</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nh</a:t>
            </a:r>
            <a:r>
              <a:rPr lang="vi-VN" sz="1800" b="0" dirty="0">
                <a:solidFill>
                  <a:srgbClr val="FFFFFF"/>
                </a:solidFill>
                <a:latin typeface="Arial" panose="020B0604020202020204" pitchFamily="34" charset="0"/>
                <a:cs typeface="Arial" panose="020B0604020202020204" pitchFamily="34" charset="0"/>
              </a:rPr>
              <a:t>ư</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sau</a:t>
            </a:r>
            <a:r>
              <a:rPr lang="en-US" sz="1800" b="0" dirty="0">
                <a:solidFill>
                  <a:srgbClr val="FFFFFF"/>
                </a:solidFill>
                <a:latin typeface="Arial" panose="020B0604020202020204" pitchFamily="34" charset="0"/>
                <a:cs typeface="Arial" panose="020B0604020202020204" pitchFamily="34" charset="0"/>
              </a:rPr>
              <a:t>:</a:t>
            </a:r>
          </a:p>
          <a:p>
            <a:pPr lvl="0"/>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Lấy</a:t>
            </a:r>
            <a:r>
              <a:rPr lang="en-US" sz="1800" b="0" dirty="0">
                <a:solidFill>
                  <a:srgbClr val="FFFFFF"/>
                </a:solidFill>
                <a:latin typeface="Arial" panose="020B0604020202020204" pitchFamily="34" charset="0"/>
                <a:cs typeface="Arial" panose="020B0604020202020204" pitchFamily="34" charset="0"/>
              </a:rPr>
              <a:t> </a:t>
            </a:r>
            <a:r>
              <a:rPr lang="en-US" sz="1800" b="0" i="1" dirty="0">
                <a:solidFill>
                  <a:srgbClr val="FFC000"/>
                </a:solidFill>
                <a:latin typeface="Arial" panose="020B0604020202020204" pitchFamily="34" charset="0"/>
                <a:cs typeface="Arial" panose="020B0604020202020204" pitchFamily="34" charset="0"/>
              </a:rPr>
              <a:t>a</a:t>
            </a:r>
            <a:r>
              <a:rPr lang="en-US" sz="1800" b="0" i="1" dirty="0">
                <a:solidFill>
                  <a:srgbClr val="FFFFFF"/>
                </a:solidFill>
                <a:latin typeface="Arial" panose="020B0604020202020204" pitchFamily="34" charset="0"/>
                <a:cs typeface="Arial" panose="020B0604020202020204" pitchFamily="34" charset="0"/>
              </a:rPr>
              <a:t>:16 = </a:t>
            </a:r>
            <a:r>
              <a:rPr lang="en-US" sz="1800" b="0" i="1" dirty="0">
                <a:solidFill>
                  <a:srgbClr val="FFC000"/>
                </a:solidFill>
                <a:latin typeface="Arial" panose="020B0604020202020204" pitchFamily="34" charset="0"/>
                <a:cs typeface="Arial" panose="020B0604020202020204" pitchFamily="34" charset="0"/>
              </a:rPr>
              <a:t>x</a:t>
            </a:r>
            <a:r>
              <a:rPr lang="en-US" sz="1800" b="0" i="1" dirty="0">
                <a:solidFill>
                  <a:srgbClr val="FFFFFF"/>
                </a:solidFill>
                <a:latin typeface="Arial" panose="020B0604020202020204" pitchFamily="34" charset="0"/>
                <a:cs typeface="Arial" panose="020B0604020202020204" pitchFamily="34" charset="0"/>
              </a:rPr>
              <a:t> (dư) </a:t>
            </a:r>
            <a:r>
              <a:rPr lang="en-US" sz="1800" b="0" i="1" dirty="0">
                <a:latin typeface="Arial" panose="020B0604020202020204" pitchFamily="34" charset="0"/>
                <a:cs typeface="Arial" panose="020B0604020202020204" pitchFamily="34" charset="0"/>
              </a:rPr>
              <a:t>k1</a:t>
            </a:r>
            <a:r>
              <a:rPr lang="en-US" sz="1800" b="0" dirty="0">
                <a:latin typeface="Arial" panose="020B0604020202020204" pitchFamily="34" charset="0"/>
                <a:cs typeface="Arial" panose="020B0604020202020204" pitchFamily="34" charset="0"/>
              </a:rPr>
              <a:t> </a:t>
            </a:r>
            <a:r>
              <a:rPr lang="en-US" sz="1800" b="0" dirty="0">
                <a:solidFill>
                  <a:srgbClr val="FFFFFF"/>
                </a:solidFill>
                <a:latin typeface="Arial" panose="020B0604020202020204" pitchFamily="34" charset="0"/>
                <a:cs typeface="Arial" panose="020B0604020202020204" pitchFamily="34" charset="0"/>
              </a:rPr>
              <a:t>; </a:t>
            </a:r>
            <a:r>
              <a:rPr lang="en-US" sz="1800" b="0" i="1" dirty="0">
                <a:solidFill>
                  <a:srgbClr val="00FF00"/>
                </a:solidFill>
                <a:latin typeface="Arial" panose="020B0604020202020204" pitchFamily="34" charset="0"/>
                <a:cs typeface="Arial" panose="020B0604020202020204" pitchFamily="34" charset="0"/>
              </a:rPr>
              <a:t>b</a:t>
            </a:r>
            <a:r>
              <a:rPr lang="en-US" sz="1800" b="0" i="1" dirty="0">
                <a:solidFill>
                  <a:srgbClr val="FFFFFF"/>
                </a:solidFill>
                <a:latin typeface="Arial" panose="020B0604020202020204" pitchFamily="34" charset="0"/>
                <a:cs typeface="Arial" panose="020B0604020202020204" pitchFamily="34" charset="0"/>
              </a:rPr>
              <a:t> : 16 = </a:t>
            </a:r>
            <a:r>
              <a:rPr lang="en-US" sz="1800" b="0" i="1" dirty="0">
                <a:solidFill>
                  <a:srgbClr val="00FF00"/>
                </a:solidFill>
                <a:latin typeface="Arial" panose="020B0604020202020204" pitchFamily="34" charset="0"/>
                <a:cs typeface="Arial" panose="020B0604020202020204" pitchFamily="34" charset="0"/>
              </a:rPr>
              <a:t>y</a:t>
            </a:r>
            <a:r>
              <a:rPr lang="en-US" sz="1800" b="0" i="1" dirty="0">
                <a:solidFill>
                  <a:srgbClr val="FFFFFF"/>
                </a:solidFill>
                <a:latin typeface="Arial" panose="020B0604020202020204" pitchFamily="34" charset="0"/>
                <a:cs typeface="Arial" panose="020B0604020202020204" pitchFamily="34" charset="0"/>
              </a:rPr>
              <a:t> (d</a:t>
            </a:r>
            <a:r>
              <a:rPr lang="vi-VN" sz="1800" b="0" i="1" dirty="0">
                <a:solidFill>
                  <a:srgbClr val="FFFFFF"/>
                </a:solidFill>
                <a:latin typeface="Arial" panose="020B0604020202020204" pitchFamily="34" charset="0"/>
                <a:cs typeface="Arial" panose="020B0604020202020204" pitchFamily="34" charset="0"/>
              </a:rPr>
              <a:t>ư</a:t>
            </a:r>
            <a:r>
              <a:rPr lang="en-US" sz="1800" b="0" i="1" dirty="0">
                <a:solidFill>
                  <a:srgbClr val="FFFFFF"/>
                </a:solidFill>
                <a:latin typeface="Arial" panose="020B0604020202020204" pitchFamily="34" charset="0"/>
                <a:cs typeface="Arial" panose="020B0604020202020204" pitchFamily="34" charset="0"/>
              </a:rPr>
              <a:t>) </a:t>
            </a:r>
            <a:r>
              <a:rPr lang="en-US" sz="1800" b="0" i="1" dirty="0">
                <a:latin typeface="Arial" panose="020B0604020202020204" pitchFamily="34" charset="0"/>
                <a:cs typeface="Arial" panose="020B0604020202020204" pitchFamily="34" charset="0"/>
              </a:rPr>
              <a:t>k2</a:t>
            </a:r>
            <a:r>
              <a:rPr lang="en-US" sz="1800" b="0" i="1" dirty="0">
                <a:solidFill>
                  <a:srgbClr val="FFFFFF"/>
                </a:solidFill>
                <a:latin typeface="Arial" panose="020B0604020202020204" pitchFamily="34" charset="0"/>
                <a:cs typeface="Arial" panose="020B0604020202020204" pitchFamily="34" charset="0"/>
              </a:rPr>
              <a:t> ; </a:t>
            </a:r>
            <a:r>
              <a:rPr lang="en-US" sz="1800" b="0" i="1" dirty="0">
                <a:solidFill>
                  <a:srgbClr val="FF0066"/>
                </a:solidFill>
                <a:latin typeface="Arial" panose="020B0604020202020204" pitchFamily="34" charset="0"/>
                <a:cs typeface="Arial" panose="020B0604020202020204" pitchFamily="34" charset="0"/>
              </a:rPr>
              <a:t>c</a:t>
            </a:r>
            <a:r>
              <a:rPr lang="en-US" sz="1800" b="0" i="1" dirty="0">
                <a:solidFill>
                  <a:srgbClr val="FFFFFF"/>
                </a:solidFill>
                <a:latin typeface="Arial" panose="020B0604020202020204" pitchFamily="34" charset="0"/>
                <a:cs typeface="Arial" panose="020B0604020202020204" pitchFamily="34" charset="0"/>
              </a:rPr>
              <a:t> : 16 = </a:t>
            </a:r>
            <a:r>
              <a:rPr lang="en-US" sz="1800" b="0" i="1" dirty="0">
                <a:solidFill>
                  <a:srgbClr val="C00000"/>
                </a:solidFill>
                <a:latin typeface="Arial" panose="020B0604020202020204" pitchFamily="34" charset="0"/>
                <a:cs typeface="Arial" panose="020B0604020202020204" pitchFamily="34" charset="0"/>
              </a:rPr>
              <a:t>z</a:t>
            </a:r>
            <a:r>
              <a:rPr lang="en-US" sz="1800" b="0" i="1" dirty="0">
                <a:solidFill>
                  <a:srgbClr val="FFFFFF"/>
                </a:solidFill>
                <a:latin typeface="Arial" panose="020B0604020202020204" pitchFamily="34" charset="0"/>
                <a:cs typeface="Arial" panose="020B0604020202020204" pitchFamily="34" charset="0"/>
              </a:rPr>
              <a:t> (d</a:t>
            </a:r>
            <a:r>
              <a:rPr lang="vi-VN" sz="1800" b="0" i="1" dirty="0">
                <a:solidFill>
                  <a:srgbClr val="FFFFFF"/>
                </a:solidFill>
                <a:latin typeface="Arial" panose="020B0604020202020204" pitchFamily="34" charset="0"/>
                <a:cs typeface="Arial" panose="020B0604020202020204" pitchFamily="34" charset="0"/>
              </a:rPr>
              <a:t>ư</a:t>
            </a:r>
            <a:r>
              <a:rPr lang="en-US" sz="1800" b="0" i="1" dirty="0">
                <a:solidFill>
                  <a:srgbClr val="FFFFFF"/>
                </a:solidFill>
                <a:latin typeface="Arial" panose="020B0604020202020204" pitchFamily="34" charset="0"/>
                <a:cs typeface="Arial" panose="020B0604020202020204" pitchFamily="34" charset="0"/>
              </a:rPr>
              <a:t>) </a:t>
            </a:r>
            <a:r>
              <a:rPr lang="en-US" sz="1800" b="0" i="1" dirty="0">
                <a:latin typeface="Arial" panose="020B0604020202020204" pitchFamily="34" charset="0"/>
                <a:cs typeface="Arial" panose="020B0604020202020204" pitchFamily="34" charset="0"/>
              </a:rPr>
              <a:t>k3</a:t>
            </a:r>
            <a:r>
              <a:rPr lang="en-US" sz="1800" b="0" i="1" dirty="0">
                <a:solidFill>
                  <a:srgbClr val="FFFFFF"/>
                </a:solidFill>
                <a:latin typeface="Arial" panose="020B0604020202020204" pitchFamily="34" charset="0"/>
                <a:cs typeface="Arial" panose="020B0604020202020204" pitchFamily="34" charset="0"/>
              </a:rPr>
              <a:t> </a:t>
            </a:r>
            <a:r>
              <a:rPr lang="en-US" sz="1800" b="0" i="1" dirty="0" err="1">
                <a:solidFill>
                  <a:srgbClr val="FFFFFF"/>
                </a:solidFill>
                <a:latin typeface="Arial" panose="020B0604020202020204" pitchFamily="34" charset="0"/>
                <a:cs typeface="Arial" panose="020B0604020202020204" pitchFamily="34" charset="0"/>
              </a:rPr>
              <a:t>và</a:t>
            </a:r>
            <a:r>
              <a:rPr lang="en-US" sz="1800" b="0" i="1" dirty="0">
                <a:solidFill>
                  <a:srgbClr val="FFFFFF"/>
                </a:solidFill>
                <a:latin typeface="Arial" panose="020B0604020202020204" pitchFamily="34" charset="0"/>
                <a:cs typeface="Arial" panose="020B0604020202020204" pitchFamily="34" charset="0"/>
              </a:rPr>
              <a:t> d : 16 = w (</a:t>
            </a:r>
            <a:r>
              <a:rPr lang="en-US" sz="1800" b="0" i="1" dirty="0" err="1">
                <a:solidFill>
                  <a:srgbClr val="FFFFFF"/>
                </a:solidFill>
                <a:latin typeface="Arial" panose="020B0604020202020204" pitchFamily="34" charset="0"/>
                <a:cs typeface="Arial" panose="020B0604020202020204" pitchFamily="34" charset="0"/>
              </a:rPr>
              <a:t>dư</a:t>
            </a:r>
            <a:r>
              <a:rPr lang="en-US" sz="1800" b="0" i="1" dirty="0">
                <a:solidFill>
                  <a:srgbClr val="FFFFFF"/>
                </a:solidFill>
                <a:latin typeface="Arial" panose="020B0604020202020204" pitchFamily="34" charset="0"/>
                <a:cs typeface="Arial" panose="020B0604020202020204" pitchFamily="34" charset="0"/>
              </a:rPr>
              <a:t>) k4 </a:t>
            </a:r>
            <a:endParaRPr lang="en-US" sz="1800" b="0" dirty="0">
              <a:solidFill>
                <a:srgbClr val="FFFFFF"/>
              </a:solidFill>
              <a:latin typeface="Arial" panose="020B0604020202020204" pitchFamily="34" charset="0"/>
              <a:cs typeface="Arial" panose="020B0604020202020204" pitchFamily="34" charset="0"/>
            </a:endParaRPr>
          </a:p>
          <a:p>
            <a:pPr lvl="0"/>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Tra</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biểu</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diễn</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các</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số</a:t>
            </a:r>
            <a:r>
              <a:rPr lang="en-US" sz="1800" b="0" dirty="0">
                <a:solidFill>
                  <a:srgbClr val="FFFFFF"/>
                </a:solidFill>
                <a:latin typeface="Arial" panose="020B0604020202020204" pitchFamily="34" charset="0"/>
                <a:cs typeface="Arial" panose="020B0604020202020204" pitchFamily="34" charset="0"/>
              </a:rPr>
              <a:t> </a:t>
            </a:r>
            <a:r>
              <a:rPr lang="en-US" sz="1800" b="0" i="1" dirty="0">
                <a:solidFill>
                  <a:srgbClr val="FFFFFF"/>
                </a:solidFill>
                <a:latin typeface="Arial" panose="020B0604020202020204" pitchFamily="34" charset="0"/>
                <a:cs typeface="Arial" panose="020B0604020202020204" pitchFamily="34" charset="0"/>
              </a:rPr>
              <a:t>x, y, z, w </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theo</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hệ</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Hexa</a:t>
            </a:r>
            <a:r>
              <a:rPr lang="en-US" sz="1800" b="0" dirty="0">
                <a:solidFill>
                  <a:srgbClr val="FFFFFF"/>
                </a:solidFill>
                <a:latin typeface="Arial" panose="020B0604020202020204" pitchFamily="34" charset="0"/>
                <a:cs typeface="Arial" panose="020B0604020202020204" pitchFamily="34" charset="0"/>
              </a:rPr>
              <a:t>:</a:t>
            </a:r>
          </a:p>
          <a:p>
            <a:pPr lvl="0"/>
            <a:r>
              <a:rPr lang="en-US" sz="1800" b="0" dirty="0">
                <a:solidFill>
                  <a:srgbClr val="FFFFFF"/>
                </a:solidFill>
                <a:latin typeface="Arial" panose="020B0604020202020204" pitchFamily="34" charset="0"/>
                <a:cs typeface="Arial" panose="020B0604020202020204" pitchFamily="34" charset="0"/>
              </a:rPr>
              <a:t>(1, 2, 3, 4, 5, 6, 7, 8, 9) </a:t>
            </a:r>
            <a:r>
              <a:rPr lang="en-US" sz="1800" b="0" dirty="0" err="1">
                <a:solidFill>
                  <a:srgbClr val="FFFFFF"/>
                </a:solidFill>
                <a:latin typeface="Arial" panose="020B0604020202020204" pitchFamily="34" charset="0"/>
                <a:cs typeface="Arial" panose="020B0604020202020204" pitchFamily="34" charset="0"/>
              </a:rPr>
              <a:t>và</a:t>
            </a:r>
            <a:r>
              <a:rPr lang="en-US" sz="1800" b="0" dirty="0">
                <a:solidFill>
                  <a:srgbClr val="FFFFFF"/>
                </a:solidFill>
                <a:latin typeface="Arial" panose="020B0604020202020204" pitchFamily="34" charset="0"/>
                <a:cs typeface="Arial" panose="020B0604020202020204" pitchFamily="34" charset="0"/>
              </a:rPr>
              <a:t> A:10	B:11	C:12	D:13	E:14	F: 15</a:t>
            </a:r>
          </a:p>
          <a:p>
            <a:pPr lvl="0"/>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Ghép</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các</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số</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Hexa</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tra</a:t>
            </a:r>
            <a:r>
              <a:rPr lang="en-US" sz="1800" b="0" dirty="0">
                <a:solidFill>
                  <a:srgbClr val="FFFFFF"/>
                </a:solidFill>
                <a:latin typeface="Arial" panose="020B0604020202020204" pitchFamily="34" charset="0"/>
                <a:cs typeface="Arial" panose="020B0604020202020204" pitchFamily="34" charset="0"/>
              </a:rPr>
              <a:t> đ</a:t>
            </a:r>
            <a:r>
              <a:rPr lang="vi-VN" sz="1800" b="0" dirty="0">
                <a:solidFill>
                  <a:srgbClr val="FFFFFF"/>
                </a:solidFill>
                <a:latin typeface="Arial" panose="020B0604020202020204" pitchFamily="34" charset="0"/>
                <a:cs typeface="Arial" panose="020B0604020202020204" pitchFamily="34" charset="0"/>
              </a:rPr>
              <a:t>ư</a:t>
            </a:r>
            <a:r>
              <a:rPr lang="en-US" sz="1800" b="0" dirty="0" err="1">
                <a:solidFill>
                  <a:srgbClr val="FFFFFF"/>
                </a:solidFill>
                <a:latin typeface="Arial" panose="020B0604020202020204" pitchFamily="34" charset="0"/>
                <a:cs typeface="Arial" panose="020B0604020202020204" pitchFamily="34" charset="0"/>
              </a:rPr>
              <a:t>ợc</a:t>
            </a:r>
            <a:r>
              <a:rPr lang="en-US" sz="1800" b="0" dirty="0">
                <a:solidFill>
                  <a:srgbClr val="FFFFFF"/>
                </a:solidFill>
                <a:latin typeface="Arial" panose="020B0604020202020204" pitchFamily="34" charset="0"/>
                <a:cs typeface="Arial" panose="020B0604020202020204" pitchFamily="34" charset="0"/>
              </a:rPr>
              <a:t> t</a:t>
            </a:r>
            <a:r>
              <a:rPr lang="vi-VN" sz="1800" b="0" dirty="0">
                <a:solidFill>
                  <a:srgbClr val="FFFFFF"/>
                </a:solidFill>
                <a:latin typeface="Arial" panose="020B0604020202020204" pitchFamily="34" charset="0"/>
                <a:cs typeface="Arial" panose="020B0604020202020204" pitchFamily="34" charset="0"/>
              </a:rPr>
              <a:t>ư</a:t>
            </a:r>
            <a:r>
              <a:rPr lang="en-US" sz="1800" b="0" dirty="0" err="1">
                <a:solidFill>
                  <a:srgbClr val="FFFFFF"/>
                </a:solidFill>
                <a:latin typeface="Arial" panose="020B0604020202020204" pitchFamily="34" charset="0"/>
                <a:cs typeface="Arial" panose="020B0604020202020204" pitchFamily="34" charset="0"/>
              </a:rPr>
              <a:t>ơng</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ứng</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với</a:t>
            </a:r>
            <a:r>
              <a:rPr lang="en-US" sz="1800" b="0" dirty="0">
                <a:solidFill>
                  <a:srgbClr val="FFFFFF"/>
                </a:solidFill>
                <a:latin typeface="Arial" panose="020B0604020202020204" pitchFamily="34" charset="0"/>
                <a:cs typeface="Arial" panose="020B0604020202020204" pitchFamily="34" charset="0"/>
              </a:rPr>
              <a:t> </a:t>
            </a:r>
            <a:r>
              <a:rPr lang="en-US" sz="1800" b="0" i="1" dirty="0">
                <a:solidFill>
                  <a:srgbClr val="FFFFFF"/>
                </a:solidFill>
                <a:latin typeface="Arial" panose="020B0604020202020204" pitchFamily="34" charset="0"/>
                <a:cs typeface="Arial" panose="020B0604020202020204" pitchFamily="34" charset="0"/>
              </a:rPr>
              <a:t>k1, k2, k3, k4 </a:t>
            </a:r>
            <a:r>
              <a:rPr lang="en-US" sz="1800" b="0" dirty="0">
                <a:solidFill>
                  <a:srgbClr val="FFFFFF"/>
                </a:solidFill>
                <a:latin typeface="Arial" panose="020B0604020202020204" pitchFamily="34" charset="0"/>
                <a:cs typeface="Arial" panose="020B0604020202020204" pitchFamily="34" charset="0"/>
              </a:rPr>
              <a:t>ta đ</a:t>
            </a:r>
            <a:r>
              <a:rPr lang="vi-VN" sz="1800" b="0" dirty="0">
                <a:solidFill>
                  <a:srgbClr val="FFFFFF"/>
                </a:solidFill>
                <a:latin typeface="Arial" panose="020B0604020202020204" pitchFamily="34" charset="0"/>
                <a:cs typeface="Arial" panose="020B0604020202020204" pitchFamily="34" charset="0"/>
              </a:rPr>
              <a:t>ư</a:t>
            </a:r>
            <a:r>
              <a:rPr lang="en-US" sz="1800" b="0" dirty="0" err="1">
                <a:solidFill>
                  <a:srgbClr val="FFFFFF"/>
                </a:solidFill>
                <a:latin typeface="Arial" panose="020B0604020202020204" pitchFamily="34" charset="0"/>
                <a:cs typeface="Arial" panose="020B0604020202020204" pitchFamily="34" charset="0"/>
              </a:rPr>
              <a:t>ợc</a:t>
            </a:r>
            <a:r>
              <a:rPr lang="en-US" sz="1800" b="0" dirty="0">
                <a:solidFill>
                  <a:srgbClr val="FFFFFF"/>
                </a:solidFill>
                <a:latin typeface="Arial" panose="020B0604020202020204" pitchFamily="34" charset="0"/>
                <a:cs typeface="Arial" panose="020B0604020202020204" pitchFamily="34" charset="0"/>
              </a:rPr>
              <a:t> 4 </a:t>
            </a:r>
            <a:r>
              <a:rPr lang="en-US" sz="1800" b="0" dirty="0" err="1">
                <a:solidFill>
                  <a:srgbClr val="FFFFFF"/>
                </a:solidFill>
                <a:latin typeface="Arial" panose="020B0604020202020204" pitchFamily="34" charset="0"/>
                <a:cs typeface="Arial" panose="020B0604020202020204" pitchFamily="34" charset="0"/>
              </a:rPr>
              <a:t>nhóm</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cuối</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của</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địa</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chỉ</a:t>
            </a:r>
            <a:r>
              <a:rPr lang="en-US" sz="1800" b="0" dirty="0">
                <a:solidFill>
                  <a:srgbClr val="FFFFFF"/>
                </a:solidFill>
                <a:latin typeface="Arial" panose="020B0604020202020204" pitchFamily="34" charset="0"/>
                <a:cs typeface="Arial" panose="020B0604020202020204" pitchFamily="34" charset="0"/>
              </a:rPr>
              <a:t> IPv6, </a:t>
            </a:r>
            <a:r>
              <a:rPr lang="en-US" sz="1800" b="0" dirty="0" err="1">
                <a:solidFill>
                  <a:srgbClr val="FFFFFF"/>
                </a:solidFill>
                <a:latin typeface="Arial" panose="020B0604020202020204" pitchFamily="34" charset="0"/>
                <a:cs typeface="Arial" panose="020B0604020202020204" pitchFamily="34" charset="0"/>
              </a:rPr>
              <a:t>thêm</a:t>
            </a:r>
            <a:r>
              <a:rPr lang="en-US" sz="1800" b="0" dirty="0">
                <a:solidFill>
                  <a:srgbClr val="FFFFFF"/>
                </a:solidFill>
                <a:latin typeface="Arial" panose="020B0604020202020204" pitchFamily="34" charset="0"/>
                <a:cs typeface="Arial" panose="020B0604020202020204" pitchFamily="34" charset="0"/>
              </a:rPr>
              <a:t> 4 </a:t>
            </a:r>
            <a:r>
              <a:rPr lang="en-US" sz="1800" b="0" dirty="0" err="1">
                <a:solidFill>
                  <a:srgbClr val="FFFFFF"/>
                </a:solidFill>
                <a:latin typeface="Arial" panose="020B0604020202020204" pitchFamily="34" charset="0"/>
                <a:cs typeface="Arial" panose="020B0604020202020204" pitchFamily="34" charset="0"/>
              </a:rPr>
              <a:t>nhóm</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số</a:t>
            </a:r>
            <a:r>
              <a:rPr lang="en-US" sz="1800" b="0" dirty="0">
                <a:solidFill>
                  <a:srgbClr val="FFFFFF"/>
                </a:solidFill>
                <a:latin typeface="Arial" panose="020B0604020202020204" pitchFamily="34" charset="0"/>
                <a:cs typeface="Arial" panose="020B0604020202020204" pitchFamily="34" charset="0"/>
              </a:rPr>
              <a:t> 0 </a:t>
            </a:r>
            <a:r>
              <a:rPr lang="en-US" sz="1800" b="0" dirty="0" err="1">
                <a:solidFill>
                  <a:srgbClr val="FFFFFF"/>
                </a:solidFill>
                <a:latin typeface="Arial" panose="020B0604020202020204" pitchFamily="34" charset="0"/>
                <a:cs typeface="Arial" panose="020B0604020202020204" pitchFamily="34" charset="0"/>
              </a:rPr>
              <a:t>đầu</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cho</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đủ</a:t>
            </a:r>
            <a:r>
              <a:rPr lang="en-US" sz="1800" b="0" dirty="0">
                <a:solidFill>
                  <a:srgbClr val="FFFFFF"/>
                </a:solidFill>
                <a:latin typeface="Arial" panose="020B0604020202020204" pitchFamily="34" charset="0"/>
                <a:cs typeface="Arial" panose="020B0604020202020204" pitchFamily="34" charset="0"/>
              </a:rPr>
              <a:t> 8 </a:t>
            </a:r>
            <a:r>
              <a:rPr lang="en-US" sz="1800" b="0" dirty="0" err="1">
                <a:solidFill>
                  <a:srgbClr val="FFFFFF"/>
                </a:solidFill>
                <a:latin typeface="Arial" panose="020B0604020202020204" pitchFamily="34" charset="0"/>
                <a:cs typeface="Arial" panose="020B0604020202020204" pitchFamily="34" charset="0"/>
              </a:rPr>
              <a:t>số</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Hexa</a:t>
            </a:r>
            <a:r>
              <a:rPr lang="en-US" sz="1800" b="0" dirty="0">
                <a:solidFill>
                  <a:srgbClr val="FFFFFF"/>
                </a:solidFill>
                <a:latin typeface="Arial" panose="020B0604020202020204" pitchFamily="34" charset="0"/>
                <a:cs typeface="Arial" panose="020B0604020202020204" pitchFamily="34" charset="0"/>
              </a:rPr>
              <a:t>.</a:t>
            </a:r>
          </a:p>
          <a:p>
            <a:pPr>
              <a:spcBef>
                <a:spcPts val="533"/>
              </a:spcBef>
            </a:pPr>
            <a:r>
              <a:rPr lang="en-US" sz="1800" b="0" dirty="0" err="1">
                <a:solidFill>
                  <a:srgbClr val="00FF00"/>
                </a:solidFill>
                <a:latin typeface="Arial" panose="020B0604020202020204" pitchFamily="34" charset="0"/>
                <a:cs typeface="Arial" panose="020B0604020202020204" pitchFamily="34" charset="0"/>
              </a:rPr>
              <a:t>Ví</a:t>
            </a:r>
            <a:r>
              <a:rPr lang="en-US" sz="1800" b="0" dirty="0">
                <a:solidFill>
                  <a:srgbClr val="00FF00"/>
                </a:solidFill>
                <a:latin typeface="Arial" panose="020B0604020202020204" pitchFamily="34" charset="0"/>
                <a:cs typeface="Arial" panose="020B0604020202020204" pitchFamily="34" charset="0"/>
              </a:rPr>
              <a:t> </a:t>
            </a:r>
            <a:r>
              <a:rPr lang="en-US" sz="1800" b="0" dirty="0" err="1">
                <a:solidFill>
                  <a:srgbClr val="00FF00"/>
                </a:solidFill>
                <a:latin typeface="Arial" panose="020B0604020202020204" pitchFamily="34" charset="0"/>
                <a:cs typeface="Arial" panose="020B0604020202020204" pitchFamily="34" charset="0"/>
              </a:rPr>
              <a:t>dụ</a:t>
            </a:r>
            <a:r>
              <a:rPr lang="en-US" sz="1800" b="0" dirty="0">
                <a:solidFill>
                  <a:srgbClr val="00FF00"/>
                </a:solidFill>
                <a:latin typeface="Arial" panose="020B0604020202020204" pitchFamily="34" charset="0"/>
                <a:cs typeface="Arial" panose="020B0604020202020204" pitchFamily="34" charset="0"/>
              </a:rPr>
              <a:t>.</a:t>
            </a:r>
            <a:r>
              <a:rPr lang="en-US" sz="1800" b="0" dirty="0">
                <a:solidFill>
                  <a:srgbClr val="FFFFFF"/>
                </a:solidFill>
                <a:latin typeface="Arial" panose="020B0604020202020204" pitchFamily="34" charset="0"/>
                <a:cs typeface="Arial" panose="020B0604020202020204" pitchFamily="34" charset="0"/>
              </a:rPr>
              <a:t> </a:t>
            </a:r>
            <a:r>
              <a:rPr lang="en-US" sz="1800" b="0" dirty="0">
                <a:latin typeface="Arial" panose="020B0604020202020204" pitchFamily="34" charset="0"/>
                <a:cs typeface="Arial" panose="020B0604020202020204" pitchFamily="34" charset="0"/>
              </a:rPr>
              <a:t>192.168.21.102</a:t>
            </a:r>
            <a:endParaRPr lang="en-US" sz="1800" b="0" dirty="0">
              <a:solidFill>
                <a:srgbClr val="FFFFFF"/>
              </a:solidFill>
              <a:latin typeface="Arial" panose="020B0604020202020204" pitchFamily="34" charset="0"/>
              <a:cs typeface="Arial" panose="020B0604020202020204" pitchFamily="34" charset="0"/>
            </a:endParaRPr>
          </a:p>
          <a:p>
            <a:pPr marL="304804" indent="-304804">
              <a:buFontTx/>
              <a:buChar char="-"/>
            </a:pPr>
            <a:r>
              <a:rPr lang="en-US" sz="1800" b="0" dirty="0">
                <a:solidFill>
                  <a:srgbClr val="FFFFFF"/>
                </a:solidFill>
                <a:latin typeface="Arial" panose="020B0604020202020204" pitchFamily="34" charset="0"/>
                <a:cs typeface="Arial" panose="020B0604020202020204" pitchFamily="34" charset="0"/>
              </a:rPr>
              <a:t>192 : 16 = </a:t>
            </a:r>
            <a:r>
              <a:rPr lang="en-US" sz="1800" b="0" dirty="0">
                <a:solidFill>
                  <a:srgbClr val="FFC000"/>
                </a:solidFill>
                <a:latin typeface="Arial" panose="020B0604020202020204" pitchFamily="34" charset="0"/>
                <a:cs typeface="Arial" panose="020B0604020202020204" pitchFamily="34" charset="0"/>
              </a:rPr>
              <a:t>12</a:t>
            </a:r>
            <a:r>
              <a:rPr lang="en-US" sz="1800" b="0" dirty="0">
                <a:solidFill>
                  <a:srgbClr val="FFFFFF"/>
                </a:solidFill>
                <a:latin typeface="Arial" panose="020B0604020202020204" pitchFamily="34" charset="0"/>
                <a:cs typeface="Arial" panose="020B0604020202020204" pitchFamily="34" charset="0"/>
              </a:rPr>
              <a:t> d</a:t>
            </a:r>
            <a:r>
              <a:rPr lang="vi-VN" sz="1800" b="0" dirty="0">
                <a:solidFill>
                  <a:srgbClr val="FFFFFF"/>
                </a:solidFill>
                <a:latin typeface="Arial" panose="020B0604020202020204" pitchFamily="34" charset="0"/>
                <a:cs typeface="Arial" panose="020B0604020202020204" pitchFamily="34" charset="0"/>
              </a:rPr>
              <a:t>ư</a:t>
            </a:r>
            <a:r>
              <a:rPr lang="en-US" sz="1800" b="0" dirty="0">
                <a:solidFill>
                  <a:srgbClr val="FFFFFF"/>
                </a:solidFill>
                <a:latin typeface="Arial" panose="020B0604020202020204" pitchFamily="34" charset="0"/>
                <a:cs typeface="Arial" panose="020B0604020202020204" pitchFamily="34" charset="0"/>
              </a:rPr>
              <a:t> 0  ;  168 : 16 = </a:t>
            </a:r>
            <a:r>
              <a:rPr lang="en-US" sz="1800" b="0" dirty="0">
                <a:solidFill>
                  <a:srgbClr val="00FF00"/>
                </a:solidFill>
                <a:latin typeface="Arial" panose="020B0604020202020204" pitchFamily="34" charset="0"/>
                <a:cs typeface="Arial" panose="020B0604020202020204" pitchFamily="34" charset="0"/>
              </a:rPr>
              <a:t>10</a:t>
            </a:r>
            <a:r>
              <a:rPr lang="en-US" sz="1800" b="0" dirty="0">
                <a:solidFill>
                  <a:srgbClr val="FFFFFF"/>
                </a:solidFill>
                <a:latin typeface="Arial" panose="020B0604020202020204" pitchFamily="34" charset="0"/>
                <a:cs typeface="Arial" panose="020B0604020202020204" pitchFamily="34" charset="0"/>
              </a:rPr>
              <a:t> d</a:t>
            </a:r>
            <a:r>
              <a:rPr lang="vi-VN" sz="1800" b="0" dirty="0">
                <a:solidFill>
                  <a:srgbClr val="FFFFFF"/>
                </a:solidFill>
                <a:latin typeface="Arial" panose="020B0604020202020204" pitchFamily="34" charset="0"/>
                <a:cs typeface="Arial" panose="020B0604020202020204" pitchFamily="34" charset="0"/>
              </a:rPr>
              <a:t>ư</a:t>
            </a:r>
            <a:r>
              <a:rPr lang="en-US" sz="1800" b="0" dirty="0">
                <a:solidFill>
                  <a:srgbClr val="FFFFFF"/>
                </a:solidFill>
                <a:latin typeface="Arial" panose="020B0604020202020204" pitchFamily="34" charset="0"/>
                <a:cs typeface="Arial" panose="020B0604020202020204" pitchFamily="34" charset="0"/>
              </a:rPr>
              <a:t> 8  ; 21 : 16  = </a:t>
            </a:r>
            <a:r>
              <a:rPr lang="en-US" sz="1800" b="0" dirty="0">
                <a:solidFill>
                  <a:srgbClr val="FF0000"/>
                </a:solidFill>
                <a:latin typeface="Arial" panose="020B0604020202020204" pitchFamily="34" charset="0"/>
                <a:cs typeface="Arial" panose="020B0604020202020204" pitchFamily="34" charset="0"/>
              </a:rPr>
              <a:t>1</a:t>
            </a:r>
            <a:r>
              <a:rPr lang="en-US" sz="1800" b="0" dirty="0">
                <a:solidFill>
                  <a:srgbClr val="FFFFFF"/>
                </a:solidFill>
                <a:latin typeface="Arial" panose="020B0604020202020204" pitchFamily="34" charset="0"/>
                <a:cs typeface="Arial" panose="020B0604020202020204" pitchFamily="34" charset="0"/>
              </a:rPr>
              <a:t> d</a:t>
            </a:r>
            <a:r>
              <a:rPr lang="vi-VN" sz="1800" b="0" dirty="0">
                <a:solidFill>
                  <a:srgbClr val="FFFFFF"/>
                </a:solidFill>
                <a:latin typeface="Arial" panose="020B0604020202020204" pitchFamily="34" charset="0"/>
                <a:cs typeface="Arial" panose="020B0604020202020204" pitchFamily="34" charset="0"/>
              </a:rPr>
              <a:t>ư</a:t>
            </a:r>
            <a:r>
              <a:rPr lang="en-US" sz="1800" b="0" dirty="0">
                <a:solidFill>
                  <a:srgbClr val="FFFFFF"/>
                </a:solidFill>
                <a:latin typeface="Arial" panose="020B0604020202020204" pitchFamily="34" charset="0"/>
                <a:cs typeface="Arial" panose="020B0604020202020204" pitchFamily="34" charset="0"/>
              </a:rPr>
              <a:t> 5 ; 102 : 16 = 6 d</a:t>
            </a:r>
            <a:r>
              <a:rPr lang="vi-VN" sz="1800" b="0" dirty="0">
                <a:solidFill>
                  <a:srgbClr val="FFFFFF"/>
                </a:solidFill>
                <a:latin typeface="Arial" panose="020B0604020202020204" pitchFamily="34" charset="0"/>
                <a:cs typeface="Arial" panose="020B0604020202020204" pitchFamily="34" charset="0"/>
              </a:rPr>
              <a:t>ư</a:t>
            </a:r>
            <a:r>
              <a:rPr lang="en-US" sz="1800" b="0" dirty="0">
                <a:solidFill>
                  <a:srgbClr val="FFFFFF"/>
                </a:solidFill>
                <a:latin typeface="Arial" panose="020B0604020202020204" pitchFamily="34" charset="0"/>
                <a:cs typeface="Arial" panose="020B0604020202020204" pitchFamily="34" charset="0"/>
              </a:rPr>
              <a:t> 6</a:t>
            </a:r>
          </a:p>
          <a:p>
            <a:pPr marL="304804" indent="-304804">
              <a:buFontTx/>
              <a:buChar char="-"/>
            </a:pPr>
            <a:r>
              <a:rPr lang="en-US" sz="1800" b="0" dirty="0">
                <a:solidFill>
                  <a:srgbClr val="FFC000"/>
                </a:solidFill>
                <a:latin typeface="Arial" panose="020B0604020202020204" pitchFamily="34" charset="0"/>
                <a:cs typeface="Arial" panose="020B0604020202020204" pitchFamily="34" charset="0"/>
              </a:rPr>
              <a:t>12</a:t>
            </a:r>
            <a:r>
              <a:rPr lang="en-US" sz="1800" b="0" dirty="0">
                <a:solidFill>
                  <a:srgbClr val="FFFFFF"/>
                </a:solidFill>
                <a:latin typeface="Arial" panose="020B0604020202020204" pitchFamily="34" charset="0"/>
                <a:cs typeface="Arial" panose="020B0604020202020204" pitchFamily="34" charset="0"/>
              </a:rPr>
              <a:t> = C  ;  </a:t>
            </a:r>
            <a:r>
              <a:rPr lang="en-US" sz="1800" b="0" dirty="0">
                <a:solidFill>
                  <a:srgbClr val="00FF00"/>
                </a:solidFill>
                <a:latin typeface="Arial" panose="020B0604020202020204" pitchFamily="34" charset="0"/>
                <a:cs typeface="Arial" panose="020B0604020202020204" pitchFamily="34" charset="0"/>
              </a:rPr>
              <a:t>10 </a:t>
            </a:r>
            <a:r>
              <a:rPr lang="en-US" sz="1800" b="0" dirty="0">
                <a:solidFill>
                  <a:srgbClr val="FFFFFF"/>
                </a:solidFill>
                <a:latin typeface="Arial" panose="020B0604020202020204" pitchFamily="34" charset="0"/>
                <a:cs typeface="Arial" panose="020B0604020202020204" pitchFamily="34" charset="0"/>
              </a:rPr>
              <a:t>= A  ;  </a:t>
            </a:r>
          </a:p>
          <a:p>
            <a:pPr marL="304804" indent="-304804">
              <a:buFontTx/>
              <a:buChar char="-"/>
            </a:pPr>
            <a:r>
              <a:rPr lang="en-US" sz="1800" b="0" dirty="0" err="1">
                <a:solidFill>
                  <a:srgbClr val="FFFFFF"/>
                </a:solidFill>
                <a:latin typeface="Arial" panose="020B0604020202020204" pitchFamily="34" charset="0"/>
                <a:cs typeface="Arial" panose="020B0604020202020204" pitchFamily="34" charset="0"/>
              </a:rPr>
              <a:t>Ghép</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lại</a:t>
            </a:r>
            <a:r>
              <a:rPr lang="en-US" sz="1800" b="0" dirty="0">
                <a:solidFill>
                  <a:srgbClr val="FFFFFF"/>
                </a:solidFill>
                <a:latin typeface="Arial" panose="020B0604020202020204" pitchFamily="34" charset="0"/>
                <a:cs typeface="Arial" panose="020B0604020202020204" pitchFamily="34" charset="0"/>
              </a:rPr>
              <a:t>:   C0A8:1566 </a:t>
            </a:r>
            <a:r>
              <a:rPr lang="en-US" sz="1800" b="0" dirty="0" err="1">
                <a:solidFill>
                  <a:srgbClr val="FFFFFF"/>
                </a:solidFill>
                <a:latin typeface="Arial" panose="020B0604020202020204" pitchFamily="34" charset="0"/>
                <a:cs typeface="Arial" panose="020B0604020202020204" pitchFamily="34" charset="0"/>
              </a:rPr>
              <a:t>địa</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chỉ</a:t>
            </a:r>
            <a:r>
              <a:rPr lang="en-US" sz="1800" b="0" dirty="0">
                <a:solidFill>
                  <a:srgbClr val="FFFFFF"/>
                </a:solidFill>
                <a:latin typeface="Arial" panose="020B0604020202020204" pitchFamily="34" charset="0"/>
                <a:cs typeface="Arial" panose="020B0604020202020204" pitchFamily="34" charset="0"/>
              </a:rPr>
              <a:t> IPv6 </a:t>
            </a:r>
            <a:r>
              <a:rPr lang="en-US" sz="1800" b="0" dirty="0" err="1">
                <a:solidFill>
                  <a:srgbClr val="FFFFFF"/>
                </a:solidFill>
                <a:latin typeface="Arial" panose="020B0604020202020204" pitchFamily="34" charset="0"/>
                <a:cs typeface="Arial" panose="020B0604020202020204" pitchFamily="34" charset="0"/>
              </a:rPr>
              <a:t>sẽ</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là</a:t>
            </a:r>
            <a:endParaRPr lang="en-US" sz="1800" b="0" dirty="0">
              <a:solidFill>
                <a:srgbClr val="FFFFFF"/>
              </a:solidFill>
              <a:latin typeface="Arial" panose="020B0604020202020204" pitchFamily="34" charset="0"/>
              <a:cs typeface="Arial" panose="020B0604020202020204" pitchFamily="34" charset="0"/>
            </a:endParaRPr>
          </a:p>
          <a:p>
            <a:pPr lvl="0"/>
            <a:r>
              <a:rPr lang="en-US" sz="1800" b="0" dirty="0">
                <a:latin typeface="Arial" panose="020B0604020202020204" pitchFamily="34" charset="0"/>
                <a:cs typeface="Arial" panose="020B0604020202020204" pitchFamily="34" charset="0"/>
              </a:rPr>
              <a:t>0000:0000:0000:0000:0000:0000:COA8:1566 </a:t>
            </a:r>
            <a:r>
              <a:rPr lang="en-US" sz="1800" b="0" dirty="0" err="1">
                <a:latin typeface="Arial" panose="020B0604020202020204" pitchFamily="34" charset="0"/>
                <a:cs typeface="Arial" panose="020B0604020202020204" pitchFamily="34" charset="0"/>
              </a:rPr>
              <a:t>rút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gọn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lại</a:t>
            </a:r>
            <a:r>
              <a:rPr lang="en-US" sz="1800" b="0" dirty="0">
                <a:latin typeface="Arial" panose="020B0604020202020204" pitchFamily="34" charset="0"/>
                <a:cs typeface="Arial" panose="020B0604020202020204" pitchFamily="34" charset="0"/>
              </a:rPr>
              <a:t>  </a:t>
            </a:r>
            <a:r>
              <a:rPr lang="en-US" sz="1800" b="0" dirty="0">
                <a:solidFill>
                  <a:srgbClr val="FFC000"/>
                </a:solidFill>
                <a:latin typeface="Arial" panose="020B0604020202020204" pitchFamily="34" charset="0"/>
                <a:cs typeface="Arial" panose="020B0604020202020204" pitchFamily="34" charset="0"/>
              </a:rPr>
              <a:t>::COA8:1566 </a:t>
            </a:r>
          </a:p>
          <a:p>
            <a:pPr>
              <a:spcBef>
                <a:spcPts val="533"/>
              </a:spcBef>
            </a:pPr>
            <a:r>
              <a:rPr lang="en-US" sz="1800" b="0" dirty="0">
                <a:latin typeface="Arial" panose="020B0604020202020204" pitchFamily="34" charset="0"/>
                <a:cs typeface="Arial" panose="020B0604020202020204" pitchFamily="34" charset="0"/>
              </a:rPr>
              <a:t>Ng</a:t>
            </a:r>
            <a:r>
              <a:rPr lang="vi-VN" sz="1800" b="0" dirty="0">
                <a:latin typeface="Arial" panose="020B0604020202020204" pitchFamily="34" charset="0"/>
                <a:cs typeface="Arial" panose="020B0604020202020204" pitchFamily="34" charset="0"/>
              </a:rPr>
              <a:t>ư</a:t>
            </a:r>
            <a:r>
              <a:rPr lang="en-US" sz="1800" b="0" dirty="0" err="1">
                <a:latin typeface="Arial" panose="020B0604020202020204" pitchFamily="34" charset="0"/>
                <a:cs typeface="Arial" panose="020B0604020202020204" pitchFamily="34" charset="0"/>
              </a:rPr>
              <a:t>ợc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lại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nếu</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có</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IPv6 ::C0A8:19EA </a:t>
            </a:r>
            <a:r>
              <a:rPr lang="en-US" sz="1800" b="0" dirty="0" err="1">
                <a:latin typeface="Arial" panose="020B0604020202020204" pitchFamily="34" charset="0"/>
                <a:cs typeface="Arial" panose="020B0604020202020204" pitchFamily="34" charset="0"/>
              </a:rPr>
              <a:t>để</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chuyển</a:t>
            </a:r>
            <a:r>
              <a:rPr lang="en-US" sz="1800" b="0" dirty="0">
                <a:latin typeface="Arial" panose="020B0604020202020204" pitchFamily="34" charset="0"/>
                <a:cs typeface="Arial" panose="020B0604020202020204" pitchFamily="34" charset="0"/>
              </a:rPr>
              <a:t> sang IPv4 </a:t>
            </a:r>
            <a:r>
              <a:rPr lang="en-US" sz="1800" b="0" dirty="0" err="1">
                <a:latin typeface="Arial" panose="020B0604020202020204" pitchFamily="34" charset="0"/>
                <a:cs typeface="Arial" panose="020B0604020202020204" pitchFamily="34" charset="0"/>
              </a:rPr>
              <a:t>thực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hiện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a:t>
            </a:r>
            <a:r>
              <a:rPr lang="vi-VN" sz="1800" b="0" dirty="0">
                <a:latin typeface="Arial" panose="020B0604020202020204" pitchFamily="34" charset="0"/>
                <a:cs typeface="Arial" panose="020B0604020202020204" pitchFamily="34" charset="0"/>
              </a:rPr>
              <a:t>ư</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sau</a:t>
            </a:r>
            <a:r>
              <a:rPr lang="en-US" sz="1800" b="0" dirty="0">
                <a:latin typeface="Arial" panose="020B0604020202020204" pitchFamily="34" charset="0"/>
                <a:cs typeface="Arial" panose="020B0604020202020204" pitchFamily="34" charset="0"/>
              </a:rPr>
              <a:t>:</a:t>
            </a:r>
          </a:p>
          <a:p>
            <a:pPr>
              <a:spcBef>
                <a:spcPts val="533"/>
              </a:spcBef>
            </a:pPr>
            <a:r>
              <a:rPr lang="en-US" sz="1800" b="0" dirty="0">
                <a:latin typeface="Arial" panose="020B0604020202020204" pitchFamily="34" charset="0"/>
                <a:cs typeface="Arial" panose="020B0604020202020204" pitchFamily="34" charset="0"/>
              </a:rPr>
              <a:t>CO -&gt; 12x16+0 = </a:t>
            </a:r>
            <a:r>
              <a:rPr lang="en-US" sz="1800" b="0" dirty="0">
                <a:solidFill>
                  <a:srgbClr val="00FF00"/>
                </a:solidFill>
                <a:latin typeface="Arial" panose="020B0604020202020204" pitchFamily="34" charset="0"/>
                <a:cs typeface="Arial" panose="020B0604020202020204" pitchFamily="34" charset="0"/>
              </a:rPr>
              <a:t>192 </a:t>
            </a:r>
            <a:r>
              <a:rPr lang="en-US" sz="1800" b="0" dirty="0">
                <a:latin typeface="Arial" panose="020B0604020202020204" pitchFamily="34" charset="0"/>
                <a:cs typeface="Arial" panose="020B0604020202020204" pitchFamily="34" charset="0"/>
              </a:rPr>
              <a:t> ; A8 -&gt; 10x16+8 = </a:t>
            </a:r>
            <a:r>
              <a:rPr lang="en-US" sz="1800" b="0" dirty="0">
                <a:solidFill>
                  <a:srgbClr val="00FF00"/>
                </a:solidFill>
                <a:latin typeface="Arial" panose="020B0604020202020204" pitchFamily="34" charset="0"/>
                <a:cs typeface="Arial" panose="020B0604020202020204" pitchFamily="34" charset="0"/>
              </a:rPr>
              <a:t>168</a:t>
            </a:r>
            <a:r>
              <a:rPr lang="en-US" sz="1800" b="0" dirty="0">
                <a:latin typeface="Arial" panose="020B0604020202020204" pitchFamily="34" charset="0"/>
                <a:cs typeface="Arial" panose="020B0604020202020204" pitchFamily="34" charset="0"/>
              </a:rPr>
              <a:t> ; 19 -&gt; 1x16+9 = </a:t>
            </a:r>
            <a:r>
              <a:rPr lang="en-US" sz="1800" b="0" dirty="0">
                <a:solidFill>
                  <a:srgbClr val="00FF00"/>
                </a:solidFill>
                <a:latin typeface="Arial" panose="020B0604020202020204" pitchFamily="34" charset="0"/>
                <a:cs typeface="Arial" panose="020B0604020202020204" pitchFamily="34" charset="0"/>
              </a:rPr>
              <a:t>25</a:t>
            </a:r>
            <a:r>
              <a:rPr lang="en-US" sz="1800" b="0" dirty="0">
                <a:latin typeface="Arial" panose="020B0604020202020204" pitchFamily="34" charset="0"/>
                <a:cs typeface="Arial" panose="020B0604020202020204" pitchFamily="34" charset="0"/>
              </a:rPr>
              <a:t>; EA -&gt; 14x16+10=</a:t>
            </a:r>
            <a:r>
              <a:rPr lang="en-US" sz="1800" b="0" dirty="0">
                <a:solidFill>
                  <a:srgbClr val="00FF00"/>
                </a:solidFill>
                <a:latin typeface="Arial" panose="020B0604020202020204" pitchFamily="34" charset="0"/>
                <a:cs typeface="Arial" panose="020B0604020202020204" pitchFamily="34" charset="0"/>
              </a:rPr>
              <a:t>234</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từ</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đó</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địa</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chỉ</a:t>
            </a:r>
            <a:r>
              <a:rPr lang="en-US" sz="1800" b="0" dirty="0">
                <a:latin typeface="Arial" panose="020B0604020202020204" pitchFamily="34" charset="0"/>
                <a:cs typeface="Arial" panose="020B0604020202020204" pitchFamily="34" charset="0"/>
              </a:rPr>
              <a:t> IPv4 t</a:t>
            </a:r>
            <a:r>
              <a:rPr lang="vi-VN" sz="1800" b="0" dirty="0">
                <a:latin typeface="Arial" panose="020B0604020202020204" pitchFamily="34" charset="0"/>
                <a:cs typeface="Arial" panose="020B0604020202020204" pitchFamily="34" charset="0"/>
              </a:rPr>
              <a:t>ư</a:t>
            </a:r>
            <a:r>
              <a:rPr lang="en-US" sz="1800" b="0" dirty="0" err="1">
                <a:latin typeface="Arial" panose="020B0604020202020204" pitchFamily="34" charset="0"/>
                <a:cs typeface="Arial" panose="020B0604020202020204" pitchFamily="34" charset="0"/>
              </a:rPr>
              <a:t>ơng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ứng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là</a:t>
            </a:r>
            <a:r>
              <a:rPr lang="en-US" sz="1800" b="0" dirty="0">
                <a:latin typeface="Arial" panose="020B0604020202020204" pitchFamily="34" charset="0"/>
                <a:cs typeface="Arial" panose="020B0604020202020204" pitchFamily="34" charset="0"/>
              </a:rPr>
              <a:t> </a:t>
            </a:r>
            <a:r>
              <a:rPr lang="en-US" sz="1800" b="0" dirty="0">
                <a:solidFill>
                  <a:srgbClr val="00FF00"/>
                </a:solidFill>
                <a:latin typeface="Arial" panose="020B0604020202020204" pitchFamily="34" charset="0"/>
                <a:cs typeface="Arial" panose="020B0604020202020204" pitchFamily="34" charset="0"/>
              </a:rPr>
              <a:t>192.168.25.234</a:t>
            </a:r>
            <a:endParaRPr lang="en-US" sz="1800" b="0" u="sng" dirty="0">
              <a:solidFill>
                <a:srgbClr val="00FF00"/>
              </a:solidFill>
              <a:latin typeface="Arial" panose="020B0604020202020204" pitchFamily="34" charset="0"/>
              <a:cs typeface="Arial" panose="020B0604020202020204" pitchFamily="34" charset="0"/>
            </a:endParaRPr>
          </a:p>
          <a:p>
            <a:pPr>
              <a:spcBef>
                <a:spcPts val="533"/>
              </a:spcBef>
            </a:pPr>
            <a:r>
              <a:rPr lang="en-US" sz="1800" b="0" i="1" dirty="0" err="1">
                <a:latin typeface="Arial" panose="020B0604020202020204" pitchFamily="34" charset="0"/>
                <a:cs typeface="Arial" panose="020B0604020202020204" pitchFamily="34" charset="0"/>
              </a:rPr>
              <a:t>Lưu</a:t>
            </a:r>
            <a:r>
              <a:rPr lang="en-US" sz="1800" b="0" i="1" dirty="0">
                <a:latin typeface="Arial" panose="020B0604020202020204" pitchFamily="34" charset="0"/>
                <a:cs typeface="Arial" panose="020B0604020202020204" pitchFamily="34" charset="0"/>
              </a:rPr>
              <a:t> ý: </a:t>
            </a:r>
            <a:r>
              <a:rPr lang="en-US" sz="1800" b="0" dirty="0" err="1">
                <a:latin typeface="Arial" panose="020B0604020202020204" pitchFamily="34" charset="0"/>
                <a:cs typeface="Arial" panose="020B0604020202020204" pitchFamily="34" charset="0"/>
              </a:rPr>
              <a:t>Để</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thực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hiện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các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giao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dịch</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trong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môi</a:t>
            </a:r>
            <a:r>
              <a:rPr lang="en-US" sz="1800" b="0" dirty="0">
                <a:latin typeface="Arial" panose="020B0604020202020204" pitchFamily="34" charset="0"/>
                <a:cs typeface="Arial" panose="020B0604020202020204" pitchFamily="34" charset="0"/>
              </a:rPr>
              <a:t> tr</a:t>
            </a:r>
            <a:r>
              <a:rPr lang="vi-VN" sz="1800" b="0" dirty="0">
                <a:latin typeface="Arial" panose="020B0604020202020204" pitchFamily="34" charset="0"/>
                <a:cs typeface="Arial" panose="020B0604020202020204" pitchFamily="34" charset="0"/>
              </a:rPr>
              <a:t>ư</a:t>
            </a:r>
            <a:r>
              <a:rPr lang="en-US" sz="1800" b="0" dirty="0" err="1">
                <a:latin typeface="Arial" panose="020B0604020202020204" pitchFamily="34" charset="0"/>
                <a:cs typeface="Arial" panose="020B0604020202020204" pitchFamily="34" charset="0"/>
              </a:rPr>
              <a:t>ờng</a:t>
            </a:r>
            <a:r>
              <a:rPr lang="en-US" sz="1800" b="0" dirty="0">
                <a:latin typeface="Arial" panose="020B0604020202020204" pitchFamily="34" charset="0"/>
                <a:cs typeface="Arial" panose="020B0604020202020204" pitchFamily="34" charset="0"/>
              </a:rPr>
              <a:t> IPv6 </a:t>
            </a:r>
            <a:r>
              <a:rPr lang="en-US" sz="1800" b="0" dirty="0" err="1">
                <a:latin typeface="Arial" panose="020B0604020202020204" pitchFamily="34" charset="0"/>
                <a:cs typeface="Arial" panose="020B0604020202020204" pitchFamily="34" charset="0"/>
              </a:rPr>
              <a:t>cần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phải</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thực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hiện</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thông</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nhiều</a:t>
            </a:r>
            <a:r>
              <a:rPr lang="en-US" sz="1800" b="0" dirty="0">
                <a:latin typeface="Arial" panose="020B0604020202020204" pitchFamily="34" charset="0"/>
                <a:cs typeface="Arial" panose="020B0604020202020204" pitchFamily="34" charset="0"/>
              </a:rPr>
              <a:t> b</a:t>
            </a:r>
            <a:r>
              <a:rPr lang="vi-VN" sz="1800" b="0" dirty="0">
                <a:latin typeface="Arial" panose="020B0604020202020204" pitchFamily="34" charset="0"/>
                <a:cs typeface="Arial" panose="020B0604020202020204" pitchFamily="34" charset="0"/>
              </a:rPr>
              <a:t>ư</a:t>
            </a:r>
            <a:r>
              <a:rPr lang="en-US" sz="1800" b="0" dirty="0" err="1">
                <a:latin typeface="Arial" panose="020B0604020202020204" pitchFamily="34" charset="0"/>
                <a:cs typeface="Arial" panose="020B0604020202020204" pitchFamily="34" charset="0"/>
              </a:rPr>
              <a:t>ớc</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nữa</a:t>
            </a:r>
            <a:r>
              <a:rPr lang="en-US" sz="1800" b="0" dirty="0">
                <a:latin typeface="Arial" panose="020B0604020202020204" pitchFamily="34" charset="0"/>
                <a:cs typeface="Arial" panose="020B0604020202020204" pitchFamily="34" charset="0"/>
              </a:rPr>
              <a:t> </a:t>
            </a:r>
            <a:endParaRPr lang="en-US" sz="1800" b="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916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EFDC5C4D-3977-48F6-AC5A-C0AB97E107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4F1A1532-E484-47C3-8144-C24E9CE63613}" type="slidenum">
              <a:rPr lang="en-US" altLang="en-US" sz="1400" b="0">
                <a:latin typeface="Times New Roman" panose="02020603050405020304" pitchFamily="18" charset="0"/>
              </a:rPr>
              <a:pPr>
                <a:spcBef>
                  <a:spcPct val="0"/>
                </a:spcBef>
                <a:buFontTx/>
                <a:buNone/>
              </a:pPr>
              <a:t>2</a:t>
            </a:fld>
            <a:endParaRPr lang="en-US" altLang="en-US" sz="1400" b="0">
              <a:latin typeface="Times New Roman" panose="02020603050405020304" pitchFamily="18" charset="0"/>
            </a:endParaRPr>
          </a:p>
        </p:txBody>
      </p:sp>
      <p:sp>
        <p:nvSpPr>
          <p:cNvPr id="5123" name="Line 2">
            <a:extLst>
              <a:ext uri="{FF2B5EF4-FFF2-40B4-BE49-F238E27FC236}">
                <a16:creationId xmlns:a16="http://schemas.microsoft.com/office/drawing/2014/main" id="{C9815CBD-D56A-4FB3-BFD3-D45D810169BA}"/>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5124" name="AutoShape 3">
            <a:hlinkClick r:id="" action="ppaction://hlinkshowjump?jump=nextslide" highlightClick="1"/>
            <a:extLst>
              <a:ext uri="{FF2B5EF4-FFF2-40B4-BE49-F238E27FC236}">
                <a16:creationId xmlns:a16="http://schemas.microsoft.com/office/drawing/2014/main" id="{C37CD01D-E570-4BD3-9B0E-0D22D43F663B}"/>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5125" name="AutoShape 4">
            <a:hlinkClick r:id="" action="ppaction://hlinkshowjump?jump=previousslide" highlightClick="1"/>
            <a:extLst>
              <a:ext uri="{FF2B5EF4-FFF2-40B4-BE49-F238E27FC236}">
                <a16:creationId xmlns:a16="http://schemas.microsoft.com/office/drawing/2014/main" id="{E54180ED-AEBE-4EF9-A312-C6BF274C4D47}"/>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21192" name="Text Box 8">
            <a:extLst>
              <a:ext uri="{FF2B5EF4-FFF2-40B4-BE49-F238E27FC236}">
                <a16:creationId xmlns:a16="http://schemas.microsoft.com/office/drawing/2014/main" id="{BA87CFEE-4786-440B-AE1A-DA20A69E1EC9}"/>
              </a:ext>
            </a:extLst>
          </p:cNvPr>
          <p:cNvSpPr txBox="1">
            <a:spLocks noChangeArrowheads="1"/>
          </p:cNvSpPr>
          <p:nvPr/>
        </p:nvSpPr>
        <p:spPr bwMode="auto">
          <a:xfrm>
            <a:off x="396875" y="990600"/>
            <a:ext cx="8366125" cy="5170488"/>
          </a:xfrm>
          <a:prstGeom prst="rect">
            <a:avLst/>
          </a:prstGeom>
          <a:noFill/>
          <a:ln w="9525">
            <a:noFill/>
            <a:miter lim="800000"/>
            <a:headEnd/>
            <a:tailEnd/>
          </a:ln>
          <a:effectLst/>
        </p:spPr>
        <p:txBody>
          <a:bodyPr>
            <a:spAutoFit/>
          </a:bodyPr>
          <a:lstStyle/>
          <a:p>
            <a:pPr indent="457200" algn="just" eaLnBrk="1" hangingPunct="1">
              <a:spcAft>
                <a:spcPts val="1200"/>
              </a:spcAft>
              <a:defRPr/>
            </a:pPr>
            <a:r>
              <a:rPr lang="en-US" sz="2000" b="0" i="1" dirty="0">
                <a:latin typeface="Arial" pitchFamily="34" charset="0"/>
                <a:cs typeface="Arial" pitchFamily="34" charset="0"/>
              </a:rPr>
              <a:t>I.1. </a:t>
            </a:r>
            <a:r>
              <a:rPr lang="en-US" sz="2000" b="0" i="1" dirty="0" err="1">
                <a:latin typeface="Arial" pitchFamily="34" charset="0"/>
                <a:cs typeface="Arial" pitchFamily="34" charset="0"/>
              </a:rPr>
              <a:t>Lịch</a:t>
            </a:r>
            <a:r>
              <a:rPr lang="en-US" sz="2000" b="0" i="1" dirty="0">
                <a:latin typeface="Arial" pitchFamily="34" charset="0"/>
                <a:cs typeface="Arial" pitchFamily="34" charset="0"/>
              </a:rPr>
              <a:t> </a:t>
            </a:r>
            <a:r>
              <a:rPr lang="en-US" sz="2000" b="0" i="1" dirty="0" err="1">
                <a:latin typeface="Arial" pitchFamily="34" charset="0"/>
                <a:cs typeface="Arial" pitchFamily="34" charset="0"/>
              </a:rPr>
              <a:t>sử</a:t>
            </a:r>
            <a:r>
              <a:rPr lang="en-US" sz="2000" b="0" i="1" dirty="0">
                <a:latin typeface="Arial" pitchFamily="34" charset="0"/>
                <a:cs typeface="Arial" pitchFamily="34" charset="0"/>
              </a:rPr>
              <a:t> </a:t>
            </a:r>
            <a:r>
              <a:rPr lang="en-US" sz="2000" b="0" i="1" dirty="0" err="1">
                <a:latin typeface="Arial" pitchFamily="34" charset="0"/>
                <a:cs typeface="Arial" pitchFamily="34" charset="0"/>
              </a:rPr>
              <a:t>phát</a:t>
            </a:r>
            <a:r>
              <a:rPr lang="en-US" sz="2000" b="0" i="1" dirty="0">
                <a:latin typeface="Arial" pitchFamily="34" charset="0"/>
                <a:cs typeface="Arial" pitchFamily="34" charset="0"/>
              </a:rPr>
              <a:t> </a:t>
            </a:r>
            <a:r>
              <a:rPr lang="en-US" sz="2000" b="0" i="1" dirty="0" err="1">
                <a:latin typeface="Arial" pitchFamily="34" charset="0"/>
                <a:cs typeface="Arial" pitchFamily="34" charset="0"/>
              </a:rPr>
              <a:t>triển</a:t>
            </a:r>
            <a:r>
              <a:rPr lang="en-US" sz="2000" b="0" i="1" dirty="0">
                <a:latin typeface="Arial" pitchFamily="34" charset="0"/>
                <a:cs typeface="Arial" pitchFamily="34" charset="0"/>
              </a:rPr>
              <a:t> </a:t>
            </a:r>
            <a:r>
              <a:rPr lang="en-US" sz="2000" b="0" i="1" dirty="0" err="1">
                <a:latin typeface="Arial" pitchFamily="34" charset="0"/>
                <a:cs typeface="Arial" pitchFamily="34" charset="0"/>
              </a:rPr>
              <a:t>của</a:t>
            </a:r>
            <a:r>
              <a:rPr lang="en-US" sz="2000" b="0" i="1" dirty="0">
                <a:latin typeface="Arial" pitchFamily="34" charset="0"/>
                <a:cs typeface="Arial" pitchFamily="34" charset="0"/>
              </a:rPr>
              <a:t> Internet</a:t>
            </a:r>
            <a:r>
              <a:rPr lang="en-US" sz="2000" b="0" dirty="0">
                <a:latin typeface="Arial" pitchFamily="34" charset="0"/>
                <a:cs typeface="Arial" pitchFamily="34" charset="0"/>
              </a:rPr>
              <a:t>     </a:t>
            </a:r>
          </a:p>
          <a:p>
            <a:pPr algn="just" eaLnBrk="1" hangingPunct="1">
              <a:defRPr/>
            </a:pPr>
            <a:r>
              <a:rPr lang="vi-VN" sz="2000" b="0" dirty="0">
                <a:latin typeface="Arial" pitchFamily="34" charset="0"/>
                <a:cs typeface="Arial" pitchFamily="34" charset="0"/>
              </a:rPr>
              <a:t>Tháng 6/1968 cục các dự án tiên tiến của bộ Quốc phòng Mỹ đã xây dựng án liên kết 4 trung </a:t>
            </a:r>
            <a:r>
              <a:rPr lang="en-US" sz="2000" b="0" dirty="0" err="1">
                <a:latin typeface="Arial" pitchFamily="34" charset="0"/>
                <a:cs typeface="Arial" pitchFamily="34" charset="0"/>
              </a:rPr>
              <a:t>nghiê</a:t>
            </a:r>
            <a:r>
              <a:rPr lang="vi-VN" sz="2000" b="0" dirty="0">
                <a:latin typeface="Arial" pitchFamily="34" charset="0"/>
                <a:cs typeface="Arial" pitchFamily="34" charset="0"/>
              </a:rPr>
              <a:t>n cứu lớn trong toàn liên bang là: Viện nghiên cứu Stanford, Đaị học California Los Angeles, Đại học California Santa Barbara và Đại học Utah thành một hệ thống thống nhất để trao đổi các thông tin. Đến giữa năm 1969, 4 trạm đầu tiên đã kết nối thành công, đánh dấu sự ra đời của mạng ARPANET – tiền thân của INTERNET. Giao thức truyền thông dùng trong ARPANET được gọi là NCP (Network Control Protocol). Tuy nhiên xuất phát từ nhu cầu thực tế, các nhà thiết kế ARPANET đã nhậ</a:t>
            </a:r>
            <a:r>
              <a:rPr lang="en-US" sz="2000" b="0" dirty="0">
                <a:latin typeface="Arial" pitchFamily="34" charset="0"/>
                <a:cs typeface="Arial" pitchFamily="34" charset="0"/>
              </a:rPr>
              <a:t>n</a:t>
            </a:r>
            <a:r>
              <a:rPr lang="vi-VN" sz="2000" b="0" dirty="0">
                <a:latin typeface="Arial" pitchFamily="34" charset="0"/>
                <a:cs typeface="Arial" pitchFamily="34" charset="0"/>
              </a:rPr>
              <a:t> thức được </a:t>
            </a:r>
            <a:r>
              <a:rPr lang="en-US" sz="2000" b="0" dirty="0" err="1">
                <a:latin typeface="Arial" pitchFamily="34" charset="0"/>
                <a:cs typeface="Arial" pitchFamily="34" charset="0"/>
              </a:rPr>
              <a:t>việc</a:t>
            </a:r>
            <a:r>
              <a:rPr lang="en-US" sz="2000" b="0" dirty="0">
                <a:latin typeface="Arial" pitchFamily="34" charset="0"/>
                <a:cs typeface="Arial" pitchFamily="34" charset="0"/>
              </a:rPr>
              <a:t> </a:t>
            </a:r>
            <a:r>
              <a:rPr lang="vi-VN" sz="2000" b="0" dirty="0">
                <a:latin typeface="Arial" pitchFamily="34" charset="0"/>
                <a:cs typeface="Arial" pitchFamily="34" charset="0"/>
              </a:rPr>
              <a:t>xây dựng một mạng của các mạng máy tính “Mạng của các mạng-INTERNET”, vì vậy giữa những năm 70, họ giao thức TCP/IP được Vint Cerf và Robert Kahn đề xuất và phát triển, ban đầu cùng tồn tại với NCP trong mạng ARPANET và đến năm 1983 thì hoàn toàn thay thế NCP.</a:t>
            </a:r>
          </a:p>
          <a:p>
            <a:pPr eaLnBrk="1" hangingPunct="1">
              <a:defRPr/>
            </a:pPr>
            <a:r>
              <a:rPr lang="vi-VN" sz="2000" b="0" dirty="0">
                <a:latin typeface="Arial" pitchFamily="34" charset="0"/>
                <a:cs typeface="Arial" pitchFamily="34" charset="0"/>
              </a:rPr>
              <a:t>    Thuật ngữ  INTERNET được xuất hiện lần đầu tiên vào năm 1974. Nhưng</a:t>
            </a:r>
            <a:r>
              <a:rPr lang="en-US" sz="2000" b="0" dirty="0">
                <a:latin typeface="Arial" pitchFamily="34" charset="0"/>
                <a:cs typeface="Arial" pitchFamily="34" charset="0"/>
              </a:rPr>
              <a:t> </a:t>
            </a:r>
            <a:r>
              <a:rPr lang="vi-VN" sz="2000" b="0" dirty="0">
                <a:latin typeface="Arial" pitchFamily="34" charset="0"/>
                <a:cs typeface="Arial" pitchFamily="34" charset="0"/>
              </a:rPr>
              <a:t>tên gọi ARPANET vẫn tồn tại cho đầu những</a:t>
            </a:r>
            <a:endParaRPr lang="en-US" sz="2000" b="0" dirty="0">
              <a:latin typeface="Arial" pitchFamily="34" charset="0"/>
              <a:cs typeface="Arial" pitchFamily="34" charset="0"/>
            </a:endParaRPr>
          </a:p>
        </p:txBody>
      </p:sp>
      <p:sp>
        <p:nvSpPr>
          <p:cNvPr id="221193" name="Text Box 9">
            <a:extLst>
              <a:ext uri="{FF2B5EF4-FFF2-40B4-BE49-F238E27FC236}">
                <a16:creationId xmlns:a16="http://schemas.microsoft.com/office/drawing/2014/main" id="{A472A44F-5F94-4FD1-B972-1A664C322278}"/>
              </a:ext>
            </a:extLst>
          </p:cNvPr>
          <p:cNvSpPr txBox="1">
            <a:spLocks noChangeArrowheads="1"/>
          </p:cNvSpPr>
          <p:nvPr/>
        </p:nvSpPr>
        <p:spPr bwMode="auto">
          <a:xfrm>
            <a:off x="609600" y="609600"/>
            <a:ext cx="54102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marL="342900" indent="-342900"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lvl="2">
              <a:spcBef>
                <a:spcPct val="0"/>
              </a:spcBef>
              <a:buFontTx/>
              <a:buNone/>
            </a:pPr>
            <a:r>
              <a:rPr lang="en-US" altLang="en-US" sz="2400">
                <a:solidFill>
                  <a:srgbClr val="FFFF66"/>
                </a:solidFill>
                <a:latin typeface="Times New Roman" panose="02020603050405020304" pitchFamily="18" charset="0"/>
                <a:cs typeface="Times New Roman" panose="02020603050405020304" pitchFamily="18" charset="0"/>
              </a:rPr>
              <a:t>I. GiỚI THIỆU INTERNET</a:t>
            </a:r>
            <a:endParaRPr lang="en-US" altLang="en-US" sz="2400" b="0">
              <a:solidFill>
                <a:schemeClr val="tx1"/>
              </a:solidFill>
              <a:latin typeface=".VnArial Narrow" panose="020B7200000000000000"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93">
                                            <p:txEl>
                                              <p:pRg st="0" end="0"/>
                                            </p:txEl>
                                          </p:spTgt>
                                        </p:tgtEl>
                                        <p:attrNameLst>
                                          <p:attrName>style.visibility</p:attrName>
                                        </p:attrNameLst>
                                      </p:cBhvr>
                                      <p:to>
                                        <p:strVal val="visible"/>
                                      </p:to>
                                    </p:set>
                                    <p:anim calcmode="lin" valueType="num">
                                      <p:cBhvr additive="base">
                                        <p:cTn id="7" dur="500" fill="hold"/>
                                        <p:tgtEl>
                                          <p:spTgt spid="2211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11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192"/>
                                        </p:tgtEl>
                                        <p:attrNameLst>
                                          <p:attrName>style.visibility</p:attrName>
                                        </p:attrNameLst>
                                      </p:cBhvr>
                                      <p:to>
                                        <p:strVal val="visible"/>
                                      </p:to>
                                    </p:set>
                                    <p:anim calcmode="lin" valueType="num">
                                      <p:cBhvr additive="base">
                                        <p:cTn id="13" dur="500" fill="hold"/>
                                        <p:tgtEl>
                                          <p:spTgt spid="221192"/>
                                        </p:tgtEl>
                                        <p:attrNameLst>
                                          <p:attrName>ppt_x</p:attrName>
                                        </p:attrNameLst>
                                      </p:cBhvr>
                                      <p:tavLst>
                                        <p:tav tm="0">
                                          <p:val>
                                            <p:strVal val="0-#ppt_w/2"/>
                                          </p:val>
                                        </p:tav>
                                        <p:tav tm="100000">
                                          <p:val>
                                            <p:strVal val="#ppt_x"/>
                                          </p:val>
                                        </p:tav>
                                      </p:tavLst>
                                    </p:anim>
                                    <p:anim calcmode="lin" valueType="num">
                                      <p:cBhvr additive="base">
                                        <p:cTn id="14" dur="500" fill="hold"/>
                                        <p:tgtEl>
                                          <p:spTgt spid="2211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2" grpId="0"/>
      <p:bldP spid="22119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287866" y="228600"/>
            <a:ext cx="8568267" cy="3062377"/>
          </a:xfrm>
          <a:prstGeom prst="rect">
            <a:avLst/>
          </a:prstGeom>
        </p:spPr>
        <p:txBody>
          <a:bodyPr wrap="square">
            <a:spAutoFit/>
          </a:bodyPr>
          <a:lstStyle/>
          <a:p>
            <a:pPr defTabSz="812810">
              <a:defRPr/>
            </a:pPr>
            <a:r>
              <a:rPr lang="en-US" sz="1800" u="sng" dirty="0" err="1">
                <a:solidFill>
                  <a:srgbClr val="00FF00"/>
                </a:solidFill>
                <a:latin typeface="Arial" panose="020B0604020202020204" pitchFamily="34" charset="0"/>
                <a:cs typeface="Arial" panose="020B0604020202020204" pitchFamily="34" charset="0"/>
              </a:rPr>
              <a:t>Cơ</a:t>
            </a:r>
            <a:r>
              <a:rPr lang="en-US" sz="1800" u="sng" dirty="0">
                <a:solidFill>
                  <a:srgbClr val="00FF00"/>
                </a:solidFill>
                <a:latin typeface="Arial" panose="020B0604020202020204" pitchFamily="34" charset="0"/>
                <a:cs typeface="Arial" panose="020B0604020202020204" pitchFamily="34" charset="0"/>
              </a:rPr>
              <a:t> </a:t>
            </a:r>
            <a:r>
              <a:rPr lang="en-US" sz="1800" u="sng" dirty="0" err="1">
                <a:solidFill>
                  <a:srgbClr val="00FF00"/>
                </a:solidFill>
                <a:latin typeface="Arial" panose="020B0604020202020204" pitchFamily="34" charset="0"/>
                <a:cs typeface="Arial" panose="020B0604020202020204" pitchFamily="34" charset="0"/>
              </a:rPr>
              <a:t>chế</a:t>
            </a:r>
            <a:r>
              <a:rPr lang="en-US" sz="1800" u="sng" dirty="0">
                <a:solidFill>
                  <a:srgbClr val="00FF00"/>
                </a:solidFill>
                <a:latin typeface="Arial" panose="020B0604020202020204" pitchFamily="34" charset="0"/>
                <a:cs typeface="Arial" panose="020B0604020202020204" pitchFamily="34" charset="0"/>
              </a:rPr>
              <a:t> </a:t>
            </a:r>
            <a:r>
              <a:rPr lang="en-US" sz="1800" u="sng" dirty="0" err="1">
                <a:solidFill>
                  <a:srgbClr val="00FF00"/>
                </a:solidFill>
                <a:latin typeface="Arial" panose="020B0604020202020204" pitchFamily="34" charset="0"/>
                <a:cs typeface="Arial" panose="020B0604020202020204" pitchFamily="34" charset="0"/>
              </a:rPr>
              <a:t>chuyển</a:t>
            </a:r>
            <a:r>
              <a:rPr lang="en-US" sz="1800" u="sng" dirty="0">
                <a:solidFill>
                  <a:srgbClr val="00FF00"/>
                </a:solidFill>
                <a:latin typeface="Arial" panose="020B0604020202020204" pitchFamily="34" charset="0"/>
                <a:cs typeface="Arial" panose="020B0604020202020204" pitchFamily="34" charset="0"/>
              </a:rPr>
              <a:t> </a:t>
            </a:r>
            <a:r>
              <a:rPr lang="en-US" sz="1800" u="sng" dirty="0" err="1">
                <a:solidFill>
                  <a:srgbClr val="00FF00"/>
                </a:solidFill>
                <a:latin typeface="Arial" panose="020B0604020202020204" pitchFamily="34" charset="0"/>
                <a:cs typeface="Arial" panose="020B0604020202020204" pitchFamily="34" charset="0"/>
              </a:rPr>
              <a:t>đổi</a:t>
            </a:r>
            <a:r>
              <a:rPr lang="en-US" sz="1800" u="sng" dirty="0">
                <a:solidFill>
                  <a:srgbClr val="00FF00"/>
                </a:solidFill>
                <a:latin typeface="Arial" panose="020B0604020202020204" pitchFamily="34" charset="0"/>
                <a:cs typeface="Arial" panose="020B0604020202020204" pitchFamily="34" charset="0"/>
              </a:rPr>
              <a:t> Pv4 </a:t>
            </a:r>
            <a:r>
              <a:rPr lang="en-US" sz="1800" u="sng" dirty="0" err="1">
                <a:solidFill>
                  <a:srgbClr val="00FF00"/>
                </a:solidFill>
                <a:latin typeface="Arial" panose="020B0604020202020204" pitchFamily="34" charset="0"/>
                <a:cs typeface="Arial" panose="020B0604020202020204" pitchFamily="34" charset="0"/>
              </a:rPr>
              <a:t>phối</a:t>
            </a:r>
            <a:r>
              <a:rPr lang="en-US" sz="1800" u="sng" dirty="0">
                <a:solidFill>
                  <a:srgbClr val="00FF00"/>
                </a:solidFill>
                <a:latin typeface="Arial" panose="020B0604020202020204" pitchFamily="34" charset="0"/>
                <a:cs typeface="Arial" panose="020B0604020202020204" pitchFamily="34" charset="0"/>
              </a:rPr>
              <a:t> </a:t>
            </a:r>
            <a:r>
              <a:rPr lang="en-US" sz="1800" u="sng" dirty="0" err="1">
                <a:solidFill>
                  <a:srgbClr val="00FF00"/>
                </a:solidFill>
                <a:latin typeface="Arial" panose="020B0604020202020204" pitchFamily="34" charset="0"/>
                <a:cs typeface="Arial" panose="020B0604020202020204" pitchFamily="34" charset="0"/>
              </a:rPr>
              <a:t>hợp</a:t>
            </a:r>
            <a:r>
              <a:rPr lang="en-US" sz="1800" u="sng" dirty="0">
                <a:solidFill>
                  <a:srgbClr val="00FF00"/>
                </a:solidFill>
                <a:latin typeface="Arial" panose="020B0604020202020204" pitchFamily="34" charset="0"/>
                <a:cs typeface="Arial" panose="020B0604020202020204" pitchFamily="34" charset="0"/>
              </a:rPr>
              <a:t> </a:t>
            </a:r>
            <a:r>
              <a:rPr lang="en-US" sz="1800" u="sng" dirty="0" err="1">
                <a:solidFill>
                  <a:srgbClr val="00FF00"/>
                </a:solidFill>
                <a:latin typeface="Arial" panose="020B0604020202020204" pitchFamily="34" charset="0"/>
                <a:cs typeface="Arial" panose="020B0604020202020204" pitchFamily="34" charset="0"/>
              </a:rPr>
              <a:t>với</a:t>
            </a:r>
            <a:r>
              <a:rPr lang="en-US" sz="1800" u="sng" dirty="0">
                <a:solidFill>
                  <a:srgbClr val="00FF00"/>
                </a:solidFill>
                <a:latin typeface="Arial" panose="020B0604020202020204" pitchFamily="34" charset="0"/>
                <a:cs typeface="Arial" panose="020B0604020202020204" pitchFamily="34" charset="0"/>
              </a:rPr>
              <a:t> IPv6 (Dual Stack) </a:t>
            </a:r>
          </a:p>
          <a:p>
            <a:pPr algn="just" defTabSz="812810">
              <a:lnSpc>
                <a:spcPts val="2133"/>
              </a:lnSpc>
              <a:defRPr/>
            </a:pPr>
            <a:r>
              <a:rPr lang="en-US" sz="1800" b="0" dirty="0" err="1">
                <a:solidFill>
                  <a:srgbClr val="FFFFFF"/>
                </a:solidFill>
                <a:latin typeface="Arial" panose="020B0604020202020204" pitchFamily="34" charset="0"/>
                <a:cs typeface="Arial" panose="020B0604020202020204" pitchFamily="34" charset="0"/>
              </a:rPr>
              <a:t>Trong</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giai</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đoạn</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chuyển</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tiếp</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khi</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các</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thực</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thể</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tham</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gia</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mạng</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có</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cả</a:t>
            </a:r>
            <a:r>
              <a:rPr lang="en-US" sz="1800" b="0" dirty="0">
                <a:solidFill>
                  <a:srgbClr val="FFFFFF"/>
                </a:solidFill>
                <a:latin typeface="Arial" panose="020B0604020202020204" pitchFamily="34" charset="0"/>
                <a:cs typeface="Arial" panose="020B0604020202020204" pitchFamily="34" charset="0"/>
              </a:rPr>
              <a:t> IPv4 </a:t>
            </a:r>
            <a:r>
              <a:rPr lang="en-US" sz="1800" b="0" dirty="0" err="1">
                <a:solidFill>
                  <a:srgbClr val="FFFFFF"/>
                </a:solidFill>
                <a:latin typeface="Arial" panose="020B0604020202020204" pitchFamily="34" charset="0"/>
                <a:cs typeface="Arial" panose="020B0604020202020204" pitchFamily="34" charset="0"/>
              </a:rPr>
              <a:t>và</a:t>
            </a:r>
            <a:r>
              <a:rPr lang="en-US" sz="1800" b="0" dirty="0">
                <a:solidFill>
                  <a:srgbClr val="FFFFFF"/>
                </a:solidFill>
                <a:latin typeface="Arial" panose="020B0604020202020204" pitchFamily="34" charset="0"/>
                <a:cs typeface="Arial" panose="020B0604020202020204" pitchFamily="34" charset="0"/>
              </a:rPr>
              <a:t> IPv6, </a:t>
            </a:r>
            <a:r>
              <a:rPr lang="en-US" sz="1800" b="0" dirty="0" err="1">
                <a:solidFill>
                  <a:srgbClr val="FFFFFF"/>
                </a:solidFill>
                <a:latin typeface="Arial" panose="020B0604020202020204" pitchFamily="34" charset="0"/>
                <a:cs typeface="Arial" panose="020B0604020202020204" pitchFamily="34" charset="0"/>
              </a:rPr>
              <a:t>cần</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một</a:t>
            </a:r>
            <a:r>
              <a:rPr lang="en-US" sz="1800" b="0" dirty="0">
                <a:solidFill>
                  <a:srgbClr val="FFFFFF"/>
                </a:solidFill>
                <a:latin typeface="Arial" panose="020B0604020202020204" pitchFamily="34" charset="0"/>
                <a:cs typeface="Arial" panose="020B0604020202020204" pitchFamily="34" charset="0"/>
              </a:rPr>
              <a:t> </a:t>
            </a:r>
            <a:r>
              <a:rPr lang="vi-VN"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giải</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pháp</a:t>
            </a:r>
            <a:r>
              <a:rPr lang="en-US" sz="1800" b="0" dirty="0">
                <a:solidFill>
                  <a:srgbClr val="FFFFFF"/>
                </a:solidFill>
                <a:latin typeface="Arial" panose="020B0604020202020204" pitchFamily="34" charset="0"/>
                <a:cs typeface="Arial" panose="020B0604020202020204" pitchFamily="34" charset="0"/>
              </a:rPr>
              <a:t> </a:t>
            </a:r>
            <a:r>
              <a:rPr lang="vi-VN" sz="1800" b="0" dirty="0">
                <a:solidFill>
                  <a:srgbClr val="FFFFFF"/>
                </a:solidFill>
                <a:latin typeface="Arial" panose="020B0604020202020204" pitchFamily="34" charset="0"/>
                <a:cs typeface="Arial" panose="020B0604020202020204" pitchFamily="34" charset="0"/>
              </a:rPr>
              <a:t>để một node triển khai IPv6 và vẫn duy trì sự tương thích với node IPv4 đó là sử dụng song song 2 giao thức IPv4 và IPv6. Một node sẽ cấu hình cả 2 giao thức được gọi là node IPv6/IPv4. Node này có thể liên lạc với IPv6 sử dụng gói tin IPv6 và với IPv4 sử dụng gói tin IPv4. Node IPv6/IPv4 thường nằm ở 2 đầu của nút mạng IPv4 trong mô hình chuyển đổi IPv6 và IPv4. Một node IPv6/IPv4 phải được cấu hình cả địa chỉ IPv6 và IP4. Địa chỉ IPv4 tương thích có thể được xem như một địa chỉ duy nhất, nó có thể sử dụng như một địa chỉ IPv6 hay một địa chỉ IPv4. Toàn bộ 128 bit</a:t>
            </a:r>
            <a:r>
              <a:rPr lang="en-US" sz="1800" b="0" dirty="0">
                <a:solidFill>
                  <a:srgbClr val="FFFFFF"/>
                </a:solidFill>
                <a:latin typeface="Arial" panose="020B0604020202020204" pitchFamily="34" charset="0"/>
                <a:cs typeface="Arial" panose="020B0604020202020204" pitchFamily="34" charset="0"/>
              </a:rPr>
              <a:t>s</a:t>
            </a:r>
            <a:r>
              <a:rPr lang="vi-VN" sz="1800" b="0" dirty="0">
                <a:solidFill>
                  <a:srgbClr val="FFFFFF"/>
                </a:solidFill>
                <a:latin typeface="Arial" panose="020B0604020202020204" pitchFamily="34" charset="0"/>
                <a:cs typeface="Arial" panose="020B0604020202020204" pitchFamily="34" charset="0"/>
              </a:rPr>
              <a:t> biểu diễn địa chỉ IPv6, trong đó 32 bit</a:t>
            </a:r>
            <a:r>
              <a:rPr lang="en-US" sz="1800" b="0" dirty="0">
                <a:solidFill>
                  <a:srgbClr val="FFFFFF"/>
                </a:solidFill>
                <a:latin typeface="Arial" panose="020B0604020202020204" pitchFamily="34" charset="0"/>
                <a:cs typeface="Arial" panose="020B0604020202020204" pitchFamily="34" charset="0"/>
              </a:rPr>
              <a:t>s</a:t>
            </a:r>
            <a:r>
              <a:rPr lang="vi-VN" sz="1800" b="0" dirty="0">
                <a:solidFill>
                  <a:srgbClr val="FFFFFF"/>
                </a:solidFill>
                <a:latin typeface="Arial" panose="020B0604020202020204" pitchFamily="34" charset="0"/>
                <a:cs typeface="Arial" panose="020B0604020202020204" pitchFamily="34" charset="0"/>
              </a:rPr>
              <a:t> bậc thấp biểu diễn địa chỉ IPv4.</a:t>
            </a:r>
            <a:endParaRPr lang="en-US" sz="1800" b="0" dirty="0">
              <a:solidFill>
                <a:srgbClr val="FFFFFF"/>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592948F-E903-40EB-97B5-514A9C5345E2}"/>
              </a:ext>
            </a:extLst>
          </p:cNvPr>
          <p:cNvPicPr>
            <a:picLocks noChangeAspect="1"/>
          </p:cNvPicPr>
          <p:nvPr/>
        </p:nvPicPr>
        <p:blipFill>
          <a:blip r:embed="rId2"/>
          <a:stretch>
            <a:fillRect/>
          </a:stretch>
        </p:blipFill>
        <p:spPr>
          <a:xfrm>
            <a:off x="1591733" y="3386667"/>
            <a:ext cx="5307803" cy="1972733"/>
          </a:xfrm>
          <a:prstGeom prst="rect">
            <a:avLst/>
          </a:prstGeom>
        </p:spPr>
      </p:pic>
      <p:sp>
        <p:nvSpPr>
          <p:cNvPr id="4" name="Rectangle 3">
            <a:extLst>
              <a:ext uri="{FF2B5EF4-FFF2-40B4-BE49-F238E27FC236}">
                <a16:creationId xmlns:a16="http://schemas.microsoft.com/office/drawing/2014/main" id="{B6D9FF21-9C3D-4374-9B01-EC341A227E89}"/>
              </a:ext>
            </a:extLst>
          </p:cNvPr>
          <p:cNvSpPr/>
          <p:nvPr/>
        </p:nvSpPr>
        <p:spPr>
          <a:xfrm>
            <a:off x="287865" y="5638800"/>
            <a:ext cx="8568267" cy="923330"/>
          </a:xfrm>
          <a:prstGeom prst="rect">
            <a:avLst/>
          </a:prstGeom>
        </p:spPr>
        <p:txBody>
          <a:bodyPr wrap="square">
            <a:spAutoFit/>
          </a:bodyPr>
          <a:lstStyle/>
          <a:p>
            <a:pPr algn="just" defTabSz="812810">
              <a:defRPr/>
            </a:pPr>
            <a:r>
              <a:rPr lang="vi-VN" sz="1800" b="0" dirty="0">
                <a:solidFill>
                  <a:srgbClr val="FFFFFF"/>
                </a:solidFill>
                <a:latin typeface="Arial" panose="020B0604020202020204" pitchFamily="34" charset="0"/>
                <a:cs typeface="Arial" panose="020B0604020202020204" pitchFamily="34" charset="0"/>
              </a:rPr>
              <a:t>Đối với các Host/Router dùng kỹ thuật Dual stack, có thể kết hợp với các công nghệ chuyển đổi như công nghệ đường hầm. Đối với những nút mạng này, có thể kết hợp với </a:t>
            </a:r>
            <a:r>
              <a:rPr lang="en-US" sz="1800" b="0" dirty="0">
                <a:solidFill>
                  <a:srgbClr val="FFFFFF"/>
                </a:solidFill>
                <a:latin typeface="Arial" panose="020B0604020202020204" pitchFamily="34" charset="0"/>
                <a:cs typeface="Arial" panose="020B0604020202020204" pitchFamily="34" charset="0"/>
              </a:rPr>
              <a:t>c</a:t>
            </a:r>
            <a:r>
              <a:rPr lang="vi-VN" sz="1800" b="0" dirty="0">
                <a:solidFill>
                  <a:srgbClr val="FFFFFF"/>
                </a:solidFill>
                <a:latin typeface="Arial" panose="020B0604020202020204" pitchFamily="34" charset="0"/>
                <a:cs typeface="Arial" panose="020B0604020202020204" pitchFamily="34" charset="0"/>
              </a:rPr>
              <a:t>ơ chế Automatic Tunnel, Configure Tunnel, hoặc cả hai cơ chế này. </a:t>
            </a:r>
            <a:endParaRPr lang="en-US" sz="1800" b="0" i="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726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287866" y="228600"/>
            <a:ext cx="8568267" cy="1606850"/>
          </a:xfrm>
          <a:prstGeom prst="rect">
            <a:avLst/>
          </a:prstGeom>
        </p:spPr>
        <p:txBody>
          <a:bodyPr wrap="square">
            <a:spAutoFit/>
          </a:bodyPr>
          <a:lstStyle/>
          <a:p>
            <a:pPr algn="just">
              <a:lnSpc>
                <a:spcPts val="2400"/>
              </a:lnSpc>
            </a:pPr>
            <a:r>
              <a:rPr lang="vi-VN" sz="1800" b="0" dirty="0">
                <a:latin typeface="Arial" panose="020B0604020202020204" pitchFamily="34" charset="0"/>
                <a:cs typeface="Arial" panose="020B0604020202020204" pitchFamily="34" charset="0"/>
              </a:rPr>
              <a:t>Và cũng theo cơ chế này, IPv6 sẽ cùng tồn tại với IPv4, chúng sẽ dùng chung hạ tầng mạng IPv4. Việc chọn lựa Stack (giao thức) nào để hoạt động (IPv4 hay IPv6) sẽ dựa vào thông tin cung cấp bởi dịch vụ phân giải tên miền thông qua các DNS Server. Thông thường, địa chỉ IPv6 trong kết quả trả về của DNS sẽ được lựa chọn so với IPv4.</a:t>
            </a:r>
            <a:endParaRPr lang="en-US" sz="1800" b="0" i="1" dirty="0">
              <a:solidFill>
                <a:srgbClr val="FFFFFF"/>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B727B24-3AE9-433B-9E0C-0A2F56305CAE}"/>
              </a:ext>
            </a:extLst>
          </p:cNvPr>
          <p:cNvPicPr>
            <a:picLocks noChangeAspect="1"/>
          </p:cNvPicPr>
          <p:nvPr/>
        </p:nvPicPr>
        <p:blipFill>
          <a:blip r:embed="rId2"/>
          <a:stretch>
            <a:fillRect/>
          </a:stretch>
        </p:blipFill>
        <p:spPr>
          <a:xfrm>
            <a:off x="1972931" y="1938867"/>
            <a:ext cx="5139069" cy="2946400"/>
          </a:xfrm>
          <a:prstGeom prst="rect">
            <a:avLst/>
          </a:prstGeom>
        </p:spPr>
      </p:pic>
      <p:sp>
        <p:nvSpPr>
          <p:cNvPr id="5" name="Rectangle 4">
            <a:extLst>
              <a:ext uri="{FF2B5EF4-FFF2-40B4-BE49-F238E27FC236}">
                <a16:creationId xmlns:a16="http://schemas.microsoft.com/office/drawing/2014/main" id="{4B884D54-2523-4520-AD5C-7B878B5279A6}"/>
              </a:ext>
            </a:extLst>
          </p:cNvPr>
          <p:cNvSpPr/>
          <p:nvPr/>
        </p:nvSpPr>
        <p:spPr>
          <a:xfrm>
            <a:off x="152400" y="5022551"/>
            <a:ext cx="8568267" cy="1477328"/>
          </a:xfrm>
          <a:prstGeom prst="rect">
            <a:avLst/>
          </a:prstGeom>
        </p:spPr>
        <p:txBody>
          <a:bodyPr wrap="square">
            <a:spAutoFit/>
          </a:bodyPr>
          <a:lstStyle/>
          <a:p>
            <a:pPr algn="just"/>
            <a:r>
              <a:rPr lang="vi-VN" sz="1800" b="0" dirty="0">
                <a:latin typeface="Arial" panose="020B0604020202020204" pitchFamily="34" charset="0"/>
                <a:cs typeface="Arial" panose="020B0604020202020204" pitchFamily="34" charset="0"/>
              </a:rPr>
              <a:t>Khi một địa chỉ IPv4 tương thích được đăng kí cho một host IPv6/IPv4. Cả 2 bản ghi AAAA và A được định nghĩa trong DNS. Bản ghi AAAA liệt kê đầy đủ 128 bit</a:t>
            </a:r>
            <a:r>
              <a:rPr lang="en-US" sz="1800" b="0" dirty="0">
                <a:latin typeface="Arial" panose="020B0604020202020204" pitchFamily="34" charset="0"/>
                <a:cs typeface="Arial" panose="020B0604020202020204" pitchFamily="34" charset="0"/>
              </a:rPr>
              <a:t>s</a:t>
            </a:r>
            <a:r>
              <a:rPr lang="vi-VN" sz="1800" b="0" dirty="0">
                <a:latin typeface="Arial" panose="020B0604020202020204" pitchFamily="34" charset="0"/>
                <a:cs typeface="Arial" panose="020B0604020202020204" pitchFamily="34" charset="0"/>
              </a:rPr>
              <a:t> địa chỉ IPv6, bản ghi A liệt kê 32 bit bậc thấp của địa chỉ. Cả 2 loại được liệt kê để chỉ node IPv6 có thể truy vấn lên server và nhận 1 địa chỉ IPv6 và chỉ node IPv4 có thể nhận được địa chỉ IPv4.</a:t>
            </a:r>
            <a:endParaRPr lang="en-US" sz="1800" b="0" i="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262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499534" y="152400"/>
            <a:ext cx="8187266" cy="6591548"/>
          </a:xfrm>
          <a:prstGeom prst="rect">
            <a:avLst/>
          </a:prstGeom>
        </p:spPr>
        <p:txBody>
          <a:bodyPr wrap="square">
            <a:spAutoFit/>
          </a:bodyPr>
          <a:lstStyle/>
          <a:p>
            <a:r>
              <a:rPr lang="vi-VN" sz="1750" b="0" i="1" dirty="0">
                <a:latin typeface="Arial" panose="020B0604020202020204" pitchFamily="34" charset="0"/>
                <a:cs typeface="Arial" panose="020B0604020202020204" pitchFamily="34" charset="0"/>
              </a:rPr>
              <a:t>Ưu điểm:</a:t>
            </a:r>
            <a:endParaRPr lang="vi-VN" sz="1750" b="0" dirty="0">
              <a:latin typeface="Arial" panose="020B0604020202020204" pitchFamily="34" charset="0"/>
              <a:cs typeface="Arial" panose="020B0604020202020204" pitchFamily="34" charset="0"/>
            </a:endParaRPr>
          </a:p>
          <a:p>
            <a:pPr algn="just"/>
            <a:r>
              <a:rPr lang="vi-VN" sz="1750" b="0" dirty="0">
                <a:latin typeface="Arial" panose="020B0604020202020204" pitchFamily="34" charset="0"/>
                <a:cs typeface="Arial" panose="020B0604020202020204" pitchFamily="34" charset="0"/>
              </a:rPr>
              <a:t>+ Đây là cơ chế cơ bản nhất để nút mạng có thể hoạt động đồng thời với cả hai giao thức nên nó được hỗ trợ trên nhiều nền tảng hệ điều hành khác nhau: Window, Linux, FreeBSD,…</a:t>
            </a:r>
          </a:p>
          <a:p>
            <a:pPr algn="just"/>
            <a:r>
              <a:rPr lang="vi-VN" sz="1750" b="0" dirty="0">
                <a:latin typeface="Arial" panose="020B0604020202020204" pitchFamily="34" charset="0"/>
                <a:cs typeface="Arial" panose="020B0604020202020204" pitchFamily="34" charset="0"/>
              </a:rPr>
              <a:t>+ Cơ chế này dễ triển khai, cho phép duy trì các kết nối bằng cả hai giao thức IPv4 và IPv6.</a:t>
            </a:r>
          </a:p>
          <a:p>
            <a:pPr algn="just">
              <a:spcBef>
                <a:spcPts val="533"/>
              </a:spcBef>
            </a:pPr>
            <a:r>
              <a:rPr lang="vi-VN" sz="1750" b="0" i="1" dirty="0">
                <a:latin typeface="Arial" panose="020B0604020202020204" pitchFamily="34" charset="0"/>
                <a:cs typeface="Arial" panose="020B0604020202020204" pitchFamily="34" charset="0"/>
              </a:rPr>
              <a:t>Nhược điểm:</a:t>
            </a:r>
            <a:endParaRPr lang="vi-VN" sz="1750" b="0" dirty="0">
              <a:latin typeface="Arial" panose="020B0604020202020204" pitchFamily="34" charset="0"/>
              <a:cs typeface="Arial" panose="020B0604020202020204" pitchFamily="34" charset="0"/>
            </a:endParaRPr>
          </a:p>
          <a:p>
            <a:pPr algn="just"/>
            <a:r>
              <a:rPr lang="vi-VN" sz="1750" b="0" dirty="0">
                <a:latin typeface="Arial" panose="020B0604020202020204" pitchFamily="34" charset="0"/>
                <a:cs typeface="Arial" panose="020B0604020202020204" pitchFamily="34" charset="0"/>
              </a:rPr>
              <a:t>+ Cấu hình mạng có thể sử dụng hai bảng định tuyến và hai quy trình định tuyến thuộc hai giao thức định tuyến.</a:t>
            </a:r>
          </a:p>
          <a:p>
            <a:pPr algn="just"/>
            <a:r>
              <a:rPr lang="vi-VN" sz="1750" b="0" dirty="0">
                <a:latin typeface="Arial" panose="020B0604020202020204" pitchFamily="34" charset="0"/>
                <a:cs typeface="Arial" panose="020B0604020202020204" pitchFamily="34" charset="0"/>
              </a:rPr>
              <a:t>+ Cơ chế này chỉ có thể áp dụng cho các hệ thống mạng nhỏ (tổ chức, doanh nghiệp,…), không thể áp dụng mạng Internet toàn cầu.</a:t>
            </a:r>
            <a:endParaRPr lang="en-US" sz="1750" b="0" dirty="0">
              <a:latin typeface="Arial" panose="020B0604020202020204" pitchFamily="34" charset="0"/>
              <a:cs typeface="Arial" panose="020B0604020202020204" pitchFamily="34" charset="0"/>
            </a:endParaRPr>
          </a:p>
          <a:p>
            <a:pPr algn="just">
              <a:spcBef>
                <a:spcPts val="533"/>
              </a:spcBef>
            </a:pPr>
            <a:r>
              <a:rPr lang="en-US" sz="1750" b="0" u="sng" dirty="0" err="1">
                <a:solidFill>
                  <a:srgbClr val="00FF00"/>
                </a:solidFill>
                <a:latin typeface="Arial" panose="020B0604020202020204" pitchFamily="34" charset="0"/>
                <a:cs typeface="Arial" panose="020B0604020202020204" pitchFamily="34" charset="0"/>
              </a:rPr>
              <a:t>Công</a:t>
            </a:r>
            <a:r>
              <a:rPr lang="en-US" sz="1750" b="0" u="sng" dirty="0">
                <a:solidFill>
                  <a:srgbClr val="00FF00"/>
                </a:solidFill>
                <a:latin typeface="Arial" panose="020B0604020202020204" pitchFamily="34" charset="0"/>
                <a:cs typeface="Arial" panose="020B0604020202020204" pitchFamily="34" charset="0"/>
              </a:rPr>
              <a:t> </a:t>
            </a:r>
            <a:r>
              <a:rPr lang="en-US" sz="1750" b="0" u="sng" dirty="0" err="1">
                <a:solidFill>
                  <a:srgbClr val="00FF00"/>
                </a:solidFill>
                <a:latin typeface="Arial" panose="020B0604020202020204" pitchFamily="34" charset="0"/>
                <a:cs typeface="Arial" panose="020B0604020202020204" pitchFamily="34" charset="0"/>
              </a:rPr>
              <a:t>nghệ</a:t>
            </a:r>
            <a:r>
              <a:rPr lang="en-US" sz="1750" b="0" u="sng" dirty="0">
                <a:solidFill>
                  <a:srgbClr val="00FF00"/>
                </a:solidFill>
                <a:latin typeface="Arial" panose="020B0604020202020204" pitchFamily="34" charset="0"/>
                <a:cs typeface="Arial" panose="020B0604020202020204" pitchFamily="34" charset="0"/>
              </a:rPr>
              <a:t> đ</a:t>
            </a:r>
            <a:r>
              <a:rPr lang="vi-VN" sz="1750" b="0" u="sng" dirty="0">
                <a:solidFill>
                  <a:srgbClr val="00FF00"/>
                </a:solidFill>
                <a:latin typeface="Arial" panose="020B0604020202020204" pitchFamily="34" charset="0"/>
                <a:cs typeface="Arial" panose="020B0604020202020204" pitchFamily="34" charset="0"/>
              </a:rPr>
              <a:t>ư</a:t>
            </a:r>
            <a:r>
              <a:rPr lang="en-US" sz="1750" b="0" u="sng" dirty="0" err="1">
                <a:solidFill>
                  <a:srgbClr val="00FF00"/>
                </a:solidFill>
                <a:latin typeface="Arial" panose="020B0604020202020204" pitchFamily="34" charset="0"/>
                <a:cs typeface="Arial" panose="020B0604020202020204" pitchFamily="34" charset="0"/>
              </a:rPr>
              <a:t>ờng</a:t>
            </a:r>
            <a:r>
              <a:rPr lang="en-US" sz="1750" b="0" u="sng" dirty="0">
                <a:solidFill>
                  <a:srgbClr val="00FF00"/>
                </a:solidFill>
                <a:latin typeface="Arial" panose="020B0604020202020204" pitchFamily="34" charset="0"/>
                <a:cs typeface="Arial" panose="020B0604020202020204" pitchFamily="34" charset="0"/>
              </a:rPr>
              <a:t> </a:t>
            </a:r>
            <a:r>
              <a:rPr lang="en-US" sz="1750" b="0" u="sng" dirty="0" err="1">
                <a:solidFill>
                  <a:srgbClr val="00FF00"/>
                </a:solidFill>
                <a:latin typeface="Arial" panose="020B0604020202020204" pitchFamily="34" charset="0"/>
                <a:cs typeface="Arial" panose="020B0604020202020204" pitchFamily="34" charset="0"/>
              </a:rPr>
              <a:t>hầm</a:t>
            </a:r>
            <a:r>
              <a:rPr lang="en-US" sz="1750" b="0" u="sng" dirty="0">
                <a:solidFill>
                  <a:srgbClr val="00FF00"/>
                </a:solidFill>
                <a:latin typeface="Arial" panose="020B0604020202020204" pitchFamily="34" charset="0"/>
                <a:cs typeface="Arial" panose="020B0604020202020204" pitchFamily="34" charset="0"/>
              </a:rPr>
              <a:t> (Tunnel)</a:t>
            </a:r>
            <a:endParaRPr lang="en-US" sz="1750" b="0" dirty="0">
              <a:latin typeface="Arial" panose="020B0604020202020204" pitchFamily="34" charset="0"/>
              <a:cs typeface="Arial" panose="020B0604020202020204" pitchFamily="34" charset="0"/>
            </a:endParaRPr>
          </a:p>
          <a:p>
            <a:pPr algn="just"/>
            <a:r>
              <a:rPr lang="en-US" sz="1750" b="0" dirty="0" err="1">
                <a:latin typeface="Arial" panose="020B0604020202020204" pitchFamily="34" charset="0"/>
                <a:ea typeface="Tahoma" panose="020B0604030504040204" pitchFamily="34" charset="0"/>
                <a:cs typeface="Arial" panose="020B0604020202020204" pitchFamily="34" charset="0"/>
              </a:rPr>
              <a:t>Là</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một</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ph</a:t>
            </a:r>
            <a:r>
              <a:rPr lang="vi-VN" sz="1750" b="0" dirty="0">
                <a:latin typeface="Arial" panose="020B0604020202020204" pitchFamily="34" charset="0"/>
                <a:ea typeface="Tahoma" panose="020B0604030504040204" pitchFamily="34" charset="0"/>
                <a:cs typeface="Arial" panose="020B0604020202020204" pitchFamily="34" charset="0"/>
              </a:rPr>
              <a:t>ư</a:t>
            </a:r>
            <a:r>
              <a:rPr lang="en-US" sz="1750" b="0" dirty="0" err="1">
                <a:latin typeface="Arial" panose="020B0604020202020204" pitchFamily="34" charset="0"/>
                <a:ea typeface="Tahoma" panose="020B0604030504040204" pitchFamily="34" charset="0"/>
                <a:cs typeface="Arial" panose="020B0604020202020204" pitchFamily="34" charset="0"/>
              </a:rPr>
              <a:t>ơng</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pháp</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sử</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dụng</a:t>
            </a:r>
            <a:r>
              <a:rPr lang="en-US" sz="1750" b="0" dirty="0">
                <a:latin typeface="Arial" panose="020B0604020202020204" pitchFamily="34" charset="0"/>
                <a:ea typeface="Tahoma" panose="020B0604030504040204" pitchFamily="34" charset="0"/>
                <a:cs typeface="Arial" panose="020B0604020202020204" pitchFamily="34" charset="0"/>
              </a:rPr>
              <a:t> c</a:t>
            </a:r>
            <a:r>
              <a:rPr lang="vi-VN" sz="1750" b="0" dirty="0">
                <a:latin typeface="Arial" panose="020B0604020202020204" pitchFamily="34" charset="0"/>
                <a:ea typeface="Tahoma" panose="020B0604030504040204" pitchFamily="34" charset="0"/>
                <a:cs typeface="Arial" panose="020B0604020202020204" pitchFamily="34" charset="0"/>
              </a:rPr>
              <a:t>ơ</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sở</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hạ</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tầng</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sẵn</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có</a:t>
            </a:r>
            <a:r>
              <a:rPr lang="en-US" sz="1750" b="0" dirty="0">
                <a:latin typeface="Arial" panose="020B0604020202020204" pitchFamily="34" charset="0"/>
                <a:ea typeface="Tahoma" panose="020B0604030504040204" pitchFamily="34" charset="0"/>
                <a:cs typeface="Arial" panose="020B0604020202020204" pitchFamily="34" charset="0"/>
              </a:rPr>
              <a:t> IPV4 </a:t>
            </a:r>
            <a:r>
              <a:rPr lang="en-US" sz="1750" b="0" dirty="0" err="1">
                <a:latin typeface="Arial" panose="020B0604020202020204" pitchFamily="34" charset="0"/>
                <a:ea typeface="Tahoma" panose="020B0604030504040204" pitchFamily="34" charset="0"/>
                <a:cs typeface="Arial" panose="020B0604020202020204" pitchFamily="34" charset="0"/>
              </a:rPr>
              <a:t>để</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thực</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hiện</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các</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kết</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nối</a:t>
            </a:r>
            <a:r>
              <a:rPr lang="en-US" sz="1750" b="0" dirty="0">
                <a:latin typeface="Arial" panose="020B0604020202020204" pitchFamily="34" charset="0"/>
                <a:ea typeface="Tahoma" panose="020B0604030504040204" pitchFamily="34" charset="0"/>
                <a:cs typeface="Arial" panose="020B0604020202020204" pitchFamily="34" charset="0"/>
              </a:rPr>
              <a:t> IPV6. </a:t>
            </a:r>
            <a:r>
              <a:rPr lang="en-US" sz="1750" b="0" dirty="0" err="1">
                <a:latin typeface="Arial" panose="020B0604020202020204" pitchFamily="34" charset="0"/>
                <a:ea typeface="Tahoma" panose="020B0604030504040204" pitchFamily="34" charset="0"/>
                <a:cs typeface="Arial" panose="020B0604020202020204" pitchFamily="34" charset="0"/>
              </a:rPr>
              <a:t>Các</a:t>
            </a:r>
            <a:r>
              <a:rPr lang="en-US" sz="1750" b="0" dirty="0">
                <a:latin typeface="Arial" panose="020B0604020202020204" pitchFamily="34" charset="0"/>
                <a:ea typeface="Tahoma" panose="020B0604030504040204" pitchFamily="34" charset="0"/>
                <a:cs typeface="Arial" panose="020B0604020202020204" pitchFamily="34" charset="0"/>
              </a:rPr>
              <a:t> host </a:t>
            </a:r>
            <a:r>
              <a:rPr lang="en-US" sz="1750" b="0" dirty="0" err="1">
                <a:latin typeface="Arial" panose="020B0604020202020204" pitchFamily="34" charset="0"/>
                <a:ea typeface="Tahoma" panose="020B0604030504040204" pitchFamily="34" charset="0"/>
                <a:cs typeface="Arial" panose="020B0604020202020204" pitchFamily="34" charset="0"/>
              </a:rPr>
              <a:t>và</a:t>
            </a:r>
            <a:r>
              <a:rPr lang="en-US" sz="1750" b="0" dirty="0">
                <a:latin typeface="Arial" panose="020B0604020202020204" pitchFamily="34" charset="0"/>
                <a:ea typeface="Tahoma" panose="020B0604030504040204" pitchFamily="34" charset="0"/>
                <a:cs typeface="Arial" panose="020B0604020202020204" pitchFamily="34" charset="0"/>
              </a:rPr>
              <a:t> router </a:t>
            </a:r>
            <a:r>
              <a:rPr lang="en-US" sz="1750" b="0" dirty="0" err="1">
                <a:latin typeface="Arial" panose="020B0604020202020204" pitchFamily="34" charset="0"/>
                <a:ea typeface="Tahoma" panose="020B0604030504040204" pitchFamily="34" charset="0"/>
                <a:cs typeface="Arial" panose="020B0604020202020204" pitchFamily="34" charset="0"/>
              </a:rPr>
              <a:t>thực</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hiện</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đóng</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gói</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các</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gói</a:t>
            </a:r>
            <a:r>
              <a:rPr lang="en-US" sz="1750" b="0" dirty="0">
                <a:latin typeface="Arial" panose="020B0604020202020204" pitchFamily="34" charset="0"/>
                <a:ea typeface="Tahoma" panose="020B0604030504040204" pitchFamily="34" charset="0"/>
                <a:cs typeface="Arial" panose="020B0604020202020204" pitchFamily="34" charset="0"/>
              </a:rPr>
              <a:t> tin IPV6 </a:t>
            </a:r>
            <a:r>
              <a:rPr lang="en-US" sz="1750" b="0" dirty="0" err="1">
                <a:latin typeface="Arial" panose="020B0604020202020204" pitchFamily="34" charset="0"/>
                <a:ea typeface="Tahoma" panose="020B0604030504040204" pitchFamily="34" charset="0"/>
                <a:cs typeface="Arial" panose="020B0604020202020204" pitchFamily="34" charset="0"/>
              </a:rPr>
              <a:t>bên</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trong</a:t>
            </a:r>
            <a:r>
              <a:rPr lang="en-US" sz="1750" b="0" dirty="0">
                <a:latin typeface="Arial" panose="020B0604020202020204" pitchFamily="34" charset="0"/>
                <a:ea typeface="Tahoma" panose="020B0604030504040204" pitchFamily="34" charset="0"/>
                <a:cs typeface="Arial" panose="020B0604020202020204" pitchFamily="34" charset="0"/>
              </a:rPr>
              <a:t> </a:t>
            </a:r>
            <a:r>
              <a:rPr lang="en-US" sz="1750" b="0" dirty="0" err="1">
                <a:latin typeface="Arial" panose="020B0604020202020204" pitchFamily="34" charset="0"/>
                <a:ea typeface="Tahoma" panose="020B0604030504040204" pitchFamily="34" charset="0"/>
                <a:cs typeface="Arial" panose="020B0604020202020204" pitchFamily="34" charset="0"/>
              </a:rPr>
              <a:t>gói</a:t>
            </a:r>
            <a:r>
              <a:rPr lang="en-US" sz="1750" b="0" dirty="0">
                <a:latin typeface="Arial" panose="020B0604020202020204" pitchFamily="34" charset="0"/>
                <a:ea typeface="Tahoma" panose="020B0604030504040204" pitchFamily="34" charset="0"/>
                <a:cs typeface="Arial" panose="020B0604020202020204" pitchFamily="34" charset="0"/>
              </a:rPr>
              <a:t> tin IPV4.</a:t>
            </a:r>
          </a:p>
          <a:p>
            <a:pPr algn="just"/>
            <a:r>
              <a:rPr lang="en-US" sz="1750" b="0" dirty="0">
                <a:latin typeface="Arial" panose="020B0604020202020204" pitchFamily="34" charset="0"/>
                <a:cs typeface="Arial" panose="020B0604020202020204" pitchFamily="34" charset="0"/>
              </a:rPr>
              <a:t>M</a:t>
            </a:r>
            <a:r>
              <a:rPr lang="vi-VN" sz="1750" b="0" dirty="0">
                <a:latin typeface="Arial" panose="020B0604020202020204" pitchFamily="34" charset="0"/>
                <a:cs typeface="Arial" panose="020B0604020202020204" pitchFamily="34" charset="0"/>
              </a:rPr>
              <a:t>ột đường hầm không rõ ràng xác định điểm cuối đường hầm địa chỉ IPv4. Thay vào đó địa chỉ đích của gói tin IPv6 có nghĩa địa chỉ IPv4 nên có một bộ định tuyến sử dụng khi đóng gói và chuyển tiếp các gói tin. Bởi vì các đường hầm dựa vào IPv6 địa chỉ để xác định điểm đến địa chỉ IPv4 cho các đường hầm, các kỹ sư mạng phải dành nhiều thời gian hơn kế hoạch ban đầu đề ra cho IPv6 và địa chỉ IPv4 được sử dụng để triển khai IPv6. Công nghệ hiện nay được sử dụng khá rộng rãi. IANA giành riêng d</a:t>
            </a:r>
            <a:r>
              <a:rPr lang="en-US" sz="1750" b="0" dirty="0">
                <a:latin typeface="Arial" panose="020B0604020202020204" pitchFamily="34" charset="0"/>
                <a:cs typeface="Arial" panose="020B0604020202020204" pitchFamily="34" charset="0"/>
              </a:rPr>
              <a:t>ả</a:t>
            </a:r>
            <a:r>
              <a:rPr lang="vi-VN" sz="1750" b="0" dirty="0">
                <a:latin typeface="Arial" panose="020B0604020202020204" pitchFamily="34" charset="0"/>
                <a:cs typeface="Arial" panose="020B0604020202020204" pitchFamily="34" charset="0"/>
              </a:rPr>
              <a:t>i địa chỉ 2002::/16 để sử dụng cho 6to4 tunneling.</a:t>
            </a:r>
            <a:endParaRPr lang="vi-VN" sz="1750" b="0" u="sng" dirty="0">
              <a:solidFill>
                <a:srgbClr val="00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692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1769534" y="5813057"/>
            <a:ext cx="5579533" cy="369332"/>
          </a:xfrm>
          <a:prstGeom prst="rect">
            <a:avLst/>
          </a:prstGeom>
        </p:spPr>
        <p:txBody>
          <a:bodyPr wrap="square">
            <a:spAutoFit/>
          </a:bodyPr>
          <a:lstStyle/>
          <a:p>
            <a:pPr algn="just" defTabSz="812810">
              <a:defRPr/>
            </a:pPr>
            <a:r>
              <a:rPr lang="en-US" sz="1800" b="0" dirty="0" err="1">
                <a:solidFill>
                  <a:srgbClr val="FFFFFF"/>
                </a:solidFill>
                <a:latin typeface="Arial" panose="020B0604020202020204" pitchFamily="34" charset="0"/>
                <a:cs typeface="Arial" panose="020B0604020202020204" pitchFamily="34" charset="0"/>
              </a:rPr>
              <a:t>Quá</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trình</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chuyển</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đổi</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và</a:t>
            </a:r>
            <a:r>
              <a:rPr lang="en-US" sz="1800" b="0" dirty="0">
                <a:solidFill>
                  <a:srgbClr val="FFFFFF"/>
                </a:solidFill>
                <a:latin typeface="Arial" panose="020B0604020202020204" pitchFamily="34" charset="0"/>
                <a:cs typeface="Arial" panose="020B0604020202020204" pitchFamily="34" charset="0"/>
              </a:rPr>
              <a:t> t</a:t>
            </a:r>
            <a:r>
              <a:rPr lang="vi-VN" sz="1800" b="0" dirty="0">
                <a:solidFill>
                  <a:srgbClr val="FFFFFF"/>
                </a:solidFill>
                <a:latin typeface="Arial" panose="020B0604020202020204" pitchFamily="34" charset="0"/>
                <a:cs typeface="Arial" panose="020B0604020202020204" pitchFamily="34" charset="0"/>
              </a:rPr>
              <a:t>ư</a:t>
            </a:r>
            <a:r>
              <a:rPr lang="en-US" sz="1800" b="0" dirty="0" err="1">
                <a:solidFill>
                  <a:srgbClr val="FFFFFF"/>
                </a:solidFill>
                <a:latin typeface="Arial" panose="020B0604020202020204" pitchFamily="34" charset="0"/>
                <a:cs typeface="Arial" panose="020B0604020202020204" pitchFamily="34" charset="0"/>
              </a:rPr>
              <a:t>ơng</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thích</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địa</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chỉ</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nh</a:t>
            </a:r>
            <a:r>
              <a:rPr lang="vi-VN" sz="1800" b="0" dirty="0">
                <a:solidFill>
                  <a:srgbClr val="FFFFFF"/>
                </a:solidFill>
                <a:latin typeface="Arial" panose="020B0604020202020204" pitchFamily="34" charset="0"/>
                <a:cs typeface="Arial" panose="020B0604020202020204" pitchFamily="34" charset="0"/>
              </a:rPr>
              <a:t>ư</a:t>
            </a:r>
            <a:r>
              <a:rPr lang="en-US" sz="1800" b="0" dirty="0">
                <a:solidFill>
                  <a:srgbClr val="FFFFFF"/>
                </a:solidFill>
                <a:latin typeface="Arial" panose="020B0604020202020204" pitchFamily="34" charset="0"/>
                <a:cs typeface="Arial" panose="020B0604020202020204" pitchFamily="34" charset="0"/>
              </a:rPr>
              <a:t> </a:t>
            </a:r>
            <a:r>
              <a:rPr lang="en-US" sz="1800" b="0" dirty="0" err="1">
                <a:solidFill>
                  <a:srgbClr val="FFFFFF"/>
                </a:solidFill>
                <a:latin typeface="Arial" panose="020B0604020202020204" pitchFamily="34" charset="0"/>
                <a:cs typeface="Arial" panose="020B0604020202020204" pitchFamily="34" charset="0"/>
              </a:rPr>
              <a:t>sau</a:t>
            </a:r>
            <a:endParaRPr lang="vi-VN" sz="1800" b="0" u="sng" dirty="0">
              <a:solidFill>
                <a:srgbClr val="00FF00"/>
              </a:solidFill>
              <a:latin typeface="Arial" panose="020B0604020202020204" pitchFamily="34" charset="0"/>
              <a:cs typeface="Arial" panose="020B0604020202020204" pitchFamily="34" charset="0"/>
            </a:endParaRPr>
          </a:p>
        </p:txBody>
      </p:sp>
      <p:pic>
        <p:nvPicPr>
          <p:cNvPr id="3" name="Content Placeholder 40" descr="A picture containing clock, meter&#10;&#10;Description automatically generated">
            <a:extLst>
              <a:ext uri="{FF2B5EF4-FFF2-40B4-BE49-F238E27FC236}">
                <a16:creationId xmlns:a16="http://schemas.microsoft.com/office/drawing/2014/main" id="{8247F69C-2FAF-4B6F-BB7D-1A6FD6E9F585}"/>
              </a:ext>
            </a:extLst>
          </p:cNvPr>
          <p:cNvPicPr>
            <a:picLocks noChangeAspect="1"/>
          </p:cNvPicPr>
          <p:nvPr/>
        </p:nvPicPr>
        <p:blipFill>
          <a:blip r:embed="rId2"/>
          <a:stretch>
            <a:fillRect/>
          </a:stretch>
        </p:blipFill>
        <p:spPr>
          <a:xfrm>
            <a:off x="440267" y="852062"/>
            <a:ext cx="6184133" cy="2173846"/>
          </a:xfrm>
          <a:prstGeom prst="rect">
            <a:avLst/>
          </a:prstGeom>
        </p:spPr>
      </p:pic>
      <p:pic>
        <p:nvPicPr>
          <p:cNvPr id="4" name="Picture 3">
            <a:extLst>
              <a:ext uri="{FF2B5EF4-FFF2-40B4-BE49-F238E27FC236}">
                <a16:creationId xmlns:a16="http://schemas.microsoft.com/office/drawing/2014/main" id="{C0C5AB33-6E49-4BDF-86D7-7DC054F2F5FF}"/>
              </a:ext>
            </a:extLst>
          </p:cNvPr>
          <p:cNvPicPr>
            <a:picLocks noChangeAspect="1"/>
          </p:cNvPicPr>
          <p:nvPr/>
        </p:nvPicPr>
        <p:blipFill>
          <a:blip r:embed="rId3"/>
          <a:stretch>
            <a:fillRect/>
          </a:stretch>
        </p:blipFill>
        <p:spPr>
          <a:xfrm>
            <a:off x="802846" y="3640667"/>
            <a:ext cx="7538308" cy="1899605"/>
          </a:xfrm>
          <a:prstGeom prst="rect">
            <a:avLst/>
          </a:prstGeom>
        </p:spPr>
      </p:pic>
      <p:sp>
        <p:nvSpPr>
          <p:cNvPr id="5" name="Rectangle 4">
            <a:extLst>
              <a:ext uri="{FF2B5EF4-FFF2-40B4-BE49-F238E27FC236}">
                <a16:creationId xmlns:a16="http://schemas.microsoft.com/office/drawing/2014/main" id="{67C2F737-C1E9-4499-B0AF-5080D4DB4F6F}"/>
              </a:ext>
            </a:extLst>
          </p:cNvPr>
          <p:cNvSpPr/>
          <p:nvPr/>
        </p:nvSpPr>
        <p:spPr>
          <a:xfrm>
            <a:off x="6813166" y="782843"/>
            <a:ext cx="1975234" cy="2395528"/>
          </a:xfrm>
          <a:prstGeom prst="rect">
            <a:avLst/>
          </a:prstGeom>
        </p:spPr>
        <p:txBody>
          <a:bodyPr wrap="square">
            <a:spAutoFit/>
          </a:bodyPr>
          <a:lstStyle/>
          <a:p>
            <a:pPr lvl="0"/>
            <a:r>
              <a:rPr lang="en-US" sz="1800" b="0" dirty="0" err="1">
                <a:latin typeface="Arial" panose="020B0604020202020204" pitchFamily="34" charset="0"/>
                <a:ea typeface="Tahoma" panose="020B0604030504040204" pitchFamily="34" charset="0"/>
                <a:cs typeface="Arial" panose="020B0604020202020204" pitchFamily="34" charset="0"/>
              </a:rPr>
              <a:t>Phân</a:t>
            </a:r>
            <a:r>
              <a:rPr lang="en-US" sz="1800" b="0" dirty="0">
                <a:latin typeface="Arial" panose="020B0604020202020204" pitchFamily="34" charset="0"/>
                <a:ea typeface="Tahoma" panose="020B0604030504040204" pitchFamily="34" charset="0"/>
                <a:cs typeface="Arial" panose="020B0604020202020204" pitchFamily="34" charset="0"/>
              </a:rPr>
              <a:t> </a:t>
            </a:r>
            <a:r>
              <a:rPr lang="en-US" sz="1800" b="0" dirty="0" err="1">
                <a:latin typeface="Arial" panose="020B0604020202020204" pitchFamily="34" charset="0"/>
                <a:ea typeface="Tahoma" panose="020B0604030504040204" pitchFamily="34" charset="0"/>
                <a:cs typeface="Arial" panose="020B0604020202020204" pitchFamily="34" charset="0"/>
              </a:rPr>
              <a:t>loại</a:t>
            </a:r>
            <a:r>
              <a:rPr lang="en-US" sz="1800" b="0" dirty="0">
                <a:latin typeface="Arial" panose="020B0604020202020204" pitchFamily="34" charset="0"/>
                <a:ea typeface="Tahoma" panose="020B0604030504040204" pitchFamily="34" charset="0"/>
                <a:cs typeface="Arial" panose="020B0604020202020204" pitchFamily="34" charset="0"/>
              </a:rPr>
              <a:t> </a:t>
            </a:r>
            <a:r>
              <a:rPr lang="en-US" sz="1800" b="0" dirty="0" err="1">
                <a:latin typeface="Arial" panose="020B0604020202020204" pitchFamily="34" charset="0"/>
                <a:ea typeface="Tahoma" panose="020B0604030504040204" pitchFamily="34" charset="0"/>
                <a:cs typeface="Arial" panose="020B0604020202020204" pitchFamily="34" charset="0"/>
              </a:rPr>
              <a:t>kết</a:t>
            </a:r>
            <a:r>
              <a:rPr lang="en-US" sz="1800" b="0" dirty="0">
                <a:latin typeface="Arial" panose="020B0604020202020204" pitchFamily="34" charset="0"/>
                <a:ea typeface="Tahoma" panose="020B0604030504040204" pitchFamily="34" charset="0"/>
                <a:cs typeface="Arial" panose="020B0604020202020204" pitchFamily="34" charset="0"/>
              </a:rPr>
              <a:t> </a:t>
            </a:r>
            <a:r>
              <a:rPr lang="en-US" sz="1800" b="0" dirty="0" err="1">
                <a:latin typeface="Arial" panose="020B0604020202020204" pitchFamily="34" charset="0"/>
                <a:ea typeface="Tahoma" panose="020B0604030504040204" pitchFamily="34" charset="0"/>
                <a:cs typeface="Arial" panose="020B0604020202020204" pitchFamily="34" charset="0"/>
              </a:rPr>
              <a:t>nối</a:t>
            </a:r>
            <a:r>
              <a:rPr lang="en-US" sz="1800" b="0" dirty="0">
                <a:latin typeface="Arial" panose="020B0604020202020204" pitchFamily="34" charset="0"/>
                <a:ea typeface="Tahoma" panose="020B0604030504040204" pitchFamily="34" charset="0"/>
                <a:cs typeface="Arial" panose="020B0604020202020204" pitchFamily="34" charset="0"/>
              </a:rPr>
              <a:t>:</a:t>
            </a:r>
          </a:p>
          <a:p>
            <a:pPr marL="254003" indent="-254003">
              <a:lnSpc>
                <a:spcPct val="150000"/>
              </a:lnSpc>
              <a:buFont typeface="Arial" panose="020B0604020202020204" pitchFamily="34" charset="0"/>
              <a:buChar char="•"/>
            </a:pPr>
            <a:r>
              <a:rPr lang="en-US" sz="1800" b="0" dirty="0">
                <a:latin typeface="Arial" panose="020B0604020202020204" pitchFamily="34" charset="0"/>
                <a:ea typeface="Tahoma" panose="020B0604030504040204" pitchFamily="34" charset="0"/>
                <a:cs typeface="Arial" panose="020B0604020202020204" pitchFamily="34" charset="0"/>
              </a:rPr>
              <a:t>Router-to-Router</a:t>
            </a:r>
          </a:p>
          <a:p>
            <a:pPr marL="254003" indent="-254003">
              <a:lnSpc>
                <a:spcPct val="150000"/>
              </a:lnSpc>
              <a:buFont typeface="Arial" panose="020B0604020202020204" pitchFamily="34" charset="0"/>
              <a:buChar char="•"/>
            </a:pPr>
            <a:r>
              <a:rPr lang="en-US" sz="1800" b="0" dirty="0">
                <a:latin typeface="Arial" panose="020B0604020202020204" pitchFamily="34" charset="0"/>
                <a:ea typeface="Tahoma" panose="020B0604030504040204" pitchFamily="34" charset="0"/>
                <a:cs typeface="Arial" panose="020B0604020202020204" pitchFamily="34" charset="0"/>
              </a:rPr>
              <a:t>Host-to-Router</a:t>
            </a:r>
          </a:p>
          <a:p>
            <a:pPr marL="254003" indent="-254003">
              <a:lnSpc>
                <a:spcPct val="150000"/>
              </a:lnSpc>
              <a:buFont typeface="Arial" panose="020B0604020202020204" pitchFamily="34" charset="0"/>
              <a:buChar char="•"/>
            </a:pPr>
            <a:r>
              <a:rPr lang="en-US" sz="1800" b="0" dirty="0">
                <a:latin typeface="Arial" panose="020B0604020202020204" pitchFamily="34" charset="0"/>
                <a:ea typeface="Tahoma" panose="020B0604030504040204" pitchFamily="34" charset="0"/>
                <a:cs typeface="Arial" panose="020B0604020202020204" pitchFamily="34" charset="0"/>
              </a:rPr>
              <a:t>Host-to-Host</a:t>
            </a:r>
          </a:p>
          <a:p>
            <a:pPr marL="254003" indent="-254003">
              <a:lnSpc>
                <a:spcPct val="150000"/>
              </a:lnSpc>
              <a:buFont typeface="Arial" panose="020B0604020202020204" pitchFamily="34" charset="0"/>
              <a:buChar char="•"/>
            </a:pPr>
            <a:r>
              <a:rPr lang="en-US" sz="1800" b="0" dirty="0">
                <a:latin typeface="Arial" panose="020B0604020202020204" pitchFamily="34" charset="0"/>
                <a:ea typeface="Tahoma" panose="020B0604030504040204" pitchFamily="34" charset="0"/>
                <a:cs typeface="Arial" panose="020B0604020202020204" pitchFamily="34" charset="0"/>
              </a:rPr>
              <a:t>Router-to-Host</a:t>
            </a:r>
            <a:r>
              <a:rPr lang="en-US" sz="1689" b="0" dirty="0">
                <a:latin typeface="Arial" panose="020B0604020202020204" pitchFamily="34" charset="0"/>
                <a:ea typeface="Tahoma" panose="020B060403050404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99A955C7-F1CE-4EFA-A8C2-E574E0EAD41D}"/>
              </a:ext>
            </a:extLst>
          </p:cNvPr>
          <p:cNvSpPr/>
          <p:nvPr/>
        </p:nvSpPr>
        <p:spPr>
          <a:xfrm>
            <a:off x="1794933" y="3158067"/>
            <a:ext cx="4572000" cy="352276"/>
          </a:xfrm>
          <a:prstGeom prst="rect">
            <a:avLst/>
          </a:prstGeom>
        </p:spPr>
        <p:txBody>
          <a:bodyPr>
            <a:spAutoFit/>
          </a:bodyPr>
          <a:lstStyle/>
          <a:p>
            <a:r>
              <a:rPr lang="en-US" sz="1689" dirty="0" err="1">
                <a:latin typeface="Arial" panose="020B0604020202020204" pitchFamily="34" charset="0"/>
                <a:ea typeface="Tahoma" panose="020B0604030504040204" pitchFamily="34" charset="0"/>
                <a:cs typeface="Arial" panose="020B0604020202020204" pitchFamily="34" charset="0"/>
              </a:rPr>
              <a:t>Quy</a:t>
            </a:r>
            <a:r>
              <a:rPr lang="en-US" sz="1689" dirty="0">
                <a:latin typeface="Arial" panose="020B0604020202020204" pitchFamily="34" charset="0"/>
                <a:ea typeface="Tahoma" panose="020B0604030504040204" pitchFamily="34" charset="0"/>
                <a:cs typeface="Arial" panose="020B0604020202020204" pitchFamily="34" charset="0"/>
              </a:rPr>
              <a:t> </a:t>
            </a:r>
            <a:r>
              <a:rPr lang="en-US" sz="1689" dirty="0" err="1">
                <a:latin typeface="Arial" panose="020B0604020202020204" pitchFamily="34" charset="0"/>
                <a:ea typeface="Tahoma" panose="020B0604030504040204" pitchFamily="34" charset="0"/>
                <a:cs typeface="Arial" panose="020B0604020202020204" pitchFamily="34" charset="0"/>
              </a:rPr>
              <a:t>trình</a:t>
            </a:r>
            <a:r>
              <a:rPr lang="en-US" sz="1689" dirty="0">
                <a:latin typeface="Arial" panose="020B0604020202020204" pitchFamily="34" charset="0"/>
                <a:ea typeface="Tahoma" panose="020B0604030504040204" pitchFamily="34" charset="0"/>
                <a:cs typeface="Arial" panose="020B0604020202020204" pitchFamily="34" charset="0"/>
              </a:rPr>
              <a:t> </a:t>
            </a:r>
            <a:r>
              <a:rPr lang="en-US" sz="1689" dirty="0" err="1">
                <a:latin typeface="Arial" panose="020B0604020202020204" pitchFamily="34" charset="0"/>
                <a:ea typeface="Tahoma" panose="020B0604030504040204" pitchFamily="34" charset="0"/>
                <a:cs typeface="Arial" panose="020B0604020202020204" pitchFamily="34" charset="0"/>
              </a:rPr>
              <a:t>truyền</a:t>
            </a:r>
            <a:r>
              <a:rPr lang="en-US" sz="1689" dirty="0">
                <a:latin typeface="Arial" panose="020B0604020202020204" pitchFamily="34" charset="0"/>
                <a:ea typeface="Tahoma" panose="020B0604030504040204" pitchFamily="34" charset="0"/>
                <a:cs typeface="Arial" panose="020B0604020202020204" pitchFamily="34" charset="0"/>
              </a:rPr>
              <a:t> </a:t>
            </a:r>
            <a:r>
              <a:rPr lang="en-US" sz="1689" dirty="0" err="1">
                <a:latin typeface="Arial" panose="020B0604020202020204" pitchFamily="34" charset="0"/>
                <a:ea typeface="Tahoma" panose="020B0604030504040204" pitchFamily="34" charset="0"/>
                <a:cs typeface="Arial" panose="020B0604020202020204" pitchFamily="34" charset="0"/>
              </a:rPr>
              <a:t>gói</a:t>
            </a:r>
            <a:r>
              <a:rPr lang="en-US" sz="1689" dirty="0">
                <a:latin typeface="Arial" panose="020B0604020202020204" pitchFamily="34" charset="0"/>
                <a:ea typeface="Tahoma" panose="020B0604030504040204" pitchFamily="34" charset="0"/>
                <a:cs typeface="Arial" panose="020B0604020202020204" pitchFamily="34" charset="0"/>
              </a:rPr>
              <a:t> tin qua đ</a:t>
            </a:r>
            <a:r>
              <a:rPr lang="vi-VN" sz="1689" dirty="0">
                <a:latin typeface="Arial" panose="020B0604020202020204" pitchFamily="34" charset="0"/>
                <a:ea typeface="Tahoma" panose="020B0604030504040204" pitchFamily="34" charset="0"/>
                <a:cs typeface="Arial" panose="020B0604020202020204" pitchFamily="34" charset="0"/>
              </a:rPr>
              <a:t>ư</a:t>
            </a:r>
            <a:r>
              <a:rPr lang="en-US" sz="1689" dirty="0" err="1">
                <a:latin typeface="Arial" panose="020B0604020202020204" pitchFamily="34" charset="0"/>
                <a:ea typeface="Tahoma" panose="020B0604030504040204" pitchFamily="34" charset="0"/>
                <a:cs typeface="Arial" panose="020B0604020202020204" pitchFamily="34" charset="0"/>
              </a:rPr>
              <a:t>ờng</a:t>
            </a:r>
            <a:r>
              <a:rPr lang="en-US" sz="1689" dirty="0">
                <a:latin typeface="Arial" panose="020B0604020202020204" pitchFamily="34" charset="0"/>
                <a:ea typeface="Tahoma" panose="020B0604030504040204" pitchFamily="34" charset="0"/>
                <a:cs typeface="Arial" panose="020B0604020202020204" pitchFamily="34" charset="0"/>
              </a:rPr>
              <a:t> </a:t>
            </a:r>
            <a:r>
              <a:rPr lang="en-US" sz="1689" dirty="0" err="1">
                <a:latin typeface="Arial" panose="020B0604020202020204" pitchFamily="34" charset="0"/>
                <a:ea typeface="Tahoma" panose="020B0604030504040204" pitchFamily="34" charset="0"/>
                <a:cs typeface="Arial" panose="020B0604020202020204" pitchFamily="34" charset="0"/>
              </a:rPr>
              <a:t>hầm</a:t>
            </a:r>
            <a:endParaRPr lang="en-US" sz="1689"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81324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499533" y="609600"/>
            <a:ext cx="8144933" cy="1542666"/>
          </a:xfrm>
          <a:prstGeom prst="rect">
            <a:avLst/>
          </a:prstGeom>
        </p:spPr>
        <p:txBody>
          <a:bodyPr wrap="square">
            <a:spAutoFit/>
          </a:bodyPr>
          <a:lstStyle/>
          <a:p>
            <a:pPr algn="just" defTabSz="812810">
              <a:lnSpc>
                <a:spcPts val="2311"/>
              </a:lnSpc>
              <a:spcBef>
                <a:spcPts val="533"/>
              </a:spcBef>
              <a:defRPr/>
            </a:pPr>
            <a:r>
              <a:rPr lang="en-US" sz="1800" b="0" u="sng" dirty="0" err="1">
                <a:solidFill>
                  <a:srgbClr val="00FF00"/>
                </a:solidFill>
                <a:latin typeface="Arial" panose="020B0604020202020204" pitchFamily="34" charset="0"/>
                <a:cs typeface="Arial" panose="020B0604020202020204" pitchFamily="34" charset="0"/>
              </a:rPr>
              <a:t>Công</a:t>
            </a:r>
            <a:r>
              <a:rPr lang="en-US" sz="1800" b="0" u="sng" dirty="0">
                <a:solidFill>
                  <a:srgbClr val="00FF00"/>
                </a:solidFill>
                <a:latin typeface="Arial" panose="020B0604020202020204" pitchFamily="34" charset="0"/>
                <a:cs typeface="Arial" panose="020B0604020202020204" pitchFamily="34" charset="0"/>
              </a:rPr>
              <a:t> </a:t>
            </a:r>
            <a:r>
              <a:rPr lang="en-US" sz="1800" b="0" u="sng" dirty="0" err="1">
                <a:solidFill>
                  <a:srgbClr val="00FF00"/>
                </a:solidFill>
                <a:latin typeface="Arial" panose="020B0604020202020204" pitchFamily="34" charset="0"/>
                <a:cs typeface="Arial" panose="020B0604020202020204" pitchFamily="34" charset="0"/>
              </a:rPr>
              <a:t>nghệ</a:t>
            </a:r>
            <a:r>
              <a:rPr lang="en-US" sz="1800" b="0" u="sng" dirty="0">
                <a:solidFill>
                  <a:srgbClr val="00FF00"/>
                </a:solidFill>
                <a:latin typeface="Arial" panose="020B0604020202020204" pitchFamily="34" charset="0"/>
                <a:cs typeface="Arial" panose="020B0604020202020204" pitchFamily="34" charset="0"/>
              </a:rPr>
              <a:t> </a:t>
            </a:r>
            <a:r>
              <a:rPr lang="en-US" sz="1800" b="0" u="sng" dirty="0" err="1">
                <a:solidFill>
                  <a:srgbClr val="00FF00"/>
                </a:solidFill>
                <a:latin typeface="Arial" panose="020B0604020202020204" pitchFamily="34" charset="0"/>
                <a:cs typeface="Arial" panose="020B0604020202020204" pitchFamily="34" charset="0"/>
              </a:rPr>
              <a:t>biên</a:t>
            </a:r>
            <a:r>
              <a:rPr lang="en-US" sz="1800" b="0" u="sng" dirty="0">
                <a:solidFill>
                  <a:srgbClr val="00FF00"/>
                </a:solidFill>
                <a:latin typeface="Arial" panose="020B0604020202020204" pitchFamily="34" charset="0"/>
                <a:cs typeface="Arial" panose="020B0604020202020204" pitchFamily="34" charset="0"/>
              </a:rPr>
              <a:t> </a:t>
            </a:r>
            <a:r>
              <a:rPr lang="en-US" sz="1800" b="0" u="sng" dirty="0" err="1">
                <a:solidFill>
                  <a:srgbClr val="00FF00"/>
                </a:solidFill>
                <a:latin typeface="Arial" panose="020B0604020202020204" pitchFamily="34" charset="0"/>
                <a:cs typeface="Arial" panose="020B0604020202020204" pitchFamily="34" charset="0"/>
              </a:rPr>
              <a:t>dịch</a:t>
            </a:r>
            <a:r>
              <a:rPr lang="en-US" sz="1800" b="0" u="sng" dirty="0">
                <a:solidFill>
                  <a:srgbClr val="00FF00"/>
                </a:solidFill>
                <a:latin typeface="Arial" panose="020B0604020202020204" pitchFamily="34" charset="0"/>
                <a:cs typeface="Arial" panose="020B0604020202020204" pitchFamily="34" charset="0"/>
              </a:rPr>
              <a:t> NAT-PT</a:t>
            </a:r>
            <a:r>
              <a:rPr lang="en-US" sz="1800" b="0" dirty="0">
                <a:solidFill>
                  <a:srgbClr val="FFFFFF"/>
                </a:solidFill>
                <a:latin typeface="Arial" panose="020B0604020202020204" pitchFamily="34" charset="0"/>
                <a:cs typeface="Arial" panose="020B0604020202020204" pitchFamily="34" charset="0"/>
              </a:rPr>
              <a:t> </a:t>
            </a:r>
            <a:r>
              <a:rPr lang="en-US" sz="1800" b="0" dirty="0">
                <a:latin typeface="Arial" panose="020B0604020202020204" pitchFamily="34" charset="0"/>
                <a:cs typeface="Arial" panose="020B0604020202020204" pitchFamily="34" charset="0"/>
              </a:rPr>
              <a:t>T</a:t>
            </a:r>
            <a:r>
              <a:rPr lang="vi-VN" sz="1800" b="0" dirty="0">
                <a:latin typeface="Arial" panose="020B0604020202020204" pitchFamily="34" charset="0"/>
                <a:cs typeface="Arial" panose="020B0604020202020204" pitchFamily="34" charset="0"/>
              </a:rPr>
              <a:t>hực hiện biên dịch địa chỉ và dạng thức của </a:t>
            </a:r>
            <a:r>
              <a:rPr lang="en-US" sz="1800" b="0" dirty="0" err="1">
                <a:latin typeface="Arial" panose="020B0604020202020204" pitchFamily="34" charset="0"/>
                <a:cs typeface="Arial" panose="020B0604020202020204" pitchFamily="34" charset="0"/>
              </a:rPr>
              <a:t>phần</a:t>
            </a:r>
            <a:r>
              <a:rPr lang="en-US" sz="1800" b="0" dirty="0">
                <a:latin typeface="Arial" panose="020B0604020202020204" pitchFamily="34" charset="0"/>
                <a:cs typeface="Arial" panose="020B0604020202020204" pitchFamily="34" charset="0"/>
              </a:rPr>
              <a:t> Header</a:t>
            </a:r>
            <a:r>
              <a:rPr lang="vi-VN" sz="1800" b="0" dirty="0">
                <a:latin typeface="Arial" panose="020B0604020202020204" pitchFamily="34" charset="0"/>
                <a:cs typeface="Arial" panose="020B0604020202020204" pitchFamily="34" charset="0"/>
              </a:rPr>
              <a:t> gói tin, cho phép thiết bị chỉ hỗ trợ IPv6 có thể </a:t>
            </a:r>
            <a:r>
              <a:rPr lang="en-US" sz="1800" b="0" dirty="0" err="1">
                <a:latin typeface="Arial" panose="020B0604020202020204" pitchFamily="34" charset="0"/>
                <a:cs typeface="Arial" panose="020B0604020202020204" pitchFamily="34" charset="0"/>
              </a:rPr>
              <a:t>giao</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tiếp</a:t>
            </a:r>
            <a:r>
              <a:rPr lang="en-US" sz="1800" b="0" dirty="0">
                <a:latin typeface="Arial" panose="020B0604020202020204" pitchFamily="34" charset="0"/>
                <a:cs typeface="Arial" panose="020B0604020202020204" pitchFamily="34" charset="0"/>
              </a:rPr>
              <a:t> đ</a:t>
            </a:r>
            <a:r>
              <a:rPr lang="vi-VN" sz="1800" b="0" dirty="0">
                <a:latin typeface="Arial" panose="020B0604020202020204" pitchFamily="34" charset="0"/>
                <a:cs typeface="Arial" panose="020B0604020202020204" pitchFamily="34" charset="0"/>
              </a:rPr>
              <a:t>ư</a:t>
            </a:r>
            <a:r>
              <a:rPr lang="en-US" sz="1800" b="0" dirty="0" err="1">
                <a:latin typeface="Arial" panose="020B0604020202020204" pitchFamily="34" charset="0"/>
                <a:cs typeface="Arial" panose="020B0604020202020204" pitchFamily="34" charset="0"/>
              </a:rPr>
              <a:t>ợc</a:t>
            </a:r>
            <a:r>
              <a:rPr lang="vi-VN" sz="1800" b="0" dirty="0">
                <a:latin typeface="Arial" panose="020B0604020202020204" pitchFamily="34" charset="0"/>
                <a:cs typeface="Arial" panose="020B0604020202020204" pitchFamily="34" charset="0"/>
              </a:rPr>
              <a:t> với thiết bị chỉ hỗ trợ IPv4. Công nghệ phổ biến được sử dụng là NAT-PT. </a:t>
            </a:r>
            <a:r>
              <a:rPr lang="vi-VN" sz="1800" b="0" dirty="0">
                <a:solidFill>
                  <a:srgbClr val="FFC000"/>
                </a:solidFill>
                <a:latin typeface="Arial" panose="020B0604020202020204" pitchFamily="34" charset="0"/>
                <a:cs typeface="Arial" panose="020B0604020202020204" pitchFamily="34" charset="0"/>
              </a:rPr>
              <a:t>Thiết bị</a:t>
            </a:r>
            <a:r>
              <a:rPr lang="vi-VN" sz="1800" b="0" dirty="0">
                <a:latin typeface="Arial" panose="020B0604020202020204" pitchFamily="34" charset="0"/>
                <a:cs typeface="Arial" panose="020B0604020202020204" pitchFamily="34" charset="0"/>
              </a:rPr>
              <a:t> cung cấp dịch vụ NAT-PT sẽ biên dịch lại </a:t>
            </a:r>
            <a:r>
              <a:rPr lang="en-US" sz="1800" b="0" dirty="0" err="1">
                <a:latin typeface="Arial" panose="020B0604020202020204" pitchFamily="34" charset="0"/>
                <a:cs typeface="Arial" panose="020B0604020202020204" pitchFamily="34" charset="0"/>
              </a:rPr>
              <a:t>phần</a:t>
            </a:r>
            <a:r>
              <a:rPr lang="en-US" sz="1800" b="0" dirty="0">
                <a:latin typeface="Arial" panose="020B0604020202020204" pitchFamily="34" charset="0"/>
                <a:cs typeface="Arial" panose="020B0604020202020204" pitchFamily="34" charset="0"/>
              </a:rPr>
              <a:t> Header</a:t>
            </a:r>
            <a:r>
              <a:rPr lang="vi-VN" sz="1800" b="0" dirty="0">
                <a:latin typeface="Arial" panose="020B0604020202020204" pitchFamily="34" charset="0"/>
                <a:cs typeface="Arial" panose="020B0604020202020204" pitchFamily="34" charset="0"/>
              </a:rPr>
              <a:t> và địa chỉ cho phép mạng IPv6 </a:t>
            </a:r>
            <a:r>
              <a:rPr lang="en-US" sz="1800" b="0" dirty="0" err="1">
                <a:latin typeface="Arial" panose="020B0604020202020204" pitchFamily="34" charset="0"/>
                <a:cs typeface="Arial" panose="020B0604020202020204" pitchFamily="34" charset="0"/>
              </a:rPr>
              <a:t>kết</a:t>
            </a: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nối</a:t>
            </a:r>
            <a:r>
              <a:rPr lang="en-US" sz="1800" b="0" dirty="0">
                <a:latin typeface="Arial" panose="020B0604020202020204" pitchFamily="34" charset="0"/>
                <a:cs typeface="Arial" panose="020B0604020202020204" pitchFamily="34" charset="0"/>
              </a:rPr>
              <a:t> đ</a:t>
            </a:r>
            <a:r>
              <a:rPr lang="vi-VN" sz="1800" b="0" dirty="0">
                <a:latin typeface="Arial" panose="020B0604020202020204" pitchFamily="34" charset="0"/>
                <a:cs typeface="Arial" panose="020B0604020202020204" pitchFamily="34" charset="0"/>
              </a:rPr>
              <a:t>ư</a:t>
            </a:r>
            <a:r>
              <a:rPr lang="en-US" sz="1800" b="0" dirty="0" err="1">
                <a:latin typeface="Arial" panose="020B0604020202020204" pitchFamily="34" charset="0"/>
                <a:cs typeface="Arial" panose="020B0604020202020204" pitchFamily="34" charset="0"/>
              </a:rPr>
              <a:t>ợc</a:t>
            </a:r>
            <a:r>
              <a:rPr lang="en-US" sz="1800" b="0" dirty="0">
                <a:latin typeface="Arial" panose="020B0604020202020204" pitchFamily="34" charset="0"/>
                <a:cs typeface="Arial" panose="020B0604020202020204" pitchFamily="34" charset="0"/>
              </a:rPr>
              <a:t> </a:t>
            </a:r>
            <a:r>
              <a:rPr lang="vi-VN" sz="1800" b="0" dirty="0">
                <a:latin typeface="Arial" panose="020B0604020202020204" pitchFamily="34" charset="0"/>
                <a:cs typeface="Arial" panose="020B0604020202020204" pitchFamily="34" charset="0"/>
              </a:rPr>
              <a:t>IPv4</a:t>
            </a:r>
            <a:r>
              <a:rPr lang="en-US" sz="1800" b="0" dirty="0">
                <a:latin typeface="Arial" panose="020B0604020202020204" pitchFamily="34" charset="0"/>
                <a:cs typeface="Arial" panose="020B0604020202020204" pitchFamily="34" charset="0"/>
              </a:rPr>
              <a:t>.</a:t>
            </a:r>
            <a:endParaRPr lang="vi-VN" sz="1800" b="0" u="sng" dirty="0">
              <a:solidFill>
                <a:srgbClr val="00FF0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DE6F42A-A9DB-47AC-92B2-2602831D5FDE}"/>
              </a:ext>
            </a:extLst>
          </p:cNvPr>
          <p:cNvPicPr>
            <a:picLocks noChangeAspect="1"/>
          </p:cNvPicPr>
          <p:nvPr/>
        </p:nvPicPr>
        <p:blipFill>
          <a:blip r:embed="rId2"/>
          <a:stretch>
            <a:fillRect/>
          </a:stretch>
        </p:blipFill>
        <p:spPr>
          <a:xfrm>
            <a:off x="990246" y="2609466"/>
            <a:ext cx="7163507" cy="3352800"/>
          </a:xfrm>
          <a:prstGeom prst="rect">
            <a:avLst/>
          </a:prstGeom>
        </p:spPr>
      </p:pic>
    </p:spTree>
    <p:extLst>
      <p:ext uri="{BB962C8B-B14F-4D97-AF65-F5344CB8AC3E}">
        <p14:creationId xmlns:p14="http://schemas.microsoft.com/office/powerpoint/2010/main" val="1277519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FB98F84-4031-433E-A255-8F95C55507A2}"/>
              </a:ext>
            </a:extLst>
          </p:cNvPr>
          <p:cNvSpPr>
            <a:spLocks noGrp="1" noChangeArrowheads="1"/>
          </p:cNvSpPr>
          <p:nvPr>
            <p:ph type="title"/>
          </p:nvPr>
        </p:nvSpPr>
        <p:spPr>
          <a:xfrm>
            <a:off x="1066800" y="609600"/>
            <a:ext cx="6934200" cy="685800"/>
          </a:xfrm>
        </p:spPr>
        <p:txBody>
          <a:bodyPr/>
          <a:lstStyle/>
          <a:p>
            <a:pPr eaLnBrk="1" hangingPunct="1"/>
            <a:r>
              <a:rPr lang="en-US" altLang="en-US" sz="2400" b="0" dirty="0" err="1">
                <a:solidFill>
                  <a:schemeClr val="bg1"/>
                </a:solidFill>
                <a:cs typeface="Arial" panose="020B0604020202020204" pitchFamily="34" charset="0"/>
              </a:rPr>
              <a:t>Các</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giao</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thức</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hoạt</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động</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tương</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ứng</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với</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các</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tầng</a:t>
            </a:r>
            <a:r>
              <a:rPr lang="en-US" altLang="en-US" sz="2400" b="0" dirty="0">
                <a:solidFill>
                  <a:schemeClr val="bg1"/>
                </a:solidFill>
                <a:cs typeface="Arial" panose="020B0604020202020204" pitchFamily="34" charset="0"/>
              </a:rPr>
              <a:t> TCP/IP</a:t>
            </a:r>
          </a:p>
        </p:txBody>
      </p:sp>
      <p:pic>
        <p:nvPicPr>
          <p:cNvPr id="11267" name="Picture 3" descr="img4">
            <a:extLst>
              <a:ext uri="{FF2B5EF4-FFF2-40B4-BE49-F238E27FC236}">
                <a16:creationId xmlns:a16="http://schemas.microsoft.com/office/drawing/2014/main" id="{984102C8-C102-4F09-AA1F-CD6D124D2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08150"/>
            <a:ext cx="8191500"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4660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a:extLst>
              <a:ext uri="{FF2B5EF4-FFF2-40B4-BE49-F238E27FC236}">
                <a16:creationId xmlns:a16="http://schemas.microsoft.com/office/drawing/2014/main" id="{F3F38C29-3C13-4DDF-A34E-823C2F9B3D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23A93F15-14E0-4410-A4F7-43C6C647D6CB}" type="slidenum">
              <a:rPr lang="en-US" altLang="en-US" sz="1400" b="0">
                <a:latin typeface="Times New Roman" panose="02020603050405020304" pitchFamily="18" charset="0"/>
              </a:rPr>
              <a:pPr>
                <a:spcBef>
                  <a:spcPct val="0"/>
                </a:spcBef>
                <a:buFontTx/>
                <a:buNone/>
              </a:pPr>
              <a:t>26</a:t>
            </a:fld>
            <a:endParaRPr lang="en-US" altLang="en-US" sz="1400" b="0">
              <a:latin typeface="Times New Roman" panose="02020603050405020304" pitchFamily="18" charset="0"/>
            </a:endParaRPr>
          </a:p>
        </p:txBody>
      </p:sp>
      <p:sp>
        <p:nvSpPr>
          <p:cNvPr id="1042" name="Rectangle 2">
            <a:extLst>
              <a:ext uri="{FF2B5EF4-FFF2-40B4-BE49-F238E27FC236}">
                <a16:creationId xmlns:a16="http://schemas.microsoft.com/office/drawing/2014/main" id="{3D831EC3-570A-4D99-8EE6-822020B5DD92}"/>
              </a:ext>
            </a:extLst>
          </p:cNvPr>
          <p:cNvSpPr>
            <a:spLocks noGrp="1" noChangeArrowheads="1"/>
          </p:cNvSpPr>
          <p:nvPr>
            <p:ph type="title"/>
          </p:nvPr>
        </p:nvSpPr>
        <p:spPr>
          <a:xfrm>
            <a:off x="304800" y="381000"/>
            <a:ext cx="8382000" cy="685800"/>
          </a:xfrm>
        </p:spPr>
        <p:txBody>
          <a:bodyPr/>
          <a:lstStyle/>
          <a:p>
            <a:pPr algn="l" eaLnBrk="1" hangingPunct="1">
              <a:defRPr/>
            </a:pPr>
            <a:r>
              <a:rPr lang="vi-VN" sz="2400" kern="1200" dirty="0">
                <a:solidFill>
                  <a:srgbClr val="FFFF00"/>
                </a:solidFill>
                <a:latin typeface="Arial (body)"/>
                <a:ea typeface="+mn-ea"/>
                <a:cs typeface="+mn-cs"/>
              </a:rPr>
              <a:t>1. </a:t>
            </a:r>
            <a:r>
              <a:rPr lang="en-US" sz="2400" kern="1200" dirty="0">
                <a:solidFill>
                  <a:srgbClr val="FFFF00"/>
                </a:solidFill>
                <a:latin typeface="Arial (body)"/>
                <a:ea typeface="+mn-ea"/>
                <a:cs typeface="+mn-cs"/>
              </a:rPr>
              <a:t>G</a:t>
            </a:r>
            <a:r>
              <a:rPr lang="vi-VN" sz="2400" kern="1200" dirty="0">
                <a:solidFill>
                  <a:srgbClr val="FFFF00"/>
                </a:solidFill>
                <a:latin typeface="Arial (body)"/>
                <a:ea typeface="+mn-ea"/>
                <a:cs typeface="+mn-cs"/>
              </a:rPr>
              <a:t>iao thức IP-Internet Protocol</a:t>
            </a:r>
            <a:endParaRPr lang="en-US" sz="2400" kern="1200" dirty="0">
              <a:solidFill>
                <a:srgbClr val="FFFF00"/>
              </a:solidFill>
              <a:latin typeface="Arial Black" pitchFamily="34" charset="0"/>
              <a:ea typeface="+mn-ea"/>
              <a:cs typeface="+mn-cs"/>
            </a:endParaRPr>
          </a:p>
        </p:txBody>
      </p:sp>
      <p:grpSp>
        <p:nvGrpSpPr>
          <p:cNvPr id="2" name="Group 4">
            <a:extLst>
              <a:ext uri="{FF2B5EF4-FFF2-40B4-BE49-F238E27FC236}">
                <a16:creationId xmlns:a16="http://schemas.microsoft.com/office/drawing/2014/main" id="{848FEFA4-9859-47CC-8435-FB9D69C3DAD5}"/>
              </a:ext>
            </a:extLst>
          </p:cNvPr>
          <p:cNvGrpSpPr>
            <a:grpSpLocks/>
          </p:cNvGrpSpPr>
          <p:nvPr/>
        </p:nvGrpSpPr>
        <p:grpSpPr bwMode="auto">
          <a:xfrm>
            <a:off x="5389563" y="2389188"/>
            <a:ext cx="3297237" cy="3290887"/>
            <a:chOff x="3092" y="1182"/>
            <a:chExt cx="2317" cy="2312"/>
          </a:xfrm>
        </p:grpSpPr>
        <p:sp>
          <p:nvSpPr>
            <p:cNvPr id="13347" name="Freeform 5">
              <a:extLst>
                <a:ext uri="{FF2B5EF4-FFF2-40B4-BE49-F238E27FC236}">
                  <a16:creationId xmlns:a16="http://schemas.microsoft.com/office/drawing/2014/main" id="{60C1F93E-F942-4AA9-97CB-D80882D28D8F}"/>
                </a:ext>
              </a:extLst>
            </p:cNvPr>
            <p:cNvSpPr>
              <a:spLocks/>
            </p:cNvSpPr>
            <p:nvPr/>
          </p:nvSpPr>
          <p:spPr bwMode="auto">
            <a:xfrm>
              <a:off x="4276" y="1272"/>
              <a:ext cx="1133" cy="1055"/>
            </a:xfrm>
            <a:custGeom>
              <a:avLst/>
              <a:gdLst>
                <a:gd name="T0" fmla="*/ 84 w 1292"/>
                <a:gd name="T1" fmla="*/ 3 h 1255"/>
                <a:gd name="T2" fmla="*/ 12 w 1292"/>
                <a:gd name="T3" fmla="*/ 39 h 1255"/>
                <a:gd name="T4" fmla="*/ 10 w 1292"/>
                <a:gd name="T5" fmla="*/ 130 h 1255"/>
                <a:gd name="T6" fmla="*/ 18 w 1292"/>
                <a:gd name="T7" fmla="*/ 207 h 1255"/>
                <a:gd name="T8" fmla="*/ 86 w 1292"/>
                <a:gd name="T9" fmla="*/ 218 h 1255"/>
                <a:gd name="T10" fmla="*/ 226 w 1292"/>
                <a:gd name="T11" fmla="*/ 282 h 1255"/>
                <a:gd name="T12" fmla="*/ 348 w 1292"/>
                <a:gd name="T13" fmla="*/ 309 h 1255"/>
                <a:gd name="T14" fmla="*/ 419 w 1292"/>
                <a:gd name="T15" fmla="*/ 255 h 1255"/>
                <a:gd name="T16" fmla="*/ 445 w 1292"/>
                <a:gd name="T17" fmla="*/ 111 h 1255"/>
                <a:gd name="T18" fmla="*/ 422 w 1292"/>
                <a:gd name="T19" fmla="*/ 52 h 1255"/>
                <a:gd name="T20" fmla="*/ 261 w 1292"/>
                <a:gd name="T21" fmla="*/ 29 h 1255"/>
                <a:gd name="T22" fmla="*/ 84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48" name="Freeform 6">
              <a:extLst>
                <a:ext uri="{FF2B5EF4-FFF2-40B4-BE49-F238E27FC236}">
                  <a16:creationId xmlns:a16="http://schemas.microsoft.com/office/drawing/2014/main" id="{C24ADB4B-5A79-40B2-8C8D-A3F107EFD611}"/>
                </a:ext>
              </a:extLst>
            </p:cNvPr>
            <p:cNvSpPr>
              <a:spLocks/>
            </p:cNvSpPr>
            <p:nvPr/>
          </p:nvSpPr>
          <p:spPr bwMode="auto">
            <a:xfrm>
              <a:off x="3092" y="1182"/>
              <a:ext cx="1176" cy="1001"/>
            </a:xfrm>
            <a:custGeom>
              <a:avLst/>
              <a:gdLst>
                <a:gd name="T0" fmla="*/ 193 w 1340"/>
                <a:gd name="T1" fmla="*/ 10 h 1191"/>
                <a:gd name="T2" fmla="*/ 28 w 1340"/>
                <a:gd name="T3" fmla="*/ 14 h 1191"/>
                <a:gd name="T4" fmla="*/ 20 w 1340"/>
                <a:gd name="T5" fmla="*/ 100 h 1191"/>
                <a:gd name="T6" fmla="*/ 10 w 1340"/>
                <a:gd name="T7" fmla="*/ 179 h 1191"/>
                <a:gd name="T8" fmla="*/ 39 w 1340"/>
                <a:gd name="T9" fmla="*/ 217 h 1191"/>
                <a:gd name="T10" fmla="*/ 190 w 1340"/>
                <a:gd name="T11" fmla="*/ 218 h 1191"/>
                <a:gd name="T12" fmla="*/ 225 w 1340"/>
                <a:gd name="T13" fmla="*/ 282 h 1191"/>
                <a:gd name="T14" fmla="*/ 434 w 1340"/>
                <a:gd name="T15" fmla="*/ 273 h 1191"/>
                <a:gd name="T16" fmla="*/ 449 w 1340"/>
                <a:gd name="T17" fmla="*/ 143 h 1191"/>
                <a:gd name="T18" fmla="*/ 424 w 1340"/>
                <a:gd name="T19" fmla="*/ 86 h 1191"/>
                <a:gd name="T20" fmla="*/ 268 w 1340"/>
                <a:gd name="T21" fmla="*/ 72 h 1191"/>
                <a:gd name="T22" fmla="*/ 193 w 1340"/>
                <a:gd name="T23" fmla="*/ 10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49" name="Freeform 7">
              <a:extLst>
                <a:ext uri="{FF2B5EF4-FFF2-40B4-BE49-F238E27FC236}">
                  <a16:creationId xmlns:a16="http://schemas.microsoft.com/office/drawing/2014/main" id="{25D6ADC8-4DB4-4F48-8C23-8B44ACBF9B12}"/>
                </a:ext>
              </a:extLst>
            </p:cNvPr>
            <p:cNvSpPr>
              <a:spLocks/>
            </p:cNvSpPr>
            <p:nvPr/>
          </p:nvSpPr>
          <p:spPr bwMode="auto">
            <a:xfrm>
              <a:off x="3324" y="2096"/>
              <a:ext cx="1874" cy="1398"/>
            </a:xfrm>
            <a:custGeom>
              <a:avLst/>
              <a:gdLst>
                <a:gd name="T0" fmla="*/ 10 w 2135"/>
                <a:gd name="T1" fmla="*/ 162 h 1662"/>
                <a:gd name="T2" fmla="*/ 36 w 2135"/>
                <a:gd name="T3" fmla="*/ 19 h 1662"/>
                <a:gd name="T4" fmla="*/ 231 w 2135"/>
                <a:gd name="T5" fmla="*/ 49 h 1662"/>
                <a:gd name="T6" fmla="*/ 426 w 2135"/>
                <a:gd name="T7" fmla="*/ 24 h 1662"/>
                <a:gd name="T8" fmla="*/ 705 w 2135"/>
                <a:gd name="T9" fmla="*/ 103 h 1662"/>
                <a:gd name="T10" fmla="*/ 709 w 2135"/>
                <a:gd name="T11" fmla="*/ 287 h 1662"/>
                <a:gd name="T12" fmla="*/ 556 w 2135"/>
                <a:gd name="T13" fmla="*/ 401 h 1662"/>
                <a:gd name="T14" fmla="*/ 287 w 2135"/>
                <a:gd name="T15" fmla="*/ 380 h 1662"/>
                <a:gd name="T16" fmla="*/ 177 w 2135"/>
                <a:gd name="T17" fmla="*/ 318 h 1662"/>
                <a:gd name="T18" fmla="*/ 65 w 2135"/>
                <a:gd name="T19" fmla="*/ 267 h 1662"/>
                <a:gd name="T20" fmla="*/ 10 w 2135"/>
                <a:gd name="T21" fmla="*/ 16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3350" name="Group 8">
              <a:extLst>
                <a:ext uri="{FF2B5EF4-FFF2-40B4-BE49-F238E27FC236}">
                  <a16:creationId xmlns:a16="http://schemas.microsoft.com/office/drawing/2014/main" id="{30F0B3AA-FFE6-430B-AD66-13864B89EBA1}"/>
                </a:ext>
              </a:extLst>
            </p:cNvPr>
            <p:cNvGrpSpPr>
              <a:grpSpLocks/>
            </p:cNvGrpSpPr>
            <p:nvPr/>
          </p:nvGrpSpPr>
          <p:grpSpPr bwMode="auto">
            <a:xfrm>
              <a:off x="3166" y="1267"/>
              <a:ext cx="462" cy="201"/>
              <a:chOff x="3552" y="246"/>
              <a:chExt cx="527" cy="248"/>
            </a:xfrm>
          </p:grpSpPr>
          <p:graphicFrame>
            <p:nvGraphicFramePr>
              <p:cNvPr id="13564" name="Object 9">
                <a:extLst>
                  <a:ext uri="{FF2B5EF4-FFF2-40B4-BE49-F238E27FC236}">
                    <a16:creationId xmlns:a16="http://schemas.microsoft.com/office/drawing/2014/main" id="{0F8BBC95-212C-449D-B714-6F8B0A7C9183}"/>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3627" name="Clip" r:id="rId3" imgW="1307263" imgH="1084139" progId="MS_ClipArt_Gallery.2">
                      <p:embed/>
                    </p:oleObj>
                  </mc:Choice>
                  <mc:Fallback>
                    <p:oleObj name="Clip" r:id="rId3" imgW="1307263" imgH="1084139"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65" name="Object 10">
                <a:extLst>
                  <a:ext uri="{FF2B5EF4-FFF2-40B4-BE49-F238E27FC236}">
                    <a16:creationId xmlns:a16="http://schemas.microsoft.com/office/drawing/2014/main" id="{09C5475F-44E4-44AA-8ED9-A07D164EDB41}"/>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3628" name="Clip" r:id="rId5" imgW="681706" imgH="480401" progId="MS_ClipArt_Gallery.2">
                      <p:embed/>
                    </p:oleObj>
                  </mc:Choice>
                  <mc:Fallback>
                    <p:oleObj name="Clip" r:id="rId5" imgW="681706" imgH="480401"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66" name="Line 11">
                <a:extLst>
                  <a:ext uri="{FF2B5EF4-FFF2-40B4-BE49-F238E27FC236}">
                    <a16:creationId xmlns:a16="http://schemas.microsoft.com/office/drawing/2014/main" id="{92BE8255-B3AE-4215-A70A-8E8A4191C8E8}"/>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51" name="Group 12">
              <a:extLst>
                <a:ext uri="{FF2B5EF4-FFF2-40B4-BE49-F238E27FC236}">
                  <a16:creationId xmlns:a16="http://schemas.microsoft.com/office/drawing/2014/main" id="{0C15AA1F-2F01-4178-9728-6C5634664AA5}"/>
                </a:ext>
              </a:extLst>
            </p:cNvPr>
            <p:cNvGrpSpPr>
              <a:grpSpLocks/>
            </p:cNvGrpSpPr>
            <p:nvPr/>
          </p:nvGrpSpPr>
          <p:grpSpPr bwMode="auto">
            <a:xfrm>
              <a:off x="3166" y="1642"/>
              <a:ext cx="462" cy="201"/>
              <a:chOff x="3552" y="246"/>
              <a:chExt cx="527" cy="248"/>
            </a:xfrm>
          </p:grpSpPr>
          <p:graphicFrame>
            <p:nvGraphicFramePr>
              <p:cNvPr id="13561" name="Object 13">
                <a:extLst>
                  <a:ext uri="{FF2B5EF4-FFF2-40B4-BE49-F238E27FC236}">
                    <a16:creationId xmlns:a16="http://schemas.microsoft.com/office/drawing/2014/main" id="{8EB4051A-AA66-4A35-88CE-A231866FD9BA}"/>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3629" name="Clip" r:id="rId7" imgW="1307263" imgH="1084139" progId="MS_ClipArt_Gallery.2">
                      <p:embed/>
                    </p:oleObj>
                  </mc:Choice>
                  <mc:Fallback>
                    <p:oleObj name="Clip" r:id="rId7" imgW="1307263" imgH="1084139"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62" name="Object 14">
                <a:extLst>
                  <a:ext uri="{FF2B5EF4-FFF2-40B4-BE49-F238E27FC236}">
                    <a16:creationId xmlns:a16="http://schemas.microsoft.com/office/drawing/2014/main" id="{18F7380C-4CD3-44C6-8A9F-2285ACD012A8}"/>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3630" name="Clip" r:id="rId8" imgW="681706" imgH="480401" progId="MS_ClipArt_Gallery.2">
                      <p:embed/>
                    </p:oleObj>
                  </mc:Choice>
                  <mc:Fallback>
                    <p:oleObj name="Clip" r:id="rId8" imgW="681706" imgH="480401" progId="MS_ClipArt_Gallery.2">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63" name="Line 15">
                <a:extLst>
                  <a:ext uri="{FF2B5EF4-FFF2-40B4-BE49-F238E27FC236}">
                    <a16:creationId xmlns:a16="http://schemas.microsoft.com/office/drawing/2014/main" id="{80E69235-D129-4DA6-8752-9858E576B71F}"/>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52" name="Group 16">
              <a:extLst>
                <a:ext uri="{FF2B5EF4-FFF2-40B4-BE49-F238E27FC236}">
                  <a16:creationId xmlns:a16="http://schemas.microsoft.com/office/drawing/2014/main" id="{65C98842-AF0B-449D-BC88-6E83382AAA6F}"/>
                </a:ext>
              </a:extLst>
            </p:cNvPr>
            <p:cNvGrpSpPr>
              <a:grpSpLocks/>
            </p:cNvGrpSpPr>
            <p:nvPr/>
          </p:nvGrpSpPr>
          <p:grpSpPr bwMode="auto">
            <a:xfrm>
              <a:off x="3403" y="1508"/>
              <a:ext cx="44" cy="135"/>
              <a:chOff x="3842" y="406"/>
              <a:chExt cx="51" cy="167"/>
            </a:xfrm>
          </p:grpSpPr>
          <p:sp>
            <p:nvSpPr>
              <p:cNvPr id="13558" name="Oval 17">
                <a:extLst>
                  <a:ext uri="{FF2B5EF4-FFF2-40B4-BE49-F238E27FC236}">
                    <a16:creationId xmlns:a16="http://schemas.microsoft.com/office/drawing/2014/main" id="{4D4E4A6A-31FC-4077-BCC3-DD2D5D693858}"/>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59" name="Oval 18">
                <a:extLst>
                  <a:ext uri="{FF2B5EF4-FFF2-40B4-BE49-F238E27FC236}">
                    <a16:creationId xmlns:a16="http://schemas.microsoft.com/office/drawing/2014/main" id="{54739E91-D98B-48A7-A138-7045A00B300B}"/>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60" name="Oval 19">
                <a:extLst>
                  <a:ext uri="{FF2B5EF4-FFF2-40B4-BE49-F238E27FC236}">
                    <a16:creationId xmlns:a16="http://schemas.microsoft.com/office/drawing/2014/main" id="{2C500EC8-5E5C-4E3D-BD0D-431FC38A75FB}"/>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13353" name="Group 20">
              <a:extLst>
                <a:ext uri="{FF2B5EF4-FFF2-40B4-BE49-F238E27FC236}">
                  <a16:creationId xmlns:a16="http://schemas.microsoft.com/office/drawing/2014/main" id="{40D0B213-FAC1-42D7-9630-24BBABFAD9D5}"/>
                </a:ext>
              </a:extLst>
            </p:cNvPr>
            <p:cNvGrpSpPr>
              <a:grpSpLocks/>
            </p:cNvGrpSpPr>
            <p:nvPr/>
          </p:nvGrpSpPr>
          <p:grpSpPr bwMode="auto">
            <a:xfrm>
              <a:off x="3699" y="1825"/>
              <a:ext cx="132" cy="249"/>
              <a:chOff x="4180" y="783"/>
              <a:chExt cx="150" cy="307"/>
            </a:xfrm>
          </p:grpSpPr>
          <p:sp>
            <p:nvSpPr>
              <p:cNvPr id="13550" name="AutoShape 21">
                <a:extLst>
                  <a:ext uri="{FF2B5EF4-FFF2-40B4-BE49-F238E27FC236}">
                    <a16:creationId xmlns:a16="http://schemas.microsoft.com/office/drawing/2014/main" id="{7462CB79-BC42-4207-8AF8-C72EB7FDE24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51" name="Rectangle 22">
                <a:extLst>
                  <a:ext uri="{FF2B5EF4-FFF2-40B4-BE49-F238E27FC236}">
                    <a16:creationId xmlns:a16="http://schemas.microsoft.com/office/drawing/2014/main" id="{B4A036DD-2DFD-438F-B442-C8FBB379BADA}"/>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52" name="Rectangle 23">
                <a:extLst>
                  <a:ext uri="{FF2B5EF4-FFF2-40B4-BE49-F238E27FC236}">
                    <a16:creationId xmlns:a16="http://schemas.microsoft.com/office/drawing/2014/main" id="{A5E47B2B-3B37-48C3-94AB-701A48F084A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53" name="AutoShape 24">
                <a:extLst>
                  <a:ext uri="{FF2B5EF4-FFF2-40B4-BE49-F238E27FC236}">
                    <a16:creationId xmlns:a16="http://schemas.microsoft.com/office/drawing/2014/main" id="{3098AB2F-41DC-4F08-ADD4-D413908F9969}"/>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54" name="Line 25">
                <a:extLst>
                  <a:ext uri="{FF2B5EF4-FFF2-40B4-BE49-F238E27FC236}">
                    <a16:creationId xmlns:a16="http://schemas.microsoft.com/office/drawing/2014/main" id="{EB1DB523-C133-4AF4-805A-4CBE8114A12B}"/>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55" name="Line 26">
                <a:extLst>
                  <a:ext uri="{FF2B5EF4-FFF2-40B4-BE49-F238E27FC236}">
                    <a16:creationId xmlns:a16="http://schemas.microsoft.com/office/drawing/2014/main" id="{2A3224C4-7485-40C6-9063-659C630A57D7}"/>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56" name="Rectangle 27">
                <a:extLst>
                  <a:ext uri="{FF2B5EF4-FFF2-40B4-BE49-F238E27FC236}">
                    <a16:creationId xmlns:a16="http://schemas.microsoft.com/office/drawing/2014/main" id="{4BD6D809-55C8-4C33-9580-5CEE70954C90}"/>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57" name="Rectangle 28">
                <a:extLst>
                  <a:ext uri="{FF2B5EF4-FFF2-40B4-BE49-F238E27FC236}">
                    <a16:creationId xmlns:a16="http://schemas.microsoft.com/office/drawing/2014/main" id="{A11C2785-B154-46EE-B5AA-F9D7B148E160}"/>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13354" name="Group 29">
              <a:extLst>
                <a:ext uri="{FF2B5EF4-FFF2-40B4-BE49-F238E27FC236}">
                  <a16:creationId xmlns:a16="http://schemas.microsoft.com/office/drawing/2014/main" id="{1937A028-D74C-4224-80E1-9738B9F4EC55}"/>
                </a:ext>
              </a:extLst>
            </p:cNvPr>
            <p:cNvGrpSpPr>
              <a:grpSpLocks/>
            </p:cNvGrpSpPr>
            <p:nvPr/>
          </p:nvGrpSpPr>
          <p:grpSpPr bwMode="auto">
            <a:xfrm rot="-5400000">
              <a:off x="3896" y="1874"/>
              <a:ext cx="51" cy="147"/>
              <a:chOff x="3842" y="406"/>
              <a:chExt cx="51" cy="167"/>
            </a:xfrm>
          </p:grpSpPr>
          <p:sp>
            <p:nvSpPr>
              <p:cNvPr id="13547" name="Oval 30">
                <a:extLst>
                  <a:ext uri="{FF2B5EF4-FFF2-40B4-BE49-F238E27FC236}">
                    <a16:creationId xmlns:a16="http://schemas.microsoft.com/office/drawing/2014/main" id="{1558BB63-F5C9-453A-A872-0A1964DA538F}"/>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48" name="Oval 31">
                <a:extLst>
                  <a:ext uri="{FF2B5EF4-FFF2-40B4-BE49-F238E27FC236}">
                    <a16:creationId xmlns:a16="http://schemas.microsoft.com/office/drawing/2014/main" id="{AED445A3-03D0-4242-87B9-0DDDF6F2C11A}"/>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49" name="Oval 32">
                <a:extLst>
                  <a:ext uri="{FF2B5EF4-FFF2-40B4-BE49-F238E27FC236}">
                    <a16:creationId xmlns:a16="http://schemas.microsoft.com/office/drawing/2014/main" id="{C077BDD1-C93F-4CA3-8950-B148E66E1DCE}"/>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13355" name="Line 33">
              <a:extLst>
                <a:ext uri="{FF2B5EF4-FFF2-40B4-BE49-F238E27FC236}">
                  <a16:creationId xmlns:a16="http://schemas.microsoft.com/office/drawing/2014/main" id="{60261AE3-EE56-437D-9A1F-7531DA0D9069}"/>
                </a:ext>
              </a:extLst>
            </p:cNvPr>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6" name="Line 34">
              <a:extLst>
                <a:ext uri="{FF2B5EF4-FFF2-40B4-BE49-F238E27FC236}">
                  <a16:creationId xmlns:a16="http://schemas.microsoft.com/office/drawing/2014/main" id="{4077A631-6568-4330-907D-7B158E151FD4}"/>
                </a:ext>
              </a:extLst>
            </p:cNvPr>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7" name="Line 35">
              <a:extLst>
                <a:ext uri="{FF2B5EF4-FFF2-40B4-BE49-F238E27FC236}">
                  <a16:creationId xmlns:a16="http://schemas.microsoft.com/office/drawing/2014/main" id="{8368AD7C-D7A9-4606-8035-BE35329FE77F}"/>
                </a:ext>
              </a:extLst>
            </p:cNvPr>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8" name="Line 36">
              <a:extLst>
                <a:ext uri="{FF2B5EF4-FFF2-40B4-BE49-F238E27FC236}">
                  <a16:creationId xmlns:a16="http://schemas.microsoft.com/office/drawing/2014/main" id="{41E6148D-9792-4AAC-B165-A2B27AE91072}"/>
                </a:ext>
              </a:extLst>
            </p:cNvPr>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9" name="Line 37">
              <a:extLst>
                <a:ext uri="{FF2B5EF4-FFF2-40B4-BE49-F238E27FC236}">
                  <a16:creationId xmlns:a16="http://schemas.microsoft.com/office/drawing/2014/main" id="{A094EEB8-D4BD-40DF-B556-CCB93B96DB56}"/>
                </a:ext>
              </a:extLst>
            </p:cNvPr>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0" name="Line 38">
              <a:extLst>
                <a:ext uri="{FF2B5EF4-FFF2-40B4-BE49-F238E27FC236}">
                  <a16:creationId xmlns:a16="http://schemas.microsoft.com/office/drawing/2014/main" id="{C916A4A9-C6AD-43B5-A96E-4EF51D47257E}"/>
                </a:ext>
              </a:extLst>
            </p:cNvPr>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361" name="Group 39">
              <a:extLst>
                <a:ext uri="{FF2B5EF4-FFF2-40B4-BE49-F238E27FC236}">
                  <a16:creationId xmlns:a16="http://schemas.microsoft.com/office/drawing/2014/main" id="{C6A1E6A0-7A3E-420D-9458-C84F0767D04A}"/>
                </a:ext>
              </a:extLst>
            </p:cNvPr>
            <p:cNvGrpSpPr>
              <a:grpSpLocks/>
            </p:cNvGrpSpPr>
            <p:nvPr/>
          </p:nvGrpSpPr>
          <p:grpSpPr bwMode="auto">
            <a:xfrm>
              <a:off x="4011" y="1811"/>
              <a:ext cx="132" cy="249"/>
              <a:chOff x="4180" y="783"/>
              <a:chExt cx="150" cy="307"/>
            </a:xfrm>
          </p:grpSpPr>
          <p:sp>
            <p:nvSpPr>
              <p:cNvPr id="13539" name="AutoShape 40">
                <a:extLst>
                  <a:ext uri="{FF2B5EF4-FFF2-40B4-BE49-F238E27FC236}">
                    <a16:creationId xmlns:a16="http://schemas.microsoft.com/office/drawing/2014/main" id="{4CCD7A41-CDB7-4C92-8DCA-C17496DFBA9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40" name="Rectangle 41">
                <a:extLst>
                  <a:ext uri="{FF2B5EF4-FFF2-40B4-BE49-F238E27FC236}">
                    <a16:creationId xmlns:a16="http://schemas.microsoft.com/office/drawing/2014/main" id="{D82F1E74-E817-45E3-A7CD-9DDD46FCA1D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41" name="Rectangle 42">
                <a:extLst>
                  <a:ext uri="{FF2B5EF4-FFF2-40B4-BE49-F238E27FC236}">
                    <a16:creationId xmlns:a16="http://schemas.microsoft.com/office/drawing/2014/main" id="{545CE4C4-20E3-45A9-BD6D-D5E7203C910E}"/>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42" name="AutoShape 43">
                <a:extLst>
                  <a:ext uri="{FF2B5EF4-FFF2-40B4-BE49-F238E27FC236}">
                    <a16:creationId xmlns:a16="http://schemas.microsoft.com/office/drawing/2014/main" id="{EC9D5CB5-2BCA-4BC7-BE41-22DF4DFCB38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43" name="Line 44">
                <a:extLst>
                  <a:ext uri="{FF2B5EF4-FFF2-40B4-BE49-F238E27FC236}">
                    <a16:creationId xmlns:a16="http://schemas.microsoft.com/office/drawing/2014/main" id="{C390F195-B112-419E-BE8D-E6A487DDBCBC}"/>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44" name="Line 45">
                <a:extLst>
                  <a:ext uri="{FF2B5EF4-FFF2-40B4-BE49-F238E27FC236}">
                    <a16:creationId xmlns:a16="http://schemas.microsoft.com/office/drawing/2014/main" id="{FACF86DD-12BB-4162-A101-37F6C65DA99E}"/>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45" name="Rectangle 46">
                <a:extLst>
                  <a:ext uri="{FF2B5EF4-FFF2-40B4-BE49-F238E27FC236}">
                    <a16:creationId xmlns:a16="http://schemas.microsoft.com/office/drawing/2014/main" id="{DD7DEDE7-7F39-431F-9C8A-F57A81E0E8B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46" name="Rectangle 47">
                <a:extLst>
                  <a:ext uri="{FF2B5EF4-FFF2-40B4-BE49-F238E27FC236}">
                    <a16:creationId xmlns:a16="http://schemas.microsoft.com/office/drawing/2014/main" id="{5748E8D0-3F4E-4460-A804-D90270ABBAB6}"/>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13362" name="Group 48">
              <a:extLst>
                <a:ext uri="{FF2B5EF4-FFF2-40B4-BE49-F238E27FC236}">
                  <a16:creationId xmlns:a16="http://schemas.microsoft.com/office/drawing/2014/main" id="{DB3308D9-C008-499D-8FF4-62D590844172}"/>
                </a:ext>
              </a:extLst>
            </p:cNvPr>
            <p:cNvGrpSpPr>
              <a:grpSpLocks/>
            </p:cNvGrpSpPr>
            <p:nvPr/>
          </p:nvGrpSpPr>
          <p:grpSpPr bwMode="auto">
            <a:xfrm>
              <a:off x="3408" y="2201"/>
              <a:ext cx="302" cy="583"/>
              <a:chOff x="3314" y="1248"/>
              <a:chExt cx="344" cy="694"/>
            </a:xfrm>
          </p:grpSpPr>
          <p:graphicFrame>
            <p:nvGraphicFramePr>
              <p:cNvPr id="13530" name="Object 49">
                <a:extLst>
                  <a:ext uri="{FF2B5EF4-FFF2-40B4-BE49-F238E27FC236}">
                    <a16:creationId xmlns:a16="http://schemas.microsoft.com/office/drawing/2014/main" id="{3E723A24-1DEE-4B70-A891-B0A4E4031C84}"/>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3631" name="Clip" r:id="rId9" imgW="1307263" imgH="1084139" progId="MS_ClipArt_Gallery.2">
                      <p:embed/>
                    </p:oleObj>
                  </mc:Choice>
                  <mc:Fallback>
                    <p:oleObj name="Clip" r:id="rId9" imgW="1307263" imgH="1084139" progId="MS_ClipArt_Gallery.2">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31" name="Line 50">
                <a:extLst>
                  <a:ext uri="{FF2B5EF4-FFF2-40B4-BE49-F238E27FC236}">
                    <a16:creationId xmlns:a16="http://schemas.microsoft.com/office/drawing/2014/main" id="{F647628E-AF01-4DC7-8CBC-B26FAA0F29CB}"/>
                  </a:ext>
                </a:extLst>
              </p:cNvPr>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532" name="Object 51">
                <a:extLst>
                  <a:ext uri="{FF2B5EF4-FFF2-40B4-BE49-F238E27FC236}">
                    <a16:creationId xmlns:a16="http://schemas.microsoft.com/office/drawing/2014/main" id="{0E7BD2DB-5444-4799-A90B-4A715F101905}"/>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3632" name="Clip" r:id="rId10" imgW="1307263" imgH="1084139" progId="MS_ClipArt_Gallery.2">
                      <p:embed/>
                    </p:oleObj>
                  </mc:Choice>
                  <mc:Fallback>
                    <p:oleObj name="Clip" r:id="rId10" imgW="1307263" imgH="1084139" progId="MS_ClipArt_Gallery.2">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33" name="Line 52">
                <a:extLst>
                  <a:ext uri="{FF2B5EF4-FFF2-40B4-BE49-F238E27FC236}">
                    <a16:creationId xmlns:a16="http://schemas.microsoft.com/office/drawing/2014/main" id="{FBF97C59-37C1-488A-9F0A-5736C9AC1758}"/>
                  </a:ext>
                </a:extLst>
              </p:cNvPr>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534" name="Group 53">
                <a:extLst>
                  <a:ext uri="{FF2B5EF4-FFF2-40B4-BE49-F238E27FC236}">
                    <a16:creationId xmlns:a16="http://schemas.microsoft.com/office/drawing/2014/main" id="{47C01C63-5E40-46C2-8AE9-B5695AF04838}"/>
                  </a:ext>
                </a:extLst>
              </p:cNvPr>
              <p:cNvGrpSpPr>
                <a:grpSpLocks/>
              </p:cNvGrpSpPr>
              <p:nvPr/>
            </p:nvGrpSpPr>
            <p:grpSpPr bwMode="auto">
              <a:xfrm>
                <a:off x="3404" y="1504"/>
                <a:ext cx="51" cy="167"/>
                <a:chOff x="3842" y="406"/>
                <a:chExt cx="51" cy="167"/>
              </a:xfrm>
            </p:grpSpPr>
            <p:sp>
              <p:nvSpPr>
                <p:cNvPr id="13536" name="Oval 54">
                  <a:extLst>
                    <a:ext uri="{FF2B5EF4-FFF2-40B4-BE49-F238E27FC236}">
                      <a16:creationId xmlns:a16="http://schemas.microsoft.com/office/drawing/2014/main" id="{B0F31BE8-A048-44E0-AFB2-161C2ABF4F72}"/>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37" name="Oval 55">
                  <a:extLst>
                    <a:ext uri="{FF2B5EF4-FFF2-40B4-BE49-F238E27FC236}">
                      <a16:creationId xmlns:a16="http://schemas.microsoft.com/office/drawing/2014/main" id="{219273D5-3EA0-491E-8EBB-0A4D06FA4EC7}"/>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38" name="Oval 56">
                  <a:extLst>
                    <a:ext uri="{FF2B5EF4-FFF2-40B4-BE49-F238E27FC236}">
                      <a16:creationId xmlns:a16="http://schemas.microsoft.com/office/drawing/2014/main" id="{1601C3BB-872D-464C-AEBF-80AFA5776C4C}"/>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13535" name="Line 57">
                <a:extLst>
                  <a:ext uri="{FF2B5EF4-FFF2-40B4-BE49-F238E27FC236}">
                    <a16:creationId xmlns:a16="http://schemas.microsoft.com/office/drawing/2014/main" id="{8B2FAF9E-AB42-477F-8CA2-06C6AC619287}"/>
                  </a:ext>
                </a:extLst>
              </p:cNvPr>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3363" name="Object 58">
              <a:extLst>
                <a:ext uri="{FF2B5EF4-FFF2-40B4-BE49-F238E27FC236}">
                  <a16:creationId xmlns:a16="http://schemas.microsoft.com/office/drawing/2014/main" id="{4368B732-39F2-460A-909E-2DB2B8D9D0C7}"/>
                </a:ext>
              </a:extLst>
            </p:cNvPr>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13633" name="Clip" r:id="rId11" imgW="1307263" imgH="1084139" progId="MS_ClipArt_Gallery.2">
                    <p:embed/>
                  </p:oleObj>
                </mc:Choice>
                <mc:Fallback>
                  <p:oleObj name="Clip" r:id="rId11" imgW="1307263" imgH="1084139" progId="MS_ClipArt_Gallery.2">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64" name="Object 59">
              <a:extLst>
                <a:ext uri="{FF2B5EF4-FFF2-40B4-BE49-F238E27FC236}">
                  <a16:creationId xmlns:a16="http://schemas.microsoft.com/office/drawing/2014/main" id="{A2AD1582-8489-44EB-8B80-86D7F2CAC63A}"/>
                </a:ext>
              </a:extLst>
            </p:cNvPr>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13634" name="Clip" r:id="rId12" imgW="1307263" imgH="1084139" progId="MS_ClipArt_Gallery.2">
                    <p:embed/>
                  </p:oleObj>
                </mc:Choice>
                <mc:Fallback>
                  <p:oleObj name="Clip" r:id="rId12" imgW="1307263" imgH="1084139" progId="MS_ClipArt_Gallery.2">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65" name="Oval 60">
              <a:extLst>
                <a:ext uri="{FF2B5EF4-FFF2-40B4-BE49-F238E27FC236}">
                  <a16:creationId xmlns:a16="http://schemas.microsoft.com/office/drawing/2014/main" id="{E8512946-A528-477A-941A-45D4EC2CA843}"/>
                </a:ext>
              </a:extLst>
            </p:cNvPr>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66" name="Oval 61">
              <a:extLst>
                <a:ext uri="{FF2B5EF4-FFF2-40B4-BE49-F238E27FC236}">
                  <a16:creationId xmlns:a16="http://schemas.microsoft.com/office/drawing/2014/main" id="{32F38474-47D4-4994-BF96-F575F7F1E14A}"/>
                </a:ext>
              </a:extLst>
            </p:cNvPr>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67" name="Oval 62">
              <a:extLst>
                <a:ext uri="{FF2B5EF4-FFF2-40B4-BE49-F238E27FC236}">
                  <a16:creationId xmlns:a16="http://schemas.microsoft.com/office/drawing/2014/main" id="{6C400899-2637-435A-8AF3-2E2B5A840D28}"/>
                </a:ext>
              </a:extLst>
            </p:cNvPr>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68" name="Line 63">
              <a:extLst>
                <a:ext uri="{FF2B5EF4-FFF2-40B4-BE49-F238E27FC236}">
                  <a16:creationId xmlns:a16="http://schemas.microsoft.com/office/drawing/2014/main" id="{C23B52CD-F28A-44AD-8015-58E801E13F7A}"/>
                </a:ext>
              </a:extLst>
            </p:cNvPr>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9" name="Line 64">
              <a:extLst>
                <a:ext uri="{FF2B5EF4-FFF2-40B4-BE49-F238E27FC236}">
                  <a16:creationId xmlns:a16="http://schemas.microsoft.com/office/drawing/2014/main" id="{3D4472A5-711C-4791-9DB5-FF37857676A9}"/>
                </a:ext>
              </a:extLst>
            </p:cNvPr>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0" name="Line 65">
              <a:extLst>
                <a:ext uri="{FF2B5EF4-FFF2-40B4-BE49-F238E27FC236}">
                  <a16:creationId xmlns:a16="http://schemas.microsoft.com/office/drawing/2014/main" id="{1CF3333E-950A-487C-BD8A-7939854C8F27}"/>
                </a:ext>
              </a:extLst>
            </p:cNvPr>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1" name="Line 66">
              <a:extLst>
                <a:ext uri="{FF2B5EF4-FFF2-40B4-BE49-F238E27FC236}">
                  <a16:creationId xmlns:a16="http://schemas.microsoft.com/office/drawing/2014/main" id="{8106990F-B977-4DB0-8EDB-30444631D5F8}"/>
                </a:ext>
              </a:extLst>
            </p:cNvPr>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2" name="Line 67">
              <a:extLst>
                <a:ext uri="{FF2B5EF4-FFF2-40B4-BE49-F238E27FC236}">
                  <a16:creationId xmlns:a16="http://schemas.microsoft.com/office/drawing/2014/main" id="{3DD708BE-7257-4BEC-8483-45CE60B8598C}"/>
                </a:ext>
              </a:extLst>
            </p:cNvPr>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3" name="Line 68">
              <a:extLst>
                <a:ext uri="{FF2B5EF4-FFF2-40B4-BE49-F238E27FC236}">
                  <a16:creationId xmlns:a16="http://schemas.microsoft.com/office/drawing/2014/main" id="{F0EA5FF2-6995-4012-BD72-1F1058C5A350}"/>
                </a:ext>
              </a:extLst>
            </p:cNvPr>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374" name="Object 69">
              <a:extLst>
                <a:ext uri="{FF2B5EF4-FFF2-40B4-BE49-F238E27FC236}">
                  <a16:creationId xmlns:a16="http://schemas.microsoft.com/office/drawing/2014/main" id="{DBFE5A2A-8E58-49EC-AB12-D443AC37351D}"/>
                </a:ext>
              </a:extLst>
            </p:cNvPr>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13635" name="Clip" r:id="rId13" imgW="982811" imgH="1208363" progId="MS_ClipArt_Gallery.2">
                    <p:embed/>
                  </p:oleObj>
                </mc:Choice>
                <mc:Fallback>
                  <p:oleObj name="Clip" r:id="rId13" imgW="982811" imgH="1208363" progId="MS_ClipArt_Gallery.2">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75" name="Object 70">
              <a:extLst>
                <a:ext uri="{FF2B5EF4-FFF2-40B4-BE49-F238E27FC236}">
                  <a16:creationId xmlns:a16="http://schemas.microsoft.com/office/drawing/2014/main" id="{2C3AC3BE-465C-4BFE-8CD6-3E82EAE9DD4A}"/>
                </a:ext>
              </a:extLst>
            </p:cNvPr>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13636" name="Clip" r:id="rId15" imgW="982811" imgH="1208363" progId="MS_ClipArt_Gallery.2">
                    <p:embed/>
                  </p:oleObj>
                </mc:Choice>
                <mc:Fallback>
                  <p:oleObj name="Clip" r:id="rId15" imgW="982811" imgH="1208363" progId="MS_ClipArt_Gallery.2">
                    <p:embed/>
                    <p:pic>
                      <p:nvPicPr>
                        <p:cNvPr id="0"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76" name="Freeform 71">
              <a:extLst>
                <a:ext uri="{FF2B5EF4-FFF2-40B4-BE49-F238E27FC236}">
                  <a16:creationId xmlns:a16="http://schemas.microsoft.com/office/drawing/2014/main" id="{AC78B0D6-01F4-41E5-AD37-AA9408B7244A}"/>
                </a:ext>
              </a:extLst>
            </p:cNvPr>
            <p:cNvSpPr>
              <a:spLocks/>
            </p:cNvSpPr>
            <p:nvPr/>
          </p:nvSpPr>
          <p:spPr bwMode="auto">
            <a:xfrm>
              <a:off x="3911" y="2218"/>
              <a:ext cx="853" cy="192"/>
            </a:xfrm>
            <a:custGeom>
              <a:avLst/>
              <a:gdLst>
                <a:gd name="T0" fmla="*/ 0 w 972"/>
                <a:gd name="T1" fmla="*/ 58 h 228"/>
                <a:gd name="T2" fmla="*/ 152 w 972"/>
                <a:gd name="T3" fmla="*/ 3 h 228"/>
                <a:gd name="T4" fmla="*/ 342 w 972"/>
                <a:gd name="T5" fmla="*/ 43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377" name="Group 72">
              <a:extLst>
                <a:ext uri="{FF2B5EF4-FFF2-40B4-BE49-F238E27FC236}">
                  <a16:creationId xmlns:a16="http://schemas.microsoft.com/office/drawing/2014/main" id="{EC547CA8-7FC8-425D-B03B-C852E711BA4C}"/>
                </a:ext>
              </a:extLst>
            </p:cNvPr>
            <p:cNvGrpSpPr>
              <a:grpSpLocks/>
            </p:cNvGrpSpPr>
            <p:nvPr/>
          </p:nvGrpSpPr>
          <p:grpSpPr bwMode="auto">
            <a:xfrm>
              <a:off x="4079" y="3114"/>
              <a:ext cx="256" cy="269"/>
              <a:chOff x="2870" y="1518"/>
              <a:chExt cx="292" cy="320"/>
            </a:xfrm>
          </p:grpSpPr>
          <p:graphicFrame>
            <p:nvGraphicFramePr>
              <p:cNvPr id="13528" name="Object 73">
                <a:extLst>
                  <a:ext uri="{FF2B5EF4-FFF2-40B4-BE49-F238E27FC236}">
                    <a16:creationId xmlns:a16="http://schemas.microsoft.com/office/drawing/2014/main" id="{690E1101-9811-4C9B-BCE2-EFDA8EC3B1AE}"/>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637" name="Clip" r:id="rId16" imgW="826829" imgH="840406" progId="MS_ClipArt_Gallery.2">
                      <p:embed/>
                    </p:oleObj>
                  </mc:Choice>
                  <mc:Fallback>
                    <p:oleObj name="Clip" r:id="rId16" imgW="826829" imgH="840406" progId="MS_ClipArt_Gallery.2">
                      <p:embed/>
                      <p:pic>
                        <p:nvPicPr>
                          <p:cNvPr id="0"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9" name="Object 74">
                <a:extLst>
                  <a:ext uri="{FF2B5EF4-FFF2-40B4-BE49-F238E27FC236}">
                    <a16:creationId xmlns:a16="http://schemas.microsoft.com/office/drawing/2014/main" id="{B25A2C44-CEB9-4547-BCE6-B1744218DE56}"/>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638" name="Clip" r:id="rId18" imgW="1268295" imgH="1199426" progId="MS_ClipArt_Gallery.2">
                      <p:embed/>
                    </p:oleObj>
                  </mc:Choice>
                  <mc:Fallback>
                    <p:oleObj name="Clip" r:id="rId18" imgW="1268295" imgH="1199426" progId="MS_ClipArt_Gallery.2">
                      <p:embed/>
                      <p:pic>
                        <p:nvPicPr>
                          <p:cNvPr id="0" name="Object 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78" name="Group 75">
              <a:extLst>
                <a:ext uri="{FF2B5EF4-FFF2-40B4-BE49-F238E27FC236}">
                  <a16:creationId xmlns:a16="http://schemas.microsoft.com/office/drawing/2014/main" id="{B35EA316-49C7-47FF-8416-070AE738FFD7}"/>
                </a:ext>
              </a:extLst>
            </p:cNvPr>
            <p:cNvGrpSpPr>
              <a:grpSpLocks/>
            </p:cNvGrpSpPr>
            <p:nvPr/>
          </p:nvGrpSpPr>
          <p:grpSpPr bwMode="auto">
            <a:xfrm>
              <a:off x="4569" y="3134"/>
              <a:ext cx="256" cy="269"/>
              <a:chOff x="2870" y="1518"/>
              <a:chExt cx="292" cy="320"/>
            </a:xfrm>
          </p:grpSpPr>
          <p:graphicFrame>
            <p:nvGraphicFramePr>
              <p:cNvPr id="13526" name="Object 76">
                <a:extLst>
                  <a:ext uri="{FF2B5EF4-FFF2-40B4-BE49-F238E27FC236}">
                    <a16:creationId xmlns:a16="http://schemas.microsoft.com/office/drawing/2014/main" id="{FA669BCD-DC57-4A2F-99E6-ABFC90955DB0}"/>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639" name="Clip" r:id="rId20" imgW="826829" imgH="840406" progId="MS_ClipArt_Gallery.2">
                      <p:embed/>
                    </p:oleObj>
                  </mc:Choice>
                  <mc:Fallback>
                    <p:oleObj name="Clip" r:id="rId20" imgW="826829" imgH="840406" progId="MS_ClipArt_Gallery.2">
                      <p:embed/>
                      <p:pic>
                        <p:nvPicPr>
                          <p:cNvPr id="0" name="Object 7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7" name="Object 77">
                <a:extLst>
                  <a:ext uri="{FF2B5EF4-FFF2-40B4-BE49-F238E27FC236}">
                    <a16:creationId xmlns:a16="http://schemas.microsoft.com/office/drawing/2014/main" id="{1843D7F7-CC56-46CD-B3CD-158E060CAE4E}"/>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640" name="Clip" r:id="rId21" imgW="1268295" imgH="1199426" progId="MS_ClipArt_Gallery.2">
                      <p:embed/>
                    </p:oleObj>
                  </mc:Choice>
                  <mc:Fallback>
                    <p:oleObj name="Clip" r:id="rId21" imgW="1268295" imgH="1199426" progId="MS_ClipArt_Gallery.2">
                      <p:embed/>
                      <p:pic>
                        <p:nvPicPr>
                          <p:cNvPr id="0" name="Object 7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79" name="Group 78">
              <a:extLst>
                <a:ext uri="{FF2B5EF4-FFF2-40B4-BE49-F238E27FC236}">
                  <a16:creationId xmlns:a16="http://schemas.microsoft.com/office/drawing/2014/main" id="{0282DF6C-34EB-4606-8F2D-105EFE25FA85}"/>
                </a:ext>
              </a:extLst>
            </p:cNvPr>
            <p:cNvGrpSpPr>
              <a:grpSpLocks/>
            </p:cNvGrpSpPr>
            <p:nvPr/>
          </p:nvGrpSpPr>
          <p:grpSpPr bwMode="auto">
            <a:xfrm>
              <a:off x="4308" y="2955"/>
              <a:ext cx="239" cy="237"/>
              <a:chOff x="4733" y="2082"/>
              <a:chExt cx="272" cy="282"/>
            </a:xfrm>
          </p:grpSpPr>
          <p:graphicFrame>
            <p:nvGraphicFramePr>
              <p:cNvPr id="13524" name="Object 79">
                <a:extLst>
                  <a:ext uri="{FF2B5EF4-FFF2-40B4-BE49-F238E27FC236}">
                    <a16:creationId xmlns:a16="http://schemas.microsoft.com/office/drawing/2014/main" id="{45F7EDA3-49C4-45C4-B185-00EAB013DE31}"/>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3641" name="Clip" r:id="rId22" imgW="826829" imgH="840406" progId="MS_ClipArt_Gallery.2">
                      <p:embed/>
                    </p:oleObj>
                  </mc:Choice>
                  <mc:Fallback>
                    <p:oleObj name="Clip" r:id="rId22" imgW="826829" imgH="840406" progId="MS_ClipArt_Gallery.2">
                      <p:embed/>
                      <p:pic>
                        <p:nvPicPr>
                          <p:cNvPr id="0" name="Object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5" name="Rectangle 80">
                <a:extLst>
                  <a:ext uri="{FF2B5EF4-FFF2-40B4-BE49-F238E27FC236}">
                    <a16:creationId xmlns:a16="http://schemas.microsoft.com/office/drawing/2014/main" id="{51B195DA-EAD0-445B-8DE5-901B3E93B50B}"/>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13380" name="Line 81">
              <a:extLst>
                <a:ext uri="{FF2B5EF4-FFF2-40B4-BE49-F238E27FC236}">
                  <a16:creationId xmlns:a16="http://schemas.microsoft.com/office/drawing/2014/main" id="{21F0F88E-F338-4B82-81D0-D8455EDD77DA}"/>
                </a:ext>
              </a:extLst>
            </p:cNvPr>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381" name="Group 82">
              <a:extLst>
                <a:ext uri="{FF2B5EF4-FFF2-40B4-BE49-F238E27FC236}">
                  <a16:creationId xmlns:a16="http://schemas.microsoft.com/office/drawing/2014/main" id="{F9D668FC-1A7B-4F46-84DD-813AD01026A2}"/>
                </a:ext>
              </a:extLst>
            </p:cNvPr>
            <p:cNvGrpSpPr>
              <a:grpSpLocks/>
            </p:cNvGrpSpPr>
            <p:nvPr/>
          </p:nvGrpSpPr>
          <p:grpSpPr bwMode="auto">
            <a:xfrm>
              <a:off x="4955" y="2531"/>
              <a:ext cx="131" cy="258"/>
              <a:chOff x="4180" y="783"/>
              <a:chExt cx="150" cy="307"/>
            </a:xfrm>
          </p:grpSpPr>
          <p:sp>
            <p:nvSpPr>
              <p:cNvPr id="13516" name="AutoShape 83">
                <a:extLst>
                  <a:ext uri="{FF2B5EF4-FFF2-40B4-BE49-F238E27FC236}">
                    <a16:creationId xmlns:a16="http://schemas.microsoft.com/office/drawing/2014/main" id="{C5BBB506-7C09-4F2F-AE28-9328889A9A2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17" name="Rectangle 84">
                <a:extLst>
                  <a:ext uri="{FF2B5EF4-FFF2-40B4-BE49-F238E27FC236}">
                    <a16:creationId xmlns:a16="http://schemas.microsoft.com/office/drawing/2014/main" id="{F8B2BEA4-FDA1-4D00-97CA-FFB0687348D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18" name="Rectangle 85">
                <a:extLst>
                  <a:ext uri="{FF2B5EF4-FFF2-40B4-BE49-F238E27FC236}">
                    <a16:creationId xmlns:a16="http://schemas.microsoft.com/office/drawing/2014/main" id="{045BEADE-826D-4025-806E-E2E45A049F6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19" name="AutoShape 86">
                <a:extLst>
                  <a:ext uri="{FF2B5EF4-FFF2-40B4-BE49-F238E27FC236}">
                    <a16:creationId xmlns:a16="http://schemas.microsoft.com/office/drawing/2014/main" id="{83A375B9-549B-400F-8903-99531914B7C6}"/>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20" name="Line 87">
                <a:extLst>
                  <a:ext uri="{FF2B5EF4-FFF2-40B4-BE49-F238E27FC236}">
                    <a16:creationId xmlns:a16="http://schemas.microsoft.com/office/drawing/2014/main" id="{697047C8-18A6-4E82-9C35-E9C65E9ABF11}"/>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21" name="Line 88">
                <a:extLst>
                  <a:ext uri="{FF2B5EF4-FFF2-40B4-BE49-F238E27FC236}">
                    <a16:creationId xmlns:a16="http://schemas.microsoft.com/office/drawing/2014/main" id="{200EFE36-19BD-4B7D-963F-297ABE48FD58}"/>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22" name="Rectangle 89">
                <a:extLst>
                  <a:ext uri="{FF2B5EF4-FFF2-40B4-BE49-F238E27FC236}">
                    <a16:creationId xmlns:a16="http://schemas.microsoft.com/office/drawing/2014/main" id="{DA25FD20-16BC-41E5-8DAC-71036E73EA2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23" name="Rectangle 90">
                <a:extLst>
                  <a:ext uri="{FF2B5EF4-FFF2-40B4-BE49-F238E27FC236}">
                    <a16:creationId xmlns:a16="http://schemas.microsoft.com/office/drawing/2014/main" id="{482AFF5B-0100-4003-ADA0-B8C69538BBF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13382" name="Group 91">
              <a:extLst>
                <a:ext uri="{FF2B5EF4-FFF2-40B4-BE49-F238E27FC236}">
                  <a16:creationId xmlns:a16="http://schemas.microsoft.com/office/drawing/2014/main" id="{2CA8057F-84CA-4C1C-A315-EEAA23624975}"/>
                </a:ext>
              </a:extLst>
            </p:cNvPr>
            <p:cNvGrpSpPr>
              <a:grpSpLocks/>
            </p:cNvGrpSpPr>
            <p:nvPr/>
          </p:nvGrpSpPr>
          <p:grpSpPr bwMode="auto">
            <a:xfrm>
              <a:off x="4947" y="2811"/>
              <a:ext cx="131" cy="258"/>
              <a:chOff x="4180" y="783"/>
              <a:chExt cx="150" cy="307"/>
            </a:xfrm>
          </p:grpSpPr>
          <p:sp>
            <p:nvSpPr>
              <p:cNvPr id="13508" name="AutoShape 92">
                <a:extLst>
                  <a:ext uri="{FF2B5EF4-FFF2-40B4-BE49-F238E27FC236}">
                    <a16:creationId xmlns:a16="http://schemas.microsoft.com/office/drawing/2014/main" id="{A43FE991-F0D2-4315-99A0-DA43F6CA10AE}"/>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09" name="Rectangle 93">
                <a:extLst>
                  <a:ext uri="{FF2B5EF4-FFF2-40B4-BE49-F238E27FC236}">
                    <a16:creationId xmlns:a16="http://schemas.microsoft.com/office/drawing/2014/main" id="{4F8861F9-C1AC-4325-9AD4-2ACBCB51736F}"/>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10" name="Rectangle 94">
                <a:extLst>
                  <a:ext uri="{FF2B5EF4-FFF2-40B4-BE49-F238E27FC236}">
                    <a16:creationId xmlns:a16="http://schemas.microsoft.com/office/drawing/2014/main" id="{3197C83A-FD0C-4724-B745-D51D668A3F8E}"/>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11" name="AutoShape 95">
                <a:extLst>
                  <a:ext uri="{FF2B5EF4-FFF2-40B4-BE49-F238E27FC236}">
                    <a16:creationId xmlns:a16="http://schemas.microsoft.com/office/drawing/2014/main" id="{95EE9262-F2FA-4C89-9D55-66A7C87FBC27}"/>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12" name="Line 96">
                <a:extLst>
                  <a:ext uri="{FF2B5EF4-FFF2-40B4-BE49-F238E27FC236}">
                    <a16:creationId xmlns:a16="http://schemas.microsoft.com/office/drawing/2014/main" id="{897DEAC3-A6CC-4CD6-8329-26E4C62E35D5}"/>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3" name="Line 97">
                <a:extLst>
                  <a:ext uri="{FF2B5EF4-FFF2-40B4-BE49-F238E27FC236}">
                    <a16:creationId xmlns:a16="http://schemas.microsoft.com/office/drawing/2014/main" id="{288DE720-CD55-4D55-B02C-139F6410B464}"/>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4" name="Rectangle 98">
                <a:extLst>
                  <a:ext uri="{FF2B5EF4-FFF2-40B4-BE49-F238E27FC236}">
                    <a16:creationId xmlns:a16="http://schemas.microsoft.com/office/drawing/2014/main" id="{97EDD7BF-65E2-437B-9FBD-75B0AD9722BC}"/>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515" name="Rectangle 99">
                <a:extLst>
                  <a:ext uri="{FF2B5EF4-FFF2-40B4-BE49-F238E27FC236}">
                    <a16:creationId xmlns:a16="http://schemas.microsoft.com/office/drawing/2014/main" id="{FEDBBFD0-1B83-4AB9-99B6-2C8D3E244325}"/>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13383" name="Line 100">
              <a:extLst>
                <a:ext uri="{FF2B5EF4-FFF2-40B4-BE49-F238E27FC236}">
                  <a16:creationId xmlns:a16="http://schemas.microsoft.com/office/drawing/2014/main" id="{D469B681-8393-4B9C-84C0-84198447F56F}"/>
                </a:ext>
              </a:extLst>
            </p:cNvPr>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4" name="Line 101">
              <a:extLst>
                <a:ext uri="{FF2B5EF4-FFF2-40B4-BE49-F238E27FC236}">
                  <a16:creationId xmlns:a16="http://schemas.microsoft.com/office/drawing/2014/main" id="{353AD49F-5F1C-46B2-BB60-2FE6C4815394}"/>
                </a:ext>
              </a:extLst>
            </p:cNvPr>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5" name="Line 102">
              <a:extLst>
                <a:ext uri="{FF2B5EF4-FFF2-40B4-BE49-F238E27FC236}">
                  <a16:creationId xmlns:a16="http://schemas.microsoft.com/office/drawing/2014/main" id="{FDF5F499-4FAC-4E7A-9BD3-B00AB4986565}"/>
                </a:ext>
              </a:extLst>
            </p:cNvPr>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6" name="Line 103">
              <a:extLst>
                <a:ext uri="{FF2B5EF4-FFF2-40B4-BE49-F238E27FC236}">
                  <a16:creationId xmlns:a16="http://schemas.microsoft.com/office/drawing/2014/main" id="{CF909B41-D7A3-4331-BCC9-39C5A918115F}"/>
                </a:ext>
              </a:extLst>
            </p:cNvPr>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7" name="Line 104">
              <a:extLst>
                <a:ext uri="{FF2B5EF4-FFF2-40B4-BE49-F238E27FC236}">
                  <a16:creationId xmlns:a16="http://schemas.microsoft.com/office/drawing/2014/main" id="{197C8B8F-019B-427F-A872-0429E8071686}"/>
                </a:ext>
              </a:extLst>
            </p:cNvPr>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8" name="Line 105">
              <a:extLst>
                <a:ext uri="{FF2B5EF4-FFF2-40B4-BE49-F238E27FC236}">
                  <a16:creationId xmlns:a16="http://schemas.microsoft.com/office/drawing/2014/main" id="{9E06C7F6-50E8-4808-BCBA-1FC5FF7E34C6}"/>
                </a:ext>
              </a:extLst>
            </p:cNvPr>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9" name="Line 106">
              <a:extLst>
                <a:ext uri="{FF2B5EF4-FFF2-40B4-BE49-F238E27FC236}">
                  <a16:creationId xmlns:a16="http://schemas.microsoft.com/office/drawing/2014/main" id="{28944C2D-3587-416A-9EC3-207725A1E251}"/>
                </a:ext>
              </a:extLst>
            </p:cNvPr>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0" name="Line 107">
              <a:extLst>
                <a:ext uri="{FF2B5EF4-FFF2-40B4-BE49-F238E27FC236}">
                  <a16:creationId xmlns:a16="http://schemas.microsoft.com/office/drawing/2014/main" id="{79A45697-354F-4881-967D-A84AD9ED804A}"/>
                </a:ext>
              </a:extLst>
            </p:cNvPr>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1" name="Line 108">
              <a:extLst>
                <a:ext uri="{FF2B5EF4-FFF2-40B4-BE49-F238E27FC236}">
                  <a16:creationId xmlns:a16="http://schemas.microsoft.com/office/drawing/2014/main" id="{E3E42AFC-6D6E-4A72-8FDE-D30D1F5195C1}"/>
                </a:ext>
              </a:extLst>
            </p:cNvPr>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2" name="Line 109">
              <a:extLst>
                <a:ext uri="{FF2B5EF4-FFF2-40B4-BE49-F238E27FC236}">
                  <a16:creationId xmlns:a16="http://schemas.microsoft.com/office/drawing/2014/main" id="{2210C680-0977-46E4-BFE0-1AF31AA2EC40}"/>
                </a:ext>
              </a:extLst>
            </p:cNvPr>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3" name="Line 110">
              <a:extLst>
                <a:ext uri="{FF2B5EF4-FFF2-40B4-BE49-F238E27FC236}">
                  <a16:creationId xmlns:a16="http://schemas.microsoft.com/office/drawing/2014/main" id="{8FFA72D9-70AA-44F1-A756-6C9CB8BFA127}"/>
                </a:ext>
              </a:extLst>
            </p:cNvPr>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4" name="Line 111">
              <a:extLst>
                <a:ext uri="{FF2B5EF4-FFF2-40B4-BE49-F238E27FC236}">
                  <a16:creationId xmlns:a16="http://schemas.microsoft.com/office/drawing/2014/main" id="{1DFFFD21-B4F4-4669-898C-2B02003E28B1}"/>
                </a:ext>
              </a:extLst>
            </p:cNvPr>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395" name="Group 112">
              <a:extLst>
                <a:ext uri="{FF2B5EF4-FFF2-40B4-BE49-F238E27FC236}">
                  <a16:creationId xmlns:a16="http://schemas.microsoft.com/office/drawing/2014/main" id="{E62F128A-E39D-4C22-B60D-FC775C3AC12C}"/>
                </a:ext>
              </a:extLst>
            </p:cNvPr>
            <p:cNvGrpSpPr>
              <a:grpSpLocks/>
            </p:cNvGrpSpPr>
            <p:nvPr/>
          </p:nvGrpSpPr>
          <p:grpSpPr bwMode="auto">
            <a:xfrm>
              <a:off x="3769" y="1520"/>
              <a:ext cx="316" cy="147"/>
              <a:chOff x="3600" y="219"/>
              <a:chExt cx="360" cy="175"/>
            </a:xfrm>
          </p:grpSpPr>
          <p:sp>
            <p:nvSpPr>
              <p:cNvPr id="13495" name="Oval 113">
                <a:extLst>
                  <a:ext uri="{FF2B5EF4-FFF2-40B4-BE49-F238E27FC236}">
                    <a16:creationId xmlns:a16="http://schemas.microsoft.com/office/drawing/2014/main" id="{4D83689B-9943-4EC6-BC89-DE6ED79BC9F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496" name="Line 114">
                <a:extLst>
                  <a:ext uri="{FF2B5EF4-FFF2-40B4-BE49-F238E27FC236}">
                    <a16:creationId xmlns:a16="http://schemas.microsoft.com/office/drawing/2014/main" id="{7C463576-FE66-4A38-BD8A-83E125441D6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97" name="Line 115">
                <a:extLst>
                  <a:ext uri="{FF2B5EF4-FFF2-40B4-BE49-F238E27FC236}">
                    <a16:creationId xmlns:a16="http://schemas.microsoft.com/office/drawing/2014/main" id="{D833638F-DEE8-42E4-A133-DA9FA6EE1FFB}"/>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98" name="Rectangle 116">
                <a:extLst>
                  <a:ext uri="{FF2B5EF4-FFF2-40B4-BE49-F238E27FC236}">
                    <a16:creationId xmlns:a16="http://schemas.microsoft.com/office/drawing/2014/main" id="{6A4439FA-6711-4B7D-99BB-8CCAF39FBF10}"/>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13499" name="Oval 117">
                <a:extLst>
                  <a:ext uri="{FF2B5EF4-FFF2-40B4-BE49-F238E27FC236}">
                    <a16:creationId xmlns:a16="http://schemas.microsoft.com/office/drawing/2014/main" id="{F6C6C935-1075-48CD-BCEB-563A34B0F38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13500" name="Group 118">
                <a:extLst>
                  <a:ext uri="{FF2B5EF4-FFF2-40B4-BE49-F238E27FC236}">
                    <a16:creationId xmlns:a16="http://schemas.microsoft.com/office/drawing/2014/main" id="{0B4A8C41-04D0-42E3-AFC1-6E8A3311FD54}"/>
                  </a:ext>
                </a:extLst>
              </p:cNvPr>
              <p:cNvGrpSpPr>
                <a:grpSpLocks/>
              </p:cNvGrpSpPr>
              <p:nvPr/>
            </p:nvGrpSpPr>
            <p:grpSpPr bwMode="auto">
              <a:xfrm>
                <a:off x="3686" y="244"/>
                <a:ext cx="177" cy="66"/>
                <a:chOff x="2848" y="848"/>
                <a:chExt cx="140" cy="98"/>
              </a:xfrm>
            </p:grpSpPr>
            <p:sp>
              <p:nvSpPr>
                <p:cNvPr id="13505" name="Line 119">
                  <a:extLst>
                    <a:ext uri="{FF2B5EF4-FFF2-40B4-BE49-F238E27FC236}">
                      <a16:creationId xmlns:a16="http://schemas.microsoft.com/office/drawing/2014/main" id="{840AE8AE-5A14-41A4-B8F5-CD4ACA0D9E8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06" name="Line 120">
                  <a:extLst>
                    <a:ext uri="{FF2B5EF4-FFF2-40B4-BE49-F238E27FC236}">
                      <a16:creationId xmlns:a16="http://schemas.microsoft.com/office/drawing/2014/main" id="{3A81B258-8C42-404C-9746-FB22D7E49AA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07" name="Line 121">
                  <a:extLst>
                    <a:ext uri="{FF2B5EF4-FFF2-40B4-BE49-F238E27FC236}">
                      <a16:creationId xmlns:a16="http://schemas.microsoft.com/office/drawing/2014/main" id="{371CAF6A-6475-4ADA-81EB-B4231334E3B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501" name="Group 122">
                <a:extLst>
                  <a:ext uri="{FF2B5EF4-FFF2-40B4-BE49-F238E27FC236}">
                    <a16:creationId xmlns:a16="http://schemas.microsoft.com/office/drawing/2014/main" id="{06D63126-040F-48AC-88AB-4ADB85959A4E}"/>
                  </a:ext>
                </a:extLst>
              </p:cNvPr>
              <p:cNvGrpSpPr>
                <a:grpSpLocks/>
              </p:cNvGrpSpPr>
              <p:nvPr/>
            </p:nvGrpSpPr>
            <p:grpSpPr bwMode="auto">
              <a:xfrm flipV="1">
                <a:off x="3686" y="243"/>
                <a:ext cx="177" cy="66"/>
                <a:chOff x="2848" y="848"/>
                <a:chExt cx="140" cy="98"/>
              </a:xfrm>
            </p:grpSpPr>
            <p:sp>
              <p:nvSpPr>
                <p:cNvPr id="13502" name="Line 123">
                  <a:extLst>
                    <a:ext uri="{FF2B5EF4-FFF2-40B4-BE49-F238E27FC236}">
                      <a16:creationId xmlns:a16="http://schemas.microsoft.com/office/drawing/2014/main" id="{E739FB02-7C0B-414A-85C3-44DDD4D5AE9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03" name="Line 124">
                  <a:extLst>
                    <a:ext uri="{FF2B5EF4-FFF2-40B4-BE49-F238E27FC236}">
                      <a16:creationId xmlns:a16="http://schemas.microsoft.com/office/drawing/2014/main" id="{13B419A1-E9CA-4F1A-B996-0FFF286AFF2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04" name="Line 125">
                  <a:extLst>
                    <a:ext uri="{FF2B5EF4-FFF2-40B4-BE49-F238E27FC236}">
                      <a16:creationId xmlns:a16="http://schemas.microsoft.com/office/drawing/2014/main" id="{1E0529B2-F418-4A24-A2EE-5A4AF600493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396" name="Group 126">
              <a:extLst>
                <a:ext uri="{FF2B5EF4-FFF2-40B4-BE49-F238E27FC236}">
                  <a16:creationId xmlns:a16="http://schemas.microsoft.com/office/drawing/2014/main" id="{5BE27B0D-02B3-48B5-90EF-A3C6F5F9ECB0}"/>
                </a:ext>
              </a:extLst>
            </p:cNvPr>
            <p:cNvGrpSpPr>
              <a:grpSpLocks/>
            </p:cNvGrpSpPr>
            <p:nvPr/>
          </p:nvGrpSpPr>
          <p:grpSpPr bwMode="auto">
            <a:xfrm>
              <a:off x="4369" y="1376"/>
              <a:ext cx="316" cy="147"/>
              <a:chOff x="3600" y="219"/>
              <a:chExt cx="360" cy="175"/>
            </a:xfrm>
          </p:grpSpPr>
          <p:sp>
            <p:nvSpPr>
              <p:cNvPr id="13482" name="Oval 127">
                <a:extLst>
                  <a:ext uri="{FF2B5EF4-FFF2-40B4-BE49-F238E27FC236}">
                    <a16:creationId xmlns:a16="http://schemas.microsoft.com/office/drawing/2014/main" id="{C60903D7-0C6E-46FD-8B1C-E2B6BE160FB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483" name="Line 128">
                <a:extLst>
                  <a:ext uri="{FF2B5EF4-FFF2-40B4-BE49-F238E27FC236}">
                    <a16:creationId xmlns:a16="http://schemas.microsoft.com/office/drawing/2014/main" id="{CD157D49-7A97-43AD-ACBA-D78B67804A3F}"/>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84" name="Line 129">
                <a:extLst>
                  <a:ext uri="{FF2B5EF4-FFF2-40B4-BE49-F238E27FC236}">
                    <a16:creationId xmlns:a16="http://schemas.microsoft.com/office/drawing/2014/main" id="{4DD54417-7C4F-4C3E-9FEE-9E27985E2E6E}"/>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85" name="Rectangle 130">
                <a:extLst>
                  <a:ext uri="{FF2B5EF4-FFF2-40B4-BE49-F238E27FC236}">
                    <a16:creationId xmlns:a16="http://schemas.microsoft.com/office/drawing/2014/main" id="{E1E828FD-D54A-4206-8978-B04D060286C5}"/>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13486" name="Oval 131">
                <a:extLst>
                  <a:ext uri="{FF2B5EF4-FFF2-40B4-BE49-F238E27FC236}">
                    <a16:creationId xmlns:a16="http://schemas.microsoft.com/office/drawing/2014/main" id="{DE0F7914-0677-4F1E-AFFD-85A178D820D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13487" name="Group 132">
                <a:extLst>
                  <a:ext uri="{FF2B5EF4-FFF2-40B4-BE49-F238E27FC236}">
                    <a16:creationId xmlns:a16="http://schemas.microsoft.com/office/drawing/2014/main" id="{CA286AE3-F6F0-4CCD-A853-74360924B020}"/>
                  </a:ext>
                </a:extLst>
              </p:cNvPr>
              <p:cNvGrpSpPr>
                <a:grpSpLocks/>
              </p:cNvGrpSpPr>
              <p:nvPr/>
            </p:nvGrpSpPr>
            <p:grpSpPr bwMode="auto">
              <a:xfrm>
                <a:off x="3686" y="244"/>
                <a:ext cx="177" cy="66"/>
                <a:chOff x="2848" y="848"/>
                <a:chExt cx="140" cy="98"/>
              </a:xfrm>
            </p:grpSpPr>
            <p:sp>
              <p:nvSpPr>
                <p:cNvPr id="13492" name="Line 133">
                  <a:extLst>
                    <a:ext uri="{FF2B5EF4-FFF2-40B4-BE49-F238E27FC236}">
                      <a16:creationId xmlns:a16="http://schemas.microsoft.com/office/drawing/2014/main" id="{B2D8FDDA-480E-47BA-AED8-3DB40CD25C1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93" name="Line 134">
                  <a:extLst>
                    <a:ext uri="{FF2B5EF4-FFF2-40B4-BE49-F238E27FC236}">
                      <a16:creationId xmlns:a16="http://schemas.microsoft.com/office/drawing/2014/main" id="{47D97175-D41A-4BB2-9492-390562DF435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94" name="Line 135">
                  <a:extLst>
                    <a:ext uri="{FF2B5EF4-FFF2-40B4-BE49-F238E27FC236}">
                      <a16:creationId xmlns:a16="http://schemas.microsoft.com/office/drawing/2014/main" id="{F185D9E4-F7DA-493E-AED0-ACAAF7EB1B4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488" name="Group 136">
                <a:extLst>
                  <a:ext uri="{FF2B5EF4-FFF2-40B4-BE49-F238E27FC236}">
                    <a16:creationId xmlns:a16="http://schemas.microsoft.com/office/drawing/2014/main" id="{DD9D425B-AA48-4A48-8185-D50D814190DB}"/>
                  </a:ext>
                </a:extLst>
              </p:cNvPr>
              <p:cNvGrpSpPr>
                <a:grpSpLocks/>
              </p:cNvGrpSpPr>
              <p:nvPr/>
            </p:nvGrpSpPr>
            <p:grpSpPr bwMode="auto">
              <a:xfrm flipV="1">
                <a:off x="3686" y="243"/>
                <a:ext cx="177" cy="66"/>
                <a:chOff x="2848" y="848"/>
                <a:chExt cx="140" cy="98"/>
              </a:xfrm>
            </p:grpSpPr>
            <p:sp>
              <p:nvSpPr>
                <p:cNvPr id="13489" name="Line 137">
                  <a:extLst>
                    <a:ext uri="{FF2B5EF4-FFF2-40B4-BE49-F238E27FC236}">
                      <a16:creationId xmlns:a16="http://schemas.microsoft.com/office/drawing/2014/main" id="{86A35314-E060-4EEC-A40A-449F4684411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90" name="Line 138">
                  <a:extLst>
                    <a:ext uri="{FF2B5EF4-FFF2-40B4-BE49-F238E27FC236}">
                      <a16:creationId xmlns:a16="http://schemas.microsoft.com/office/drawing/2014/main" id="{CFDC5638-BC60-40A8-9753-54F2FF3D0B8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91" name="Line 139">
                  <a:extLst>
                    <a:ext uri="{FF2B5EF4-FFF2-40B4-BE49-F238E27FC236}">
                      <a16:creationId xmlns:a16="http://schemas.microsoft.com/office/drawing/2014/main" id="{9C5117CF-7038-42F9-B763-420AD56CFA4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397" name="Group 140">
              <a:extLst>
                <a:ext uri="{FF2B5EF4-FFF2-40B4-BE49-F238E27FC236}">
                  <a16:creationId xmlns:a16="http://schemas.microsoft.com/office/drawing/2014/main" id="{6C061A79-753F-45EE-8A0A-1618E42751CE}"/>
                </a:ext>
              </a:extLst>
            </p:cNvPr>
            <p:cNvGrpSpPr>
              <a:grpSpLocks/>
            </p:cNvGrpSpPr>
            <p:nvPr/>
          </p:nvGrpSpPr>
          <p:grpSpPr bwMode="auto">
            <a:xfrm>
              <a:off x="4380" y="1790"/>
              <a:ext cx="316" cy="147"/>
              <a:chOff x="3600" y="219"/>
              <a:chExt cx="360" cy="175"/>
            </a:xfrm>
          </p:grpSpPr>
          <p:sp>
            <p:nvSpPr>
              <p:cNvPr id="13469" name="Oval 141">
                <a:extLst>
                  <a:ext uri="{FF2B5EF4-FFF2-40B4-BE49-F238E27FC236}">
                    <a16:creationId xmlns:a16="http://schemas.microsoft.com/office/drawing/2014/main" id="{0A19EE7D-76F4-4DBA-ACA7-BC9ECC06177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470" name="Line 142">
                <a:extLst>
                  <a:ext uri="{FF2B5EF4-FFF2-40B4-BE49-F238E27FC236}">
                    <a16:creationId xmlns:a16="http://schemas.microsoft.com/office/drawing/2014/main" id="{AF037E54-1BF6-48BE-8A5F-3A7DB414E30A}"/>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71" name="Line 143">
                <a:extLst>
                  <a:ext uri="{FF2B5EF4-FFF2-40B4-BE49-F238E27FC236}">
                    <a16:creationId xmlns:a16="http://schemas.microsoft.com/office/drawing/2014/main" id="{BECCF2BF-E42F-4034-A473-FAD66F86E4E2}"/>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72" name="Rectangle 144">
                <a:extLst>
                  <a:ext uri="{FF2B5EF4-FFF2-40B4-BE49-F238E27FC236}">
                    <a16:creationId xmlns:a16="http://schemas.microsoft.com/office/drawing/2014/main" id="{1461F6AA-A933-4767-B61C-12503832D600}"/>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13473" name="Oval 145">
                <a:extLst>
                  <a:ext uri="{FF2B5EF4-FFF2-40B4-BE49-F238E27FC236}">
                    <a16:creationId xmlns:a16="http://schemas.microsoft.com/office/drawing/2014/main" id="{42A77943-F029-46C5-97BB-8510F29917D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13474" name="Group 146">
                <a:extLst>
                  <a:ext uri="{FF2B5EF4-FFF2-40B4-BE49-F238E27FC236}">
                    <a16:creationId xmlns:a16="http://schemas.microsoft.com/office/drawing/2014/main" id="{E186EAFC-28B8-4C13-8318-0FABB4B39A34}"/>
                  </a:ext>
                </a:extLst>
              </p:cNvPr>
              <p:cNvGrpSpPr>
                <a:grpSpLocks/>
              </p:cNvGrpSpPr>
              <p:nvPr/>
            </p:nvGrpSpPr>
            <p:grpSpPr bwMode="auto">
              <a:xfrm>
                <a:off x="3686" y="244"/>
                <a:ext cx="177" cy="66"/>
                <a:chOff x="2848" y="848"/>
                <a:chExt cx="140" cy="98"/>
              </a:xfrm>
            </p:grpSpPr>
            <p:sp>
              <p:nvSpPr>
                <p:cNvPr id="13479" name="Line 147">
                  <a:extLst>
                    <a:ext uri="{FF2B5EF4-FFF2-40B4-BE49-F238E27FC236}">
                      <a16:creationId xmlns:a16="http://schemas.microsoft.com/office/drawing/2014/main" id="{0B045007-D3F0-4895-95C4-203F7D32D5F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80" name="Line 148">
                  <a:extLst>
                    <a:ext uri="{FF2B5EF4-FFF2-40B4-BE49-F238E27FC236}">
                      <a16:creationId xmlns:a16="http://schemas.microsoft.com/office/drawing/2014/main" id="{03DC65F1-6394-425D-BF54-1C872617D22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81" name="Line 149">
                  <a:extLst>
                    <a:ext uri="{FF2B5EF4-FFF2-40B4-BE49-F238E27FC236}">
                      <a16:creationId xmlns:a16="http://schemas.microsoft.com/office/drawing/2014/main" id="{567933BC-2B4B-412E-9288-2DA1AF6F1CF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475" name="Group 150">
                <a:extLst>
                  <a:ext uri="{FF2B5EF4-FFF2-40B4-BE49-F238E27FC236}">
                    <a16:creationId xmlns:a16="http://schemas.microsoft.com/office/drawing/2014/main" id="{0876C4F7-EF7A-435D-BB6D-576E78287E36}"/>
                  </a:ext>
                </a:extLst>
              </p:cNvPr>
              <p:cNvGrpSpPr>
                <a:grpSpLocks/>
              </p:cNvGrpSpPr>
              <p:nvPr/>
            </p:nvGrpSpPr>
            <p:grpSpPr bwMode="auto">
              <a:xfrm flipV="1">
                <a:off x="3686" y="243"/>
                <a:ext cx="177" cy="66"/>
                <a:chOff x="2848" y="848"/>
                <a:chExt cx="140" cy="98"/>
              </a:xfrm>
            </p:grpSpPr>
            <p:sp>
              <p:nvSpPr>
                <p:cNvPr id="13476" name="Line 151">
                  <a:extLst>
                    <a:ext uri="{FF2B5EF4-FFF2-40B4-BE49-F238E27FC236}">
                      <a16:creationId xmlns:a16="http://schemas.microsoft.com/office/drawing/2014/main" id="{AAD794BE-7409-482C-B697-BBB7452F7FF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77" name="Line 152">
                  <a:extLst>
                    <a:ext uri="{FF2B5EF4-FFF2-40B4-BE49-F238E27FC236}">
                      <a16:creationId xmlns:a16="http://schemas.microsoft.com/office/drawing/2014/main" id="{DAF8EA04-3FB6-4F2A-B2CF-1E3F18C51ED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78" name="Line 153">
                  <a:extLst>
                    <a:ext uri="{FF2B5EF4-FFF2-40B4-BE49-F238E27FC236}">
                      <a16:creationId xmlns:a16="http://schemas.microsoft.com/office/drawing/2014/main" id="{CF229EF5-1D63-4212-8787-07163B960EA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398" name="Group 154">
              <a:extLst>
                <a:ext uri="{FF2B5EF4-FFF2-40B4-BE49-F238E27FC236}">
                  <a16:creationId xmlns:a16="http://schemas.microsoft.com/office/drawing/2014/main" id="{29AC609C-AE67-486A-9FE0-19878BFEDA77}"/>
                </a:ext>
              </a:extLst>
            </p:cNvPr>
            <p:cNvGrpSpPr>
              <a:grpSpLocks/>
            </p:cNvGrpSpPr>
            <p:nvPr/>
          </p:nvGrpSpPr>
          <p:grpSpPr bwMode="auto">
            <a:xfrm>
              <a:off x="4991" y="1507"/>
              <a:ext cx="315" cy="147"/>
              <a:chOff x="3600" y="219"/>
              <a:chExt cx="360" cy="175"/>
            </a:xfrm>
          </p:grpSpPr>
          <p:sp>
            <p:nvSpPr>
              <p:cNvPr id="13456" name="Oval 155">
                <a:extLst>
                  <a:ext uri="{FF2B5EF4-FFF2-40B4-BE49-F238E27FC236}">
                    <a16:creationId xmlns:a16="http://schemas.microsoft.com/office/drawing/2014/main" id="{F9693A93-1D60-4DA2-A933-74C2CB8EAC60}"/>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457" name="Line 156">
                <a:extLst>
                  <a:ext uri="{FF2B5EF4-FFF2-40B4-BE49-F238E27FC236}">
                    <a16:creationId xmlns:a16="http://schemas.microsoft.com/office/drawing/2014/main" id="{74C8D47C-D33F-42C0-B7F5-49C4A803DE7F}"/>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58" name="Line 157">
                <a:extLst>
                  <a:ext uri="{FF2B5EF4-FFF2-40B4-BE49-F238E27FC236}">
                    <a16:creationId xmlns:a16="http://schemas.microsoft.com/office/drawing/2014/main" id="{745B71BF-D7B6-42D0-AC45-2E0B290687E3}"/>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59" name="Rectangle 158">
                <a:extLst>
                  <a:ext uri="{FF2B5EF4-FFF2-40B4-BE49-F238E27FC236}">
                    <a16:creationId xmlns:a16="http://schemas.microsoft.com/office/drawing/2014/main" id="{C9CADE16-5DE7-4B43-B224-434C2191315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13460" name="Oval 159">
                <a:extLst>
                  <a:ext uri="{FF2B5EF4-FFF2-40B4-BE49-F238E27FC236}">
                    <a16:creationId xmlns:a16="http://schemas.microsoft.com/office/drawing/2014/main" id="{9F7A9E6F-EB55-40FF-AE0E-00B9D96F518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13461" name="Group 160">
                <a:extLst>
                  <a:ext uri="{FF2B5EF4-FFF2-40B4-BE49-F238E27FC236}">
                    <a16:creationId xmlns:a16="http://schemas.microsoft.com/office/drawing/2014/main" id="{085ECC82-135F-42A9-AB69-3D811B9C793D}"/>
                  </a:ext>
                </a:extLst>
              </p:cNvPr>
              <p:cNvGrpSpPr>
                <a:grpSpLocks/>
              </p:cNvGrpSpPr>
              <p:nvPr/>
            </p:nvGrpSpPr>
            <p:grpSpPr bwMode="auto">
              <a:xfrm>
                <a:off x="3686" y="244"/>
                <a:ext cx="177" cy="66"/>
                <a:chOff x="2848" y="848"/>
                <a:chExt cx="140" cy="98"/>
              </a:xfrm>
            </p:grpSpPr>
            <p:sp>
              <p:nvSpPr>
                <p:cNvPr id="13466" name="Line 161">
                  <a:extLst>
                    <a:ext uri="{FF2B5EF4-FFF2-40B4-BE49-F238E27FC236}">
                      <a16:creationId xmlns:a16="http://schemas.microsoft.com/office/drawing/2014/main" id="{86F2F455-FFEE-4276-819C-E7204ACEA63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67" name="Line 162">
                  <a:extLst>
                    <a:ext uri="{FF2B5EF4-FFF2-40B4-BE49-F238E27FC236}">
                      <a16:creationId xmlns:a16="http://schemas.microsoft.com/office/drawing/2014/main" id="{AC673B52-3663-423D-82EC-5629C7E4F12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68" name="Line 163">
                  <a:extLst>
                    <a:ext uri="{FF2B5EF4-FFF2-40B4-BE49-F238E27FC236}">
                      <a16:creationId xmlns:a16="http://schemas.microsoft.com/office/drawing/2014/main" id="{2D9244E8-9111-436A-A137-D51F837B380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462" name="Group 164">
                <a:extLst>
                  <a:ext uri="{FF2B5EF4-FFF2-40B4-BE49-F238E27FC236}">
                    <a16:creationId xmlns:a16="http://schemas.microsoft.com/office/drawing/2014/main" id="{347E8C2E-9FF3-4AE8-904C-43484C658C47}"/>
                  </a:ext>
                </a:extLst>
              </p:cNvPr>
              <p:cNvGrpSpPr>
                <a:grpSpLocks/>
              </p:cNvGrpSpPr>
              <p:nvPr/>
            </p:nvGrpSpPr>
            <p:grpSpPr bwMode="auto">
              <a:xfrm flipV="1">
                <a:off x="3686" y="243"/>
                <a:ext cx="177" cy="66"/>
                <a:chOff x="2848" y="848"/>
                <a:chExt cx="140" cy="98"/>
              </a:xfrm>
            </p:grpSpPr>
            <p:sp>
              <p:nvSpPr>
                <p:cNvPr id="13463" name="Line 165">
                  <a:extLst>
                    <a:ext uri="{FF2B5EF4-FFF2-40B4-BE49-F238E27FC236}">
                      <a16:creationId xmlns:a16="http://schemas.microsoft.com/office/drawing/2014/main" id="{53784AC5-C8DE-47D5-840F-BA8017D8E35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64" name="Line 166">
                  <a:extLst>
                    <a:ext uri="{FF2B5EF4-FFF2-40B4-BE49-F238E27FC236}">
                      <a16:creationId xmlns:a16="http://schemas.microsoft.com/office/drawing/2014/main" id="{5D9BD288-20D9-4D5C-B5C0-8337BC39AC2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65" name="Line 167">
                  <a:extLst>
                    <a:ext uri="{FF2B5EF4-FFF2-40B4-BE49-F238E27FC236}">
                      <a16:creationId xmlns:a16="http://schemas.microsoft.com/office/drawing/2014/main" id="{265D1EA7-4E55-41CA-B19A-C385905619C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399" name="Group 168">
              <a:extLst>
                <a:ext uri="{FF2B5EF4-FFF2-40B4-BE49-F238E27FC236}">
                  <a16:creationId xmlns:a16="http://schemas.microsoft.com/office/drawing/2014/main" id="{98AB90D6-439C-419C-AB60-469E174F90F9}"/>
                </a:ext>
              </a:extLst>
            </p:cNvPr>
            <p:cNvGrpSpPr>
              <a:grpSpLocks/>
            </p:cNvGrpSpPr>
            <p:nvPr/>
          </p:nvGrpSpPr>
          <p:grpSpPr bwMode="auto">
            <a:xfrm>
              <a:off x="4869" y="2072"/>
              <a:ext cx="316" cy="147"/>
              <a:chOff x="3600" y="219"/>
              <a:chExt cx="360" cy="175"/>
            </a:xfrm>
          </p:grpSpPr>
          <p:sp>
            <p:nvSpPr>
              <p:cNvPr id="13443" name="Oval 169">
                <a:extLst>
                  <a:ext uri="{FF2B5EF4-FFF2-40B4-BE49-F238E27FC236}">
                    <a16:creationId xmlns:a16="http://schemas.microsoft.com/office/drawing/2014/main" id="{40675422-C58A-4883-B46A-272475DB096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444" name="Line 170">
                <a:extLst>
                  <a:ext uri="{FF2B5EF4-FFF2-40B4-BE49-F238E27FC236}">
                    <a16:creationId xmlns:a16="http://schemas.microsoft.com/office/drawing/2014/main" id="{F0D29D37-7BFB-4E9F-A07D-1275376E577E}"/>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45" name="Line 171">
                <a:extLst>
                  <a:ext uri="{FF2B5EF4-FFF2-40B4-BE49-F238E27FC236}">
                    <a16:creationId xmlns:a16="http://schemas.microsoft.com/office/drawing/2014/main" id="{0F6A5F8B-7935-4167-9786-E1A28218F573}"/>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46" name="Rectangle 172">
                <a:extLst>
                  <a:ext uri="{FF2B5EF4-FFF2-40B4-BE49-F238E27FC236}">
                    <a16:creationId xmlns:a16="http://schemas.microsoft.com/office/drawing/2014/main" id="{68B876F3-18AB-481E-BCC9-BFB22381CC75}"/>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13447" name="Oval 173">
                <a:extLst>
                  <a:ext uri="{FF2B5EF4-FFF2-40B4-BE49-F238E27FC236}">
                    <a16:creationId xmlns:a16="http://schemas.microsoft.com/office/drawing/2014/main" id="{406C9CE5-74DC-4029-9009-F468CB2E9CB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13448" name="Group 174">
                <a:extLst>
                  <a:ext uri="{FF2B5EF4-FFF2-40B4-BE49-F238E27FC236}">
                    <a16:creationId xmlns:a16="http://schemas.microsoft.com/office/drawing/2014/main" id="{8AFF2622-245C-4A6B-91B3-D6ECE51AF1A9}"/>
                  </a:ext>
                </a:extLst>
              </p:cNvPr>
              <p:cNvGrpSpPr>
                <a:grpSpLocks/>
              </p:cNvGrpSpPr>
              <p:nvPr/>
            </p:nvGrpSpPr>
            <p:grpSpPr bwMode="auto">
              <a:xfrm>
                <a:off x="3686" y="244"/>
                <a:ext cx="177" cy="66"/>
                <a:chOff x="2848" y="848"/>
                <a:chExt cx="140" cy="98"/>
              </a:xfrm>
            </p:grpSpPr>
            <p:sp>
              <p:nvSpPr>
                <p:cNvPr id="13453" name="Line 175">
                  <a:extLst>
                    <a:ext uri="{FF2B5EF4-FFF2-40B4-BE49-F238E27FC236}">
                      <a16:creationId xmlns:a16="http://schemas.microsoft.com/office/drawing/2014/main" id="{93253C32-DDB4-43CA-A6C9-5A83065DB0A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54" name="Line 176">
                  <a:extLst>
                    <a:ext uri="{FF2B5EF4-FFF2-40B4-BE49-F238E27FC236}">
                      <a16:creationId xmlns:a16="http://schemas.microsoft.com/office/drawing/2014/main" id="{35DA9940-AEBF-42B7-A097-13049D49274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55" name="Line 177">
                  <a:extLst>
                    <a:ext uri="{FF2B5EF4-FFF2-40B4-BE49-F238E27FC236}">
                      <a16:creationId xmlns:a16="http://schemas.microsoft.com/office/drawing/2014/main" id="{1958C3A2-8112-43BE-B9FE-FE91F053D88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449" name="Group 178">
                <a:extLst>
                  <a:ext uri="{FF2B5EF4-FFF2-40B4-BE49-F238E27FC236}">
                    <a16:creationId xmlns:a16="http://schemas.microsoft.com/office/drawing/2014/main" id="{9A63F753-9CFD-4FDD-B3F3-13D427B6AA1A}"/>
                  </a:ext>
                </a:extLst>
              </p:cNvPr>
              <p:cNvGrpSpPr>
                <a:grpSpLocks/>
              </p:cNvGrpSpPr>
              <p:nvPr/>
            </p:nvGrpSpPr>
            <p:grpSpPr bwMode="auto">
              <a:xfrm flipV="1">
                <a:off x="3686" y="243"/>
                <a:ext cx="177" cy="66"/>
                <a:chOff x="2848" y="848"/>
                <a:chExt cx="140" cy="98"/>
              </a:xfrm>
            </p:grpSpPr>
            <p:sp>
              <p:nvSpPr>
                <p:cNvPr id="13450" name="Line 179">
                  <a:extLst>
                    <a:ext uri="{FF2B5EF4-FFF2-40B4-BE49-F238E27FC236}">
                      <a16:creationId xmlns:a16="http://schemas.microsoft.com/office/drawing/2014/main" id="{96F1884A-7B28-4A80-9386-0D54D61965E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51" name="Line 180">
                  <a:extLst>
                    <a:ext uri="{FF2B5EF4-FFF2-40B4-BE49-F238E27FC236}">
                      <a16:creationId xmlns:a16="http://schemas.microsoft.com/office/drawing/2014/main" id="{D8595D0F-458B-470E-B869-5D4D657352D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52" name="Line 181">
                  <a:extLst>
                    <a:ext uri="{FF2B5EF4-FFF2-40B4-BE49-F238E27FC236}">
                      <a16:creationId xmlns:a16="http://schemas.microsoft.com/office/drawing/2014/main" id="{88301840-6D0A-4349-8166-BF3C6884486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400" name="Group 182">
              <a:extLst>
                <a:ext uri="{FF2B5EF4-FFF2-40B4-BE49-F238E27FC236}">
                  <a16:creationId xmlns:a16="http://schemas.microsoft.com/office/drawing/2014/main" id="{BD21DF7B-21DD-4BC6-B8E3-02CA9B4DA197}"/>
                </a:ext>
              </a:extLst>
            </p:cNvPr>
            <p:cNvGrpSpPr>
              <a:grpSpLocks/>
            </p:cNvGrpSpPr>
            <p:nvPr/>
          </p:nvGrpSpPr>
          <p:grpSpPr bwMode="auto">
            <a:xfrm>
              <a:off x="4659" y="2440"/>
              <a:ext cx="316" cy="148"/>
              <a:chOff x="3600" y="219"/>
              <a:chExt cx="360" cy="175"/>
            </a:xfrm>
          </p:grpSpPr>
          <p:sp>
            <p:nvSpPr>
              <p:cNvPr id="13430" name="Oval 183">
                <a:extLst>
                  <a:ext uri="{FF2B5EF4-FFF2-40B4-BE49-F238E27FC236}">
                    <a16:creationId xmlns:a16="http://schemas.microsoft.com/office/drawing/2014/main" id="{CCF2805F-4B3E-435B-BD23-991DDE18295A}"/>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431" name="Line 184">
                <a:extLst>
                  <a:ext uri="{FF2B5EF4-FFF2-40B4-BE49-F238E27FC236}">
                    <a16:creationId xmlns:a16="http://schemas.microsoft.com/office/drawing/2014/main" id="{B36A970E-AE04-495C-B96B-5A041B39F1B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2" name="Line 185">
                <a:extLst>
                  <a:ext uri="{FF2B5EF4-FFF2-40B4-BE49-F238E27FC236}">
                    <a16:creationId xmlns:a16="http://schemas.microsoft.com/office/drawing/2014/main" id="{FC9B8932-7891-4016-BB0A-A50C10FF267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3" name="Rectangle 186">
                <a:extLst>
                  <a:ext uri="{FF2B5EF4-FFF2-40B4-BE49-F238E27FC236}">
                    <a16:creationId xmlns:a16="http://schemas.microsoft.com/office/drawing/2014/main" id="{DEE23643-F7C0-4E53-8D02-932DFB829F13}"/>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13434" name="Oval 187">
                <a:extLst>
                  <a:ext uri="{FF2B5EF4-FFF2-40B4-BE49-F238E27FC236}">
                    <a16:creationId xmlns:a16="http://schemas.microsoft.com/office/drawing/2014/main" id="{692CC8F3-2442-40A1-888C-24FAB57B1AF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13435" name="Group 188">
                <a:extLst>
                  <a:ext uri="{FF2B5EF4-FFF2-40B4-BE49-F238E27FC236}">
                    <a16:creationId xmlns:a16="http://schemas.microsoft.com/office/drawing/2014/main" id="{B6FDBB0F-AAD3-4C10-AA94-3EF2B15009CC}"/>
                  </a:ext>
                </a:extLst>
              </p:cNvPr>
              <p:cNvGrpSpPr>
                <a:grpSpLocks/>
              </p:cNvGrpSpPr>
              <p:nvPr/>
            </p:nvGrpSpPr>
            <p:grpSpPr bwMode="auto">
              <a:xfrm>
                <a:off x="3686" y="244"/>
                <a:ext cx="177" cy="66"/>
                <a:chOff x="2848" y="848"/>
                <a:chExt cx="140" cy="98"/>
              </a:xfrm>
            </p:grpSpPr>
            <p:sp>
              <p:nvSpPr>
                <p:cNvPr id="13440" name="Line 189">
                  <a:extLst>
                    <a:ext uri="{FF2B5EF4-FFF2-40B4-BE49-F238E27FC236}">
                      <a16:creationId xmlns:a16="http://schemas.microsoft.com/office/drawing/2014/main" id="{EC6CC4B5-EB3E-4D0A-B2B8-7141460414D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41" name="Line 190">
                  <a:extLst>
                    <a:ext uri="{FF2B5EF4-FFF2-40B4-BE49-F238E27FC236}">
                      <a16:creationId xmlns:a16="http://schemas.microsoft.com/office/drawing/2014/main" id="{92956E6C-8ACB-4DAC-BD25-3C585434C11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42" name="Line 191">
                  <a:extLst>
                    <a:ext uri="{FF2B5EF4-FFF2-40B4-BE49-F238E27FC236}">
                      <a16:creationId xmlns:a16="http://schemas.microsoft.com/office/drawing/2014/main" id="{5220516E-0FB2-4487-8950-E8B0449C4C7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436" name="Group 192">
                <a:extLst>
                  <a:ext uri="{FF2B5EF4-FFF2-40B4-BE49-F238E27FC236}">
                    <a16:creationId xmlns:a16="http://schemas.microsoft.com/office/drawing/2014/main" id="{2B2A4529-56AD-47B7-A0DA-14FF692F5D05}"/>
                  </a:ext>
                </a:extLst>
              </p:cNvPr>
              <p:cNvGrpSpPr>
                <a:grpSpLocks/>
              </p:cNvGrpSpPr>
              <p:nvPr/>
            </p:nvGrpSpPr>
            <p:grpSpPr bwMode="auto">
              <a:xfrm flipV="1">
                <a:off x="3686" y="243"/>
                <a:ext cx="177" cy="66"/>
                <a:chOff x="2848" y="848"/>
                <a:chExt cx="140" cy="98"/>
              </a:xfrm>
            </p:grpSpPr>
            <p:sp>
              <p:nvSpPr>
                <p:cNvPr id="13437" name="Line 193">
                  <a:extLst>
                    <a:ext uri="{FF2B5EF4-FFF2-40B4-BE49-F238E27FC236}">
                      <a16:creationId xmlns:a16="http://schemas.microsoft.com/office/drawing/2014/main" id="{FD0A4FA6-D725-4A32-8519-99AD194071A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8" name="Line 194">
                  <a:extLst>
                    <a:ext uri="{FF2B5EF4-FFF2-40B4-BE49-F238E27FC236}">
                      <a16:creationId xmlns:a16="http://schemas.microsoft.com/office/drawing/2014/main" id="{EE56ED12-6D5E-41C3-A36B-3311AA8F77D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9" name="Line 195">
                  <a:extLst>
                    <a:ext uri="{FF2B5EF4-FFF2-40B4-BE49-F238E27FC236}">
                      <a16:creationId xmlns:a16="http://schemas.microsoft.com/office/drawing/2014/main" id="{B8707336-4CBF-47CE-AFDA-465F05277C8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401" name="Group 196">
              <a:extLst>
                <a:ext uri="{FF2B5EF4-FFF2-40B4-BE49-F238E27FC236}">
                  <a16:creationId xmlns:a16="http://schemas.microsoft.com/office/drawing/2014/main" id="{75A180E7-2FE2-4302-94CE-55AC729B666B}"/>
                </a:ext>
              </a:extLst>
            </p:cNvPr>
            <p:cNvGrpSpPr>
              <a:grpSpLocks/>
            </p:cNvGrpSpPr>
            <p:nvPr/>
          </p:nvGrpSpPr>
          <p:grpSpPr bwMode="auto">
            <a:xfrm>
              <a:off x="4275" y="2748"/>
              <a:ext cx="315" cy="147"/>
              <a:chOff x="3600" y="219"/>
              <a:chExt cx="360" cy="175"/>
            </a:xfrm>
          </p:grpSpPr>
          <p:sp>
            <p:nvSpPr>
              <p:cNvPr id="13417" name="Oval 197">
                <a:extLst>
                  <a:ext uri="{FF2B5EF4-FFF2-40B4-BE49-F238E27FC236}">
                    <a16:creationId xmlns:a16="http://schemas.microsoft.com/office/drawing/2014/main" id="{BD01C788-4592-492A-AE3E-39FE2908002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418" name="Line 198">
                <a:extLst>
                  <a:ext uri="{FF2B5EF4-FFF2-40B4-BE49-F238E27FC236}">
                    <a16:creationId xmlns:a16="http://schemas.microsoft.com/office/drawing/2014/main" id="{E4BA47A2-65EC-425C-A253-B300B801EB0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9" name="Line 199">
                <a:extLst>
                  <a:ext uri="{FF2B5EF4-FFF2-40B4-BE49-F238E27FC236}">
                    <a16:creationId xmlns:a16="http://schemas.microsoft.com/office/drawing/2014/main" id="{07EC6FEF-5A7E-458D-9BAD-F316E96C633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0" name="Rectangle 200">
                <a:extLst>
                  <a:ext uri="{FF2B5EF4-FFF2-40B4-BE49-F238E27FC236}">
                    <a16:creationId xmlns:a16="http://schemas.microsoft.com/office/drawing/2014/main" id="{0B6040E8-9C9B-42A6-B9A1-278109F682CF}"/>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13421" name="Oval 201">
                <a:extLst>
                  <a:ext uri="{FF2B5EF4-FFF2-40B4-BE49-F238E27FC236}">
                    <a16:creationId xmlns:a16="http://schemas.microsoft.com/office/drawing/2014/main" id="{5FF4279D-C5F9-41F0-84B0-ADCC545F2CC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13422" name="Group 202">
                <a:extLst>
                  <a:ext uri="{FF2B5EF4-FFF2-40B4-BE49-F238E27FC236}">
                    <a16:creationId xmlns:a16="http://schemas.microsoft.com/office/drawing/2014/main" id="{B9437859-4285-4604-8CCD-2E3AEFEB15CA}"/>
                  </a:ext>
                </a:extLst>
              </p:cNvPr>
              <p:cNvGrpSpPr>
                <a:grpSpLocks/>
              </p:cNvGrpSpPr>
              <p:nvPr/>
            </p:nvGrpSpPr>
            <p:grpSpPr bwMode="auto">
              <a:xfrm>
                <a:off x="3686" y="244"/>
                <a:ext cx="177" cy="66"/>
                <a:chOff x="2848" y="848"/>
                <a:chExt cx="140" cy="98"/>
              </a:xfrm>
            </p:grpSpPr>
            <p:sp>
              <p:nvSpPr>
                <p:cNvPr id="13427" name="Line 203">
                  <a:extLst>
                    <a:ext uri="{FF2B5EF4-FFF2-40B4-BE49-F238E27FC236}">
                      <a16:creationId xmlns:a16="http://schemas.microsoft.com/office/drawing/2014/main" id="{9BA893E7-06D3-4C8E-BA6A-1855E4601E6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8" name="Line 204">
                  <a:extLst>
                    <a:ext uri="{FF2B5EF4-FFF2-40B4-BE49-F238E27FC236}">
                      <a16:creationId xmlns:a16="http://schemas.microsoft.com/office/drawing/2014/main" id="{A19FF671-245A-4CD6-BBEB-387A1E85843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9" name="Line 205">
                  <a:extLst>
                    <a:ext uri="{FF2B5EF4-FFF2-40B4-BE49-F238E27FC236}">
                      <a16:creationId xmlns:a16="http://schemas.microsoft.com/office/drawing/2014/main" id="{559BE808-7649-486C-A04D-9DEE36C9AF6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423" name="Group 206">
                <a:extLst>
                  <a:ext uri="{FF2B5EF4-FFF2-40B4-BE49-F238E27FC236}">
                    <a16:creationId xmlns:a16="http://schemas.microsoft.com/office/drawing/2014/main" id="{22547E43-583A-468B-8CB1-BF0803C80421}"/>
                  </a:ext>
                </a:extLst>
              </p:cNvPr>
              <p:cNvGrpSpPr>
                <a:grpSpLocks/>
              </p:cNvGrpSpPr>
              <p:nvPr/>
            </p:nvGrpSpPr>
            <p:grpSpPr bwMode="auto">
              <a:xfrm flipV="1">
                <a:off x="3686" y="243"/>
                <a:ext cx="177" cy="66"/>
                <a:chOff x="2848" y="848"/>
                <a:chExt cx="140" cy="98"/>
              </a:xfrm>
            </p:grpSpPr>
            <p:sp>
              <p:nvSpPr>
                <p:cNvPr id="13424" name="Line 207">
                  <a:extLst>
                    <a:ext uri="{FF2B5EF4-FFF2-40B4-BE49-F238E27FC236}">
                      <a16:creationId xmlns:a16="http://schemas.microsoft.com/office/drawing/2014/main" id="{AB007C3E-829B-4FA8-865D-DC20BCA5D69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5" name="Line 208">
                  <a:extLst>
                    <a:ext uri="{FF2B5EF4-FFF2-40B4-BE49-F238E27FC236}">
                      <a16:creationId xmlns:a16="http://schemas.microsoft.com/office/drawing/2014/main" id="{8D452DB0-25A7-439B-BC55-F85DB84CB9B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6" name="Line 209">
                  <a:extLst>
                    <a:ext uri="{FF2B5EF4-FFF2-40B4-BE49-F238E27FC236}">
                      <a16:creationId xmlns:a16="http://schemas.microsoft.com/office/drawing/2014/main" id="{B01C7DCC-194F-46C5-B62F-42D4C0479DA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402" name="Group 210">
              <a:extLst>
                <a:ext uri="{FF2B5EF4-FFF2-40B4-BE49-F238E27FC236}">
                  <a16:creationId xmlns:a16="http://schemas.microsoft.com/office/drawing/2014/main" id="{131E262F-FDC0-48F9-A175-9D46EE6AE6EA}"/>
                </a:ext>
              </a:extLst>
            </p:cNvPr>
            <p:cNvGrpSpPr>
              <a:grpSpLocks/>
            </p:cNvGrpSpPr>
            <p:nvPr/>
          </p:nvGrpSpPr>
          <p:grpSpPr bwMode="auto">
            <a:xfrm>
              <a:off x="3769" y="2511"/>
              <a:ext cx="316" cy="147"/>
              <a:chOff x="3600" y="219"/>
              <a:chExt cx="360" cy="175"/>
            </a:xfrm>
          </p:grpSpPr>
          <p:sp>
            <p:nvSpPr>
              <p:cNvPr id="13404" name="Oval 211">
                <a:extLst>
                  <a:ext uri="{FF2B5EF4-FFF2-40B4-BE49-F238E27FC236}">
                    <a16:creationId xmlns:a16="http://schemas.microsoft.com/office/drawing/2014/main" id="{49837ACE-9B1B-4836-9033-8B7C3DE0BC23}"/>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405" name="Line 212">
                <a:extLst>
                  <a:ext uri="{FF2B5EF4-FFF2-40B4-BE49-F238E27FC236}">
                    <a16:creationId xmlns:a16="http://schemas.microsoft.com/office/drawing/2014/main" id="{A02527BD-B6BC-4749-B543-ACAD2B556067}"/>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6" name="Line 213">
                <a:extLst>
                  <a:ext uri="{FF2B5EF4-FFF2-40B4-BE49-F238E27FC236}">
                    <a16:creationId xmlns:a16="http://schemas.microsoft.com/office/drawing/2014/main" id="{C3E8F799-ABEC-405A-9D17-98F62484EB43}"/>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7" name="Rectangle 214">
                <a:extLst>
                  <a:ext uri="{FF2B5EF4-FFF2-40B4-BE49-F238E27FC236}">
                    <a16:creationId xmlns:a16="http://schemas.microsoft.com/office/drawing/2014/main" id="{8D7D30A6-1051-4350-BB97-6F982E3E3E98}"/>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13408" name="Oval 215">
                <a:extLst>
                  <a:ext uri="{FF2B5EF4-FFF2-40B4-BE49-F238E27FC236}">
                    <a16:creationId xmlns:a16="http://schemas.microsoft.com/office/drawing/2014/main" id="{81323F19-FAA6-4D23-AA3C-D3050B70CC7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13409" name="Group 216">
                <a:extLst>
                  <a:ext uri="{FF2B5EF4-FFF2-40B4-BE49-F238E27FC236}">
                    <a16:creationId xmlns:a16="http://schemas.microsoft.com/office/drawing/2014/main" id="{F847FB4D-5E86-4E39-9CB7-2DC61BD141F0}"/>
                  </a:ext>
                </a:extLst>
              </p:cNvPr>
              <p:cNvGrpSpPr>
                <a:grpSpLocks/>
              </p:cNvGrpSpPr>
              <p:nvPr/>
            </p:nvGrpSpPr>
            <p:grpSpPr bwMode="auto">
              <a:xfrm>
                <a:off x="3686" y="244"/>
                <a:ext cx="177" cy="66"/>
                <a:chOff x="2848" y="848"/>
                <a:chExt cx="140" cy="98"/>
              </a:xfrm>
            </p:grpSpPr>
            <p:sp>
              <p:nvSpPr>
                <p:cNvPr id="13414" name="Line 217">
                  <a:extLst>
                    <a:ext uri="{FF2B5EF4-FFF2-40B4-BE49-F238E27FC236}">
                      <a16:creationId xmlns:a16="http://schemas.microsoft.com/office/drawing/2014/main" id="{97130E5A-1A9C-42C6-BA60-C2232319966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5" name="Line 218">
                  <a:extLst>
                    <a:ext uri="{FF2B5EF4-FFF2-40B4-BE49-F238E27FC236}">
                      <a16:creationId xmlns:a16="http://schemas.microsoft.com/office/drawing/2014/main" id="{51DFC98F-F106-4A74-9C3E-23F8B178093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6" name="Line 219">
                  <a:extLst>
                    <a:ext uri="{FF2B5EF4-FFF2-40B4-BE49-F238E27FC236}">
                      <a16:creationId xmlns:a16="http://schemas.microsoft.com/office/drawing/2014/main" id="{4D4FEEF6-BAF9-4CA3-814A-20C4EC6E081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410" name="Group 220">
                <a:extLst>
                  <a:ext uri="{FF2B5EF4-FFF2-40B4-BE49-F238E27FC236}">
                    <a16:creationId xmlns:a16="http://schemas.microsoft.com/office/drawing/2014/main" id="{8138C0A9-BD4B-4535-8E48-537651A723A0}"/>
                  </a:ext>
                </a:extLst>
              </p:cNvPr>
              <p:cNvGrpSpPr>
                <a:grpSpLocks/>
              </p:cNvGrpSpPr>
              <p:nvPr/>
            </p:nvGrpSpPr>
            <p:grpSpPr bwMode="auto">
              <a:xfrm flipV="1">
                <a:off x="3686" y="243"/>
                <a:ext cx="177" cy="66"/>
                <a:chOff x="2848" y="848"/>
                <a:chExt cx="140" cy="98"/>
              </a:xfrm>
            </p:grpSpPr>
            <p:sp>
              <p:nvSpPr>
                <p:cNvPr id="13411" name="Line 221">
                  <a:extLst>
                    <a:ext uri="{FF2B5EF4-FFF2-40B4-BE49-F238E27FC236}">
                      <a16:creationId xmlns:a16="http://schemas.microsoft.com/office/drawing/2014/main" id="{0769D426-7AB4-4C4F-A600-077FF8781A9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2" name="Line 222">
                  <a:extLst>
                    <a:ext uri="{FF2B5EF4-FFF2-40B4-BE49-F238E27FC236}">
                      <a16:creationId xmlns:a16="http://schemas.microsoft.com/office/drawing/2014/main" id="{E1AC4E65-95A6-4317-8677-AB893979B76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3" name="Line 223">
                  <a:extLst>
                    <a:ext uri="{FF2B5EF4-FFF2-40B4-BE49-F238E27FC236}">
                      <a16:creationId xmlns:a16="http://schemas.microsoft.com/office/drawing/2014/main" id="{8052C892-B17A-4D47-A225-89CF6C27573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403" name="Line 224">
              <a:extLst>
                <a:ext uri="{FF2B5EF4-FFF2-40B4-BE49-F238E27FC236}">
                  <a16:creationId xmlns:a16="http://schemas.microsoft.com/office/drawing/2014/main" id="{43368841-13FB-4983-AC1B-F09E73483D2E}"/>
                </a:ext>
              </a:extLst>
            </p:cNvPr>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45" name="Group 225">
            <a:extLst>
              <a:ext uri="{FF2B5EF4-FFF2-40B4-BE49-F238E27FC236}">
                <a16:creationId xmlns:a16="http://schemas.microsoft.com/office/drawing/2014/main" id="{B4DEDFEE-F902-4496-B13B-59EAB42F5F6E}"/>
              </a:ext>
            </a:extLst>
          </p:cNvPr>
          <p:cNvGrpSpPr>
            <a:grpSpLocks/>
          </p:cNvGrpSpPr>
          <p:nvPr/>
        </p:nvGrpSpPr>
        <p:grpSpPr bwMode="auto">
          <a:xfrm>
            <a:off x="5253038" y="2036763"/>
            <a:ext cx="3738562" cy="3830637"/>
            <a:chOff x="2986" y="945"/>
            <a:chExt cx="2355" cy="2413"/>
          </a:xfrm>
        </p:grpSpPr>
        <p:grpSp>
          <p:nvGrpSpPr>
            <p:cNvPr id="13321" name="Group 226">
              <a:extLst>
                <a:ext uri="{FF2B5EF4-FFF2-40B4-BE49-F238E27FC236}">
                  <a16:creationId xmlns:a16="http://schemas.microsoft.com/office/drawing/2014/main" id="{DC3AAC06-C84E-4656-AF5C-00B718E33928}"/>
                </a:ext>
              </a:extLst>
            </p:cNvPr>
            <p:cNvGrpSpPr>
              <a:grpSpLocks/>
            </p:cNvGrpSpPr>
            <p:nvPr/>
          </p:nvGrpSpPr>
          <p:grpSpPr bwMode="auto">
            <a:xfrm>
              <a:off x="2986" y="945"/>
              <a:ext cx="513" cy="541"/>
              <a:chOff x="2938" y="2925"/>
              <a:chExt cx="513" cy="541"/>
            </a:xfrm>
          </p:grpSpPr>
          <p:sp>
            <p:nvSpPr>
              <p:cNvPr id="13340" name="Rectangle 227">
                <a:extLst>
                  <a:ext uri="{FF2B5EF4-FFF2-40B4-BE49-F238E27FC236}">
                    <a16:creationId xmlns:a16="http://schemas.microsoft.com/office/drawing/2014/main" id="{5F4BB7E8-F55B-4358-84AF-8BF011081803}"/>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41" name="Rectangle 228">
                <a:extLst>
                  <a:ext uri="{FF2B5EF4-FFF2-40B4-BE49-F238E27FC236}">
                    <a16:creationId xmlns:a16="http://schemas.microsoft.com/office/drawing/2014/main" id="{DCAE96FC-2739-4AD4-AA8B-4661F16AC29D}"/>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42" name="Rectangle 229">
                <a:extLst>
                  <a:ext uri="{FF2B5EF4-FFF2-40B4-BE49-F238E27FC236}">
                    <a16:creationId xmlns:a16="http://schemas.microsoft.com/office/drawing/2014/main" id="{B386D0B9-8893-4DF2-905B-EED22C8F4AE2}"/>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43" name="Text Box 230">
                <a:extLst>
                  <a:ext uri="{FF2B5EF4-FFF2-40B4-BE49-F238E27FC236}">
                    <a16:creationId xmlns:a16="http://schemas.microsoft.com/office/drawing/2014/main" id="{A47F31A5-D39D-4339-93BE-48A4CC304E53}"/>
                  </a:ext>
                </a:extLst>
              </p:cNvPr>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000" b="0">
                    <a:solidFill>
                      <a:schemeClr val="bg1"/>
                    </a:solidFill>
                    <a:latin typeface="Comic Sans MS" panose="030F0702030302020204" pitchFamily="66" charset="0"/>
                  </a:rPr>
                  <a:t>application</a:t>
                </a:r>
                <a:endParaRPr lang="en-US" altLang="en-US" sz="1000" b="0">
                  <a:solidFill>
                    <a:schemeClr val="tx1"/>
                  </a:solidFill>
                  <a:latin typeface="Comic Sans MS" panose="030F0702030302020204" pitchFamily="66" charset="0"/>
                </a:endParaRPr>
              </a:p>
              <a:p>
                <a:pPr algn="ctr">
                  <a:spcBef>
                    <a:spcPct val="0"/>
                  </a:spcBef>
                  <a:buFontTx/>
                  <a:buNone/>
                </a:pPr>
                <a:r>
                  <a:rPr lang="en-US" altLang="en-US" sz="1000" b="0">
                    <a:solidFill>
                      <a:schemeClr val="tx1"/>
                    </a:solidFill>
                    <a:latin typeface="Comic Sans MS" panose="030F0702030302020204" pitchFamily="66" charset="0"/>
                  </a:rPr>
                  <a:t>transport</a:t>
                </a:r>
              </a:p>
              <a:p>
                <a:pPr algn="ctr">
                  <a:spcBef>
                    <a:spcPct val="0"/>
                  </a:spcBef>
                  <a:buFontTx/>
                  <a:buNone/>
                </a:pPr>
                <a:r>
                  <a:rPr lang="en-US" altLang="en-US" sz="1000" b="0">
                    <a:solidFill>
                      <a:schemeClr val="tx1"/>
                    </a:solidFill>
                    <a:latin typeface="Comic Sans MS" panose="030F0702030302020204" pitchFamily="66" charset="0"/>
                  </a:rPr>
                  <a:t>network</a:t>
                </a:r>
              </a:p>
              <a:p>
                <a:pPr algn="ctr">
                  <a:spcBef>
                    <a:spcPct val="0"/>
                  </a:spcBef>
                  <a:buFontTx/>
                  <a:buNone/>
                </a:pPr>
                <a:r>
                  <a:rPr lang="en-US" altLang="en-US" sz="1000" b="0">
                    <a:solidFill>
                      <a:schemeClr val="tx1"/>
                    </a:solidFill>
                    <a:latin typeface="Comic Sans MS" panose="030F0702030302020204" pitchFamily="66" charset="0"/>
                  </a:rPr>
                  <a:t>data link</a:t>
                </a:r>
              </a:p>
              <a:p>
                <a:pPr algn="ctr">
                  <a:spcBef>
                    <a:spcPct val="0"/>
                  </a:spcBef>
                  <a:buFontTx/>
                  <a:buNone/>
                </a:pPr>
                <a:r>
                  <a:rPr lang="en-US" altLang="en-US" sz="1000" b="0">
                    <a:solidFill>
                      <a:schemeClr val="tx1"/>
                    </a:solidFill>
                    <a:latin typeface="Comic Sans MS" panose="030F0702030302020204" pitchFamily="66" charset="0"/>
                  </a:rPr>
                  <a:t>physical</a:t>
                </a:r>
                <a:endParaRPr lang="en-US" altLang="en-US" sz="2400" b="0">
                  <a:solidFill>
                    <a:schemeClr val="tx1"/>
                  </a:solidFill>
                  <a:latin typeface="Times New Roman" panose="02020603050405020304" pitchFamily="18" charset="0"/>
                </a:endParaRPr>
              </a:p>
            </p:txBody>
          </p:sp>
          <p:sp>
            <p:nvSpPr>
              <p:cNvPr id="13344" name="Line 231">
                <a:extLst>
                  <a:ext uri="{FF2B5EF4-FFF2-40B4-BE49-F238E27FC236}">
                    <a16:creationId xmlns:a16="http://schemas.microsoft.com/office/drawing/2014/main" id="{A62D36C9-B67D-480E-8FE3-1007D803EA0B}"/>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5" name="Line 232">
                <a:extLst>
                  <a:ext uri="{FF2B5EF4-FFF2-40B4-BE49-F238E27FC236}">
                    <a16:creationId xmlns:a16="http://schemas.microsoft.com/office/drawing/2014/main" id="{F28D79CA-2197-47F7-9909-C74866036CFE}"/>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6" name="Line 233">
                <a:extLst>
                  <a:ext uri="{FF2B5EF4-FFF2-40B4-BE49-F238E27FC236}">
                    <a16:creationId xmlns:a16="http://schemas.microsoft.com/office/drawing/2014/main" id="{C25E5418-7DB0-4587-9B90-838F44B171B1}"/>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22" name="Group 234">
              <a:extLst>
                <a:ext uri="{FF2B5EF4-FFF2-40B4-BE49-F238E27FC236}">
                  <a16:creationId xmlns:a16="http://schemas.microsoft.com/office/drawing/2014/main" id="{4147AA03-F73D-4E84-A298-2B7705B2044A}"/>
                </a:ext>
              </a:extLst>
            </p:cNvPr>
            <p:cNvGrpSpPr>
              <a:grpSpLocks/>
            </p:cNvGrpSpPr>
            <p:nvPr/>
          </p:nvGrpSpPr>
          <p:grpSpPr bwMode="auto">
            <a:xfrm>
              <a:off x="4828" y="2751"/>
              <a:ext cx="513" cy="541"/>
              <a:chOff x="2938" y="2925"/>
              <a:chExt cx="513" cy="541"/>
            </a:xfrm>
          </p:grpSpPr>
          <p:sp>
            <p:nvSpPr>
              <p:cNvPr id="13333" name="Rectangle 235">
                <a:extLst>
                  <a:ext uri="{FF2B5EF4-FFF2-40B4-BE49-F238E27FC236}">
                    <a16:creationId xmlns:a16="http://schemas.microsoft.com/office/drawing/2014/main" id="{C814017A-117D-47F3-BA9E-4FEC30B97F76}"/>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34" name="Rectangle 236">
                <a:extLst>
                  <a:ext uri="{FF2B5EF4-FFF2-40B4-BE49-F238E27FC236}">
                    <a16:creationId xmlns:a16="http://schemas.microsoft.com/office/drawing/2014/main" id="{F8FF592B-9CCC-473D-B2E3-0474CF561F9F}"/>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35" name="Rectangle 237">
                <a:extLst>
                  <a:ext uri="{FF2B5EF4-FFF2-40B4-BE49-F238E27FC236}">
                    <a16:creationId xmlns:a16="http://schemas.microsoft.com/office/drawing/2014/main" id="{86AC1E90-53BD-483B-95D8-5A635AE8053E}"/>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36" name="Text Box 238">
                <a:extLst>
                  <a:ext uri="{FF2B5EF4-FFF2-40B4-BE49-F238E27FC236}">
                    <a16:creationId xmlns:a16="http://schemas.microsoft.com/office/drawing/2014/main" id="{3BE24803-9FF3-4638-9315-27F763F48531}"/>
                  </a:ext>
                </a:extLst>
              </p:cNvPr>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000" b="0">
                    <a:solidFill>
                      <a:schemeClr val="bg1"/>
                    </a:solidFill>
                    <a:latin typeface="Comic Sans MS" panose="030F0702030302020204" pitchFamily="66" charset="0"/>
                  </a:rPr>
                  <a:t>application</a:t>
                </a:r>
                <a:endParaRPr lang="en-US" altLang="en-US" sz="1000" b="0">
                  <a:solidFill>
                    <a:schemeClr val="tx1"/>
                  </a:solidFill>
                  <a:latin typeface="Comic Sans MS" panose="030F0702030302020204" pitchFamily="66" charset="0"/>
                </a:endParaRPr>
              </a:p>
              <a:p>
                <a:pPr algn="ctr">
                  <a:spcBef>
                    <a:spcPct val="0"/>
                  </a:spcBef>
                  <a:buFontTx/>
                  <a:buNone/>
                </a:pPr>
                <a:r>
                  <a:rPr lang="en-US" altLang="en-US" sz="1000" b="0">
                    <a:solidFill>
                      <a:schemeClr val="tx1"/>
                    </a:solidFill>
                    <a:latin typeface="Comic Sans MS" panose="030F0702030302020204" pitchFamily="66" charset="0"/>
                  </a:rPr>
                  <a:t>transport</a:t>
                </a:r>
              </a:p>
              <a:p>
                <a:pPr algn="ctr">
                  <a:spcBef>
                    <a:spcPct val="0"/>
                  </a:spcBef>
                  <a:buFontTx/>
                  <a:buNone/>
                </a:pPr>
                <a:r>
                  <a:rPr lang="en-US" altLang="en-US" sz="1000" b="0">
                    <a:solidFill>
                      <a:schemeClr val="tx1"/>
                    </a:solidFill>
                    <a:latin typeface="Comic Sans MS" panose="030F0702030302020204" pitchFamily="66" charset="0"/>
                  </a:rPr>
                  <a:t>network</a:t>
                </a:r>
              </a:p>
              <a:p>
                <a:pPr algn="ctr">
                  <a:spcBef>
                    <a:spcPct val="0"/>
                  </a:spcBef>
                  <a:buFontTx/>
                  <a:buNone/>
                </a:pPr>
                <a:r>
                  <a:rPr lang="en-US" altLang="en-US" sz="1000" b="0">
                    <a:solidFill>
                      <a:schemeClr val="tx1"/>
                    </a:solidFill>
                    <a:latin typeface="Comic Sans MS" panose="030F0702030302020204" pitchFamily="66" charset="0"/>
                  </a:rPr>
                  <a:t>data link</a:t>
                </a:r>
              </a:p>
              <a:p>
                <a:pPr algn="ctr">
                  <a:spcBef>
                    <a:spcPct val="0"/>
                  </a:spcBef>
                  <a:buFontTx/>
                  <a:buNone/>
                </a:pPr>
                <a:r>
                  <a:rPr lang="en-US" altLang="en-US" sz="1000" b="0">
                    <a:solidFill>
                      <a:schemeClr val="tx1"/>
                    </a:solidFill>
                    <a:latin typeface="Comic Sans MS" panose="030F0702030302020204" pitchFamily="66" charset="0"/>
                  </a:rPr>
                  <a:t>physical</a:t>
                </a:r>
                <a:endParaRPr lang="en-US" altLang="en-US" sz="2400" b="0">
                  <a:solidFill>
                    <a:schemeClr val="tx1"/>
                  </a:solidFill>
                  <a:latin typeface="Times New Roman" panose="02020603050405020304" pitchFamily="18" charset="0"/>
                </a:endParaRPr>
              </a:p>
            </p:txBody>
          </p:sp>
          <p:sp>
            <p:nvSpPr>
              <p:cNvPr id="13337" name="Line 239">
                <a:extLst>
                  <a:ext uri="{FF2B5EF4-FFF2-40B4-BE49-F238E27FC236}">
                    <a16:creationId xmlns:a16="http://schemas.microsoft.com/office/drawing/2014/main" id="{8B060AC1-CCC8-4DB9-A23E-69186593195F}"/>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8" name="Line 240">
                <a:extLst>
                  <a:ext uri="{FF2B5EF4-FFF2-40B4-BE49-F238E27FC236}">
                    <a16:creationId xmlns:a16="http://schemas.microsoft.com/office/drawing/2014/main" id="{5E50346A-FAA0-4DD7-9AAB-0402BD86DA7B}"/>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9" name="Line 241">
                <a:extLst>
                  <a:ext uri="{FF2B5EF4-FFF2-40B4-BE49-F238E27FC236}">
                    <a16:creationId xmlns:a16="http://schemas.microsoft.com/office/drawing/2014/main" id="{90EC15C3-0F21-4D9C-A17F-C31720A68406}"/>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23" name="Group 242">
              <a:extLst>
                <a:ext uri="{FF2B5EF4-FFF2-40B4-BE49-F238E27FC236}">
                  <a16:creationId xmlns:a16="http://schemas.microsoft.com/office/drawing/2014/main" id="{57ECE6CC-6C73-4DB8-A6FD-51C171B42B8F}"/>
                </a:ext>
              </a:extLst>
            </p:cNvPr>
            <p:cNvGrpSpPr>
              <a:grpSpLocks/>
            </p:cNvGrpSpPr>
            <p:nvPr/>
          </p:nvGrpSpPr>
          <p:grpSpPr bwMode="auto">
            <a:xfrm>
              <a:off x="3352" y="2817"/>
              <a:ext cx="513" cy="541"/>
              <a:chOff x="2938" y="2925"/>
              <a:chExt cx="513" cy="541"/>
            </a:xfrm>
          </p:grpSpPr>
          <p:sp>
            <p:nvSpPr>
              <p:cNvPr id="13326" name="Rectangle 243">
                <a:extLst>
                  <a:ext uri="{FF2B5EF4-FFF2-40B4-BE49-F238E27FC236}">
                    <a16:creationId xmlns:a16="http://schemas.microsoft.com/office/drawing/2014/main" id="{95F09FB0-F5F8-4D29-B5D6-026B1E3844C9}"/>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27" name="Rectangle 244">
                <a:extLst>
                  <a:ext uri="{FF2B5EF4-FFF2-40B4-BE49-F238E27FC236}">
                    <a16:creationId xmlns:a16="http://schemas.microsoft.com/office/drawing/2014/main" id="{21D8FF9A-1C63-4424-AD7E-3F58D286E44A}"/>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28" name="Rectangle 245">
                <a:extLst>
                  <a:ext uri="{FF2B5EF4-FFF2-40B4-BE49-F238E27FC236}">
                    <a16:creationId xmlns:a16="http://schemas.microsoft.com/office/drawing/2014/main" id="{BE570A00-F3E4-4533-93F0-5640DA20B6A2}"/>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13329" name="Text Box 246">
                <a:extLst>
                  <a:ext uri="{FF2B5EF4-FFF2-40B4-BE49-F238E27FC236}">
                    <a16:creationId xmlns:a16="http://schemas.microsoft.com/office/drawing/2014/main" id="{9057CEF4-9993-487B-8465-D3F52C7B5BDB}"/>
                  </a:ext>
                </a:extLst>
              </p:cNvPr>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000" b="0">
                    <a:solidFill>
                      <a:schemeClr val="bg1"/>
                    </a:solidFill>
                    <a:latin typeface="Comic Sans MS" panose="030F0702030302020204" pitchFamily="66" charset="0"/>
                  </a:rPr>
                  <a:t>application</a:t>
                </a:r>
                <a:endParaRPr lang="en-US" altLang="en-US" sz="1000" b="0">
                  <a:solidFill>
                    <a:schemeClr val="tx1"/>
                  </a:solidFill>
                  <a:latin typeface="Comic Sans MS" panose="030F0702030302020204" pitchFamily="66" charset="0"/>
                </a:endParaRPr>
              </a:p>
              <a:p>
                <a:pPr algn="ctr">
                  <a:spcBef>
                    <a:spcPct val="0"/>
                  </a:spcBef>
                  <a:buFontTx/>
                  <a:buNone/>
                </a:pPr>
                <a:r>
                  <a:rPr lang="en-US" altLang="en-US" sz="1000" b="0">
                    <a:solidFill>
                      <a:schemeClr val="tx1"/>
                    </a:solidFill>
                    <a:latin typeface="Comic Sans MS" panose="030F0702030302020204" pitchFamily="66" charset="0"/>
                  </a:rPr>
                  <a:t>transport</a:t>
                </a:r>
              </a:p>
              <a:p>
                <a:pPr algn="ctr">
                  <a:spcBef>
                    <a:spcPct val="0"/>
                  </a:spcBef>
                  <a:buFontTx/>
                  <a:buNone/>
                </a:pPr>
                <a:r>
                  <a:rPr lang="en-US" altLang="en-US" sz="1000" b="0">
                    <a:solidFill>
                      <a:schemeClr val="tx1"/>
                    </a:solidFill>
                    <a:latin typeface="Comic Sans MS" panose="030F0702030302020204" pitchFamily="66" charset="0"/>
                  </a:rPr>
                  <a:t>network</a:t>
                </a:r>
              </a:p>
              <a:p>
                <a:pPr algn="ctr">
                  <a:spcBef>
                    <a:spcPct val="0"/>
                  </a:spcBef>
                  <a:buFontTx/>
                  <a:buNone/>
                </a:pPr>
                <a:r>
                  <a:rPr lang="en-US" altLang="en-US" sz="1000" b="0">
                    <a:solidFill>
                      <a:schemeClr val="tx1"/>
                    </a:solidFill>
                    <a:latin typeface="Comic Sans MS" panose="030F0702030302020204" pitchFamily="66" charset="0"/>
                  </a:rPr>
                  <a:t>data link</a:t>
                </a:r>
              </a:p>
              <a:p>
                <a:pPr algn="ctr">
                  <a:spcBef>
                    <a:spcPct val="0"/>
                  </a:spcBef>
                  <a:buFontTx/>
                  <a:buNone/>
                </a:pPr>
                <a:r>
                  <a:rPr lang="en-US" altLang="en-US" sz="1000" b="0">
                    <a:solidFill>
                      <a:schemeClr val="tx1"/>
                    </a:solidFill>
                    <a:latin typeface="Comic Sans MS" panose="030F0702030302020204" pitchFamily="66" charset="0"/>
                  </a:rPr>
                  <a:t>physical</a:t>
                </a:r>
                <a:endParaRPr lang="en-US" altLang="en-US" sz="2400" b="0">
                  <a:solidFill>
                    <a:schemeClr val="tx1"/>
                  </a:solidFill>
                  <a:latin typeface="Times New Roman" panose="02020603050405020304" pitchFamily="18" charset="0"/>
                </a:endParaRPr>
              </a:p>
            </p:txBody>
          </p:sp>
          <p:sp>
            <p:nvSpPr>
              <p:cNvPr id="13330" name="Line 247">
                <a:extLst>
                  <a:ext uri="{FF2B5EF4-FFF2-40B4-BE49-F238E27FC236}">
                    <a16:creationId xmlns:a16="http://schemas.microsoft.com/office/drawing/2014/main" id="{DF60169C-2280-4EF2-AEFD-8C4864CBB382}"/>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1" name="Line 248">
                <a:extLst>
                  <a:ext uri="{FF2B5EF4-FFF2-40B4-BE49-F238E27FC236}">
                    <a16:creationId xmlns:a16="http://schemas.microsoft.com/office/drawing/2014/main" id="{52F6D8B3-F539-4BE8-A6AC-A42C82B901BF}"/>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249">
                <a:extLst>
                  <a:ext uri="{FF2B5EF4-FFF2-40B4-BE49-F238E27FC236}">
                    <a16:creationId xmlns:a16="http://schemas.microsoft.com/office/drawing/2014/main" id="{0E57F3D7-EFC2-4C27-940A-8026802F6081}"/>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324" name="Line 250">
              <a:extLst>
                <a:ext uri="{FF2B5EF4-FFF2-40B4-BE49-F238E27FC236}">
                  <a16:creationId xmlns:a16="http://schemas.microsoft.com/office/drawing/2014/main" id="{D8B6E65B-5F95-4147-83FB-A907B7BA893F}"/>
                </a:ext>
              </a:extLst>
            </p:cNvPr>
            <p:cNvSpPr>
              <a:spLocks noChangeShapeType="1"/>
            </p:cNvSpPr>
            <p:nvPr/>
          </p:nvSpPr>
          <p:spPr bwMode="auto">
            <a:xfrm>
              <a:off x="3480" y="1020"/>
              <a:ext cx="1380" cy="1794"/>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5" name="Line 251">
              <a:extLst>
                <a:ext uri="{FF2B5EF4-FFF2-40B4-BE49-F238E27FC236}">
                  <a16:creationId xmlns:a16="http://schemas.microsoft.com/office/drawing/2014/main" id="{F063DB19-673F-493C-9356-B441971A811C}"/>
                </a:ext>
              </a:extLst>
            </p:cNvPr>
            <p:cNvSpPr>
              <a:spLocks noChangeShapeType="1"/>
            </p:cNvSpPr>
            <p:nvPr/>
          </p:nvSpPr>
          <p:spPr bwMode="auto">
            <a:xfrm flipV="1">
              <a:off x="3846" y="2850"/>
              <a:ext cx="1002" cy="36"/>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20062" name="Rectangle 254">
            <a:extLst>
              <a:ext uri="{FF2B5EF4-FFF2-40B4-BE49-F238E27FC236}">
                <a16:creationId xmlns:a16="http://schemas.microsoft.com/office/drawing/2014/main" id="{6A5FC248-E574-4BE0-A464-4AF35544F1FB}"/>
              </a:ext>
            </a:extLst>
          </p:cNvPr>
          <p:cNvSpPr>
            <a:spLocks noGrp="1" noChangeArrowheads="1"/>
          </p:cNvSpPr>
          <p:nvPr>
            <p:ph type="body" sz="half" idx="1"/>
          </p:nvPr>
        </p:nvSpPr>
        <p:spPr>
          <a:xfrm>
            <a:off x="381000" y="2036763"/>
            <a:ext cx="4495800" cy="3810000"/>
          </a:xfrm>
          <a:noFill/>
        </p:spPr>
        <p:txBody>
          <a:bodyPr/>
          <a:lstStyle/>
          <a:p>
            <a:r>
              <a:rPr lang="en-US" altLang="en-US" sz="2100" b="0">
                <a:cs typeface="Arial" panose="020B0604020202020204" pitchFamily="34" charset="0"/>
              </a:rPr>
              <a:t>Application: Truyền thông và các quá trình phân tán</a:t>
            </a:r>
          </a:p>
          <a:p>
            <a:r>
              <a:rPr lang="vi-VN" altLang="en-US" sz="2100" b="0">
                <a:cs typeface="Arial" panose="020B0604020202020204" pitchFamily="34" charset="0"/>
              </a:rPr>
              <a:t>Thực hiện giao dịch giữa các Hosts theo địa chỉ người dùng</a:t>
            </a:r>
          </a:p>
          <a:p>
            <a:r>
              <a:rPr lang="vi-VN" altLang="en-US" sz="2100" b="0">
                <a:cs typeface="Arial" panose="020B0604020202020204" pitchFamily="34" charset="0"/>
              </a:rPr>
              <a:t>Thay đổi các thông báo theo yêu cầu ứng dụng</a:t>
            </a:r>
          </a:p>
          <a:p>
            <a:r>
              <a:rPr lang="en-US" altLang="en-US" sz="2100" b="0">
                <a:cs typeface="Arial" panose="020B0604020202020204" pitchFamily="34" charset="0"/>
              </a:rPr>
              <a:t>Thực hiện các dịch vụ E-mail, truyền file (FTP), WWW,...</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45"/>
                                        </p:tgtEl>
                                        <p:attrNameLst>
                                          <p:attrName>style.visibility</p:attrName>
                                        </p:attrNameLst>
                                      </p:cBhvr>
                                      <p:to>
                                        <p:strVal val="visible"/>
                                      </p:to>
                                    </p:set>
                                    <p:animEffect transition="in" filter="dissolve">
                                      <p:cBhvr>
                                        <p:cTn id="12" dur="500"/>
                                        <p:tgtEl>
                                          <p:spTgt spid="11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0062">
                                            <p:txEl>
                                              <p:pRg st="0" end="0"/>
                                            </p:txEl>
                                          </p:spTgt>
                                        </p:tgtEl>
                                        <p:attrNameLst>
                                          <p:attrName>style.visibility</p:attrName>
                                        </p:attrNameLst>
                                      </p:cBhvr>
                                      <p:to>
                                        <p:strVal val="visible"/>
                                      </p:to>
                                    </p:set>
                                    <p:animEffect transition="in" filter="diamond(in)">
                                      <p:cBhvr>
                                        <p:cTn id="17" dur="2000"/>
                                        <p:tgtEl>
                                          <p:spTgt spid="12006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20062">
                                            <p:txEl>
                                              <p:pRg st="1" end="1"/>
                                            </p:txEl>
                                          </p:spTgt>
                                        </p:tgtEl>
                                        <p:attrNameLst>
                                          <p:attrName>style.visibility</p:attrName>
                                        </p:attrNameLst>
                                      </p:cBhvr>
                                      <p:to>
                                        <p:strVal val="visible"/>
                                      </p:to>
                                    </p:set>
                                    <p:animEffect transition="in" filter="diamond(in)">
                                      <p:cBhvr>
                                        <p:cTn id="22" dur="2000"/>
                                        <p:tgtEl>
                                          <p:spTgt spid="12006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20062">
                                            <p:txEl>
                                              <p:pRg st="2" end="2"/>
                                            </p:txEl>
                                          </p:spTgt>
                                        </p:tgtEl>
                                        <p:attrNameLst>
                                          <p:attrName>style.visibility</p:attrName>
                                        </p:attrNameLst>
                                      </p:cBhvr>
                                      <p:to>
                                        <p:strVal val="visible"/>
                                      </p:to>
                                    </p:set>
                                    <p:animEffect transition="in" filter="diamond(in)">
                                      <p:cBhvr>
                                        <p:cTn id="27" dur="2000"/>
                                        <p:tgtEl>
                                          <p:spTgt spid="12006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20062">
                                            <p:txEl>
                                              <p:pRg st="3" end="3"/>
                                            </p:txEl>
                                          </p:spTgt>
                                        </p:tgtEl>
                                        <p:attrNameLst>
                                          <p:attrName>style.visibility</p:attrName>
                                        </p:attrNameLst>
                                      </p:cBhvr>
                                      <p:to>
                                        <p:strVal val="visible"/>
                                      </p:to>
                                    </p:set>
                                    <p:animEffect transition="in" filter="diamond(in)">
                                      <p:cBhvr>
                                        <p:cTn id="32" dur="2000"/>
                                        <p:tgtEl>
                                          <p:spTgt spid="1200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6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EF78281F-0D6C-4BC5-A291-6ED0C7BDF4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C975C044-2A38-4E64-9FB2-3B8AF2212CFA}" type="slidenum">
              <a:rPr lang="en-US" altLang="en-US" sz="1400" b="0">
                <a:latin typeface="Times New Roman" panose="02020603050405020304" pitchFamily="18" charset="0"/>
              </a:rPr>
              <a:pPr>
                <a:spcBef>
                  <a:spcPct val="0"/>
                </a:spcBef>
                <a:buFontTx/>
                <a:buNone/>
              </a:pPr>
              <a:t>27</a:t>
            </a:fld>
            <a:endParaRPr lang="en-US" altLang="en-US" sz="1400" b="0">
              <a:latin typeface="Times New Roman" panose="02020603050405020304" pitchFamily="18" charset="0"/>
            </a:endParaRPr>
          </a:p>
        </p:txBody>
      </p:sp>
      <p:pic>
        <p:nvPicPr>
          <p:cNvPr id="14339" name="Picture 7" descr="1">
            <a:extLst>
              <a:ext uri="{FF2B5EF4-FFF2-40B4-BE49-F238E27FC236}">
                <a16:creationId xmlns:a16="http://schemas.microsoft.com/office/drawing/2014/main" id="{16AF4E25-75C1-432D-9B5C-37F7C7AE5D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85825" y="2171700"/>
            <a:ext cx="7191375" cy="3619500"/>
          </a:xfrm>
          <a:noFill/>
          <a:ln w="38100">
            <a:solidFill>
              <a:srgbClr val="FFFFCC"/>
            </a:solidFill>
            <a:miter lim="800000"/>
            <a:headEnd/>
            <a:tailEnd/>
          </a:ln>
        </p:spPr>
      </p:pic>
      <p:sp>
        <p:nvSpPr>
          <p:cNvPr id="224266" name="Rectangle 10">
            <a:extLst>
              <a:ext uri="{FF2B5EF4-FFF2-40B4-BE49-F238E27FC236}">
                <a16:creationId xmlns:a16="http://schemas.microsoft.com/office/drawing/2014/main" id="{7F816677-9F81-4DD2-A0EB-63164B0CE451}"/>
              </a:ext>
            </a:extLst>
          </p:cNvPr>
          <p:cNvSpPr>
            <a:spLocks noChangeArrowheads="1"/>
          </p:cNvSpPr>
          <p:nvPr/>
        </p:nvSpPr>
        <p:spPr bwMode="auto">
          <a:xfrm>
            <a:off x="381000" y="533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just" eaLnBrk="1" hangingPunct="1">
              <a:buFontTx/>
              <a:buNone/>
            </a:pPr>
            <a:r>
              <a:rPr lang="en-US" altLang="en-US" sz="2300">
                <a:solidFill>
                  <a:schemeClr val="bg1"/>
                </a:solidFill>
                <a:latin typeface=".VnArial Narrow" panose="020B7200000000000000" pitchFamily="34" charset="0"/>
              </a:rPr>
              <a:t>Ph©n tÝch qu¸ tr×nh ho¹t ®éng cña m« h×nh giao thøc trªn INTERNET ta cã thÊy viÖc giao dÞch ®­îc tiÕn hµnh:</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24266">
                                            <p:txEl>
                                              <p:pRg st="0" end="0"/>
                                            </p:txEl>
                                          </p:spTgt>
                                        </p:tgtEl>
                                        <p:attrNameLst>
                                          <p:attrName>style.visibility</p:attrName>
                                        </p:attrNameLst>
                                      </p:cBhvr>
                                      <p:to>
                                        <p:strVal val="visible"/>
                                      </p:to>
                                    </p:set>
                                    <p:animEffect transition="in" filter="diamond(in)">
                                      <p:cBhvr>
                                        <p:cTn id="7" dur="2000"/>
                                        <p:tgtEl>
                                          <p:spTgt spid="2242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a:extLst>
              <a:ext uri="{FF2B5EF4-FFF2-40B4-BE49-F238E27FC236}">
                <a16:creationId xmlns:a16="http://schemas.microsoft.com/office/drawing/2014/main" id="{467204A5-908C-4927-AC67-73FF306B83D5}"/>
              </a:ext>
            </a:extLst>
          </p:cNvPr>
          <p:cNvSpPr>
            <a:spLocks noChangeArrowheads="1"/>
          </p:cNvSpPr>
          <p:nvPr/>
        </p:nvSpPr>
        <p:spPr bwMode="auto">
          <a:xfrm>
            <a:off x="381000" y="533400"/>
            <a:ext cx="8534400" cy="381000"/>
          </a:xfrm>
          <a:prstGeom prst="rect">
            <a:avLst/>
          </a:prstGeom>
          <a:noFill/>
          <a:ln w="9525">
            <a:noFill/>
            <a:miter lim="800000"/>
            <a:headEnd/>
            <a:tailEnd/>
          </a:ln>
        </p:spPr>
        <p:txBody>
          <a:bodyPr/>
          <a:lstStyle/>
          <a:p>
            <a:pPr algn="just" eaLnBrk="1" hangingPunct="1">
              <a:spcBef>
                <a:spcPct val="20000"/>
              </a:spcBef>
              <a:defRPr/>
            </a:pPr>
            <a:r>
              <a:rPr lang="en-US" sz="2000" dirty="0">
                <a:latin typeface="+mj-lt"/>
              </a:rPr>
              <a:t>HOST 1              ROUTER A                    ROUTER B                 HOST 2</a:t>
            </a:r>
          </a:p>
        </p:txBody>
      </p:sp>
      <p:grpSp>
        <p:nvGrpSpPr>
          <p:cNvPr id="2" name="Group 60">
            <a:extLst>
              <a:ext uri="{FF2B5EF4-FFF2-40B4-BE49-F238E27FC236}">
                <a16:creationId xmlns:a16="http://schemas.microsoft.com/office/drawing/2014/main" id="{1B2D7197-6C3E-4739-BFAA-70E9D60A63DF}"/>
              </a:ext>
            </a:extLst>
          </p:cNvPr>
          <p:cNvGrpSpPr>
            <a:grpSpLocks/>
          </p:cNvGrpSpPr>
          <p:nvPr/>
        </p:nvGrpSpPr>
        <p:grpSpPr bwMode="auto">
          <a:xfrm>
            <a:off x="136525" y="1143000"/>
            <a:ext cx="8931275" cy="2763838"/>
            <a:chOff x="134" y="1437"/>
            <a:chExt cx="5626" cy="1741"/>
          </a:xfrm>
        </p:grpSpPr>
        <p:grpSp>
          <p:nvGrpSpPr>
            <p:cNvPr id="15368" name="Group 26">
              <a:extLst>
                <a:ext uri="{FF2B5EF4-FFF2-40B4-BE49-F238E27FC236}">
                  <a16:creationId xmlns:a16="http://schemas.microsoft.com/office/drawing/2014/main" id="{A4E32419-BC79-4F6E-BE90-F324C1118830}"/>
                </a:ext>
              </a:extLst>
            </p:cNvPr>
            <p:cNvGrpSpPr>
              <a:grpSpLocks/>
            </p:cNvGrpSpPr>
            <p:nvPr/>
          </p:nvGrpSpPr>
          <p:grpSpPr bwMode="auto">
            <a:xfrm>
              <a:off x="4598" y="1437"/>
              <a:ext cx="1162" cy="1443"/>
              <a:chOff x="182" y="947"/>
              <a:chExt cx="1162" cy="1443"/>
            </a:xfrm>
          </p:grpSpPr>
          <p:sp>
            <p:nvSpPr>
              <p:cNvPr id="15406" name="Text Box 5">
                <a:extLst>
                  <a:ext uri="{FF2B5EF4-FFF2-40B4-BE49-F238E27FC236}">
                    <a16:creationId xmlns:a16="http://schemas.microsoft.com/office/drawing/2014/main" id="{CB3D7181-3933-481B-817C-89CA4B7D0DC3}"/>
                  </a:ext>
                </a:extLst>
              </p:cNvPr>
              <p:cNvSpPr txBox="1">
                <a:spLocks noChangeArrowheads="1"/>
              </p:cNvSpPr>
              <p:nvPr/>
            </p:nvSpPr>
            <p:spPr bwMode="auto">
              <a:xfrm>
                <a:off x="182" y="947"/>
                <a:ext cx="1162" cy="268"/>
              </a:xfrm>
              <a:prstGeom prst="rect">
                <a:avLst/>
              </a:prstGeom>
              <a:noFill/>
              <a:ln w="2857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r>
                  <a:rPr lang="en-US" altLang="en-US" sz="2000">
                    <a:solidFill>
                      <a:schemeClr val="accent1"/>
                    </a:solidFill>
                    <a:latin typeface=".VnBlack" panose="020B7200000000000000" pitchFamily="34" charset="0"/>
                  </a:rPr>
                  <a:t>Application</a:t>
                </a:r>
              </a:p>
            </p:txBody>
          </p:sp>
          <p:sp>
            <p:nvSpPr>
              <p:cNvPr id="19504" name="Text Box 6">
                <a:extLst>
                  <a:ext uri="{FF2B5EF4-FFF2-40B4-BE49-F238E27FC236}">
                    <a16:creationId xmlns:a16="http://schemas.microsoft.com/office/drawing/2014/main" id="{58BDDE73-7B90-4560-A53A-92A30E25D25D}"/>
                  </a:ext>
                </a:extLst>
              </p:cNvPr>
              <p:cNvSpPr txBox="1">
                <a:spLocks noChangeArrowheads="1"/>
              </p:cNvSpPr>
              <p:nvPr/>
            </p:nvSpPr>
            <p:spPr bwMode="auto">
              <a:xfrm>
                <a:off x="192" y="1240"/>
                <a:ext cx="1152" cy="252"/>
              </a:xfrm>
              <a:prstGeom prst="rect">
                <a:avLst/>
              </a:prstGeom>
              <a:noFill/>
              <a:ln w="28575">
                <a:solidFill>
                  <a:schemeClr val="bg1"/>
                </a:solidFill>
                <a:miter lim="800000"/>
                <a:headEnd/>
                <a:tailEnd/>
              </a:ln>
            </p:spPr>
            <p:txBody>
              <a:bodyPr>
                <a:spAutoFit/>
              </a:bodyPr>
              <a:lstStyle/>
              <a:p>
                <a:pPr algn="ctr" eaLnBrk="1" hangingPunct="1">
                  <a:defRPr/>
                </a:pPr>
                <a:r>
                  <a:rPr lang="en-US" sz="2000" dirty="0">
                    <a:solidFill>
                      <a:schemeClr val="accent1">
                        <a:lumMod val="20000"/>
                        <a:lumOff val="80000"/>
                      </a:schemeClr>
                    </a:solidFill>
                    <a:latin typeface=".VnBlack" pitchFamily="34" charset="0"/>
                  </a:rPr>
                  <a:t>TCP</a:t>
                </a:r>
              </a:p>
            </p:txBody>
          </p:sp>
          <p:sp>
            <p:nvSpPr>
              <p:cNvPr id="226311" name="Text Box 7">
                <a:extLst>
                  <a:ext uri="{FF2B5EF4-FFF2-40B4-BE49-F238E27FC236}">
                    <a16:creationId xmlns:a16="http://schemas.microsoft.com/office/drawing/2014/main" id="{641BCA46-E29F-4A06-A5B3-707EA9C97FFE}"/>
                  </a:ext>
                </a:extLst>
              </p:cNvPr>
              <p:cNvSpPr txBox="1">
                <a:spLocks noChangeArrowheads="1"/>
              </p:cNvSpPr>
              <p:nvPr/>
            </p:nvSpPr>
            <p:spPr bwMode="auto">
              <a:xfrm>
                <a:off x="192" y="1536"/>
                <a:ext cx="1152" cy="252"/>
              </a:xfrm>
              <a:prstGeom prst="rect">
                <a:avLst/>
              </a:prstGeom>
              <a:gradFill rotWithShape="1">
                <a:gsLst>
                  <a:gs pos="0">
                    <a:schemeClr val="accent1"/>
                  </a:gs>
                  <a:gs pos="100000">
                    <a:schemeClr val="accent1">
                      <a:gamma/>
                      <a:shade val="81961"/>
                      <a:invGamma/>
                    </a:schemeClr>
                  </a:gs>
                </a:gsLst>
                <a:lin ang="5400000" scaled="1"/>
              </a:gradFill>
              <a:ln w="28575">
                <a:solidFill>
                  <a:srgbClr val="FF00FF"/>
                </a:solidFill>
                <a:miter lim="800000"/>
                <a:headEnd/>
                <a:tailEnd/>
              </a:ln>
              <a:effectLst/>
            </p:spPr>
            <p:txBody>
              <a:bodyPr>
                <a:spAutoFit/>
              </a:bodyPr>
              <a:lstStyle/>
              <a:p>
                <a:pPr algn="ctr" eaLnBrk="1" hangingPunct="1">
                  <a:defRPr/>
                </a:pPr>
                <a:r>
                  <a:rPr lang="en-US" sz="2000" dirty="0">
                    <a:latin typeface=".VnBlack" pitchFamily="34" charset="0"/>
                  </a:rPr>
                  <a:t>IP</a:t>
                </a:r>
              </a:p>
            </p:txBody>
          </p:sp>
          <p:sp>
            <p:nvSpPr>
              <p:cNvPr id="15409" name="Text Box 8">
                <a:extLst>
                  <a:ext uri="{FF2B5EF4-FFF2-40B4-BE49-F238E27FC236}">
                    <a16:creationId xmlns:a16="http://schemas.microsoft.com/office/drawing/2014/main" id="{5ECC79AF-541C-420E-9716-C8F06236FC8E}"/>
                  </a:ext>
                </a:extLst>
              </p:cNvPr>
              <p:cNvSpPr txBox="1">
                <a:spLocks noChangeArrowheads="1"/>
              </p:cNvSpPr>
              <p:nvPr/>
            </p:nvSpPr>
            <p:spPr bwMode="auto">
              <a:xfrm>
                <a:off x="192" y="1834"/>
                <a:ext cx="1152" cy="268"/>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eaLnBrk="1" hangingPunct="1">
                  <a:spcBef>
                    <a:spcPct val="0"/>
                  </a:spcBef>
                  <a:buFontTx/>
                  <a:buNone/>
                </a:pPr>
                <a:r>
                  <a:rPr lang="en-US" altLang="en-US" sz="2000">
                    <a:solidFill>
                      <a:srgbClr val="FFFF00"/>
                    </a:solidFill>
                    <a:latin typeface=".VnBlack" panose="020B7200000000000000" pitchFamily="34" charset="0"/>
                  </a:rPr>
                  <a:t>DLa</a:t>
                </a:r>
              </a:p>
            </p:txBody>
          </p:sp>
          <p:sp>
            <p:nvSpPr>
              <p:cNvPr id="15410" name="Text Box 9">
                <a:extLst>
                  <a:ext uri="{FF2B5EF4-FFF2-40B4-BE49-F238E27FC236}">
                    <a16:creationId xmlns:a16="http://schemas.microsoft.com/office/drawing/2014/main" id="{63012AED-7C38-44A0-BF7F-4F31A5D7C6E0}"/>
                  </a:ext>
                </a:extLst>
              </p:cNvPr>
              <p:cNvSpPr txBox="1">
                <a:spLocks noChangeArrowheads="1"/>
              </p:cNvSpPr>
              <p:nvPr/>
            </p:nvSpPr>
            <p:spPr bwMode="auto">
              <a:xfrm>
                <a:off x="192" y="2122"/>
                <a:ext cx="1152" cy="268"/>
              </a:xfrm>
              <a:prstGeom prst="rect">
                <a:avLst/>
              </a:prstGeom>
              <a:noFill/>
              <a:ln w="28575">
                <a:solidFill>
                  <a:srgbClr val="00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eaLnBrk="1" hangingPunct="1">
                  <a:spcBef>
                    <a:spcPct val="0"/>
                  </a:spcBef>
                  <a:buFontTx/>
                  <a:buNone/>
                </a:pPr>
                <a:r>
                  <a:rPr lang="en-US" altLang="en-US" sz="2000">
                    <a:solidFill>
                      <a:srgbClr val="00FF99"/>
                    </a:solidFill>
                    <a:latin typeface=".VnBlack" panose="020B7200000000000000" pitchFamily="34" charset="0"/>
                  </a:rPr>
                  <a:t>PHYa</a:t>
                </a:r>
              </a:p>
            </p:txBody>
          </p:sp>
        </p:grpSp>
        <p:grpSp>
          <p:nvGrpSpPr>
            <p:cNvPr id="15369" name="Group 33">
              <a:extLst>
                <a:ext uri="{FF2B5EF4-FFF2-40B4-BE49-F238E27FC236}">
                  <a16:creationId xmlns:a16="http://schemas.microsoft.com/office/drawing/2014/main" id="{1F1E867F-DFBC-498B-B27C-8C868BE62D02}"/>
                </a:ext>
              </a:extLst>
            </p:cNvPr>
            <p:cNvGrpSpPr>
              <a:grpSpLocks/>
            </p:cNvGrpSpPr>
            <p:nvPr/>
          </p:nvGrpSpPr>
          <p:grpSpPr bwMode="auto">
            <a:xfrm>
              <a:off x="1680" y="2027"/>
              <a:ext cx="1152" cy="853"/>
              <a:chOff x="1824" y="1536"/>
              <a:chExt cx="1152" cy="853"/>
            </a:xfrm>
          </p:grpSpPr>
          <p:sp>
            <p:nvSpPr>
              <p:cNvPr id="226316" name="Text Box 12">
                <a:extLst>
                  <a:ext uri="{FF2B5EF4-FFF2-40B4-BE49-F238E27FC236}">
                    <a16:creationId xmlns:a16="http://schemas.microsoft.com/office/drawing/2014/main" id="{4F8B687A-3A82-4F4B-BA86-D52DBA754639}"/>
                  </a:ext>
                </a:extLst>
              </p:cNvPr>
              <p:cNvSpPr txBox="1">
                <a:spLocks noChangeArrowheads="1"/>
              </p:cNvSpPr>
              <p:nvPr/>
            </p:nvSpPr>
            <p:spPr bwMode="auto">
              <a:xfrm>
                <a:off x="1824" y="1536"/>
                <a:ext cx="1152" cy="252"/>
              </a:xfrm>
              <a:prstGeom prst="rect">
                <a:avLst/>
              </a:prstGeom>
              <a:gradFill rotWithShape="1">
                <a:gsLst>
                  <a:gs pos="0">
                    <a:schemeClr val="accent1"/>
                  </a:gs>
                  <a:gs pos="100000">
                    <a:schemeClr val="accent1">
                      <a:gamma/>
                      <a:shade val="81961"/>
                      <a:invGamma/>
                    </a:schemeClr>
                  </a:gs>
                </a:gsLst>
                <a:lin ang="5400000" scaled="1"/>
              </a:gradFill>
              <a:ln w="28575">
                <a:solidFill>
                  <a:srgbClr val="FF00FF"/>
                </a:solidFill>
                <a:miter lim="800000"/>
                <a:headEnd/>
                <a:tailEnd/>
              </a:ln>
              <a:effectLst/>
            </p:spPr>
            <p:txBody>
              <a:bodyPr>
                <a:spAutoFit/>
              </a:bodyPr>
              <a:lstStyle/>
              <a:p>
                <a:pPr algn="ctr" eaLnBrk="1" hangingPunct="1">
                  <a:defRPr/>
                </a:pPr>
                <a:r>
                  <a:rPr lang="en-US" sz="2000" dirty="0">
                    <a:latin typeface=".VnBlack" pitchFamily="34" charset="0"/>
                  </a:rPr>
                  <a:t>IP</a:t>
                </a:r>
              </a:p>
            </p:txBody>
          </p:sp>
          <p:sp>
            <p:nvSpPr>
              <p:cNvPr id="15404" name="Text Box 13">
                <a:extLst>
                  <a:ext uri="{FF2B5EF4-FFF2-40B4-BE49-F238E27FC236}">
                    <a16:creationId xmlns:a16="http://schemas.microsoft.com/office/drawing/2014/main" id="{653CF709-C23D-48F2-8572-9BFB860B53A4}"/>
                  </a:ext>
                </a:extLst>
              </p:cNvPr>
              <p:cNvSpPr txBox="1">
                <a:spLocks noChangeArrowheads="1"/>
              </p:cNvSpPr>
              <p:nvPr/>
            </p:nvSpPr>
            <p:spPr bwMode="auto">
              <a:xfrm>
                <a:off x="1824" y="1834"/>
                <a:ext cx="1152" cy="268"/>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eaLnBrk="1" hangingPunct="1">
                  <a:spcBef>
                    <a:spcPct val="0"/>
                  </a:spcBef>
                  <a:buFontTx/>
                  <a:buNone/>
                </a:pPr>
                <a:r>
                  <a:rPr lang="en-US" altLang="en-US" sz="2000">
                    <a:solidFill>
                      <a:srgbClr val="FFFF00"/>
                    </a:solidFill>
                    <a:latin typeface=".VnBlack" panose="020B7200000000000000" pitchFamily="34" charset="0"/>
                  </a:rPr>
                  <a:t>DLa</a:t>
                </a:r>
              </a:p>
            </p:txBody>
          </p:sp>
          <p:sp>
            <p:nvSpPr>
              <p:cNvPr id="15405" name="Text Box 14">
                <a:extLst>
                  <a:ext uri="{FF2B5EF4-FFF2-40B4-BE49-F238E27FC236}">
                    <a16:creationId xmlns:a16="http://schemas.microsoft.com/office/drawing/2014/main" id="{4655E9D8-816D-4880-9C05-72F00B2E1179}"/>
                  </a:ext>
                </a:extLst>
              </p:cNvPr>
              <p:cNvSpPr txBox="1">
                <a:spLocks noChangeArrowheads="1"/>
              </p:cNvSpPr>
              <p:nvPr/>
            </p:nvSpPr>
            <p:spPr bwMode="auto">
              <a:xfrm>
                <a:off x="1824" y="2121"/>
                <a:ext cx="1152" cy="268"/>
              </a:xfrm>
              <a:prstGeom prst="rect">
                <a:avLst/>
              </a:prstGeom>
              <a:noFill/>
              <a:ln w="28575">
                <a:solidFill>
                  <a:srgbClr val="00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eaLnBrk="1" hangingPunct="1">
                  <a:spcBef>
                    <a:spcPct val="0"/>
                  </a:spcBef>
                  <a:buFontTx/>
                  <a:buNone/>
                </a:pPr>
                <a:r>
                  <a:rPr lang="en-US" altLang="en-US" sz="2000">
                    <a:solidFill>
                      <a:srgbClr val="00FF99"/>
                    </a:solidFill>
                    <a:latin typeface=".VnBlack" panose="020B7200000000000000" pitchFamily="34" charset="0"/>
                  </a:rPr>
                  <a:t>PHYa</a:t>
                </a:r>
              </a:p>
            </p:txBody>
          </p:sp>
        </p:grpSp>
        <p:grpSp>
          <p:nvGrpSpPr>
            <p:cNvPr id="15370" name="Group 34">
              <a:extLst>
                <a:ext uri="{FF2B5EF4-FFF2-40B4-BE49-F238E27FC236}">
                  <a16:creationId xmlns:a16="http://schemas.microsoft.com/office/drawing/2014/main" id="{2830B300-A511-4654-AADC-69C37BFC9149}"/>
                </a:ext>
              </a:extLst>
            </p:cNvPr>
            <p:cNvGrpSpPr>
              <a:grpSpLocks/>
            </p:cNvGrpSpPr>
            <p:nvPr/>
          </p:nvGrpSpPr>
          <p:grpSpPr bwMode="auto">
            <a:xfrm>
              <a:off x="3072" y="2016"/>
              <a:ext cx="1152" cy="853"/>
              <a:chOff x="3168" y="1547"/>
              <a:chExt cx="1152" cy="853"/>
            </a:xfrm>
          </p:grpSpPr>
          <p:sp>
            <p:nvSpPr>
              <p:cNvPr id="226327" name="Text Box 23">
                <a:extLst>
                  <a:ext uri="{FF2B5EF4-FFF2-40B4-BE49-F238E27FC236}">
                    <a16:creationId xmlns:a16="http://schemas.microsoft.com/office/drawing/2014/main" id="{770A46B1-D671-45A5-9ECB-A6853B8F0376}"/>
                  </a:ext>
                </a:extLst>
              </p:cNvPr>
              <p:cNvSpPr txBox="1">
                <a:spLocks noChangeArrowheads="1"/>
              </p:cNvSpPr>
              <p:nvPr/>
            </p:nvSpPr>
            <p:spPr bwMode="auto">
              <a:xfrm>
                <a:off x="3168" y="1547"/>
                <a:ext cx="1152" cy="252"/>
              </a:xfrm>
              <a:prstGeom prst="rect">
                <a:avLst/>
              </a:prstGeom>
              <a:gradFill rotWithShape="1">
                <a:gsLst>
                  <a:gs pos="0">
                    <a:schemeClr val="accent1"/>
                  </a:gs>
                  <a:gs pos="100000">
                    <a:schemeClr val="accent1">
                      <a:gamma/>
                      <a:shade val="81961"/>
                      <a:invGamma/>
                    </a:schemeClr>
                  </a:gs>
                </a:gsLst>
                <a:lin ang="5400000" scaled="1"/>
              </a:gradFill>
              <a:ln w="28575">
                <a:solidFill>
                  <a:srgbClr val="FF00FF"/>
                </a:solidFill>
                <a:miter lim="800000"/>
                <a:headEnd/>
                <a:tailEnd/>
              </a:ln>
              <a:effectLst/>
            </p:spPr>
            <p:txBody>
              <a:bodyPr>
                <a:spAutoFit/>
              </a:bodyPr>
              <a:lstStyle/>
              <a:p>
                <a:pPr algn="ctr" eaLnBrk="1" hangingPunct="1">
                  <a:defRPr/>
                </a:pPr>
                <a:r>
                  <a:rPr lang="en-US" sz="2000" dirty="0">
                    <a:latin typeface=".VnBlack" pitchFamily="34" charset="0"/>
                  </a:rPr>
                  <a:t>IP</a:t>
                </a:r>
              </a:p>
            </p:txBody>
          </p:sp>
          <p:sp>
            <p:nvSpPr>
              <p:cNvPr id="15401" name="Text Box 24">
                <a:extLst>
                  <a:ext uri="{FF2B5EF4-FFF2-40B4-BE49-F238E27FC236}">
                    <a16:creationId xmlns:a16="http://schemas.microsoft.com/office/drawing/2014/main" id="{B84A818C-DA84-4000-8D82-290C93BF4007}"/>
                  </a:ext>
                </a:extLst>
              </p:cNvPr>
              <p:cNvSpPr txBox="1">
                <a:spLocks noChangeArrowheads="1"/>
              </p:cNvSpPr>
              <p:nvPr/>
            </p:nvSpPr>
            <p:spPr bwMode="auto">
              <a:xfrm>
                <a:off x="3168" y="1845"/>
                <a:ext cx="1152" cy="268"/>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eaLnBrk="1" hangingPunct="1">
                  <a:spcBef>
                    <a:spcPct val="0"/>
                  </a:spcBef>
                  <a:buFontTx/>
                  <a:buNone/>
                </a:pPr>
                <a:r>
                  <a:rPr lang="en-US" altLang="en-US" sz="2000">
                    <a:solidFill>
                      <a:srgbClr val="FFFF00"/>
                    </a:solidFill>
                    <a:latin typeface=".VnBlack" panose="020B7200000000000000" pitchFamily="34" charset="0"/>
                  </a:rPr>
                  <a:t>DLa</a:t>
                </a:r>
              </a:p>
            </p:txBody>
          </p:sp>
          <p:sp>
            <p:nvSpPr>
              <p:cNvPr id="15402" name="Text Box 25">
                <a:extLst>
                  <a:ext uri="{FF2B5EF4-FFF2-40B4-BE49-F238E27FC236}">
                    <a16:creationId xmlns:a16="http://schemas.microsoft.com/office/drawing/2014/main" id="{B83B5952-D42F-451F-9FBE-BE60AACDD5BD}"/>
                  </a:ext>
                </a:extLst>
              </p:cNvPr>
              <p:cNvSpPr txBox="1">
                <a:spLocks noChangeArrowheads="1"/>
              </p:cNvSpPr>
              <p:nvPr/>
            </p:nvSpPr>
            <p:spPr bwMode="auto">
              <a:xfrm>
                <a:off x="3168" y="2132"/>
                <a:ext cx="1152" cy="268"/>
              </a:xfrm>
              <a:prstGeom prst="rect">
                <a:avLst/>
              </a:prstGeom>
              <a:noFill/>
              <a:ln w="28575">
                <a:solidFill>
                  <a:srgbClr val="00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eaLnBrk="1" hangingPunct="1">
                  <a:spcBef>
                    <a:spcPct val="0"/>
                  </a:spcBef>
                  <a:buFontTx/>
                  <a:buNone/>
                </a:pPr>
                <a:r>
                  <a:rPr lang="en-US" altLang="en-US" sz="2000">
                    <a:solidFill>
                      <a:srgbClr val="00FF99"/>
                    </a:solidFill>
                    <a:latin typeface=".VnBlack" panose="020B7200000000000000" pitchFamily="34" charset="0"/>
                  </a:rPr>
                  <a:t>PHYa</a:t>
                </a:r>
              </a:p>
            </p:txBody>
          </p:sp>
        </p:grpSp>
        <p:grpSp>
          <p:nvGrpSpPr>
            <p:cNvPr id="15371" name="Group 27">
              <a:extLst>
                <a:ext uri="{FF2B5EF4-FFF2-40B4-BE49-F238E27FC236}">
                  <a16:creationId xmlns:a16="http://schemas.microsoft.com/office/drawing/2014/main" id="{6D5B5E02-0F90-4556-93D7-4C20739E80FA}"/>
                </a:ext>
              </a:extLst>
            </p:cNvPr>
            <p:cNvGrpSpPr>
              <a:grpSpLocks/>
            </p:cNvGrpSpPr>
            <p:nvPr/>
          </p:nvGrpSpPr>
          <p:grpSpPr bwMode="auto">
            <a:xfrm>
              <a:off x="134" y="1437"/>
              <a:ext cx="1162" cy="1443"/>
              <a:chOff x="182" y="947"/>
              <a:chExt cx="1162" cy="1443"/>
            </a:xfrm>
          </p:grpSpPr>
          <p:sp>
            <p:nvSpPr>
              <p:cNvPr id="15395" name="Text Box 28">
                <a:extLst>
                  <a:ext uri="{FF2B5EF4-FFF2-40B4-BE49-F238E27FC236}">
                    <a16:creationId xmlns:a16="http://schemas.microsoft.com/office/drawing/2014/main" id="{E08FF6BF-677D-4B8B-9C48-D3120A4563FF}"/>
                  </a:ext>
                </a:extLst>
              </p:cNvPr>
              <p:cNvSpPr txBox="1">
                <a:spLocks noChangeArrowheads="1"/>
              </p:cNvSpPr>
              <p:nvPr/>
            </p:nvSpPr>
            <p:spPr bwMode="auto">
              <a:xfrm>
                <a:off x="182" y="947"/>
                <a:ext cx="1162" cy="268"/>
              </a:xfrm>
              <a:prstGeom prst="rect">
                <a:avLst/>
              </a:prstGeom>
              <a:noFill/>
              <a:ln w="2857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r>
                  <a:rPr lang="en-US" altLang="en-US" sz="2000">
                    <a:solidFill>
                      <a:schemeClr val="accent1"/>
                    </a:solidFill>
                    <a:latin typeface=".VnBlack" panose="020B7200000000000000" pitchFamily="34" charset="0"/>
                  </a:rPr>
                  <a:t>Application</a:t>
                </a:r>
              </a:p>
            </p:txBody>
          </p:sp>
          <p:sp>
            <p:nvSpPr>
              <p:cNvPr id="19493" name="Text Box 29">
                <a:extLst>
                  <a:ext uri="{FF2B5EF4-FFF2-40B4-BE49-F238E27FC236}">
                    <a16:creationId xmlns:a16="http://schemas.microsoft.com/office/drawing/2014/main" id="{DFD23BEC-3957-4901-A920-D470A4554A40}"/>
                  </a:ext>
                </a:extLst>
              </p:cNvPr>
              <p:cNvSpPr txBox="1">
                <a:spLocks noChangeArrowheads="1"/>
              </p:cNvSpPr>
              <p:nvPr/>
            </p:nvSpPr>
            <p:spPr bwMode="auto">
              <a:xfrm>
                <a:off x="192" y="1240"/>
                <a:ext cx="1152" cy="252"/>
              </a:xfrm>
              <a:prstGeom prst="rect">
                <a:avLst/>
              </a:prstGeom>
              <a:noFill/>
              <a:ln w="28575">
                <a:solidFill>
                  <a:schemeClr val="bg1"/>
                </a:solidFill>
                <a:miter lim="800000"/>
                <a:headEnd/>
                <a:tailEnd/>
              </a:ln>
            </p:spPr>
            <p:txBody>
              <a:bodyPr>
                <a:spAutoFit/>
              </a:bodyPr>
              <a:lstStyle/>
              <a:p>
                <a:pPr algn="ctr" eaLnBrk="1" hangingPunct="1">
                  <a:defRPr/>
                </a:pPr>
                <a:r>
                  <a:rPr lang="en-US" sz="2000" dirty="0">
                    <a:solidFill>
                      <a:schemeClr val="accent1">
                        <a:lumMod val="20000"/>
                        <a:lumOff val="80000"/>
                      </a:schemeClr>
                    </a:solidFill>
                    <a:latin typeface=".VnBlack" pitchFamily="34" charset="0"/>
                  </a:rPr>
                  <a:t>TCP</a:t>
                </a:r>
              </a:p>
            </p:txBody>
          </p:sp>
          <p:sp>
            <p:nvSpPr>
              <p:cNvPr id="226334" name="Text Box 30">
                <a:extLst>
                  <a:ext uri="{FF2B5EF4-FFF2-40B4-BE49-F238E27FC236}">
                    <a16:creationId xmlns:a16="http://schemas.microsoft.com/office/drawing/2014/main" id="{29AE3F77-1FBE-4655-A1C5-8BB77BFD044C}"/>
                  </a:ext>
                </a:extLst>
              </p:cNvPr>
              <p:cNvSpPr txBox="1">
                <a:spLocks noChangeArrowheads="1"/>
              </p:cNvSpPr>
              <p:nvPr/>
            </p:nvSpPr>
            <p:spPr bwMode="auto">
              <a:xfrm>
                <a:off x="192" y="1536"/>
                <a:ext cx="1152" cy="252"/>
              </a:xfrm>
              <a:prstGeom prst="rect">
                <a:avLst/>
              </a:prstGeom>
              <a:gradFill rotWithShape="1">
                <a:gsLst>
                  <a:gs pos="0">
                    <a:schemeClr val="accent1"/>
                  </a:gs>
                  <a:gs pos="100000">
                    <a:schemeClr val="accent1">
                      <a:gamma/>
                      <a:shade val="81961"/>
                      <a:invGamma/>
                    </a:schemeClr>
                  </a:gs>
                </a:gsLst>
                <a:lin ang="5400000" scaled="1"/>
              </a:gradFill>
              <a:ln w="28575">
                <a:solidFill>
                  <a:srgbClr val="FF00FF"/>
                </a:solidFill>
                <a:miter lim="800000"/>
                <a:headEnd/>
                <a:tailEnd/>
              </a:ln>
              <a:effectLst/>
            </p:spPr>
            <p:txBody>
              <a:bodyPr>
                <a:spAutoFit/>
              </a:bodyPr>
              <a:lstStyle/>
              <a:p>
                <a:pPr algn="ctr" eaLnBrk="1" hangingPunct="1">
                  <a:defRPr/>
                </a:pPr>
                <a:r>
                  <a:rPr lang="en-US" sz="2000" dirty="0">
                    <a:latin typeface=".VnBlack" pitchFamily="34" charset="0"/>
                  </a:rPr>
                  <a:t>IP</a:t>
                </a:r>
              </a:p>
            </p:txBody>
          </p:sp>
          <p:sp>
            <p:nvSpPr>
              <p:cNvPr id="15398" name="Text Box 31">
                <a:extLst>
                  <a:ext uri="{FF2B5EF4-FFF2-40B4-BE49-F238E27FC236}">
                    <a16:creationId xmlns:a16="http://schemas.microsoft.com/office/drawing/2014/main" id="{143A1B23-BE0F-4C9B-8316-B88BC8C1BFA3}"/>
                  </a:ext>
                </a:extLst>
              </p:cNvPr>
              <p:cNvSpPr txBox="1">
                <a:spLocks noChangeArrowheads="1"/>
              </p:cNvSpPr>
              <p:nvPr/>
            </p:nvSpPr>
            <p:spPr bwMode="auto">
              <a:xfrm>
                <a:off x="192" y="1834"/>
                <a:ext cx="1152" cy="268"/>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eaLnBrk="1" hangingPunct="1">
                  <a:spcBef>
                    <a:spcPct val="0"/>
                  </a:spcBef>
                  <a:buFontTx/>
                  <a:buNone/>
                </a:pPr>
                <a:r>
                  <a:rPr lang="en-US" altLang="en-US" sz="2000">
                    <a:solidFill>
                      <a:srgbClr val="FFFF00"/>
                    </a:solidFill>
                    <a:latin typeface=".VnBlack" panose="020B7200000000000000" pitchFamily="34" charset="0"/>
                  </a:rPr>
                  <a:t>DLa</a:t>
                </a:r>
              </a:p>
            </p:txBody>
          </p:sp>
          <p:sp>
            <p:nvSpPr>
              <p:cNvPr id="15399" name="Text Box 32">
                <a:extLst>
                  <a:ext uri="{FF2B5EF4-FFF2-40B4-BE49-F238E27FC236}">
                    <a16:creationId xmlns:a16="http://schemas.microsoft.com/office/drawing/2014/main" id="{751EE2C3-8DA3-4941-BD9E-FAD31084CD23}"/>
                  </a:ext>
                </a:extLst>
              </p:cNvPr>
              <p:cNvSpPr txBox="1">
                <a:spLocks noChangeArrowheads="1"/>
              </p:cNvSpPr>
              <p:nvPr/>
            </p:nvSpPr>
            <p:spPr bwMode="auto">
              <a:xfrm>
                <a:off x="192" y="2122"/>
                <a:ext cx="1152" cy="268"/>
              </a:xfrm>
              <a:prstGeom prst="rect">
                <a:avLst/>
              </a:prstGeom>
              <a:noFill/>
              <a:ln w="28575">
                <a:solidFill>
                  <a:srgbClr val="00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eaLnBrk="1" hangingPunct="1">
                  <a:spcBef>
                    <a:spcPct val="0"/>
                  </a:spcBef>
                  <a:buFontTx/>
                  <a:buNone/>
                </a:pPr>
                <a:r>
                  <a:rPr lang="en-US" altLang="en-US" sz="2000">
                    <a:solidFill>
                      <a:srgbClr val="00FF99"/>
                    </a:solidFill>
                    <a:latin typeface=".VnBlack" panose="020B7200000000000000" pitchFamily="34" charset="0"/>
                  </a:rPr>
                  <a:t>PHYa</a:t>
                </a:r>
              </a:p>
            </p:txBody>
          </p:sp>
        </p:grpSp>
        <p:sp>
          <p:nvSpPr>
            <p:cNvPr id="15372" name="Line 36">
              <a:extLst>
                <a:ext uri="{FF2B5EF4-FFF2-40B4-BE49-F238E27FC236}">
                  <a16:creationId xmlns:a16="http://schemas.microsoft.com/office/drawing/2014/main" id="{4408AAE1-803A-42FA-B0A8-A2AA8B5A9B99}"/>
                </a:ext>
              </a:extLst>
            </p:cNvPr>
            <p:cNvSpPr>
              <a:spLocks noChangeShapeType="1"/>
            </p:cNvSpPr>
            <p:nvPr/>
          </p:nvSpPr>
          <p:spPr bwMode="auto">
            <a:xfrm>
              <a:off x="1296" y="2736"/>
              <a:ext cx="384" cy="0"/>
            </a:xfrm>
            <a:prstGeom prst="line">
              <a:avLst/>
            </a:prstGeom>
            <a:noFill/>
            <a:ln w="38100">
              <a:solidFill>
                <a:schemeClr val="bg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3" name="Line 37">
              <a:extLst>
                <a:ext uri="{FF2B5EF4-FFF2-40B4-BE49-F238E27FC236}">
                  <a16:creationId xmlns:a16="http://schemas.microsoft.com/office/drawing/2014/main" id="{AED29F4F-DC8A-40E5-8C4A-FC044AF057EE}"/>
                </a:ext>
              </a:extLst>
            </p:cNvPr>
            <p:cNvSpPr>
              <a:spLocks noChangeShapeType="1"/>
            </p:cNvSpPr>
            <p:nvPr/>
          </p:nvSpPr>
          <p:spPr bwMode="auto">
            <a:xfrm>
              <a:off x="1296" y="2448"/>
              <a:ext cx="384" cy="0"/>
            </a:xfrm>
            <a:prstGeom prst="line">
              <a:avLst/>
            </a:prstGeom>
            <a:noFill/>
            <a:ln w="38100">
              <a:solidFill>
                <a:schemeClr val="bg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4" name="Line 38">
              <a:extLst>
                <a:ext uri="{FF2B5EF4-FFF2-40B4-BE49-F238E27FC236}">
                  <a16:creationId xmlns:a16="http://schemas.microsoft.com/office/drawing/2014/main" id="{6CFC6F08-EE0F-4975-97DE-B98EA046089D}"/>
                </a:ext>
              </a:extLst>
            </p:cNvPr>
            <p:cNvSpPr>
              <a:spLocks noChangeShapeType="1"/>
            </p:cNvSpPr>
            <p:nvPr/>
          </p:nvSpPr>
          <p:spPr bwMode="auto">
            <a:xfrm>
              <a:off x="1296" y="2160"/>
              <a:ext cx="384"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5" name="Line 39">
              <a:extLst>
                <a:ext uri="{FF2B5EF4-FFF2-40B4-BE49-F238E27FC236}">
                  <a16:creationId xmlns:a16="http://schemas.microsoft.com/office/drawing/2014/main" id="{43387DA5-FD13-4327-B15D-4D08A2EC6733}"/>
                </a:ext>
              </a:extLst>
            </p:cNvPr>
            <p:cNvSpPr>
              <a:spLocks noChangeShapeType="1"/>
            </p:cNvSpPr>
            <p:nvPr/>
          </p:nvSpPr>
          <p:spPr bwMode="auto">
            <a:xfrm>
              <a:off x="4224" y="2736"/>
              <a:ext cx="384" cy="0"/>
            </a:xfrm>
            <a:prstGeom prst="line">
              <a:avLst/>
            </a:prstGeom>
            <a:noFill/>
            <a:ln w="38100">
              <a:solidFill>
                <a:schemeClr val="bg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6" name="Line 40">
              <a:extLst>
                <a:ext uri="{FF2B5EF4-FFF2-40B4-BE49-F238E27FC236}">
                  <a16:creationId xmlns:a16="http://schemas.microsoft.com/office/drawing/2014/main" id="{B6C7A377-EB68-40C8-8370-5B9ADFF8FD6E}"/>
                </a:ext>
              </a:extLst>
            </p:cNvPr>
            <p:cNvSpPr>
              <a:spLocks noChangeShapeType="1"/>
            </p:cNvSpPr>
            <p:nvPr/>
          </p:nvSpPr>
          <p:spPr bwMode="auto">
            <a:xfrm>
              <a:off x="4224" y="2448"/>
              <a:ext cx="384" cy="0"/>
            </a:xfrm>
            <a:prstGeom prst="line">
              <a:avLst/>
            </a:prstGeom>
            <a:noFill/>
            <a:ln w="38100">
              <a:solidFill>
                <a:schemeClr val="bg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7" name="Line 41">
              <a:extLst>
                <a:ext uri="{FF2B5EF4-FFF2-40B4-BE49-F238E27FC236}">
                  <a16:creationId xmlns:a16="http://schemas.microsoft.com/office/drawing/2014/main" id="{E0FC423F-6E7E-46CC-8B9B-E8043D2A8873}"/>
                </a:ext>
              </a:extLst>
            </p:cNvPr>
            <p:cNvSpPr>
              <a:spLocks noChangeShapeType="1"/>
            </p:cNvSpPr>
            <p:nvPr/>
          </p:nvSpPr>
          <p:spPr bwMode="auto">
            <a:xfrm>
              <a:off x="4224" y="2160"/>
              <a:ext cx="384"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8" name="Line 42">
              <a:extLst>
                <a:ext uri="{FF2B5EF4-FFF2-40B4-BE49-F238E27FC236}">
                  <a16:creationId xmlns:a16="http://schemas.microsoft.com/office/drawing/2014/main" id="{1E05AA86-0038-423A-8855-AD1125799515}"/>
                </a:ext>
              </a:extLst>
            </p:cNvPr>
            <p:cNvSpPr>
              <a:spLocks noChangeShapeType="1"/>
            </p:cNvSpPr>
            <p:nvPr/>
          </p:nvSpPr>
          <p:spPr bwMode="auto">
            <a:xfrm>
              <a:off x="1296" y="1824"/>
              <a:ext cx="3312" cy="0"/>
            </a:xfrm>
            <a:prstGeom prst="line">
              <a:avLst/>
            </a:prstGeom>
            <a:noFill/>
            <a:ln w="38100">
              <a:solidFill>
                <a:schemeClr val="bg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9" name="Line 43">
              <a:extLst>
                <a:ext uri="{FF2B5EF4-FFF2-40B4-BE49-F238E27FC236}">
                  <a16:creationId xmlns:a16="http://schemas.microsoft.com/office/drawing/2014/main" id="{8BD53674-638C-40C4-8153-4B5B7A70F266}"/>
                </a:ext>
              </a:extLst>
            </p:cNvPr>
            <p:cNvSpPr>
              <a:spLocks noChangeShapeType="1"/>
            </p:cNvSpPr>
            <p:nvPr/>
          </p:nvSpPr>
          <p:spPr bwMode="auto">
            <a:xfrm>
              <a:off x="1296" y="1584"/>
              <a:ext cx="3312" cy="0"/>
            </a:xfrm>
            <a:prstGeom prst="line">
              <a:avLst/>
            </a:prstGeom>
            <a:noFill/>
            <a:ln w="38100">
              <a:solidFill>
                <a:schemeClr val="bg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5380" name="Group 47">
              <a:extLst>
                <a:ext uri="{FF2B5EF4-FFF2-40B4-BE49-F238E27FC236}">
                  <a16:creationId xmlns:a16="http://schemas.microsoft.com/office/drawing/2014/main" id="{F007BDDD-9F96-41B5-8F4E-0F065EBF9C2C}"/>
                </a:ext>
              </a:extLst>
            </p:cNvPr>
            <p:cNvGrpSpPr>
              <a:grpSpLocks/>
            </p:cNvGrpSpPr>
            <p:nvPr/>
          </p:nvGrpSpPr>
          <p:grpSpPr bwMode="auto">
            <a:xfrm>
              <a:off x="672" y="2880"/>
              <a:ext cx="1344" cy="298"/>
              <a:chOff x="672" y="2880"/>
              <a:chExt cx="1344" cy="298"/>
            </a:xfrm>
          </p:grpSpPr>
          <p:sp>
            <p:nvSpPr>
              <p:cNvPr id="15392" name="Line 44">
                <a:extLst>
                  <a:ext uri="{FF2B5EF4-FFF2-40B4-BE49-F238E27FC236}">
                    <a16:creationId xmlns:a16="http://schemas.microsoft.com/office/drawing/2014/main" id="{6A43B132-8D71-4C05-9AC4-9976E1C44219}"/>
                  </a:ext>
                </a:extLst>
              </p:cNvPr>
              <p:cNvSpPr>
                <a:spLocks noChangeShapeType="1"/>
              </p:cNvSpPr>
              <p:nvPr/>
            </p:nvSpPr>
            <p:spPr bwMode="auto">
              <a:xfrm>
                <a:off x="682" y="2890"/>
                <a:ext cx="0" cy="288"/>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45">
                <a:extLst>
                  <a:ext uri="{FF2B5EF4-FFF2-40B4-BE49-F238E27FC236}">
                    <a16:creationId xmlns:a16="http://schemas.microsoft.com/office/drawing/2014/main" id="{16CCAC3C-C171-48CF-ABF9-78A439A0CB71}"/>
                  </a:ext>
                </a:extLst>
              </p:cNvPr>
              <p:cNvSpPr>
                <a:spLocks noChangeShapeType="1"/>
              </p:cNvSpPr>
              <p:nvPr/>
            </p:nvSpPr>
            <p:spPr bwMode="auto">
              <a:xfrm>
                <a:off x="672" y="3168"/>
                <a:ext cx="1344" cy="0"/>
              </a:xfrm>
              <a:prstGeom prst="line">
                <a:avLst/>
              </a:prstGeom>
              <a:noFill/>
              <a:ln w="57150">
                <a:solidFill>
                  <a:srgbClr val="66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Line 46">
                <a:extLst>
                  <a:ext uri="{FF2B5EF4-FFF2-40B4-BE49-F238E27FC236}">
                    <a16:creationId xmlns:a16="http://schemas.microsoft.com/office/drawing/2014/main" id="{70A1CDDA-F02C-4C29-88B4-3C17C34FE03C}"/>
                  </a:ext>
                </a:extLst>
              </p:cNvPr>
              <p:cNvSpPr>
                <a:spLocks noChangeShapeType="1"/>
              </p:cNvSpPr>
              <p:nvPr/>
            </p:nvSpPr>
            <p:spPr bwMode="auto">
              <a:xfrm>
                <a:off x="2016" y="2880"/>
                <a:ext cx="0" cy="288"/>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381" name="Group 48">
              <a:extLst>
                <a:ext uri="{FF2B5EF4-FFF2-40B4-BE49-F238E27FC236}">
                  <a16:creationId xmlns:a16="http://schemas.microsoft.com/office/drawing/2014/main" id="{D698E2FE-BC73-4E15-B12B-D3A875110E32}"/>
                </a:ext>
              </a:extLst>
            </p:cNvPr>
            <p:cNvGrpSpPr>
              <a:grpSpLocks/>
            </p:cNvGrpSpPr>
            <p:nvPr/>
          </p:nvGrpSpPr>
          <p:grpSpPr bwMode="auto">
            <a:xfrm>
              <a:off x="3792" y="2880"/>
              <a:ext cx="1344" cy="298"/>
              <a:chOff x="672" y="2880"/>
              <a:chExt cx="1344" cy="298"/>
            </a:xfrm>
          </p:grpSpPr>
          <p:sp>
            <p:nvSpPr>
              <p:cNvPr id="15389" name="Line 49">
                <a:extLst>
                  <a:ext uri="{FF2B5EF4-FFF2-40B4-BE49-F238E27FC236}">
                    <a16:creationId xmlns:a16="http://schemas.microsoft.com/office/drawing/2014/main" id="{977FD0C1-9D55-4C9B-A244-CF76275E39A8}"/>
                  </a:ext>
                </a:extLst>
              </p:cNvPr>
              <p:cNvSpPr>
                <a:spLocks noChangeShapeType="1"/>
              </p:cNvSpPr>
              <p:nvPr/>
            </p:nvSpPr>
            <p:spPr bwMode="auto">
              <a:xfrm>
                <a:off x="682" y="2890"/>
                <a:ext cx="0" cy="288"/>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50">
                <a:extLst>
                  <a:ext uri="{FF2B5EF4-FFF2-40B4-BE49-F238E27FC236}">
                    <a16:creationId xmlns:a16="http://schemas.microsoft.com/office/drawing/2014/main" id="{2D700F3C-B5AC-47A0-917A-B7D554B1018A}"/>
                  </a:ext>
                </a:extLst>
              </p:cNvPr>
              <p:cNvSpPr>
                <a:spLocks noChangeShapeType="1"/>
              </p:cNvSpPr>
              <p:nvPr/>
            </p:nvSpPr>
            <p:spPr bwMode="auto">
              <a:xfrm>
                <a:off x="672" y="3168"/>
                <a:ext cx="1344" cy="0"/>
              </a:xfrm>
              <a:prstGeom prst="line">
                <a:avLst/>
              </a:prstGeom>
              <a:noFill/>
              <a:ln w="57150">
                <a:solidFill>
                  <a:srgbClr val="66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1" name="Line 51">
                <a:extLst>
                  <a:ext uri="{FF2B5EF4-FFF2-40B4-BE49-F238E27FC236}">
                    <a16:creationId xmlns:a16="http://schemas.microsoft.com/office/drawing/2014/main" id="{35103642-FF6A-439B-9540-8C4B26278E58}"/>
                  </a:ext>
                </a:extLst>
              </p:cNvPr>
              <p:cNvSpPr>
                <a:spLocks noChangeShapeType="1"/>
              </p:cNvSpPr>
              <p:nvPr/>
            </p:nvSpPr>
            <p:spPr bwMode="auto">
              <a:xfrm>
                <a:off x="2016" y="2880"/>
                <a:ext cx="0" cy="288"/>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382" name="Group 56">
              <a:extLst>
                <a:ext uri="{FF2B5EF4-FFF2-40B4-BE49-F238E27FC236}">
                  <a16:creationId xmlns:a16="http://schemas.microsoft.com/office/drawing/2014/main" id="{267A1CF8-899A-4215-A0FA-70AF3707C09A}"/>
                </a:ext>
              </a:extLst>
            </p:cNvPr>
            <p:cNvGrpSpPr>
              <a:grpSpLocks/>
            </p:cNvGrpSpPr>
            <p:nvPr/>
          </p:nvGrpSpPr>
          <p:grpSpPr bwMode="auto">
            <a:xfrm>
              <a:off x="2448" y="2880"/>
              <a:ext cx="960" cy="298"/>
              <a:chOff x="2448" y="2880"/>
              <a:chExt cx="960" cy="298"/>
            </a:xfrm>
          </p:grpSpPr>
          <p:sp>
            <p:nvSpPr>
              <p:cNvPr id="15386" name="Line 53">
                <a:extLst>
                  <a:ext uri="{FF2B5EF4-FFF2-40B4-BE49-F238E27FC236}">
                    <a16:creationId xmlns:a16="http://schemas.microsoft.com/office/drawing/2014/main" id="{F3FE29B5-3B49-4887-83AB-191CEA239A3B}"/>
                  </a:ext>
                </a:extLst>
              </p:cNvPr>
              <p:cNvSpPr>
                <a:spLocks noChangeShapeType="1"/>
              </p:cNvSpPr>
              <p:nvPr/>
            </p:nvSpPr>
            <p:spPr bwMode="auto">
              <a:xfrm>
                <a:off x="2448" y="2890"/>
                <a:ext cx="0" cy="288"/>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7" name="Line 54">
                <a:extLst>
                  <a:ext uri="{FF2B5EF4-FFF2-40B4-BE49-F238E27FC236}">
                    <a16:creationId xmlns:a16="http://schemas.microsoft.com/office/drawing/2014/main" id="{16AC5EE1-FCB7-4158-9FC3-BB69B1AC4E80}"/>
                  </a:ext>
                </a:extLst>
              </p:cNvPr>
              <p:cNvSpPr>
                <a:spLocks noChangeShapeType="1"/>
              </p:cNvSpPr>
              <p:nvPr/>
            </p:nvSpPr>
            <p:spPr bwMode="auto">
              <a:xfrm>
                <a:off x="2448" y="3168"/>
                <a:ext cx="960" cy="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Line 55">
                <a:extLst>
                  <a:ext uri="{FF2B5EF4-FFF2-40B4-BE49-F238E27FC236}">
                    <a16:creationId xmlns:a16="http://schemas.microsoft.com/office/drawing/2014/main" id="{E9DCAAF3-BC72-4EE6-ACF5-94EB2CFE475E}"/>
                  </a:ext>
                </a:extLst>
              </p:cNvPr>
              <p:cNvSpPr>
                <a:spLocks noChangeShapeType="1"/>
              </p:cNvSpPr>
              <p:nvPr/>
            </p:nvSpPr>
            <p:spPr bwMode="auto">
              <a:xfrm>
                <a:off x="3408" y="2880"/>
                <a:ext cx="0" cy="288"/>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83" name="Line 57">
              <a:extLst>
                <a:ext uri="{FF2B5EF4-FFF2-40B4-BE49-F238E27FC236}">
                  <a16:creationId xmlns:a16="http://schemas.microsoft.com/office/drawing/2014/main" id="{2FB851FF-39A6-4FAB-9CF6-6FACB0C4B64B}"/>
                </a:ext>
              </a:extLst>
            </p:cNvPr>
            <p:cNvSpPr>
              <a:spLocks noChangeShapeType="1"/>
            </p:cNvSpPr>
            <p:nvPr/>
          </p:nvSpPr>
          <p:spPr bwMode="auto">
            <a:xfrm>
              <a:off x="2842" y="2726"/>
              <a:ext cx="192" cy="0"/>
            </a:xfrm>
            <a:prstGeom prst="line">
              <a:avLst/>
            </a:prstGeom>
            <a:noFill/>
            <a:ln w="28575" cap="rnd">
              <a:solidFill>
                <a:schemeClr val="bg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4" name="Line 58">
              <a:extLst>
                <a:ext uri="{FF2B5EF4-FFF2-40B4-BE49-F238E27FC236}">
                  <a16:creationId xmlns:a16="http://schemas.microsoft.com/office/drawing/2014/main" id="{8116A236-9B74-4079-9296-FDCBF6CD1E95}"/>
                </a:ext>
              </a:extLst>
            </p:cNvPr>
            <p:cNvSpPr>
              <a:spLocks noChangeShapeType="1"/>
            </p:cNvSpPr>
            <p:nvPr/>
          </p:nvSpPr>
          <p:spPr bwMode="auto">
            <a:xfrm>
              <a:off x="2832" y="2466"/>
              <a:ext cx="192" cy="0"/>
            </a:xfrm>
            <a:prstGeom prst="line">
              <a:avLst/>
            </a:prstGeom>
            <a:noFill/>
            <a:ln w="28575" cap="rnd">
              <a:solidFill>
                <a:schemeClr val="bg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5" name="Line 59">
              <a:extLst>
                <a:ext uri="{FF2B5EF4-FFF2-40B4-BE49-F238E27FC236}">
                  <a16:creationId xmlns:a16="http://schemas.microsoft.com/office/drawing/2014/main" id="{E4519926-237D-4C22-B931-81897E24D26C}"/>
                </a:ext>
              </a:extLst>
            </p:cNvPr>
            <p:cNvSpPr>
              <a:spLocks noChangeShapeType="1"/>
            </p:cNvSpPr>
            <p:nvPr/>
          </p:nvSpPr>
          <p:spPr bwMode="auto">
            <a:xfrm>
              <a:off x="2860" y="2160"/>
              <a:ext cx="192"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26365" name="Rectangle 61">
            <a:extLst>
              <a:ext uri="{FF2B5EF4-FFF2-40B4-BE49-F238E27FC236}">
                <a16:creationId xmlns:a16="http://schemas.microsoft.com/office/drawing/2014/main" id="{25A99675-58D7-4889-8013-548C1CA7D29A}"/>
              </a:ext>
            </a:extLst>
          </p:cNvPr>
          <p:cNvSpPr>
            <a:spLocks noChangeArrowheads="1"/>
          </p:cNvSpPr>
          <p:nvPr/>
        </p:nvSpPr>
        <p:spPr bwMode="auto">
          <a:xfrm>
            <a:off x="304800" y="4724400"/>
            <a:ext cx="8534400" cy="990600"/>
          </a:xfrm>
          <a:prstGeom prst="rect">
            <a:avLst/>
          </a:prstGeom>
          <a:noFill/>
          <a:ln w="9525">
            <a:noFill/>
            <a:miter lim="800000"/>
            <a:headEnd/>
            <a:tailEnd/>
          </a:ln>
        </p:spPr>
        <p:txBody>
          <a:bodyPr/>
          <a:lstStyle/>
          <a:p>
            <a:pPr algn="just" eaLnBrk="1" hangingPunct="1">
              <a:spcBef>
                <a:spcPct val="20000"/>
              </a:spcBef>
              <a:defRPr/>
            </a:pPr>
            <a:r>
              <a:rPr lang="vi-VN" sz="2000" b="0" dirty="0">
                <a:latin typeface="+mj-lt"/>
              </a:rPr>
              <a:t>IP là giao thức kiểu không liên kết có nghĩa là không cần gian đoạn thiết lập liên kết trước khi truyền dữ liệu. Đơn vị dùng trong IP được gọi là Datagram có khuôn dạng tổng quát giống như các PDU đã biết. </a:t>
            </a:r>
          </a:p>
        </p:txBody>
      </p:sp>
      <p:sp>
        <p:nvSpPr>
          <p:cNvPr id="226366" name="Rectangle 62">
            <a:extLst>
              <a:ext uri="{FF2B5EF4-FFF2-40B4-BE49-F238E27FC236}">
                <a16:creationId xmlns:a16="http://schemas.microsoft.com/office/drawing/2014/main" id="{905116E0-33C8-4604-9D43-11E194A9E98F}"/>
              </a:ext>
            </a:extLst>
          </p:cNvPr>
          <p:cNvSpPr>
            <a:spLocks noChangeArrowheads="1"/>
          </p:cNvSpPr>
          <p:nvPr/>
        </p:nvSpPr>
        <p:spPr bwMode="auto">
          <a:xfrm>
            <a:off x="381000" y="4191000"/>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just" eaLnBrk="1" hangingPunct="1">
              <a:buFontTx/>
              <a:buNone/>
            </a:pPr>
            <a:r>
              <a:rPr lang="en-US" altLang="en-US" sz="1800">
                <a:solidFill>
                  <a:schemeClr val="bg1"/>
                </a:solidFill>
                <a:latin typeface=".VnBlack" panose="020B7200000000000000" pitchFamily="34" charset="0"/>
              </a:rPr>
              <a:t>                  LAN A                      </a:t>
            </a:r>
            <a:r>
              <a:rPr lang="en-US" altLang="en-US" sz="1800">
                <a:solidFill>
                  <a:srgbClr val="FFFF00"/>
                </a:solidFill>
                <a:latin typeface=".VnBlack" panose="020B7200000000000000" pitchFamily="34" charset="0"/>
              </a:rPr>
              <a:t>WAN </a:t>
            </a:r>
            <a:r>
              <a:rPr lang="en-US" altLang="en-US" sz="1800">
                <a:solidFill>
                  <a:schemeClr val="bg1"/>
                </a:solidFill>
                <a:latin typeface=".VnBlack" panose="020B7200000000000000" pitchFamily="34" charset="0"/>
              </a:rPr>
              <a:t>                    </a:t>
            </a:r>
            <a:r>
              <a:rPr lang="en-US" altLang="en-US" sz="1800">
                <a:solidFill>
                  <a:srgbClr val="FF5050"/>
                </a:solidFill>
                <a:latin typeface=".VnBlack" panose="020B7200000000000000" pitchFamily="34" charset="0"/>
              </a:rPr>
              <a:t>LAN B</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 calcmode="lin" valueType="num">
                                      <p:cBhvr additive="base">
                                        <p:cTn id="7" dur="500" fill="hold"/>
                                        <p:tgtEl>
                                          <p:spTgt spid="226307"/>
                                        </p:tgtEl>
                                        <p:attrNameLst>
                                          <p:attrName>ppt_x</p:attrName>
                                        </p:attrNameLst>
                                      </p:cBhvr>
                                      <p:tavLst>
                                        <p:tav tm="0">
                                          <p:val>
                                            <p:strVal val="0-#ppt_w/2"/>
                                          </p:val>
                                        </p:tav>
                                        <p:tav tm="100000">
                                          <p:val>
                                            <p:strVal val="#ppt_x"/>
                                          </p:val>
                                        </p:tav>
                                      </p:tavLst>
                                    </p:anim>
                                    <p:anim calcmode="lin" valueType="num">
                                      <p:cBhvr additive="base">
                                        <p:cTn id="8" dur="500" fill="hold"/>
                                        <p:tgtEl>
                                          <p:spTgt spid="2263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6366"/>
                                        </p:tgtEl>
                                        <p:attrNameLst>
                                          <p:attrName>style.visibility</p:attrName>
                                        </p:attrNameLst>
                                      </p:cBhvr>
                                      <p:to>
                                        <p:strVal val="visible"/>
                                      </p:to>
                                    </p:set>
                                    <p:anim calcmode="lin" valueType="num">
                                      <p:cBhvr additive="base">
                                        <p:cTn id="18" dur="500" fill="hold"/>
                                        <p:tgtEl>
                                          <p:spTgt spid="226366"/>
                                        </p:tgtEl>
                                        <p:attrNameLst>
                                          <p:attrName>ppt_x</p:attrName>
                                        </p:attrNameLst>
                                      </p:cBhvr>
                                      <p:tavLst>
                                        <p:tav tm="0">
                                          <p:val>
                                            <p:strVal val="1+#ppt_w/2"/>
                                          </p:val>
                                        </p:tav>
                                        <p:tav tm="100000">
                                          <p:val>
                                            <p:strVal val="#ppt_x"/>
                                          </p:val>
                                        </p:tav>
                                      </p:tavLst>
                                    </p:anim>
                                    <p:anim calcmode="lin" valueType="num">
                                      <p:cBhvr additive="base">
                                        <p:cTn id="19" dur="500" fill="hold"/>
                                        <p:tgtEl>
                                          <p:spTgt spid="22636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226365">
                                            <p:txEl>
                                              <p:pRg st="0" end="0"/>
                                            </p:txEl>
                                          </p:spTgt>
                                        </p:tgtEl>
                                        <p:attrNameLst>
                                          <p:attrName>style.visibility</p:attrName>
                                        </p:attrNameLst>
                                      </p:cBhvr>
                                      <p:to>
                                        <p:strVal val="visible"/>
                                      </p:to>
                                    </p:set>
                                    <p:animEffect transition="in" filter="diamond(in)">
                                      <p:cBhvr>
                                        <p:cTn id="24" dur="2000"/>
                                        <p:tgtEl>
                                          <p:spTgt spid="2263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p:bldP spid="226365" grpId="0" build="p"/>
      <p:bldP spid="2263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a:extLst>
              <a:ext uri="{FF2B5EF4-FFF2-40B4-BE49-F238E27FC236}">
                <a16:creationId xmlns:a16="http://schemas.microsoft.com/office/drawing/2014/main" id="{BE8ADEFB-0C4E-4384-B81C-B6BAA1FC0A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E0EAC7EE-7AC2-49C3-A663-680BC17EC105}" type="slidenum">
              <a:rPr lang="en-US" altLang="en-US" sz="1400" b="0">
                <a:latin typeface="Times New Roman" panose="02020603050405020304" pitchFamily="18" charset="0"/>
              </a:rPr>
              <a:pPr>
                <a:spcBef>
                  <a:spcPct val="0"/>
                </a:spcBef>
                <a:buFontTx/>
                <a:buNone/>
              </a:pPr>
              <a:t>29</a:t>
            </a:fld>
            <a:endParaRPr lang="en-US" altLang="en-US" sz="1400" b="0">
              <a:latin typeface="Times New Roman" panose="02020603050405020304" pitchFamily="18" charset="0"/>
            </a:endParaRPr>
          </a:p>
        </p:txBody>
      </p:sp>
      <p:sp>
        <p:nvSpPr>
          <p:cNvPr id="120834" name="Rectangle 2">
            <a:extLst>
              <a:ext uri="{FF2B5EF4-FFF2-40B4-BE49-F238E27FC236}">
                <a16:creationId xmlns:a16="http://schemas.microsoft.com/office/drawing/2014/main" id="{1BF2A76A-54F5-466B-9D78-2A34A2DCD454}"/>
              </a:ext>
            </a:extLst>
          </p:cNvPr>
          <p:cNvSpPr>
            <a:spLocks noGrp="1" noChangeArrowheads="1"/>
          </p:cNvSpPr>
          <p:nvPr>
            <p:ph type="title"/>
          </p:nvPr>
        </p:nvSpPr>
        <p:spPr>
          <a:xfrm>
            <a:off x="685800" y="0"/>
            <a:ext cx="7772400" cy="685800"/>
          </a:xfrm>
        </p:spPr>
        <p:txBody>
          <a:bodyPr/>
          <a:lstStyle/>
          <a:p>
            <a:pPr algn="l" eaLnBrk="1" hangingPunct="1"/>
            <a:r>
              <a:rPr lang="en-US" altLang="en-US" sz="2200">
                <a:solidFill>
                  <a:srgbClr val="FFFF00"/>
                </a:solidFill>
                <a:cs typeface="Arial" panose="020B0604020202020204" pitchFamily="34" charset="0"/>
              </a:rPr>
              <a:t>Cấu trúc của IPv4-Datagram: </a:t>
            </a:r>
          </a:p>
        </p:txBody>
      </p:sp>
      <p:graphicFrame>
        <p:nvGraphicFramePr>
          <p:cNvPr id="10" name="Table 9">
            <a:extLst>
              <a:ext uri="{FF2B5EF4-FFF2-40B4-BE49-F238E27FC236}">
                <a16:creationId xmlns:a16="http://schemas.microsoft.com/office/drawing/2014/main" id="{001B3017-4108-484F-8F17-BDFC1FEA0DE7}"/>
              </a:ext>
            </a:extLst>
          </p:cNvPr>
          <p:cNvGraphicFramePr>
            <a:graphicFrameLocks noGrp="1"/>
          </p:cNvGraphicFramePr>
          <p:nvPr/>
        </p:nvGraphicFramePr>
        <p:xfrm>
          <a:off x="228600" y="762000"/>
          <a:ext cx="8610600" cy="5162551"/>
        </p:xfrm>
        <a:graphic>
          <a:graphicData uri="http://schemas.openxmlformats.org/drawingml/2006/table">
            <a:tbl>
              <a:tblPr/>
              <a:tblGrid>
                <a:gridCol w="457200">
                  <a:extLst>
                    <a:ext uri="{9D8B030D-6E8A-4147-A177-3AD203B41FA5}">
                      <a16:colId xmlns:a16="http://schemas.microsoft.com/office/drawing/2014/main" val="20000"/>
                    </a:ext>
                  </a:extLst>
                </a:gridCol>
                <a:gridCol w="920750">
                  <a:extLst>
                    <a:ext uri="{9D8B030D-6E8A-4147-A177-3AD203B41FA5}">
                      <a16:colId xmlns:a16="http://schemas.microsoft.com/office/drawing/2014/main" val="20001"/>
                    </a:ext>
                  </a:extLst>
                </a:gridCol>
                <a:gridCol w="1033463">
                  <a:extLst>
                    <a:ext uri="{9D8B030D-6E8A-4147-A177-3AD203B41FA5}">
                      <a16:colId xmlns:a16="http://schemas.microsoft.com/office/drawing/2014/main" val="20002"/>
                    </a:ext>
                  </a:extLst>
                </a:gridCol>
                <a:gridCol w="2065337">
                  <a:extLst>
                    <a:ext uri="{9D8B030D-6E8A-4147-A177-3AD203B41FA5}">
                      <a16:colId xmlns:a16="http://schemas.microsoft.com/office/drawing/2014/main" val="20003"/>
                    </a:ext>
                  </a:extLst>
                </a:gridCol>
                <a:gridCol w="776288">
                  <a:extLst>
                    <a:ext uri="{9D8B030D-6E8A-4147-A177-3AD203B41FA5}">
                      <a16:colId xmlns:a16="http://schemas.microsoft.com/office/drawing/2014/main" val="20004"/>
                    </a:ext>
                  </a:extLst>
                </a:gridCol>
                <a:gridCol w="3357562">
                  <a:extLst>
                    <a:ext uri="{9D8B030D-6E8A-4147-A177-3AD203B41FA5}">
                      <a16:colId xmlns:a16="http://schemas.microsoft.com/office/drawing/2014/main" val="20005"/>
                    </a:ext>
                  </a:extLst>
                </a:gridCol>
              </a:tblGrid>
              <a:tr h="533389">
                <a:tc>
                  <a:txBody>
                    <a:bodyPr/>
                    <a:lstStyle/>
                    <a:p>
                      <a:pPr marL="0" marR="0" lvl="0" indent="0" algn="ctr" defTabSz="914400" rtl="0" eaLnBrk="1" fontAlgn="base" latinLnBrk="0" hangingPunct="1">
                        <a:lnSpc>
                          <a:spcPct val="100000"/>
                        </a:lnSpc>
                        <a:spcBef>
                          <a:spcPts val="1200"/>
                        </a:spcBef>
                        <a:spcAft>
                          <a:spcPts val="1200"/>
                        </a:spcAft>
                        <a:buClrTx/>
                        <a:buSzTx/>
                        <a:buFontTx/>
                        <a:buNone/>
                        <a:tabLst/>
                      </a:pPr>
                      <a:r>
                        <a:rPr kumimoji="0" lang="en-US" sz="1400" b="1" i="0" u="none" strike="noStrike" cap="none" normalizeH="0" baseline="0" dirty="0">
                          <a:ln>
                            <a:noFill/>
                          </a:ln>
                          <a:solidFill>
                            <a:srgbClr val="000000"/>
                          </a:solidFill>
                          <a:effectLst/>
                          <a:latin typeface="Arial" pitchFamily="34" charset="0"/>
                          <a:cs typeface="Times New Roman" pitchFamily="18" charset="0"/>
                        </a:rPr>
                        <a:t>bit </a:t>
                      </a:r>
                      <a:endParaRPr kumimoji="0" 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ts val="1200"/>
                        </a:spcBef>
                        <a:spcAft>
                          <a:spcPts val="120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0–3</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ts val="1200"/>
                        </a:spcBef>
                        <a:spcAft>
                          <a:spcPts val="120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4–7</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ts val="1200"/>
                        </a:spcBef>
                        <a:spcAft>
                          <a:spcPts val="120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8–15</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ts val="1200"/>
                        </a:spcBef>
                        <a:spcAft>
                          <a:spcPts val="120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16–18</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ts val="1200"/>
                        </a:spcBef>
                        <a:spcAft>
                          <a:spcPts val="120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19–31</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973222">
                <a:tc>
                  <a:txBody>
                    <a:bodyPr/>
                    <a:lstStyle/>
                    <a:p>
                      <a:pPr marL="0" marR="0" lvl="0" indent="0" algn="ctr" defTabSz="914400" rtl="0" eaLnBrk="1" fontAlgn="base" latinLnBrk="0" hangingPunct="1">
                        <a:lnSpc>
                          <a:spcPct val="100000"/>
                        </a:lnSpc>
                        <a:spcBef>
                          <a:spcPts val="1200"/>
                        </a:spcBef>
                        <a:spcAft>
                          <a:spcPts val="120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0</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ts val="1200"/>
                        </a:spcBef>
                        <a:spcAft>
                          <a:spcPts val="120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Version</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(phiên bản)</a:t>
                      </a:r>
                      <a:endParaRPr kumimoji="0" lang="en-US" sz="1400" b="0" i="0" u="none" strike="noStrike" cap="none" normalizeH="0" baseline="0">
                        <a:ln>
                          <a:noFill/>
                        </a:ln>
                        <a:solidFill>
                          <a:schemeClr val="tx1"/>
                        </a:solidFill>
                        <a:effectLst/>
                        <a:latin typeface="Calibri" pitchFamily="34" charset="0"/>
                        <a:cs typeface="Calibri" pitchFamily="34"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Header length</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(Độ dài Header)</a:t>
                      </a:r>
                      <a:endParaRPr kumimoji="0" lang="en-US" sz="1400" b="0" i="0" u="none" strike="noStrike" cap="none" normalizeH="0" baseline="0">
                        <a:ln>
                          <a:noFill/>
                        </a:ln>
                        <a:solidFill>
                          <a:schemeClr val="tx1"/>
                        </a:solidFill>
                        <a:effectLst/>
                        <a:latin typeface="Calibri" pitchFamily="34" charset="0"/>
                        <a:cs typeface="Calibri" pitchFamily="34"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Differentiated Services</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(Phân loại dịch vụ)</a:t>
                      </a:r>
                      <a:endParaRPr kumimoji="0" lang="en-US" sz="1400" b="0" i="0" u="none" strike="noStrike" cap="none" normalizeH="0" baseline="0">
                        <a:ln>
                          <a:noFill/>
                        </a:ln>
                        <a:solidFill>
                          <a:schemeClr val="tx1"/>
                        </a:solidFill>
                        <a:effectLst/>
                        <a:latin typeface="Calibri" pitchFamily="34" charset="0"/>
                        <a:cs typeface="Calibri" pitchFamily="34"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Total Length (Tổng độ dài)</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n-US"/>
                    </a:p>
                  </a:txBody>
                  <a:tcPr/>
                </a:tc>
                <a:extLst>
                  <a:ext uri="{0D108BD9-81ED-4DB2-BD59-A6C34878D82A}">
                    <a16:rowId xmlns:a16="http://schemas.microsoft.com/office/drawing/2014/main" val="10001"/>
                  </a:ext>
                </a:extLst>
              </a:tr>
              <a:tr h="3571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32</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Identification (định dạng)</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Flags </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Fragment Offset (Vị trí phân rã offset)</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5079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64</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Time to Live (Thời gian giữ lại gói dữ liệu)</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Protocol (Giao thức)</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Header Checksum (Mã kiểm soát lỗi)</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n-US"/>
                    </a:p>
                  </a:txBody>
                  <a:tcPr/>
                </a:tc>
                <a:extLst>
                  <a:ext uri="{0D108BD9-81ED-4DB2-BD59-A6C34878D82A}">
                    <a16:rowId xmlns:a16="http://schemas.microsoft.com/office/drawing/2014/main" val="10003"/>
                  </a:ext>
                </a:extLst>
              </a:tr>
              <a:tr h="3571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96</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Source Address (Địa chỉ máy trạm)</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079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128</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Destination Address (Địa chỉ máy đích)</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5079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160</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Options (if Header Length &gt; 5) (Tùy chọn (Nếu độ dài Header &gt; 5))</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FBBBB"/>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cs typeface="Times New Roman" pitchFamily="18" charset="0"/>
                        </a:rPr>
                        <a:t>Padding (Vùng đệm)</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6"/>
                  </a:ext>
                </a:extLst>
              </a:tr>
              <a:tr h="14176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34" charset="0"/>
                          <a:cs typeface="Times New Roman" pitchFamily="18" charset="0"/>
                        </a:rPr>
                        <a:t>160</a:t>
                      </a:r>
                      <a:br>
                        <a:rPr kumimoji="0" lang="en-US" sz="1400" b="1" i="0" u="none" strike="noStrike" cap="none" normalizeH="0" baseline="0">
                          <a:ln>
                            <a:noFill/>
                          </a:ln>
                          <a:solidFill>
                            <a:srgbClr val="000000"/>
                          </a:solidFill>
                          <a:effectLst/>
                          <a:latin typeface="Arial" pitchFamily="34" charset="0"/>
                          <a:cs typeface="Times New Roman" pitchFamily="18" charset="0"/>
                        </a:rPr>
                      </a:br>
                      <a:r>
                        <a:rPr kumimoji="0" lang="en-US" sz="1400" b="1" i="0" u="none" strike="noStrike" cap="none" normalizeH="0" baseline="0">
                          <a:ln>
                            <a:noFill/>
                          </a:ln>
                          <a:solidFill>
                            <a:srgbClr val="000000"/>
                          </a:solidFill>
                          <a:effectLst/>
                          <a:latin typeface="Arial" pitchFamily="34" charset="0"/>
                          <a:cs typeface="Times New Roman" pitchFamily="18" charset="0"/>
                        </a:rPr>
                        <a:t>or</a:t>
                      </a:r>
                      <a:br>
                        <a:rPr kumimoji="0" lang="en-US" sz="1400" b="1" i="0" u="none" strike="noStrike" cap="none" normalizeH="0" baseline="0">
                          <a:ln>
                            <a:noFill/>
                          </a:ln>
                          <a:solidFill>
                            <a:srgbClr val="000000"/>
                          </a:solidFill>
                          <a:effectLst/>
                          <a:latin typeface="Arial" pitchFamily="34" charset="0"/>
                          <a:cs typeface="Times New Roman" pitchFamily="18" charset="0"/>
                        </a:rPr>
                      </a:br>
                      <a:r>
                        <a:rPr kumimoji="0" lang="en-US" sz="1400" b="1" i="0" u="none" strike="noStrike" cap="none" normalizeH="0" baseline="0">
                          <a:ln>
                            <a:noFill/>
                          </a:ln>
                          <a:solidFill>
                            <a:srgbClr val="000000"/>
                          </a:solidFill>
                          <a:effectLst/>
                          <a:latin typeface="Arial" pitchFamily="34" charset="0"/>
                          <a:cs typeface="Times New Roman" pitchFamily="18" charset="0"/>
                        </a:rPr>
                        <a:t>192+</a:t>
                      </a:r>
                      <a:endParaRPr kumimoji="0" 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br>
                        <a:rPr kumimoji="0" lang="en-US" sz="1400" b="0" i="0" u="none" strike="noStrike" cap="none" normalizeH="0" baseline="0" dirty="0">
                          <a:ln>
                            <a:noFill/>
                          </a:ln>
                          <a:solidFill>
                            <a:srgbClr val="000000"/>
                          </a:solidFill>
                          <a:effectLst/>
                          <a:latin typeface="Arial" pitchFamily="34" charset="0"/>
                          <a:cs typeface="Times New Roman" pitchFamily="18" charset="0"/>
                        </a:rPr>
                      </a:br>
                      <a:r>
                        <a:rPr kumimoji="0" lang="en-US" sz="1400" b="0" i="0" u="none" strike="noStrike" cap="none" normalizeH="0" baseline="0" dirty="0">
                          <a:ln>
                            <a:noFill/>
                          </a:ln>
                          <a:solidFill>
                            <a:srgbClr val="000000"/>
                          </a:solidFill>
                          <a:effectLst/>
                          <a:latin typeface="Arial" pitchFamily="34" charset="0"/>
                          <a:cs typeface="Times New Roman" pitchFamily="18" charset="0"/>
                        </a:rPr>
                        <a:t>Data (</a:t>
                      </a:r>
                      <a:r>
                        <a:rPr kumimoji="0" lang="en-US" sz="1400" b="0" i="0" u="none" strike="noStrike" cap="none" normalizeH="0" baseline="0" dirty="0" err="1">
                          <a:ln>
                            <a:noFill/>
                          </a:ln>
                          <a:solidFill>
                            <a:srgbClr val="000000"/>
                          </a:solidFill>
                          <a:effectLst/>
                          <a:latin typeface="Arial" pitchFamily="34" charset="0"/>
                          <a:cs typeface="Times New Roman" pitchFamily="18" charset="0"/>
                        </a:rPr>
                        <a:t>Dữ</a:t>
                      </a:r>
                      <a:r>
                        <a:rPr kumimoji="0" lang="en-US" sz="1400" b="0" i="0" u="none" strike="noStrike" cap="none" normalizeH="0" baseline="0" dirty="0">
                          <a:ln>
                            <a:noFill/>
                          </a:ln>
                          <a:solidFill>
                            <a:srgbClr val="000000"/>
                          </a:solidFill>
                          <a:effectLst/>
                          <a:latin typeface="Arial" pitchFamily="34" charset="0"/>
                          <a:cs typeface="Times New Roman" pitchFamily="18" charset="0"/>
                        </a:rPr>
                        <a:t> </a:t>
                      </a:r>
                      <a:r>
                        <a:rPr kumimoji="0" lang="en-US" sz="1400" b="0" i="0" u="none" strike="noStrike" cap="none" normalizeH="0" baseline="0" dirty="0" err="1">
                          <a:ln>
                            <a:noFill/>
                          </a:ln>
                          <a:solidFill>
                            <a:srgbClr val="000000"/>
                          </a:solidFill>
                          <a:effectLst/>
                          <a:latin typeface="Arial" pitchFamily="34" charset="0"/>
                          <a:cs typeface="Times New Roman" pitchFamily="18" charset="0"/>
                        </a:rPr>
                        <a:t>liệu</a:t>
                      </a:r>
                      <a:r>
                        <a:rPr kumimoji="0" lang="en-US" sz="1400" b="0" i="0" u="none" strike="noStrike" cap="none" normalizeH="0" baseline="0" dirty="0">
                          <a:ln>
                            <a:noFill/>
                          </a:ln>
                          <a:solidFill>
                            <a:srgbClr val="000000"/>
                          </a:solidFill>
                          <a:effectLst/>
                          <a:latin typeface="Arial" pitchFamily="34" charset="0"/>
                          <a:cs typeface="Times New Roman" pitchFamily="18" charset="0"/>
                        </a:rPr>
                        <a:t>)</a:t>
                      </a:r>
                      <a:endParaRPr kumimoji="0" 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3582" marR="43582" marT="21791" marB="21791"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 calcmode="lin" valueType="num">
                                      <p:cBhvr additive="base">
                                        <p:cTn id="7" dur="500" fill="hold"/>
                                        <p:tgtEl>
                                          <p:spTgt spid="120834"/>
                                        </p:tgtEl>
                                        <p:attrNameLst>
                                          <p:attrName>ppt_x</p:attrName>
                                        </p:attrNameLst>
                                      </p:cBhvr>
                                      <p:tavLst>
                                        <p:tav tm="0">
                                          <p:val>
                                            <p:strVal val="1+#ppt_w/2"/>
                                          </p:val>
                                        </p:tav>
                                        <p:tav tm="100000">
                                          <p:val>
                                            <p:strVal val="#ppt_x"/>
                                          </p:val>
                                        </p:tav>
                                      </p:tavLst>
                                    </p:anim>
                                    <p:anim calcmode="lin" valueType="num">
                                      <p:cBhvr additive="base">
                                        <p:cTn id="8" dur="500" fill="hold"/>
                                        <p:tgtEl>
                                          <p:spTgt spid="1208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41B50D44-CD2A-4EC6-ADAD-5E4A12F029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7E1D8A36-3B14-4616-91A5-CE4E263B4A78}" type="slidenum">
              <a:rPr lang="en-US" altLang="en-US" sz="1400" b="0">
                <a:latin typeface="Times New Roman" panose="02020603050405020304" pitchFamily="18" charset="0"/>
              </a:rPr>
              <a:pPr>
                <a:spcBef>
                  <a:spcPct val="0"/>
                </a:spcBef>
                <a:buFontTx/>
                <a:buNone/>
              </a:pPr>
              <a:t>3</a:t>
            </a:fld>
            <a:endParaRPr lang="en-US" altLang="en-US" sz="1400" b="0">
              <a:latin typeface="Times New Roman" panose="02020603050405020304" pitchFamily="18" charset="0"/>
            </a:endParaRPr>
          </a:p>
        </p:txBody>
      </p:sp>
      <p:sp>
        <p:nvSpPr>
          <p:cNvPr id="6147" name="Line 2">
            <a:extLst>
              <a:ext uri="{FF2B5EF4-FFF2-40B4-BE49-F238E27FC236}">
                <a16:creationId xmlns:a16="http://schemas.microsoft.com/office/drawing/2014/main" id="{50E56A0C-1410-4E32-BD06-C83A5856D8D1}"/>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222219" name="Text Box 11">
            <a:extLst>
              <a:ext uri="{FF2B5EF4-FFF2-40B4-BE49-F238E27FC236}">
                <a16:creationId xmlns:a16="http://schemas.microsoft.com/office/drawing/2014/main" id="{898E2BBA-8FE6-4D1C-AA9D-24D958B296FB}"/>
              </a:ext>
            </a:extLst>
          </p:cNvPr>
          <p:cNvSpPr txBox="1">
            <a:spLocks noChangeArrowheads="1"/>
          </p:cNvSpPr>
          <p:nvPr/>
        </p:nvSpPr>
        <p:spPr bwMode="auto">
          <a:xfrm>
            <a:off x="457200" y="914400"/>
            <a:ext cx="8001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just" eaLnBrk="1" hangingPunct="1">
              <a:lnSpc>
                <a:spcPct val="120000"/>
              </a:lnSpc>
              <a:spcBef>
                <a:spcPct val="0"/>
              </a:spcBef>
              <a:buFontTx/>
              <a:buNone/>
            </a:pPr>
            <a:r>
              <a:rPr lang="en-US" altLang="en-US" sz="2000" b="0">
                <a:solidFill>
                  <a:schemeClr val="bg1"/>
                </a:solidFill>
                <a:cs typeface="Arial" panose="020B0604020202020204" pitchFamily="34" charset="0"/>
              </a:rPr>
              <a:t>năm 80</a:t>
            </a:r>
            <a:r>
              <a:rPr lang="vi-VN" altLang="en-US" sz="2000" b="0">
                <a:solidFill>
                  <a:schemeClr val="bg1"/>
                </a:solidFill>
                <a:cs typeface="Arial" panose="020B0604020202020204" pitchFamily="34" charset="0"/>
              </a:rPr>
              <a:t>, đến 11/1986 đã có 5089 máy tính của ngưới sử dụng (HOST) được kết nối vào ARPANET /INTERNET, vào thời điểm này Uỷ ban Khoa học Quốc gia (National Science Foundation – NSF Mỹ) đã bảo trợ để thành lập một mạng xương sống (Backbone) phục vụ nghiên cứu khoa học. Năm 1987 xuất hiện mạng NSFnet, bắt đầu từ đây nhiều dự án mở rộng mạng được triển khai hình thành một “Xa lộ” thông tin, sau đó các tổ chức chính phủ và nhiều doanh nghiệp đã vào cuộc làm cho tốc độ phát triển của INTERNET có những bước nhảy vọt mới. Về mặt địa lý, INTERNET đã nhanh chóng vượt khỏi nước Mỹ trở thành mạng toàn cầu với hàng trăm triệu người dùng. Đến năm 1990 quá trình chuyển đổi sang mạng INTERNET dựa trên NSFnet và tên gọi ARPANET đã kết thúc và hiện nay chỉ còn là mạng INTERNET.</a:t>
            </a:r>
            <a:endParaRPr lang="en-US" altLang="en-US" sz="2000" b="0">
              <a:solidFill>
                <a:schemeClr val="bg1"/>
              </a:solidFill>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9"/>
                                        </p:tgtEl>
                                        <p:attrNameLst>
                                          <p:attrName>style.visibility</p:attrName>
                                        </p:attrNameLst>
                                      </p:cBhvr>
                                      <p:to>
                                        <p:strVal val="visible"/>
                                      </p:to>
                                    </p:set>
                                    <p:anim calcmode="lin" valueType="num">
                                      <p:cBhvr additive="base">
                                        <p:cTn id="7" dur="500" fill="hold"/>
                                        <p:tgtEl>
                                          <p:spTgt spid="222219"/>
                                        </p:tgtEl>
                                        <p:attrNameLst>
                                          <p:attrName>ppt_x</p:attrName>
                                        </p:attrNameLst>
                                      </p:cBhvr>
                                      <p:tavLst>
                                        <p:tav tm="0">
                                          <p:val>
                                            <p:strVal val="0-#ppt_w/2"/>
                                          </p:val>
                                        </p:tav>
                                        <p:tav tm="100000">
                                          <p:val>
                                            <p:strVal val="#ppt_x"/>
                                          </p:val>
                                        </p:tav>
                                      </p:tavLst>
                                    </p:anim>
                                    <p:anim calcmode="lin" valueType="num">
                                      <p:cBhvr additive="base">
                                        <p:cTn id="8" dur="500" fill="hold"/>
                                        <p:tgtEl>
                                          <p:spTgt spid="222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a:extLst>
              <a:ext uri="{FF2B5EF4-FFF2-40B4-BE49-F238E27FC236}">
                <a16:creationId xmlns:a16="http://schemas.microsoft.com/office/drawing/2014/main" id="{298EDBEA-E6F0-4315-9D4B-61D71E562E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70DD098F-9B14-459F-BFA2-2125221FF9EA}" type="slidenum">
              <a:rPr lang="en-US" altLang="en-US" sz="1400" b="0">
                <a:latin typeface="Times New Roman" panose="02020603050405020304" pitchFamily="18" charset="0"/>
              </a:rPr>
              <a:pPr>
                <a:spcBef>
                  <a:spcPct val="0"/>
                </a:spcBef>
                <a:buFontTx/>
                <a:buNone/>
              </a:pPr>
              <a:t>30</a:t>
            </a:fld>
            <a:endParaRPr lang="en-US" altLang="en-US" sz="1400" b="0">
              <a:latin typeface="Times New Roman" panose="02020603050405020304" pitchFamily="18" charset="0"/>
            </a:endParaRPr>
          </a:p>
        </p:txBody>
      </p:sp>
      <p:sp>
        <p:nvSpPr>
          <p:cNvPr id="120834" name="Rectangle 2">
            <a:extLst>
              <a:ext uri="{FF2B5EF4-FFF2-40B4-BE49-F238E27FC236}">
                <a16:creationId xmlns:a16="http://schemas.microsoft.com/office/drawing/2014/main" id="{E9C13686-5DD6-4402-A028-72B09357E8A5}"/>
              </a:ext>
            </a:extLst>
          </p:cNvPr>
          <p:cNvSpPr>
            <a:spLocks noGrp="1" noChangeArrowheads="1"/>
          </p:cNvSpPr>
          <p:nvPr>
            <p:ph type="title"/>
          </p:nvPr>
        </p:nvSpPr>
        <p:spPr>
          <a:xfrm>
            <a:off x="685800" y="304800"/>
            <a:ext cx="7772400" cy="685800"/>
          </a:xfrm>
        </p:spPr>
        <p:txBody>
          <a:bodyPr/>
          <a:lstStyle/>
          <a:p>
            <a:pPr algn="l" eaLnBrk="1" hangingPunct="1"/>
            <a:r>
              <a:rPr lang="vi-VN" altLang="en-US" sz="2400" dirty="0">
                <a:solidFill>
                  <a:schemeClr val="bg1"/>
                </a:solidFill>
              </a:rPr>
              <a:t>Hoạt động của giao thức IP được mô tả như sau: </a:t>
            </a:r>
            <a:br>
              <a:rPr lang="en-US" altLang="en-US" sz="2300" dirty="0">
                <a:solidFill>
                  <a:schemeClr val="bg1"/>
                </a:solidFill>
                <a:latin typeface=".VnArial Narrow" panose="020B7200000000000000" pitchFamily="34" charset="0"/>
              </a:rPr>
            </a:br>
            <a:r>
              <a:rPr lang="en-US" altLang="en-US" sz="2300" dirty="0">
                <a:solidFill>
                  <a:srgbClr val="FFFF00"/>
                </a:solidFill>
                <a:latin typeface=".VnArial Narrow" panose="020B7200000000000000" pitchFamily="34" charset="0"/>
              </a:rPr>
              <a:t>§</a:t>
            </a:r>
            <a:r>
              <a:rPr lang="en-US" altLang="en-US" sz="2300" dirty="0" err="1">
                <a:solidFill>
                  <a:srgbClr val="FFFF00"/>
                </a:solidFill>
                <a:latin typeface=".VnArial Narrow" panose="020B7200000000000000" pitchFamily="34" charset="0"/>
              </a:rPr>
              <a:t>èi</a:t>
            </a:r>
            <a:r>
              <a:rPr lang="en-US" altLang="en-US" sz="2300" dirty="0">
                <a:solidFill>
                  <a:srgbClr val="FFFF00"/>
                </a:solidFill>
                <a:latin typeface=".VnArial Narrow" panose="020B7200000000000000" pitchFamily="34" charset="0"/>
              </a:rPr>
              <a:t> </a:t>
            </a:r>
            <a:r>
              <a:rPr lang="en-US" altLang="en-US" sz="2300" dirty="0" err="1">
                <a:solidFill>
                  <a:srgbClr val="FFFF00"/>
                </a:solidFill>
                <a:latin typeface=".VnArial Narrow" panose="020B7200000000000000" pitchFamily="34" charset="0"/>
              </a:rPr>
              <a:t>víi</a:t>
            </a:r>
            <a:r>
              <a:rPr lang="en-US" altLang="en-US" sz="2300" dirty="0">
                <a:solidFill>
                  <a:srgbClr val="FFFF00"/>
                </a:solidFill>
                <a:latin typeface=".VnArial Narrow" panose="020B7200000000000000" pitchFamily="34" charset="0"/>
              </a:rPr>
              <a:t> </a:t>
            </a:r>
            <a:r>
              <a:rPr lang="en-US" altLang="en-US" sz="2300" dirty="0" err="1">
                <a:solidFill>
                  <a:srgbClr val="FFFF00"/>
                </a:solidFill>
                <a:latin typeface=".VnArial Narrow" panose="020B7200000000000000" pitchFamily="34" charset="0"/>
              </a:rPr>
              <a:t>thùc</a:t>
            </a:r>
            <a:r>
              <a:rPr lang="en-US" altLang="en-US" sz="2300" dirty="0">
                <a:solidFill>
                  <a:srgbClr val="FFFF00"/>
                </a:solidFill>
                <a:latin typeface=".VnArial Narrow" panose="020B7200000000000000" pitchFamily="34" charset="0"/>
              </a:rPr>
              <a:t> </a:t>
            </a:r>
            <a:r>
              <a:rPr lang="en-US" altLang="en-US" sz="2300" dirty="0" err="1">
                <a:solidFill>
                  <a:srgbClr val="FFFF00"/>
                </a:solidFill>
                <a:latin typeface=".VnArial Narrow" panose="020B7200000000000000" pitchFamily="34" charset="0"/>
              </a:rPr>
              <a:t>thÓ</a:t>
            </a:r>
            <a:r>
              <a:rPr lang="en-US" altLang="en-US" sz="2300" dirty="0">
                <a:solidFill>
                  <a:srgbClr val="FFFF00"/>
                </a:solidFill>
                <a:latin typeface=".VnArial Narrow" panose="020B7200000000000000" pitchFamily="34" charset="0"/>
              </a:rPr>
              <a:t> IP ë tr¹m </a:t>
            </a:r>
            <a:r>
              <a:rPr lang="en-US" altLang="en-US" sz="2300" dirty="0" err="1">
                <a:solidFill>
                  <a:srgbClr val="FFFF00"/>
                </a:solidFill>
                <a:latin typeface=".VnArial Narrow" panose="020B7200000000000000" pitchFamily="34" charset="0"/>
              </a:rPr>
              <a:t>nguån</a:t>
            </a:r>
            <a:r>
              <a:rPr lang="en-US" altLang="en-US" sz="2300" dirty="0">
                <a:solidFill>
                  <a:srgbClr val="FFFF00"/>
                </a:solidFill>
                <a:latin typeface=".VnArial Narrow" panose="020B7200000000000000" pitchFamily="34" charset="0"/>
              </a:rPr>
              <a:t>:</a:t>
            </a:r>
            <a:r>
              <a:rPr lang="en-US" altLang="en-US" sz="2800" dirty="0">
                <a:solidFill>
                  <a:srgbClr val="FFFF00"/>
                </a:solidFill>
                <a:latin typeface=".VnArial Narrow" panose="020B7200000000000000" pitchFamily="34" charset="0"/>
              </a:rPr>
              <a:t> </a:t>
            </a:r>
          </a:p>
        </p:txBody>
      </p:sp>
      <p:sp>
        <p:nvSpPr>
          <p:cNvPr id="120835" name="Rectangle 3">
            <a:extLst>
              <a:ext uri="{FF2B5EF4-FFF2-40B4-BE49-F238E27FC236}">
                <a16:creationId xmlns:a16="http://schemas.microsoft.com/office/drawing/2014/main" id="{9D3AAA71-6D92-4748-A5BE-39026C97EDCF}"/>
              </a:ext>
            </a:extLst>
          </p:cNvPr>
          <p:cNvSpPr>
            <a:spLocks noGrp="1" noChangeArrowheads="1"/>
          </p:cNvSpPr>
          <p:nvPr>
            <p:ph type="body" sz="half" idx="1"/>
          </p:nvPr>
        </p:nvSpPr>
        <p:spPr>
          <a:xfrm>
            <a:off x="609600" y="1219200"/>
            <a:ext cx="7696200" cy="1981200"/>
          </a:xfrm>
        </p:spPr>
        <p:txBody>
          <a:bodyPr/>
          <a:lstStyle/>
          <a:p>
            <a:pPr marL="0" indent="0" eaLnBrk="1" hangingPunct="1">
              <a:lnSpc>
                <a:spcPct val="90000"/>
              </a:lnSpc>
              <a:buClr>
                <a:srgbClr val="00FF99"/>
              </a:buClr>
              <a:buFontTx/>
              <a:buAutoNum type="arabicPeriod"/>
              <a:tabLst>
                <a:tab pos="228600" algn="l"/>
              </a:tabLst>
            </a:pPr>
            <a:r>
              <a:rPr lang="en-US" altLang="en-US" sz="2300" b="0" dirty="0">
                <a:solidFill>
                  <a:schemeClr val="bg1"/>
                </a:solidFill>
                <a:latin typeface=".VnArial Narrow" panose="020B7200000000000000" pitchFamily="34" charset="0"/>
              </a:rPr>
              <a:t> </a:t>
            </a:r>
            <a:r>
              <a:rPr lang="en-US" altLang="en-US" sz="2000" b="0" dirty="0" err="1">
                <a:solidFill>
                  <a:schemeClr val="bg1"/>
                </a:solidFill>
                <a:latin typeface="+mj-lt"/>
              </a:rPr>
              <a:t>Tạo</a:t>
            </a:r>
            <a:r>
              <a:rPr lang="en-US" altLang="en-US" sz="2000" b="0" dirty="0">
                <a:solidFill>
                  <a:schemeClr val="bg1"/>
                </a:solidFill>
                <a:latin typeface="+mj-lt"/>
              </a:rPr>
              <a:t> </a:t>
            </a:r>
            <a:r>
              <a:rPr lang="en-US" altLang="en-US" sz="2000" b="0" dirty="0" err="1">
                <a:solidFill>
                  <a:schemeClr val="bg1"/>
                </a:solidFill>
                <a:latin typeface="+mj-lt"/>
              </a:rPr>
              <a:t>một</a:t>
            </a:r>
            <a:r>
              <a:rPr lang="en-US" altLang="en-US" sz="2000" b="0" dirty="0">
                <a:solidFill>
                  <a:schemeClr val="bg1"/>
                </a:solidFill>
                <a:latin typeface="+mj-lt"/>
              </a:rPr>
              <a:t> IP Datagram </a:t>
            </a:r>
            <a:r>
              <a:rPr lang="en-US" altLang="en-US" sz="2000" b="0" dirty="0" err="1">
                <a:solidFill>
                  <a:schemeClr val="bg1"/>
                </a:solidFill>
                <a:latin typeface="+mj-lt"/>
              </a:rPr>
              <a:t>để</a:t>
            </a:r>
            <a:r>
              <a:rPr lang="en-US" altLang="en-US" sz="2000" b="0" dirty="0">
                <a:solidFill>
                  <a:schemeClr val="bg1"/>
                </a:solidFill>
                <a:latin typeface="+mj-lt"/>
              </a:rPr>
              <a:t> </a:t>
            </a:r>
            <a:r>
              <a:rPr lang="en-US" altLang="en-US" sz="2000" b="0" dirty="0" err="1">
                <a:solidFill>
                  <a:schemeClr val="bg1"/>
                </a:solidFill>
                <a:latin typeface="+mj-lt"/>
              </a:rPr>
              <a:t>gửi</a:t>
            </a:r>
            <a:r>
              <a:rPr lang="en-US" altLang="en-US" sz="2000" b="0" dirty="0">
                <a:solidFill>
                  <a:schemeClr val="bg1"/>
                </a:solidFill>
                <a:latin typeface="+mj-lt"/>
              </a:rPr>
              <a:t> </a:t>
            </a:r>
            <a:r>
              <a:rPr lang="en-US" altLang="en-US" sz="2000" b="0" dirty="0" err="1">
                <a:solidFill>
                  <a:schemeClr val="bg1"/>
                </a:solidFill>
                <a:latin typeface="+mj-lt"/>
              </a:rPr>
              <a:t>đi</a:t>
            </a:r>
            <a:endParaRPr lang="en-US" altLang="en-US" sz="2300" b="0" dirty="0">
              <a:solidFill>
                <a:schemeClr val="bg1"/>
              </a:solidFill>
              <a:latin typeface=".VnArial Narrow" panose="020B7200000000000000" pitchFamily="34" charset="0"/>
            </a:endParaRPr>
          </a:p>
          <a:p>
            <a:pPr marL="0" indent="0" eaLnBrk="1" hangingPunct="1">
              <a:lnSpc>
                <a:spcPct val="90000"/>
              </a:lnSpc>
              <a:buClr>
                <a:srgbClr val="00FF99"/>
              </a:buClr>
              <a:buFontTx/>
              <a:buAutoNum type="arabicPeriod"/>
              <a:tabLst>
                <a:tab pos="228600" algn="l"/>
              </a:tabLst>
            </a:pPr>
            <a:r>
              <a:rPr lang="en-US" altLang="en-US" sz="2300" b="0" dirty="0">
                <a:solidFill>
                  <a:schemeClr val="bg1"/>
                </a:solidFill>
                <a:latin typeface=".VnArial Narrow" panose="020B7200000000000000" pitchFamily="34" charset="0"/>
              </a:rPr>
              <a:t> </a:t>
            </a:r>
            <a:r>
              <a:rPr lang="en-US" altLang="en-US" sz="2000" b="0" dirty="0" err="1">
                <a:solidFill>
                  <a:schemeClr val="bg1"/>
                </a:solidFill>
                <a:latin typeface="+mj-lt"/>
              </a:rPr>
              <a:t>Tính</a:t>
            </a:r>
            <a:r>
              <a:rPr lang="en-US" altLang="en-US" sz="2000" b="0" dirty="0">
                <a:solidFill>
                  <a:schemeClr val="bg1"/>
                </a:solidFill>
                <a:latin typeface="+mj-lt"/>
              </a:rPr>
              <a:t> Checksum </a:t>
            </a:r>
            <a:r>
              <a:rPr lang="en-US" altLang="en-US" sz="2000" b="0" dirty="0" err="1">
                <a:solidFill>
                  <a:schemeClr val="bg1"/>
                </a:solidFill>
                <a:latin typeface="+mj-lt"/>
              </a:rPr>
              <a:t>và</a:t>
            </a:r>
            <a:r>
              <a:rPr lang="en-US" altLang="en-US" sz="2000" b="0" dirty="0">
                <a:solidFill>
                  <a:schemeClr val="bg1"/>
                </a:solidFill>
                <a:latin typeface="+mj-lt"/>
              </a:rPr>
              <a:t> </a:t>
            </a:r>
            <a:r>
              <a:rPr lang="en-US" altLang="en-US" sz="2000" b="0" dirty="0" err="1">
                <a:solidFill>
                  <a:schemeClr val="bg1"/>
                </a:solidFill>
                <a:latin typeface="+mj-lt"/>
              </a:rPr>
              <a:t>ghép</a:t>
            </a:r>
            <a:r>
              <a:rPr lang="en-US" altLang="en-US" sz="2000" b="0" dirty="0">
                <a:solidFill>
                  <a:schemeClr val="bg1"/>
                </a:solidFill>
                <a:latin typeface="+mj-lt"/>
              </a:rPr>
              <a:t> </a:t>
            </a:r>
            <a:r>
              <a:rPr lang="en-US" altLang="en-US" sz="2000" b="0" dirty="0" err="1">
                <a:solidFill>
                  <a:schemeClr val="bg1"/>
                </a:solidFill>
                <a:latin typeface="+mj-lt"/>
              </a:rPr>
              <a:t>vào</a:t>
            </a:r>
            <a:r>
              <a:rPr lang="en-US" altLang="en-US" sz="2000" b="0" dirty="0">
                <a:solidFill>
                  <a:schemeClr val="bg1"/>
                </a:solidFill>
                <a:latin typeface="+mj-lt"/>
              </a:rPr>
              <a:t> header </a:t>
            </a:r>
            <a:r>
              <a:rPr lang="en-US" altLang="en-US" sz="2000" b="0" dirty="0" err="1">
                <a:solidFill>
                  <a:schemeClr val="bg1"/>
                </a:solidFill>
                <a:latin typeface="+mj-lt"/>
              </a:rPr>
              <a:t>của</a:t>
            </a:r>
            <a:r>
              <a:rPr lang="en-US" altLang="en-US" sz="2000" b="0" dirty="0">
                <a:solidFill>
                  <a:schemeClr val="bg1"/>
                </a:solidFill>
                <a:latin typeface="+mj-lt"/>
              </a:rPr>
              <a:t> datagram</a:t>
            </a:r>
            <a:endParaRPr lang="en-US" altLang="en-US" sz="2300" b="0" dirty="0">
              <a:solidFill>
                <a:schemeClr val="bg1"/>
              </a:solidFill>
              <a:latin typeface=".VnArial Narrow" panose="020B7200000000000000" pitchFamily="34" charset="0"/>
            </a:endParaRPr>
          </a:p>
          <a:p>
            <a:pPr marL="0" indent="0" algn="just" eaLnBrk="1" hangingPunct="1">
              <a:lnSpc>
                <a:spcPct val="90000"/>
              </a:lnSpc>
              <a:buClr>
                <a:srgbClr val="00FF99"/>
              </a:buClr>
              <a:buFontTx/>
              <a:buAutoNum type="arabicPeriod"/>
              <a:tabLst>
                <a:tab pos="228600" algn="l"/>
              </a:tabLst>
            </a:pPr>
            <a:r>
              <a:rPr lang="en-US" altLang="en-US" sz="2300" b="0" dirty="0">
                <a:solidFill>
                  <a:schemeClr val="bg1"/>
                </a:solidFill>
                <a:latin typeface=".VnArial Narrow" panose="020B7200000000000000" pitchFamily="34" charset="0"/>
              </a:rPr>
              <a:t> </a:t>
            </a:r>
            <a:r>
              <a:rPr lang="en-US" altLang="en-US" sz="2000" b="0" dirty="0">
                <a:solidFill>
                  <a:schemeClr val="bg1"/>
                </a:solidFill>
                <a:latin typeface="+mj-lt"/>
              </a:rPr>
              <a:t>Ra </a:t>
            </a:r>
            <a:r>
              <a:rPr lang="en-US" altLang="en-US" sz="2000" b="0" dirty="0" err="1">
                <a:solidFill>
                  <a:schemeClr val="bg1"/>
                </a:solidFill>
                <a:latin typeface="+mj-lt"/>
              </a:rPr>
              <a:t>quyết</a:t>
            </a:r>
            <a:r>
              <a:rPr lang="en-US" altLang="en-US" sz="2000" b="0" dirty="0">
                <a:solidFill>
                  <a:schemeClr val="bg1"/>
                </a:solidFill>
                <a:latin typeface="+mj-lt"/>
              </a:rPr>
              <a:t> </a:t>
            </a:r>
            <a:r>
              <a:rPr lang="en-US" altLang="en-US" sz="2000" b="0" dirty="0" err="1">
                <a:solidFill>
                  <a:schemeClr val="bg1"/>
                </a:solidFill>
                <a:latin typeface="+mj-lt"/>
              </a:rPr>
              <a:t>định</a:t>
            </a:r>
            <a:r>
              <a:rPr lang="en-US" altLang="en-US" sz="2000" b="0" dirty="0">
                <a:solidFill>
                  <a:schemeClr val="bg1"/>
                </a:solidFill>
                <a:latin typeface="+mj-lt"/>
              </a:rPr>
              <a:t> </a:t>
            </a:r>
            <a:r>
              <a:rPr lang="en-US" altLang="en-US" sz="2000" b="0" dirty="0" err="1">
                <a:solidFill>
                  <a:schemeClr val="bg1"/>
                </a:solidFill>
                <a:latin typeface="+mj-lt"/>
              </a:rPr>
              <a:t>chọn</a:t>
            </a:r>
            <a:r>
              <a:rPr lang="en-US" altLang="en-US" sz="2000" b="0" dirty="0">
                <a:solidFill>
                  <a:schemeClr val="bg1"/>
                </a:solidFill>
                <a:latin typeface="+mj-lt"/>
              </a:rPr>
              <a:t> </a:t>
            </a:r>
            <a:r>
              <a:rPr lang="en-US" altLang="en-US" sz="2000" b="0" dirty="0" err="1">
                <a:solidFill>
                  <a:schemeClr val="bg1"/>
                </a:solidFill>
                <a:latin typeface="+mj-lt"/>
              </a:rPr>
              <a:t>đường</a:t>
            </a:r>
            <a:r>
              <a:rPr lang="en-US" altLang="en-US" sz="2000" b="0" dirty="0">
                <a:solidFill>
                  <a:schemeClr val="bg1"/>
                </a:solidFill>
                <a:latin typeface="+mj-lt"/>
              </a:rPr>
              <a:t> </a:t>
            </a:r>
            <a:r>
              <a:rPr lang="en-US" altLang="en-US" sz="2000" b="0" dirty="0" err="1">
                <a:solidFill>
                  <a:schemeClr val="bg1"/>
                </a:solidFill>
                <a:latin typeface="+mj-lt"/>
              </a:rPr>
              <a:t>hoặc</a:t>
            </a:r>
            <a:r>
              <a:rPr lang="en-US" altLang="en-US" sz="2000" b="0" dirty="0">
                <a:solidFill>
                  <a:schemeClr val="bg1"/>
                </a:solidFill>
                <a:latin typeface="+mj-lt"/>
              </a:rPr>
              <a:t> </a:t>
            </a:r>
            <a:r>
              <a:rPr lang="en-US" altLang="en-US" sz="2000" b="0" dirty="0" err="1">
                <a:solidFill>
                  <a:schemeClr val="bg1"/>
                </a:solidFill>
                <a:latin typeface="+mj-lt"/>
              </a:rPr>
              <a:t>trạm</a:t>
            </a:r>
            <a:r>
              <a:rPr lang="en-US" altLang="en-US" sz="2000" b="0" dirty="0">
                <a:solidFill>
                  <a:schemeClr val="bg1"/>
                </a:solidFill>
                <a:latin typeface="+mj-lt"/>
              </a:rPr>
              <a:t> </a:t>
            </a:r>
            <a:r>
              <a:rPr lang="en-US" altLang="en-US" sz="2000" b="0" dirty="0" err="1">
                <a:solidFill>
                  <a:schemeClr val="bg1"/>
                </a:solidFill>
                <a:latin typeface="+mj-lt"/>
              </a:rPr>
              <a:t>đích</a:t>
            </a:r>
            <a:r>
              <a:rPr lang="en-US" altLang="en-US" sz="2000" b="0" dirty="0">
                <a:solidFill>
                  <a:schemeClr val="bg1"/>
                </a:solidFill>
                <a:latin typeface="+mj-lt"/>
              </a:rPr>
              <a:t>: </a:t>
            </a:r>
            <a:r>
              <a:rPr lang="en-US" altLang="en-US" sz="2000" b="0" dirty="0" err="1">
                <a:solidFill>
                  <a:schemeClr val="bg1"/>
                </a:solidFill>
                <a:latin typeface="+mj-lt"/>
              </a:rPr>
              <a:t>hoặc</a:t>
            </a:r>
            <a:r>
              <a:rPr lang="en-US" altLang="en-US" sz="2000" b="0" dirty="0">
                <a:solidFill>
                  <a:schemeClr val="bg1"/>
                </a:solidFill>
                <a:latin typeface="+mj-lt"/>
              </a:rPr>
              <a:t> </a:t>
            </a:r>
            <a:r>
              <a:rPr lang="en-US" altLang="en-US" sz="2000" b="0" dirty="0" err="1">
                <a:solidFill>
                  <a:schemeClr val="bg1"/>
                </a:solidFill>
                <a:latin typeface="+mj-lt"/>
              </a:rPr>
              <a:t>trạm</a:t>
            </a:r>
            <a:r>
              <a:rPr lang="en-US" altLang="en-US" sz="2000" b="0" dirty="0">
                <a:solidFill>
                  <a:schemeClr val="bg1"/>
                </a:solidFill>
                <a:latin typeface="+mj-lt"/>
              </a:rPr>
              <a:t> </a:t>
            </a:r>
            <a:r>
              <a:rPr lang="en-US" altLang="en-US" sz="2000" b="0" dirty="0" err="1">
                <a:solidFill>
                  <a:schemeClr val="bg1"/>
                </a:solidFill>
                <a:latin typeface="+mj-lt"/>
              </a:rPr>
              <a:t>đích</a:t>
            </a:r>
            <a:r>
              <a:rPr lang="en-US" altLang="en-US" sz="2000" b="0" dirty="0">
                <a:solidFill>
                  <a:schemeClr val="bg1"/>
                </a:solidFill>
                <a:latin typeface="+mj-lt"/>
              </a:rPr>
              <a:t> </a:t>
            </a:r>
            <a:r>
              <a:rPr lang="en-US" altLang="en-US" sz="2000" b="0" dirty="0" err="1">
                <a:solidFill>
                  <a:schemeClr val="bg1"/>
                </a:solidFill>
                <a:latin typeface="+mj-lt"/>
              </a:rPr>
              <a:t>thuộc</a:t>
            </a:r>
            <a:r>
              <a:rPr lang="en-US" altLang="en-US" sz="2000" b="0" dirty="0">
                <a:solidFill>
                  <a:schemeClr val="bg1"/>
                </a:solidFill>
                <a:latin typeface="+mj-lt"/>
              </a:rPr>
              <a:t> </a:t>
            </a:r>
            <a:r>
              <a:rPr lang="en-US" altLang="en-US" sz="2000" b="0" dirty="0" err="1">
                <a:solidFill>
                  <a:schemeClr val="bg1"/>
                </a:solidFill>
                <a:latin typeface="+mj-lt"/>
              </a:rPr>
              <a:t>cùng</a:t>
            </a:r>
            <a:r>
              <a:rPr lang="en-US" altLang="en-US" sz="2000" b="0" dirty="0">
                <a:solidFill>
                  <a:schemeClr val="bg1"/>
                </a:solidFill>
                <a:latin typeface="+mj-lt"/>
              </a:rPr>
              <a:t> </a:t>
            </a:r>
            <a:r>
              <a:rPr lang="en-US" altLang="en-US" sz="2000" b="0" dirty="0" err="1">
                <a:solidFill>
                  <a:schemeClr val="bg1"/>
                </a:solidFill>
                <a:latin typeface="+mj-lt"/>
              </a:rPr>
              <a:t>một</a:t>
            </a:r>
            <a:r>
              <a:rPr lang="en-US" altLang="en-US" sz="2000" b="0" dirty="0">
                <a:solidFill>
                  <a:schemeClr val="bg1"/>
                </a:solidFill>
                <a:latin typeface="+mj-lt"/>
              </a:rPr>
              <a:t> </a:t>
            </a:r>
            <a:r>
              <a:rPr lang="en-US" altLang="en-US" sz="2000" b="0" dirty="0" err="1">
                <a:solidFill>
                  <a:schemeClr val="bg1"/>
                </a:solidFill>
                <a:latin typeface="+mj-lt"/>
              </a:rPr>
              <a:t>mạng</a:t>
            </a:r>
            <a:r>
              <a:rPr lang="en-US" altLang="en-US" sz="2000" b="0" dirty="0">
                <a:solidFill>
                  <a:schemeClr val="bg1"/>
                </a:solidFill>
                <a:latin typeface="+mj-lt"/>
              </a:rPr>
              <a:t> </a:t>
            </a:r>
            <a:r>
              <a:rPr lang="en-US" altLang="en-US" sz="2000" b="0" dirty="0" err="1">
                <a:solidFill>
                  <a:schemeClr val="bg1"/>
                </a:solidFill>
                <a:latin typeface="+mj-lt"/>
              </a:rPr>
              <a:t>hoặc</a:t>
            </a:r>
            <a:r>
              <a:rPr lang="en-US" altLang="en-US" sz="2000" b="0" dirty="0">
                <a:solidFill>
                  <a:schemeClr val="bg1"/>
                </a:solidFill>
                <a:latin typeface="+mj-lt"/>
              </a:rPr>
              <a:t> </a:t>
            </a:r>
            <a:r>
              <a:rPr lang="en-US" altLang="en-US" sz="2000" b="0" dirty="0" err="1">
                <a:solidFill>
                  <a:schemeClr val="bg1"/>
                </a:solidFill>
                <a:latin typeface="+mj-lt"/>
              </a:rPr>
              <a:t>khác</a:t>
            </a:r>
            <a:r>
              <a:rPr lang="en-US" altLang="en-US" sz="2000" b="0" dirty="0">
                <a:solidFill>
                  <a:schemeClr val="bg1"/>
                </a:solidFill>
                <a:latin typeface="+mj-lt"/>
              </a:rPr>
              <a:t> </a:t>
            </a:r>
            <a:r>
              <a:rPr lang="en-US" altLang="en-US" sz="2000" b="0" dirty="0" err="1">
                <a:solidFill>
                  <a:schemeClr val="bg1"/>
                </a:solidFill>
                <a:latin typeface="+mj-lt"/>
              </a:rPr>
              <a:t>mạng</a:t>
            </a:r>
            <a:r>
              <a:rPr lang="en-US" altLang="en-US" sz="2000" b="0" dirty="0">
                <a:solidFill>
                  <a:schemeClr val="bg1"/>
                </a:solidFill>
                <a:latin typeface="+mj-lt"/>
              </a:rPr>
              <a:t> </a:t>
            </a:r>
            <a:r>
              <a:rPr lang="en-US" altLang="en-US" sz="2000" b="0" dirty="0" err="1">
                <a:solidFill>
                  <a:schemeClr val="bg1"/>
                </a:solidFill>
                <a:latin typeface="+mj-lt"/>
              </a:rPr>
              <a:t>thì</a:t>
            </a:r>
            <a:r>
              <a:rPr lang="en-US" altLang="en-US" sz="2000" b="0" dirty="0">
                <a:solidFill>
                  <a:schemeClr val="bg1"/>
                </a:solidFill>
                <a:latin typeface="+mj-lt"/>
              </a:rPr>
              <a:t> </a:t>
            </a:r>
            <a:r>
              <a:rPr lang="en-US" altLang="en-US" sz="2000" b="0" dirty="0" err="1">
                <a:solidFill>
                  <a:schemeClr val="bg1"/>
                </a:solidFill>
                <a:latin typeface="+mj-lt"/>
              </a:rPr>
              <a:t>chuyển</a:t>
            </a:r>
            <a:r>
              <a:rPr lang="en-US" altLang="en-US" sz="2000" b="0" dirty="0">
                <a:solidFill>
                  <a:schemeClr val="bg1"/>
                </a:solidFill>
                <a:latin typeface="+mj-lt"/>
              </a:rPr>
              <a:t> </a:t>
            </a:r>
            <a:r>
              <a:rPr lang="en-US" altLang="en-US" sz="2000" b="0" dirty="0" err="1">
                <a:solidFill>
                  <a:schemeClr val="bg1"/>
                </a:solidFill>
                <a:latin typeface="+mj-lt"/>
              </a:rPr>
              <a:t>tới</a:t>
            </a:r>
            <a:r>
              <a:rPr lang="en-US" altLang="en-US" sz="2000" b="0" dirty="0">
                <a:solidFill>
                  <a:schemeClr val="bg1"/>
                </a:solidFill>
                <a:latin typeface="+mj-lt"/>
              </a:rPr>
              <a:t> Router </a:t>
            </a:r>
            <a:r>
              <a:rPr lang="en-US" altLang="en-US" sz="2000" b="0" dirty="0" err="1">
                <a:solidFill>
                  <a:schemeClr val="bg1"/>
                </a:solidFill>
                <a:latin typeface="+mj-lt"/>
              </a:rPr>
              <a:t>tiếp</a:t>
            </a:r>
            <a:r>
              <a:rPr lang="en-US" altLang="en-US" sz="2000" b="0" dirty="0">
                <a:solidFill>
                  <a:schemeClr val="bg1"/>
                </a:solidFill>
                <a:latin typeface="+mj-lt"/>
              </a:rPr>
              <a:t> </a:t>
            </a:r>
            <a:r>
              <a:rPr lang="en-US" altLang="en-US" sz="2000" b="0" dirty="0" err="1">
                <a:solidFill>
                  <a:schemeClr val="bg1"/>
                </a:solidFill>
                <a:latin typeface="+mj-lt"/>
              </a:rPr>
              <a:t>theo</a:t>
            </a:r>
            <a:r>
              <a:rPr lang="en-US" altLang="en-US" sz="2300" b="0" dirty="0" err="1">
                <a:solidFill>
                  <a:schemeClr val="bg1"/>
                </a:solidFill>
                <a:latin typeface=".VnArial Narrow" panose="020B7200000000000000" pitchFamily="34" charset="0"/>
              </a:rPr>
              <a:t>.</a:t>
            </a:r>
            <a:endParaRPr lang="en-US" altLang="en-US" sz="2300" b="0" dirty="0">
              <a:solidFill>
                <a:schemeClr val="bg1"/>
              </a:solidFill>
              <a:latin typeface=".VnArial Narrow" panose="020B7200000000000000" pitchFamily="34" charset="0"/>
            </a:endParaRPr>
          </a:p>
          <a:p>
            <a:pPr marL="0" indent="0" algn="just" eaLnBrk="1" hangingPunct="1">
              <a:lnSpc>
                <a:spcPct val="90000"/>
              </a:lnSpc>
              <a:buClr>
                <a:srgbClr val="00FF99"/>
              </a:buClr>
              <a:buFontTx/>
              <a:buAutoNum type="arabicPeriod"/>
              <a:tabLst>
                <a:tab pos="228600" algn="l"/>
              </a:tabLst>
            </a:pPr>
            <a:r>
              <a:rPr lang="en-US" altLang="en-US" sz="2300" b="0" dirty="0">
                <a:solidFill>
                  <a:schemeClr val="bg1"/>
                </a:solidFill>
                <a:latin typeface=".VnArial Narrow" panose="020B7200000000000000" pitchFamily="34" charset="0"/>
              </a:rPr>
              <a:t> </a:t>
            </a:r>
            <a:r>
              <a:rPr lang="en-US" altLang="en-US" sz="2000" b="0" dirty="0" err="1">
                <a:solidFill>
                  <a:schemeClr val="bg1"/>
                </a:solidFill>
                <a:latin typeface="+mj-lt"/>
              </a:rPr>
              <a:t>Chuyển</a:t>
            </a:r>
            <a:r>
              <a:rPr lang="en-US" altLang="en-US" sz="2000" b="0" dirty="0">
                <a:solidFill>
                  <a:schemeClr val="bg1"/>
                </a:solidFill>
                <a:latin typeface="+mj-lt"/>
              </a:rPr>
              <a:t> datagram </a:t>
            </a:r>
            <a:r>
              <a:rPr lang="en-US" altLang="en-US" sz="2000" b="0" dirty="0" err="1">
                <a:solidFill>
                  <a:schemeClr val="bg1"/>
                </a:solidFill>
                <a:latin typeface="+mj-lt"/>
              </a:rPr>
              <a:t>xuống</a:t>
            </a:r>
            <a:r>
              <a:rPr lang="en-US" altLang="en-US" sz="2000" b="0" dirty="0">
                <a:solidFill>
                  <a:schemeClr val="bg1"/>
                </a:solidFill>
                <a:latin typeface="+mj-lt"/>
              </a:rPr>
              <a:t> </a:t>
            </a:r>
            <a:r>
              <a:rPr lang="en-US" altLang="en-US" sz="2000" b="0" dirty="0" err="1">
                <a:solidFill>
                  <a:schemeClr val="bg1"/>
                </a:solidFill>
                <a:latin typeface="+mj-lt"/>
              </a:rPr>
              <a:t>tầng</a:t>
            </a:r>
            <a:r>
              <a:rPr lang="en-US" altLang="en-US" sz="2000" b="0" dirty="0">
                <a:solidFill>
                  <a:schemeClr val="bg1"/>
                </a:solidFill>
                <a:latin typeface="+mj-lt"/>
              </a:rPr>
              <a:t> </a:t>
            </a:r>
            <a:r>
              <a:rPr lang="en-US" altLang="en-US" sz="2000" b="0" dirty="0" err="1">
                <a:solidFill>
                  <a:schemeClr val="bg1"/>
                </a:solidFill>
                <a:latin typeface="+mj-lt"/>
              </a:rPr>
              <a:t>dưới</a:t>
            </a:r>
            <a:r>
              <a:rPr lang="en-US" altLang="en-US" sz="2000" b="0" dirty="0">
                <a:solidFill>
                  <a:schemeClr val="bg1"/>
                </a:solidFill>
                <a:latin typeface="+mj-lt"/>
              </a:rPr>
              <a:t> </a:t>
            </a:r>
            <a:r>
              <a:rPr lang="en-US" altLang="en-US" sz="2000" b="0" dirty="0" err="1">
                <a:solidFill>
                  <a:schemeClr val="bg1"/>
                </a:solidFill>
                <a:latin typeface="+mj-lt"/>
              </a:rPr>
              <a:t>để</a:t>
            </a:r>
            <a:r>
              <a:rPr lang="en-US" altLang="en-US" sz="2000" b="0" dirty="0">
                <a:solidFill>
                  <a:schemeClr val="bg1"/>
                </a:solidFill>
                <a:latin typeface="+mj-lt"/>
              </a:rPr>
              <a:t> </a:t>
            </a:r>
            <a:r>
              <a:rPr lang="en-US" altLang="en-US" sz="2000" b="0" dirty="0" err="1">
                <a:solidFill>
                  <a:schemeClr val="bg1"/>
                </a:solidFill>
                <a:latin typeface="+mj-lt"/>
              </a:rPr>
              <a:t>truyền</a:t>
            </a:r>
            <a:r>
              <a:rPr lang="en-US" altLang="en-US" sz="2000" b="0" dirty="0">
                <a:solidFill>
                  <a:schemeClr val="bg1"/>
                </a:solidFill>
                <a:latin typeface="+mj-lt"/>
              </a:rPr>
              <a:t> qua </a:t>
            </a:r>
            <a:r>
              <a:rPr lang="en-US" altLang="en-US" sz="2000" b="0" dirty="0" err="1">
                <a:solidFill>
                  <a:schemeClr val="bg1"/>
                </a:solidFill>
                <a:latin typeface="+mj-lt"/>
              </a:rPr>
              <a:t>mạng</a:t>
            </a:r>
            <a:r>
              <a:rPr lang="en-US" altLang="en-US" sz="2000" b="0" dirty="0">
                <a:solidFill>
                  <a:schemeClr val="bg1"/>
                </a:solidFill>
                <a:latin typeface="+mj-lt"/>
              </a:rPr>
              <a:t>.</a:t>
            </a:r>
            <a:endParaRPr lang="en-US" altLang="en-US" sz="2300" b="0" dirty="0">
              <a:solidFill>
                <a:schemeClr val="bg1"/>
              </a:solidFill>
              <a:latin typeface=".VnArial Narrow" panose="020B7200000000000000" pitchFamily="34" charset="0"/>
            </a:endParaRPr>
          </a:p>
        </p:txBody>
      </p:sp>
      <p:sp>
        <p:nvSpPr>
          <p:cNvPr id="120838" name="Rectangle 6">
            <a:extLst>
              <a:ext uri="{FF2B5EF4-FFF2-40B4-BE49-F238E27FC236}">
                <a16:creationId xmlns:a16="http://schemas.microsoft.com/office/drawing/2014/main" id="{378BD6A3-6217-421A-80A9-04FCF104F93E}"/>
              </a:ext>
            </a:extLst>
          </p:cNvPr>
          <p:cNvSpPr>
            <a:spLocks noChangeArrowheads="1"/>
          </p:cNvSpPr>
          <p:nvPr/>
        </p:nvSpPr>
        <p:spPr bwMode="auto">
          <a:xfrm>
            <a:off x="838200" y="3276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r>
              <a:rPr lang="en-US" altLang="en-US" sz="2000" dirty="0" err="1">
                <a:solidFill>
                  <a:srgbClr val="FFFF00"/>
                </a:solidFill>
                <a:latin typeface="+mj-lt"/>
              </a:rPr>
              <a:t>Đối</a:t>
            </a:r>
            <a:r>
              <a:rPr lang="en-US" altLang="en-US" sz="2000" dirty="0">
                <a:solidFill>
                  <a:srgbClr val="FFFF00"/>
                </a:solidFill>
                <a:latin typeface="+mj-lt"/>
              </a:rPr>
              <a:t> </a:t>
            </a:r>
            <a:r>
              <a:rPr lang="en-US" altLang="en-US" sz="2000" dirty="0" err="1">
                <a:solidFill>
                  <a:srgbClr val="FFFF00"/>
                </a:solidFill>
                <a:latin typeface="+mj-lt"/>
              </a:rPr>
              <a:t>với</a:t>
            </a:r>
            <a:r>
              <a:rPr lang="en-US" altLang="en-US" sz="2000" dirty="0">
                <a:solidFill>
                  <a:srgbClr val="FFFF00"/>
                </a:solidFill>
                <a:latin typeface="+mj-lt"/>
              </a:rPr>
              <a:t> Gateway </a:t>
            </a:r>
            <a:r>
              <a:rPr lang="en-US" altLang="en-US" sz="2000" dirty="0" err="1">
                <a:solidFill>
                  <a:srgbClr val="FFFF00"/>
                </a:solidFill>
                <a:latin typeface="+mj-lt"/>
              </a:rPr>
              <a:t>hoặc</a:t>
            </a:r>
            <a:r>
              <a:rPr lang="en-US" altLang="en-US" sz="2000" dirty="0">
                <a:solidFill>
                  <a:srgbClr val="FFFF00"/>
                </a:solidFill>
                <a:latin typeface="+mj-lt"/>
              </a:rPr>
              <a:t> Router</a:t>
            </a:r>
            <a:r>
              <a:rPr lang="en-US" altLang="en-US" sz="2300" dirty="0">
                <a:solidFill>
                  <a:srgbClr val="FFFF00"/>
                </a:solidFill>
                <a:latin typeface=".VnArial Narrow" panose="020B7200000000000000" pitchFamily="34" charset="0"/>
              </a:rPr>
              <a:t>:</a:t>
            </a:r>
            <a:r>
              <a:rPr lang="en-US" altLang="en-US" sz="2800" dirty="0">
                <a:solidFill>
                  <a:srgbClr val="FFFF00"/>
                </a:solidFill>
                <a:latin typeface=".VnArial Narrow" panose="020B7200000000000000" pitchFamily="34" charset="0"/>
              </a:rPr>
              <a:t> </a:t>
            </a:r>
          </a:p>
        </p:txBody>
      </p:sp>
      <p:sp>
        <p:nvSpPr>
          <p:cNvPr id="120839" name="Rectangle 7">
            <a:extLst>
              <a:ext uri="{FF2B5EF4-FFF2-40B4-BE49-F238E27FC236}">
                <a16:creationId xmlns:a16="http://schemas.microsoft.com/office/drawing/2014/main" id="{A525259D-A9FB-4E90-AA43-D4E9922669A2}"/>
              </a:ext>
            </a:extLst>
          </p:cNvPr>
          <p:cNvSpPr>
            <a:spLocks noChangeArrowheads="1"/>
          </p:cNvSpPr>
          <p:nvPr/>
        </p:nvSpPr>
        <p:spPr bwMode="auto">
          <a:xfrm>
            <a:off x="762000" y="3886200"/>
            <a:ext cx="7696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228600" algn="l"/>
              </a:tabLst>
              <a:defRPr sz="3600" b="1">
                <a:solidFill>
                  <a:srgbClr val="EAEAEA"/>
                </a:solidFill>
                <a:latin typeface="Arial" panose="020B0604020202020204" pitchFamily="34" charset="0"/>
              </a:defRPr>
            </a:lvl1pPr>
            <a:lvl2pPr marL="742950" indent="-285750">
              <a:spcBef>
                <a:spcPct val="20000"/>
              </a:spcBef>
              <a:buChar char="–"/>
              <a:tabLst>
                <a:tab pos="228600" algn="l"/>
              </a:tabLst>
              <a:defRPr sz="3200" b="1">
                <a:solidFill>
                  <a:srgbClr val="EAEAEA"/>
                </a:solidFill>
                <a:latin typeface="Arial" panose="020B0604020202020204" pitchFamily="34" charset="0"/>
              </a:defRPr>
            </a:lvl2pPr>
            <a:lvl3pPr marL="1143000" indent="-228600">
              <a:spcBef>
                <a:spcPct val="20000"/>
              </a:spcBef>
              <a:buChar char="•"/>
              <a:tabLst>
                <a:tab pos="228600" algn="l"/>
              </a:tabLst>
              <a:defRPr sz="3200" b="1">
                <a:solidFill>
                  <a:srgbClr val="EAEAEA"/>
                </a:solidFill>
                <a:latin typeface="Arial" panose="020B0604020202020204" pitchFamily="34" charset="0"/>
              </a:defRPr>
            </a:lvl3pPr>
            <a:lvl4pPr marL="1600200" indent="-228600">
              <a:spcBef>
                <a:spcPct val="20000"/>
              </a:spcBef>
              <a:buChar char="–"/>
              <a:tabLst>
                <a:tab pos="228600" algn="l"/>
              </a:tabLst>
              <a:defRPr sz="3200" b="1">
                <a:solidFill>
                  <a:srgbClr val="EAEAEA"/>
                </a:solidFill>
                <a:latin typeface="Arial" panose="020B0604020202020204" pitchFamily="34" charset="0"/>
              </a:defRPr>
            </a:lvl4pPr>
            <a:lvl5pPr marL="2057400" indent="-228600">
              <a:spcBef>
                <a:spcPct val="20000"/>
              </a:spcBef>
              <a:buChar char="»"/>
              <a:tabLst>
                <a:tab pos="228600" algn="l"/>
              </a:tabLst>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tabLst>
                <a:tab pos="228600" algn="l"/>
              </a:tabLst>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tabLst>
                <a:tab pos="228600" algn="l"/>
              </a:tabLst>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tabLst>
                <a:tab pos="228600" algn="l"/>
              </a:tabLst>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tabLst>
                <a:tab pos="228600" algn="l"/>
              </a:tabLst>
              <a:defRPr sz="3200" b="1">
                <a:solidFill>
                  <a:srgbClr val="EAEAEA"/>
                </a:solidFill>
                <a:latin typeface="Arial" panose="020B0604020202020204" pitchFamily="34" charset="0"/>
              </a:defRPr>
            </a:lvl9pPr>
          </a:lstStyle>
          <a:p>
            <a:pPr eaLnBrk="1" hangingPunct="1">
              <a:lnSpc>
                <a:spcPct val="90000"/>
              </a:lnSpc>
              <a:buClr>
                <a:srgbClr val="00FF99"/>
              </a:buClr>
              <a:buFontTx/>
              <a:buAutoNum type="arabicPeriod"/>
            </a:pPr>
            <a:r>
              <a:rPr lang="en-US" altLang="en-US" sz="2300" dirty="0">
                <a:solidFill>
                  <a:schemeClr val="bg1"/>
                </a:solidFill>
                <a:latin typeface=".VnArial Narrow" panose="020B7200000000000000" pitchFamily="34" charset="0"/>
              </a:rPr>
              <a:t> </a:t>
            </a:r>
            <a:r>
              <a:rPr lang="en-US" altLang="en-US" sz="2000" b="0" dirty="0" err="1">
                <a:solidFill>
                  <a:schemeClr val="bg1"/>
                </a:solidFill>
                <a:latin typeface="+mj-lt"/>
              </a:rPr>
              <a:t>Tính</a:t>
            </a:r>
            <a:r>
              <a:rPr lang="en-US" altLang="en-US" sz="2000" b="0" dirty="0">
                <a:solidFill>
                  <a:schemeClr val="bg1"/>
                </a:solidFill>
                <a:latin typeface="+mj-lt"/>
              </a:rPr>
              <a:t> </a:t>
            </a:r>
            <a:r>
              <a:rPr lang="en-US" altLang="en-US" sz="2000" b="0" dirty="0" err="1">
                <a:solidFill>
                  <a:schemeClr val="bg1"/>
                </a:solidFill>
                <a:latin typeface="+mj-lt"/>
              </a:rPr>
              <a:t>lại</a:t>
            </a:r>
            <a:r>
              <a:rPr lang="en-US" altLang="en-US" sz="2000" b="0" dirty="0">
                <a:solidFill>
                  <a:schemeClr val="bg1"/>
                </a:solidFill>
                <a:latin typeface="+mj-lt"/>
              </a:rPr>
              <a:t> Checksum </a:t>
            </a:r>
            <a:r>
              <a:rPr lang="en-US" altLang="en-US" sz="2000" b="0" dirty="0" err="1">
                <a:solidFill>
                  <a:schemeClr val="bg1"/>
                </a:solidFill>
                <a:latin typeface="+mj-lt"/>
              </a:rPr>
              <a:t>nếu</a:t>
            </a:r>
            <a:r>
              <a:rPr lang="en-US" altLang="en-US" sz="2000" b="0" dirty="0">
                <a:solidFill>
                  <a:schemeClr val="bg1"/>
                </a:solidFill>
                <a:latin typeface="+mj-lt"/>
              </a:rPr>
              <a:t> </a:t>
            </a:r>
            <a:r>
              <a:rPr lang="en-US" altLang="en-US" sz="2000" b="0" dirty="0" err="1">
                <a:solidFill>
                  <a:schemeClr val="bg1"/>
                </a:solidFill>
                <a:latin typeface="+mj-lt"/>
              </a:rPr>
              <a:t>có</a:t>
            </a:r>
            <a:r>
              <a:rPr lang="en-US" altLang="en-US" sz="2000" b="0" dirty="0">
                <a:solidFill>
                  <a:schemeClr val="bg1"/>
                </a:solidFill>
                <a:latin typeface="+mj-lt"/>
              </a:rPr>
              <a:t> </a:t>
            </a:r>
            <a:r>
              <a:rPr lang="en-US" altLang="en-US" sz="2000" b="0" dirty="0" err="1">
                <a:solidFill>
                  <a:schemeClr val="bg1"/>
                </a:solidFill>
                <a:latin typeface="+mj-lt"/>
              </a:rPr>
              <a:t>lỗi</a:t>
            </a:r>
            <a:r>
              <a:rPr lang="en-US" altLang="en-US" sz="2000" b="0" dirty="0">
                <a:solidFill>
                  <a:schemeClr val="bg1"/>
                </a:solidFill>
                <a:latin typeface="+mj-lt"/>
              </a:rPr>
              <a:t> </a:t>
            </a:r>
            <a:r>
              <a:rPr lang="en-US" altLang="en-US" sz="2000" b="0" dirty="0" err="1">
                <a:solidFill>
                  <a:schemeClr val="bg1"/>
                </a:solidFill>
                <a:latin typeface="+mj-lt"/>
              </a:rPr>
              <a:t>thì</a:t>
            </a:r>
            <a:r>
              <a:rPr lang="en-US" altLang="en-US" sz="2000" b="0" dirty="0">
                <a:solidFill>
                  <a:schemeClr val="bg1"/>
                </a:solidFill>
                <a:latin typeface="+mj-lt"/>
              </a:rPr>
              <a:t> </a:t>
            </a:r>
            <a:r>
              <a:rPr lang="en-US" altLang="en-US" sz="2000" b="0" dirty="0" err="1">
                <a:solidFill>
                  <a:schemeClr val="bg1"/>
                </a:solidFill>
                <a:latin typeface="+mj-lt"/>
              </a:rPr>
              <a:t>loại</a:t>
            </a:r>
            <a:r>
              <a:rPr lang="en-US" altLang="en-US" sz="2000" b="0" dirty="0">
                <a:solidFill>
                  <a:schemeClr val="bg1"/>
                </a:solidFill>
                <a:latin typeface="+mj-lt"/>
              </a:rPr>
              <a:t> </a:t>
            </a:r>
            <a:r>
              <a:rPr lang="en-US" altLang="en-US" sz="2000" b="0" dirty="0" err="1">
                <a:solidFill>
                  <a:schemeClr val="bg1"/>
                </a:solidFill>
                <a:latin typeface="+mj-lt"/>
              </a:rPr>
              <a:t>bỏ</a:t>
            </a:r>
            <a:r>
              <a:rPr lang="en-US" altLang="en-US" sz="2300" b="0" dirty="0">
                <a:solidFill>
                  <a:schemeClr val="bg1"/>
                </a:solidFill>
                <a:latin typeface=".VnArial Narrow" panose="020B7200000000000000" pitchFamily="34" charset="0"/>
              </a:rPr>
              <a:t>.</a:t>
            </a:r>
          </a:p>
          <a:p>
            <a:pPr eaLnBrk="1" hangingPunct="1">
              <a:lnSpc>
                <a:spcPct val="90000"/>
              </a:lnSpc>
              <a:buClr>
                <a:srgbClr val="00FF99"/>
              </a:buClr>
              <a:buFontTx/>
              <a:buAutoNum type="arabicPeriod"/>
            </a:pPr>
            <a:r>
              <a:rPr lang="en-US" altLang="en-US" sz="2300" b="0" dirty="0">
                <a:solidFill>
                  <a:schemeClr val="bg1"/>
                </a:solidFill>
                <a:latin typeface=".VnArial Narrow" panose="020B7200000000000000" pitchFamily="34" charset="0"/>
              </a:rPr>
              <a:t> </a:t>
            </a:r>
            <a:r>
              <a:rPr lang="en-US" altLang="en-US" sz="2000" b="0" dirty="0" err="1">
                <a:solidFill>
                  <a:schemeClr val="bg1"/>
                </a:solidFill>
                <a:latin typeface="+mj-lt"/>
              </a:rPr>
              <a:t>Giảm</a:t>
            </a:r>
            <a:r>
              <a:rPr lang="en-US" altLang="en-US" sz="2000" b="0" dirty="0">
                <a:solidFill>
                  <a:schemeClr val="bg1"/>
                </a:solidFill>
                <a:latin typeface="+mj-lt"/>
              </a:rPr>
              <a:t> </a:t>
            </a:r>
            <a:r>
              <a:rPr lang="en-US" altLang="en-US" sz="2000" b="0" dirty="0" err="1">
                <a:solidFill>
                  <a:schemeClr val="bg1"/>
                </a:solidFill>
                <a:latin typeface="+mj-lt"/>
              </a:rPr>
              <a:t>giá</a:t>
            </a:r>
            <a:r>
              <a:rPr lang="en-US" altLang="en-US" sz="2000" b="0" dirty="0">
                <a:solidFill>
                  <a:schemeClr val="bg1"/>
                </a:solidFill>
                <a:latin typeface="+mj-lt"/>
              </a:rPr>
              <a:t> </a:t>
            </a:r>
            <a:r>
              <a:rPr lang="en-US" altLang="en-US" sz="2000" b="0" dirty="0" err="1">
                <a:solidFill>
                  <a:schemeClr val="bg1"/>
                </a:solidFill>
                <a:latin typeface="+mj-lt"/>
              </a:rPr>
              <a:t>trị</a:t>
            </a:r>
            <a:r>
              <a:rPr lang="en-US" altLang="en-US" sz="2000" b="0" dirty="0">
                <a:solidFill>
                  <a:schemeClr val="bg1"/>
                </a:solidFill>
                <a:latin typeface="+mj-lt"/>
              </a:rPr>
              <a:t> </a:t>
            </a:r>
            <a:r>
              <a:rPr lang="en-US" altLang="en-US" sz="2000" b="0" dirty="0" err="1">
                <a:solidFill>
                  <a:schemeClr val="bg1"/>
                </a:solidFill>
                <a:latin typeface="+mj-lt"/>
              </a:rPr>
              <a:t>tham</a:t>
            </a:r>
            <a:r>
              <a:rPr lang="en-US" altLang="en-US" sz="2000" b="0" dirty="0">
                <a:solidFill>
                  <a:schemeClr val="bg1"/>
                </a:solidFill>
                <a:latin typeface="+mj-lt"/>
              </a:rPr>
              <a:t> </a:t>
            </a:r>
            <a:r>
              <a:rPr lang="en-US" altLang="en-US" sz="2000" b="0" dirty="0" err="1">
                <a:solidFill>
                  <a:schemeClr val="bg1"/>
                </a:solidFill>
                <a:latin typeface="+mj-lt"/>
              </a:rPr>
              <a:t>số</a:t>
            </a:r>
            <a:r>
              <a:rPr lang="en-US" altLang="en-US" sz="2000" b="0" dirty="0">
                <a:solidFill>
                  <a:schemeClr val="bg1"/>
                </a:solidFill>
                <a:latin typeface="+mj-lt"/>
              </a:rPr>
              <a:t> Time to live. </a:t>
            </a:r>
            <a:r>
              <a:rPr lang="en-US" altLang="en-US" sz="2000" b="0" dirty="0" err="1">
                <a:solidFill>
                  <a:schemeClr val="bg1"/>
                </a:solidFill>
                <a:latin typeface="+mj-lt"/>
              </a:rPr>
              <a:t>Nếu</a:t>
            </a:r>
            <a:r>
              <a:rPr lang="en-US" altLang="en-US" sz="2000" b="0" dirty="0">
                <a:solidFill>
                  <a:schemeClr val="bg1"/>
                </a:solidFill>
                <a:latin typeface="+mj-lt"/>
              </a:rPr>
              <a:t> </a:t>
            </a:r>
            <a:r>
              <a:rPr lang="en-US" altLang="en-US" sz="2000" b="0" dirty="0" err="1">
                <a:solidFill>
                  <a:schemeClr val="bg1"/>
                </a:solidFill>
                <a:latin typeface="+mj-lt"/>
              </a:rPr>
              <a:t>bằng</a:t>
            </a:r>
            <a:r>
              <a:rPr lang="en-US" altLang="en-US" sz="2000" b="0" dirty="0">
                <a:solidFill>
                  <a:schemeClr val="bg1"/>
                </a:solidFill>
                <a:latin typeface="+mj-lt"/>
              </a:rPr>
              <a:t> 0 </a:t>
            </a:r>
            <a:r>
              <a:rPr lang="en-US" altLang="en-US" sz="2000" b="0" dirty="0" err="1">
                <a:solidFill>
                  <a:schemeClr val="bg1"/>
                </a:solidFill>
                <a:latin typeface="+mj-lt"/>
              </a:rPr>
              <a:t>thì</a:t>
            </a:r>
            <a:r>
              <a:rPr lang="en-US" altLang="en-US" sz="2000" b="0" dirty="0">
                <a:solidFill>
                  <a:schemeClr val="bg1"/>
                </a:solidFill>
                <a:latin typeface="+mj-lt"/>
              </a:rPr>
              <a:t> </a:t>
            </a:r>
            <a:r>
              <a:rPr lang="en-US" altLang="en-US" sz="2000" b="0" dirty="0" err="1">
                <a:solidFill>
                  <a:schemeClr val="bg1"/>
                </a:solidFill>
                <a:latin typeface="+mj-lt"/>
              </a:rPr>
              <a:t>loại</a:t>
            </a:r>
            <a:r>
              <a:rPr lang="en-US" altLang="en-US" sz="2000" b="0" dirty="0">
                <a:solidFill>
                  <a:schemeClr val="bg1"/>
                </a:solidFill>
                <a:latin typeface="+mj-lt"/>
              </a:rPr>
              <a:t> </a:t>
            </a:r>
            <a:r>
              <a:rPr lang="en-US" altLang="en-US" sz="2000" b="0" dirty="0" err="1">
                <a:solidFill>
                  <a:schemeClr val="bg1"/>
                </a:solidFill>
                <a:latin typeface="+mj-lt"/>
              </a:rPr>
              <a:t>bỏ</a:t>
            </a:r>
            <a:r>
              <a:rPr lang="en-US" altLang="en-US" sz="2300" b="0" dirty="0">
                <a:solidFill>
                  <a:schemeClr val="bg1"/>
                </a:solidFill>
                <a:latin typeface=".VnArial Narrow" panose="020B7200000000000000" pitchFamily="34" charset="0"/>
              </a:rPr>
              <a:t>.</a:t>
            </a:r>
          </a:p>
          <a:p>
            <a:pPr algn="just" eaLnBrk="1" hangingPunct="1">
              <a:lnSpc>
                <a:spcPct val="90000"/>
              </a:lnSpc>
              <a:buClr>
                <a:srgbClr val="00FF99"/>
              </a:buClr>
              <a:buFontTx/>
              <a:buAutoNum type="arabicPeriod"/>
            </a:pPr>
            <a:r>
              <a:rPr lang="en-US" altLang="en-US" sz="2300" b="0" dirty="0">
                <a:solidFill>
                  <a:schemeClr val="bg1"/>
                </a:solidFill>
                <a:latin typeface=".VnArial Narrow" panose="020B7200000000000000" pitchFamily="34" charset="0"/>
              </a:rPr>
              <a:t> </a:t>
            </a:r>
            <a:r>
              <a:rPr lang="en-US" altLang="en-US" sz="2000" b="0" dirty="0">
                <a:solidFill>
                  <a:schemeClr val="bg1"/>
                </a:solidFill>
                <a:latin typeface="+mj-lt"/>
              </a:rPr>
              <a:t>Ra </a:t>
            </a:r>
            <a:r>
              <a:rPr lang="en-US" altLang="en-US" sz="2000" b="0" dirty="0" err="1">
                <a:solidFill>
                  <a:schemeClr val="bg1"/>
                </a:solidFill>
                <a:latin typeface="+mj-lt"/>
              </a:rPr>
              <a:t>quyết</a:t>
            </a:r>
            <a:r>
              <a:rPr lang="en-US" altLang="en-US" sz="2000" b="0" dirty="0">
                <a:solidFill>
                  <a:schemeClr val="bg1"/>
                </a:solidFill>
                <a:latin typeface="+mj-lt"/>
              </a:rPr>
              <a:t> </a:t>
            </a:r>
            <a:r>
              <a:rPr lang="en-US" altLang="en-US" sz="2000" b="0" dirty="0" err="1">
                <a:solidFill>
                  <a:schemeClr val="bg1"/>
                </a:solidFill>
                <a:latin typeface="+mj-lt"/>
              </a:rPr>
              <a:t>định</a:t>
            </a:r>
            <a:r>
              <a:rPr lang="en-US" altLang="en-US" sz="2000" b="0" dirty="0">
                <a:solidFill>
                  <a:schemeClr val="bg1"/>
                </a:solidFill>
                <a:latin typeface="+mj-lt"/>
              </a:rPr>
              <a:t> </a:t>
            </a:r>
            <a:r>
              <a:rPr lang="en-US" altLang="en-US" sz="2000" b="0" dirty="0" err="1">
                <a:solidFill>
                  <a:schemeClr val="bg1"/>
                </a:solidFill>
                <a:latin typeface="+mj-lt"/>
              </a:rPr>
              <a:t>chọn</a:t>
            </a:r>
            <a:r>
              <a:rPr lang="en-US" altLang="en-US" sz="2000" b="0" dirty="0">
                <a:solidFill>
                  <a:schemeClr val="bg1"/>
                </a:solidFill>
                <a:latin typeface="+mj-lt"/>
              </a:rPr>
              <a:t> </a:t>
            </a:r>
            <a:r>
              <a:rPr lang="en-US" altLang="en-US" sz="2000" b="0" dirty="0" err="1">
                <a:solidFill>
                  <a:schemeClr val="bg1"/>
                </a:solidFill>
                <a:latin typeface="+mj-lt"/>
              </a:rPr>
              <a:t>đường</a:t>
            </a:r>
            <a:r>
              <a:rPr lang="en-US" altLang="en-US" sz="2300" b="0" dirty="0">
                <a:solidFill>
                  <a:schemeClr val="bg1"/>
                </a:solidFill>
                <a:latin typeface=".VnArial Narrow" panose="020B7200000000000000" pitchFamily="34" charset="0"/>
              </a:rPr>
              <a:t>.</a:t>
            </a:r>
          </a:p>
          <a:p>
            <a:pPr algn="just" eaLnBrk="1" hangingPunct="1">
              <a:lnSpc>
                <a:spcPct val="90000"/>
              </a:lnSpc>
              <a:buClr>
                <a:srgbClr val="00FF99"/>
              </a:buClr>
              <a:buFontTx/>
              <a:buAutoNum type="arabicPeriod"/>
            </a:pPr>
            <a:r>
              <a:rPr lang="en-US" altLang="en-US" sz="2300" b="0" dirty="0">
                <a:solidFill>
                  <a:schemeClr val="bg1"/>
                </a:solidFill>
                <a:latin typeface=".VnArial Narrow" panose="020B7200000000000000" pitchFamily="34" charset="0"/>
              </a:rPr>
              <a:t> </a:t>
            </a:r>
            <a:r>
              <a:rPr lang="en-US" altLang="en-US" sz="2300" b="0" dirty="0" err="1">
                <a:solidFill>
                  <a:schemeClr val="bg1"/>
                </a:solidFill>
                <a:latin typeface="+mj-lt"/>
              </a:rPr>
              <a:t>Phân</a:t>
            </a:r>
            <a:r>
              <a:rPr lang="en-US" altLang="en-US" sz="2300" b="0" dirty="0">
                <a:solidFill>
                  <a:schemeClr val="bg1"/>
                </a:solidFill>
                <a:latin typeface="+mj-lt"/>
              </a:rPr>
              <a:t> </a:t>
            </a:r>
            <a:r>
              <a:rPr lang="en-US" altLang="en-US" sz="2300" b="0" dirty="0" err="1">
                <a:solidFill>
                  <a:schemeClr val="bg1"/>
                </a:solidFill>
                <a:latin typeface="+mj-lt"/>
              </a:rPr>
              <a:t>đoạn</a:t>
            </a:r>
            <a:r>
              <a:rPr lang="en-US" altLang="en-US" sz="2300" b="0" dirty="0">
                <a:solidFill>
                  <a:schemeClr val="bg1"/>
                </a:solidFill>
                <a:latin typeface="+mj-lt"/>
              </a:rPr>
              <a:t> datagram </a:t>
            </a:r>
            <a:r>
              <a:rPr lang="en-US" altLang="en-US" sz="2300" b="0" dirty="0" err="1">
                <a:solidFill>
                  <a:schemeClr val="bg1"/>
                </a:solidFill>
                <a:latin typeface="+mj-lt"/>
              </a:rPr>
              <a:t>nếu</a:t>
            </a:r>
            <a:r>
              <a:rPr lang="en-US" altLang="en-US" sz="2300" b="0" dirty="0">
                <a:solidFill>
                  <a:schemeClr val="bg1"/>
                </a:solidFill>
                <a:latin typeface="+mj-lt"/>
              </a:rPr>
              <a:t> </a:t>
            </a:r>
            <a:r>
              <a:rPr lang="en-US" altLang="en-US" sz="2300" b="0" dirty="0" err="1">
                <a:solidFill>
                  <a:schemeClr val="bg1"/>
                </a:solidFill>
                <a:latin typeface="+mj-lt"/>
              </a:rPr>
              <a:t>cần</a:t>
            </a:r>
            <a:r>
              <a:rPr lang="en-US" altLang="en-US" sz="2300" b="0" dirty="0">
                <a:solidFill>
                  <a:schemeClr val="bg1"/>
                </a:solidFill>
                <a:latin typeface=".VnArial Narrow" panose="020B7200000000000000" pitchFamily="34" charset="0"/>
              </a:rPr>
              <a:t>.</a:t>
            </a:r>
          </a:p>
          <a:p>
            <a:pPr algn="just" eaLnBrk="1" hangingPunct="1">
              <a:lnSpc>
                <a:spcPct val="90000"/>
              </a:lnSpc>
              <a:buClr>
                <a:srgbClr val="00FF99"/>
              </a:buClr>
              <a:buFontTx/>
              <a:buAutoNum type="arabicPeriod"/>
            </a:pPr>
            <a:r>
              <a:rPr lang="en-US" altLang="en-US" sz="2300" b="0" dirty="0">
                <a:solidFill>
                  <a:schemeClr val="bg1"/>
                </a:solidFill>
                <a:latin typeface=".VnArial Narrow" panose="020B7200000000000000" pitchFamily="34" charset="0"/>
              </a:rPr>
              <a:t>  </a:t>
            </a:r>
            <a:r>
              <a:rPr lang="en-US" altLang="en-US" sz="2000" b="0" dirty="0" err="1">
                <a:solidFill>
                  <a:schemeClr val="bg1"/>
                </a:solidFill>
                <a:latin typeface="+mj-lt"/>
              </a:rPr>
              <a:t>Kiến</a:t>
            </a:r>
            <a:r>
              <a:rPr lang="en-US" altLang="en-US" sz="2000" b="0" dirty="0">
                <a:solidFill>
                  <a:schemeClr val="bg1"/>
                </a:solidFill>
                <a:latin typeface="+mj-lt"/>
              </a:rPr>
              <a:t> </a:t>
            </a:r>
            <a:r>
              <a:rPr lang="en-US" altLang="en-US" sz="2000" b="0" dirty="0" err="1">
                <a:solidFill>
                  <a:schemeClr val="bg1"/>
                </a:solidFill>
                <a:latin typeface="+mj-lt"/>
              </a:rPr>
              <a:t>tạo</a:t>
            </a:r>
            <a:r>
              <a:rPr lang="en-US" altLang="en-US" sz="2000" b="0" dirty="0">
                <a:solidFill>
                  <a:schemeClr val="bg1"/>
                </a:solidFill>
                <a:latin typeface="+mj-lt"/>
              </a:rPr>
              <a:t> </a:t>
            </a:r>
            <a:r>
              <a:rPr lang="en-US" altLang="en-US" sz="2000" b="0" dirty="0" err="1">
                <a:solidFill>
                  <a:schemeClr val="bg1"/>
                </a:solidFill>
                <a:latin typeface="+mj-lt"/>
              </a:rPr>
              <a:t>lại</a:t>
            </a:r>
            <a:r>
              <a:rPr lang="en-US" altLang="en-US" sz="2000" b="0" dirty="0">
                <a:solidFill>
                  <a:schemeClr val="bg1"/>
                </a:solidFill>
                <a:latin typeface="+mj-lt"/>
              </a:rPr>
              <a:t> IP header, bao </a:t>
            </a:r>
            <a:r>
              <a:rPr lang="en-US" altLang="en-US" sz="2000" b="0" dirty="0" err="1">
                <a:solidFill>
                  <a:schemeClr val="bg1"/>
                </a:solidFill>
                <a:latin typeface="+mj-lt"/>
              </a:rPr>
              <a:t>gồm</a:t>
            </a:r>
            <a:r>
              <a:rPr lang="en-US" altLang="en-US" sz="2000" b="0" dirty="0">
                <a:solidFill>
                  <a:schemeClr val="bg1"/>
                </a:solidFill>
                <a:latin typeface="+mj-lt"/>
              </a:rPr>
              <a:t> </a:t>
            </a:r>
            <a:r>
              <a:rPr lang="en-US" altLang="en-US" sz="2000" b="0" dirty="0" err="1">
                <a:solidFill>
                  <a:schemeClr val="bg1"/>
                </a:solidFill>
                <a:latin typeface="+mj-lt"/>
              </a:rPr>
              <a:t>giá</a:t>
            </a:r>
            <a:r>
              <a:rPr lang="en-US" altLang="en-US" sz="2000" b="0" dirty="0">
                <a:solidFill>
                  <a:schemeClr val="bg1"/>
                </a:solidFill>
                <a:latin typeface="+mj-lt"/>
              </a:rPr>
              <a:t> </a:t>
            </a:r>
            <a:r>
              <a:rPr lang="en-US" altLang="en-US" sz="2000" b="0" dirty="0" err="1">
                <a:solidFill>
                  <a:schemeClr val="bg1"/>
                </a:solidFill>
                <a:latin typeface="+mj-lt"/>
              </a:rPr>
              <a:t>trị</a:t>
            </a:r>
            <a:r>
              <a:rPr lang="en-US" altLang="en-US" sz="2000" b="0" dirty="0">
                <a:solidFill>
                  <a:schemeClr val="bg1"/>
                </a:solidFill>
                <a:latin typeface="+mj-lt"/>
              </a:rPr>
              <a:t> </a:t>
            </a:r>
            <a:r>
              <a:rPr lang="en-US" altLang="en-US" sz="2000" b="0" dirty="0" err="1">
                <a:solidFill>
                  <a:schemeClr val="bg1"/>
                </a:solidFill>
                <a:latin typeface="+mj-lt"/>
              </a:rPr>
              <a:t>mới</a:t>
            </a:r>
            <a:r>
              <a:rPr lang="en-US" altLang="en-US" sz="2000" b="0" dirty="0">
                <a:solidFill>
                  <a:schemeClr val="bg1"/>
                </a:solidFill>
                <a:latin typeface="+mj-lt"/>
              </a:rPr>
              <a:t> </a:t>
            </a:r>
            <a:r>
              <a:rPr lang="en-US" altLang="en-US" sz="2000" b="0" dirty="0" err="1">
                <a:solidFill>
                  <a:schemeClr val="bg1"/>
                </a:solidFill>
                <a:latin typeface="+mj-lt"/>
              </a:rPr>
              <a:t>của</a:t>
            </a:r>
            <a:r>
              <a:rPr lang="en-US" altLang="en-US" sz="2000" b="0" dirty="0">
                <a:solidFill>
                  <a:schemeClr val="bg1"/>
                </a:solidFill>
                <a:latin typeface="+mj-lt"/>
              </a:rPr>
              <a:t> </a:t>
            </a:r>
            <a:r>
              <a:rPr lang="en-US" altLang="en-US" sz="2000" b="0" dirty="0" err="1">
                <a:solidFill>
                  <a:schemeClr val="bg1"/>
                </a:solidFill>
                <a:latin typeface="+mj-lt"/>
              </a:rPr>
              <a:t>tham</a:t>
            </a:r>
            <a:r>
              <a:rPr lang="en-US" altLang="en-US" sz="2000" b="0" dirty="0">
                <a:solidFill>
                  <a:schemeClr val="bg1"/>
                </a:solidFill>
                <a:latin typeface="+mj-lt"/>
              </a:rPr>
              <a:t> </a:t>
            </a:r>
            <a:r>
              <a:rPr lang="en-US" altLang="en-US" sz="2000" b="0" dirty="0" err="1">
                <a:solidFill>
                  <a:schemeClr val="bg1"/>
                </a:solidFill>
                <a:latin typeface="+mj-lt"/>
              </a:rPr>
              <a:t>số</a:t>
            </a:r>
            <a:r>
              <a:rPr lang="en-US" altLang="en-US" sz="2000" b="0" dirty="0">
                <a:solidFill>
                  <a:schemeClr val="bg1"/>
                </a:solidFill>
                <a:latin typeface="+mj-lt"/>
              </a:rPr>
              <a:t> Time to live, </a:t>
            </a:r>
            <a:r>
              <a:rPr lang="en-US" altLang="en-US" sz="2000" b="0" dirty="0" err="1">
                <a:solidFill>
                  <a:schemeClr val="bg1"/>
                </a:solidFill>
                <a:latin typeface="+mj-lt"/>
              </a:rPr>
              <a:t>phân</a:t>
            </a:r>
            <a:r>
              <a:rPr lang="en-US" altLang="en-US" sz="2000" b="0" dirty="0">
                <a:solidFill>
                  <a:schemeClr val="bg1"/>
                </a:solidFill>
                <a:latin typeface="+mj-lt"/>
              </a:rPr>
              <a:t> </a:t>
            </a:r>
            <a:r>
              <a:rPr lang="en-US" altLang="en-US" sz="2000" b="0" dirty="0" err="1">
                <a:solidFill>
                  <a:schemeClr val="bg1"/>
                </a:solidFill>
                <a:latin typeface="+mj-lt"/>
              </a:rPr>
              <a:t>đoạn</a:t>
            </a:r>
            <a:r>
              <a:rPr lang="en-US" altLang="en-US" sz="2000" b="0" dirty="0">
                <a:solidFill>
                  <a:schemeClr val="bg1"/>
                </a:solidFill>
                <a:latin typeface="+mj-lt"/>
              </a:rPr>
              <a:t> </a:t>
            </a:r>
            <a:r>
              <a:rPr lang="en-US" altLang="en-US" sz="2000" b="0" dirty="0" err="1">
                <a:solidFill>
                  <a:schemeClr val="bg1"/>
                </a:solidFill>
                <a:latin typeface="+mj-lt"/>
              </a:rPr>
              <a:t>và</a:t>
            </a:r>
            <a:r>
              <a:rPr lang="en-US" altLang="en-US" sz="2000" b="0" dirty="0">
                <a:solidFill>
                  <a:schemeClr val="bg1"/>
                </a:solidFill>
                <a:latin typeface="+mj-lt"/>
              </a:rPr>
              <a:t> checksum.</a:t>
            </a:r>
            <a:endParaRPr lang="en-US" altLang="en-US" sz="2300" b="0" dirty="0">
              <a:solidFill>
                <a:schemeClr val="bg1"/>
              </a:solidFill>
              <a:latin typeface=".VnArial Narrow" panose="020B7200000000000000" pitchFamily="34" charset="0"/>
            </a:endParaRPr>
          </a:p>
          <a:p>
            <a:pPr algn="just" eaLnBrk="1" hangingPunct="1">
              <a:lnSpc>
                <a:spcPct val="90000"/>
              </a:lnSpc>
              <a:buClr>
                <a:srgbClr val="00FF99"/>
              </a:buClr>
              <a:buFontTx/>
              <a:buAutoNum type="arabicPeriod"/>
            </a:pPr>
            <a:r>
              <a:rPr lang="en-US" altLang="en-US" sz="2300" b="0" dirty="0">
                <a:solidFill>
                  <a:schemeClr val="bg1"/>
                </a:solidFill>
                <a:latin typeface=".VnArial Narrow" panose="020B7200000000000000" pitchFamily="34" charset="0"/>
              </a:rPr>
              <a:t> </a:t>
            </a:r>
            <a:r>
              <a:rPr lang="en-US" altLang="en-US" sz="2000" b="0" dirty="0" err="1">
                <a:solidFill>
                  <a:schemeClr val="bg1"/>
                </a:solidFill>
              </a:rPr>
              <a:t>Chuyển</a:t>
            </a:r>
            <a:r>
              <a:rPr lang="en-US" altLang="en-US" sz="2000" b="0" dirty="0">
                <a:solidFill>
                  <a:schemeClr val="bg1"/>
                </a:solidFill>
              </a:rPr>
              <a:t> datagram </a:t>
            </a:r>
            <a:r>
              <a:rPr lang="en-US" altLang="en-US" sz="2000" b="0" dirty="0" err="1">
                <a:solidFill>
                  <a:schemeClr val="bg1"/>
                </a:solidFill>
              </a:rPr>
              <a:t>xuống</a:t>
            </a:r>
            <a:r>
              <a:rPr lang="en-US" altLang="en-US" sz="2000" b="0" dirty="0">
                <a:solidFill>
                  <a:schemeClr val="bg1"/>
                </a:solidFill>
              </a:rPr>
              <a:t> </a:t>
            </a:r>
            <a:r>
              <a:rPr lang="en-US" altLang="en-US" sz="2000" b="0" dirty="0" err="1">
                <a:solidFill>
                  <a:schemeClr val="bg1"/>
                </a:solidFill>
              </a:rPr>
              <a:t>tầng</a:t>
            </a:r>
            <a:r>
              <a:rPr lang="en-US" altLang="en-US" sz="2000" b="0" dirty="0">
                <a:solidFill>
                  <a:schemeClr val="bg1"/>
                </a:solidFill>
              </a:rPr>
              <a:t> </a:t>
            </a:r>
            <a:r>
              <a:rPr lang="en-US" altLang="en-US" sz="2000" b="0" dirty="0" err="1">
                <a:solidFill>
                  <a:schemeClr val="bg1"/>
                </a:solidFill>
              </a:rPr>
              <a:t>dưới</a:t>
            </a:r>
            <a:r>
              <a:rPr lang="en-US" altLang="en-US" sz="2000" b="0" dirty="0">
                <a:solidFill>
                  <a:schemeClr val="bg1"/>
                </a:solidFill>
              </a:rPr>
              <a:t> </a:t>
            </a:r>
            <a:r>
              <a:rPr lang="en-US" altLang="en-US" sz="2000" b="0" dirty="0" err="1">
                <a:solidFill>
                  <a:schemeClr val="bg1"/>
                </a:solidFill>
              </a:rPr>
              <a:t>để</a:t>
            </a:r>
            <a:r>
              <a:rPr lang="en-US" altLang="en-US" sz="2000" b="0" dirty="0">
                <a:solidFill>
                  <a:schemeClr val="bg1"/>
                </a:solidFill>
              </a:rPr>
              <a:t> </a:t>
            </a:r>
            <a:r>
              <a:rPr lang="en-US" altLang="en-US" sz="2000" b="0" dirty="0" err="1">
                <a:solidFill>
                  <a:schemeClr val="bg1"/>
                </a:solidFill>
              </a:rPr>
              <a:t>truyền</a:t>
            </a:r>
            <a:r>
              <a:rPr lang="en-US" altLang="en-US" sz="2000" b="0" dirty="0">
                <a:solidFill>
                  <a:schemeClr val="bg1"/>
                </a:solidFill>
              </a:rPr>
              <a:t> qua </a:t>
            </a:r>
            <a:r>
              <a:rPr lang="en-US" altLang="en-US" sz="2000" b="0" dirty="0" err="1">
                <a:solidFill>
                  <a:schemeClr val="bg1"/>
                </a:solidFill>
              </a:rPr>
              <a:t>mạng</a:t>
            </a:r>
            <a:r>
              <a:rPr lang="en-US" altLang="en-US" sz="2000" b="0" dirty="0">
                <a:solidFill>
                  <a:schemeClr val="bg1"/>
                </a:solidFill>
              </a:rPr>
              <a:t>.</a:t>
            </a:r>
            <a:endParaRPr lang="en-US" altLang="en-US" sz="2000" b="0" dirty="0">
              <a:solidFill>
                <a:schemeClr val="bg1"/>
              </a:solidFill>
              <a:latin typeface=".VnArial Narrow" panose="020B7200000000000000"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 calcmode="lin" valueType="num">
                                      <p:cBhvr additive="base">
                                        <p:cTn id="7" dur="500" fill="hold"/>
                                        <p:tgtEl>
                                          <p:spTgt spid="120834"/>
                                        </p:tgtEl>
                                        <p:attrNameLst>
                                          <p:attrName>ppt_x</p:attrName>
                                        </p:attrNameLst>
                                      </p:cBhvr>
                                      <p:tavLst>
                                        <p:tav tm="0">
                                          <p:val>
                                            <p:strVal val="1+#ppt_w/2"/>
                                          </p:val>
                                        </p:tav>
                                        <p:tav tm="100000">
                                          <p:val>
                                            <p:strVal val="#ppt_x"/>
                                          </p:val>
                                        </p:tav>
                                      </p:tavLst>
                                    </p:anim>
                                    <p:anim calcmode="lin" valueType="num">
                                      <p:cBhvr additive="base">
                                        <p:cTn id="8" dur="500" fill="hold"/>
                                        <p:tgtEl>
                                          <p:spTgt spid="12083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0835">
                                            <p:txEl>
                                              <p:pRg st="0" end="0"/>
                                            </p:txEl>
                                          </p:spTgt>
                                        </p:tgtEl>
                                        <p:attrNameLst>
                                          <p:attrName>style.visibility</p:attrName>
                                        </p:attrNameLst>
                                      </p:cBhvr>
                                      <p:to>
                                        <p:strVal val="visible"/>
                                      </p:to>
                                    </p:set>
                                    <p:anim calcmode="lin" valueType="num">
                                      <p:cBhvr additive="base">
                                        <p:cTn id="11" dur="500" fill="hold"/>
                                        <p:tgtEl>
                                          <p:spTgt spid="12083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0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20835">
                                            <p:txEl>
                                              <p:pRg st="1" end="1"/>
                                            </p:txEl>
                                          </p:spTgt>
                                        </p:tgtEl>
                                        <p:attrNameLst>
                                          <p:attrName>style.visibility</p:attrName>
                                        </p:attrNameLst>
                                      </p:cBhvr>
                                      <p:to>
                                        <p:strVal val="visible"/>
                                      </p:to>
                                    </p:set>
                                    <p:anim calcmode="lin" valueType="num">
                                      <p:cBhvr additive="base">
                                        <p:cTn id="17" dur="500" fill="hold"/>
                                        <p:tgtEl>
                                          <p:spTgt spid="120835">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208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0835">
                                            <p:txEl>
                                              <p:pRg st="2" end="2"/>
                                            </p:txEl>
                                          </p:spTgt>
                                        </p:tgtEl>
                                        <p:attrNameLst>
                                          <p:attrName>style.visibility</p:attrName>
                                        </p:attrNameLst>
                                      </p:cBhvr>
                                      <p:to>
                                        <p:strVal val="visible"/>
                                      </p:to>
                                    </p:set>
                                    <p:anim calcmode="lin" valueType="num">
                                      <p:cBhvr additive="base">
                                        <p:cTn id="23" dur="500" fill="hold"/>
                                        <p:tgtEl>
                                          <p:spTgt spid="120835">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208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20835">
                                            <p:txEl>
                                              <p:pRg st="3" end="3"/>
                                            </p:txEl>
                                          </p:spTgt>
                                        </p:tgtEl>
                                        <p:attrNameLst>
                                          <p:attrName>style.visibility</p:attrName>
                                        </p:attrNameLst>
                                      </p:cBhvr>
                                      <p:to>
                                        <p:strVal val="visible"/>
                                      </p:to>
                                    </p:set>
                                    <p:anim calcmode="lin" valueType="num">
                                      <p:cBhvr additive="base">
                                        <p:cTn id="29" dur="500" fill="hold"/>
                                        <p:tgtEl>
                                          <p:spTgt spid="120835">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208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20838"/>
                                        </p:tgtEl>
                                        <p:attrNameLst>
                                          <p:attrName>style.visibility</p:attrName>
                                        </p:attrNameLst>
                                      </p:cBhvr>
                                      <p:to>
                                        <p:strVal val="visible"/>
                                      </p:to>
                                    </p:set>
                                    <p:anim calcmode="lin" valueType="num">
                                      <p:cBhvr additive="base">
                                        <p:cTn id="35" dur="500" fill="hold"/>
                                        <p:tgtEl>
                                          <p:spTgt spid="120838"/>
                                        </p:tgtEl>
                                        <p:attrNameLst>
                                          <p:attrName>ppt_x</p:attrName>
                                        </p:attrNameLst>
                                      </p:cBhvr>
                                      <p:tavLst>
                                        <p:tav tm="0">
                                          <p:val>
                                            <p:strVal val="1+#ppt_w/2"/>
                                          </p:val>
                                        </p:tav>
                                        <p:tav tm="100000">
                                          <p:val>
                                            <p:strVal val="#ppt_x"/>
                                          </p:val>
                                        </p:tav>
                                      </p:tavLst>
                                    </p:anim>
                                    <p:anim calcmode="lin" valueType="num">
                                      <p:cBhvr additive="base">
                                        <p:cTn id="36" dur="500" fill="hold"/>
                                        <p:tgtEl>
                                          <p:spTgt spid="12083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20839">
                                            <p:txEl>
                                              <p:pRg st="0" end="0"/>
                                            </p:txEl>
                                          </p:spTgt>
                                        </p:tgtEl>
                                        <p:attrNameLst>
                                          <p:attrName>style.visibility</p:attrName>
                                        </p:attrNameLst>
                                      </p:cBhvr>
                                      <p:to>
                                        <p:strVal val="visible"/>
                                      </p:to>
                                    </p:set>
                                    <p:anim calcmode="lin" valueType="num">
                                      <p:cBhvr additive="base">
                                        <p:cTn id="39" dur="500" fill="hold"/>
                                        <p:tgtEl>
                                          <p:spTgt spid="120839">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208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20839">
                                            <p:txEl>
                                              <p:pRg st="1" end="1"/>
                                            </p:txEl>
                                          </p:spTgt>
                                        </p:tgtEl>
                                        <p:attrNameLst>
                                          <p:attrName>style.visibility</p:attrName>
                                        </p:attrNameLst>
                                      </p:cBhvr>
                                      <p:to>
                                        <p:strVal val="visible"/>
                                      </p:to>
                                    </p:set>
                                    <p:anim calcmode="lin" valueType="num">
                                      <p:cBhvr additive="base">
                                        <p:cTn id="45" dur="500" fill="hold"/>
                                        <p:tgtEl>
                                          <p:spTgt spid="120839">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208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20839">
                                            <p:txEl>
                                              <p:pRg st="2" end="2"/>
                                            </p:txEl>
                                          </p:spTgt>
                                        </p:tgtEl>
                                        <p:attrNameLst>
                                          <p:attrName>style.visibility</p:attrName>
                                        </p:attrNameLst>
                                      </p:cBhvr>
                                      <p:to>
                                        <p:strVal val="visible"/>
                                      </p:to>
                                    </p:set>
                                    <p:anim calcmode="lin" valueType="num">
                                      <p:cBhvr additive="base">
                                        <p:cTn id="51" dur="500" fill="hold"/>
                                        <p:tgtEl>
                                          <p:spTgt spid="120839">
                                            <p:txEl>
                                              <p:pRg st="2" end="2"/>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208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20839">
                                            <p:txEl>
                                              <p:pRg st="3" end="3"/>
                                            </p:txEl>
                                          </p:spTgt>
                                        </p:tgtEl>
                                        <p:attrNameLst>
                                          <p:attrName>style.visibility</p:attrName>
                                        </p:attrNameLst>
                                      </p:cBhvr>
                                      <p:to>
                                        <p:strVal val="visible"/>
                                      </p:to>
                                    </p:set>
                                    <p:anim calcmode="lin" valueType="num">
                                      <p:cBhvr additive="base">
                                        <p:cTn id="57" dur="500" fill="hold"/>
                                        <p:tgtEl>
                                          <p:spTgt spid="120839">
                                            <p:txEl>
                                              <p:pRg st="3" end="3"/>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208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20839">
                                            <p:txEl>
                                              <p:pRg st="4" end="4"/>
                                            </p:txEl>
                                          </p:spTgt>
                                        </p:tgtEl>
                                        <p:attrNameLst>
                                          <p:attrName>style.visibility</p:attrName>
                                        </p:attrNameLst>
                                      </p:cBhvr>
                                      <p:to>
                                        <p:strVal val="visible"/>
                                      </p:to>
                                    </p:set>
                                    <p:anim calcmode="lin" valueType="num">
                                      <p:cBhvr additive="base">
                                        <p:cTn id="63" dur="500" fill="hold"/>
                                        <p:tgtEl>
                                          <p:spTgt spid="120839">
                                            <p:txEl>
                                              <p:pRg st="4" end="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208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20839">
                                            <p:txEl>
                                              <p:pRg st="5" end="5"/>
                                            </p:txEl>
                                          </p:spTgt>
                                        </p:tgtEl>
                                        <p:attrNameLst>
                                          <p:attrName>style.visibility</p:attrName>
                                        </p:attrNameLst>
                                      </p:cBhvr>
                                      <p:to>
                                        <p:strVal val="visible"/>
                                      </p:to>
                                    </p:set>
                                    <p:anim calcmode="lin" valueType="num">
                                      <p:cBhvr additive="base">
                                        <p:cTn id="69" dur="500" fill="hold"/>
                                        <p:tgtEl>
                                          <p:spTgt spid="120839">
                                            <p:txEl>
                                              <p:pRg st="5" end="5"/>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208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build="p" bldLvl="5"/>
      <p:bldP spid="120838" grpId="0"/>
      <p:bldP spid="12083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a:extLst>
              <a:ext uri="{FF2B5EF4-FFF2-40B4-BE49-F238E27FC236}">
                <a16:creationId xmlns:a16="http://schemas.microsoft.com/office/drawing/2014/main" id="{FC52311C-9B1D-4081-8D8F-BA3A72E5D0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B809EB5C-3696-4DB5-9B16-26F4779D5469}" type="slidenum">
              <a:rPr lang="en-US" altLang="en-US" sz="1400" b="0">
                <a:latin typeface="Times New Roman" panose="02020603050405020304" pitchFamily="18" charset="0"/>
              </a:rPr>
              <a:pPr>
                <a:spcBef>
                  <a:spcPct val="0"/>
                </a:spcBef>
                <a:buFontTx/>
                <a:buNone/>
              </a:pPr>
              <a:t>31</a:t>
            </a:fld>
            <a:endParaRPr lang="en-US" altLang="en-US" sz="1400" b="0">
              <a:latin typeface="Times New Roman" panose="02020603050405020304" pitchFamily="18" charset="0"/>
            </a:endParaRPr>
          </a:p>
        </p:txBody>
      </p:sp>
      <p:sp>
        <p:nvSpPr>
          <p:cNvPr id="228354" name="Rectangle 2">
            <a:extLst>
              <a:ext uri="{FF2B5EF4-FFF2-40B4-BE49-F238E27FC236}">
                <a16:creationId xmlns:a16="http://schemas.microsoft.com/office/drawing/2014/main" id="{2B8AD4E7-1751-46B4-9CD5-D76032C7FCA4}"/>
              </a:ext>
            </a:extLst>
          </p:cNvPr>
          <p:cNvSpPr>
            <a:spLocks noGrp="1" noChangeArrowheads="1"/>
          </p:cNvSpPr>
          <p:nvPr>
            <p:ph type="title"/>
          </p:nvPr>
        </p:nvSpPr>
        <p:spPr>
          <a:xfrm>
            <a:off x="762000" y="304800"/>
            <a:ext cx="5867400" cy="533400"/>
          </a:xfrm>
        </p:spPr>
        <p:txBody>
          <a:bodyPr/>
          <a:lstStyle/>
          <a:p>
            <a:pPr algn="l" eaLnBrk="1" hangingPunct="1"/>
            <a:r>
              <a:rPr lang="en-US" altLang="en-US" sz="2300" b="0" dirty="0" err="1">
                <a:solidFill>
                  <a:srgbClr val="FFFF00"/>
                </a:solidFill>
                <a:cs typeface="Arial" panose="020B0604020202020204" pitchFamily="34" charset="0"/>
              </a:rPr>
              <a:t>Đối</a:t>
            </a:r>
            <a:r>
              <a:rPr lang="en-US" altLang="en-US" sz="2300" b="0" dirty="0">
                <a:solidFill>
                  <a:srgbClr val="FFFF00"/>
                </a:solidFill>
                <a:cs typeface="Arial" panose="020B0604020202020204" pitchFamily="34" charset="0"/>
              </a:rPr>
              <a:t> </a:t>
            </a:r>
            <a:r>
              <a:rPr lang="en-US" altLang="en-US" sz="2300" b="0" dirty="0" err="1">
                <a:solidFill>
                  <a:srgbClr val="FFFF00"/>
                </a:solidFill>
                <a:cs typeface="Arial" panose="020B0604020202020204" pitchFamily="34" charset="0"/>
              </a:rPr>
              <a:t>với</a:t>
            </a:r>
            <a:r>
              <a:rPr lang="en-US" altLang="en-US" sz="2300" b="0" dirty="0">
                <a:solidFill>
                  <a:srgbClr val="FFFF00"/>
                </a:solidFill>
                <a:cs typeface="Arial" panose="020B0604020202020204" pitchFamily="34" charset="0"/>
              </a:rPr>
              <a:t> </a:t>
            </a:r>
            <a:r>
              <a:rPr lang="en-US" altLang="en-US" sz="2300" b="0" dirty="0" err="1">
                <a:solidFill>
                  <a:srgbClr val="FFFF00"/>
                </a:solidFill>
                <a:cs typeface="Arial" panose="020B0604020202020204" pitchFamily="34" charset="0"/>
              </a:rPr>
              <a:t>thực</a:t>
            </a:r>
            <a:r>
              <a:rPr lang="en-US" altLang="en-US" sz="2300" b="0" dirty="0">
                <a:solidFill>
                  <a:srgbClr val="FFFF00"/>
                </a:solidFill>
                <a:cs typeface="Arial" panose="020B0604020202020204" pitchFamily="34" charset="0"/>
              </a:rPr>
              <a:t> </a:t>
            </a:r>
            <a:r>
              <a:rPr lang="en-US" altLang="en-US" sz="2300" b="0" dirty="0" err="1">
                <a:solidFill>
                  <a:srgbClr val="FFFF00"/>
                </a:solidFill>
                <a:cs typeface="Arial" panose="020B0604020202020204" pitchFamily="34" charset="0"/>
              </a:rPr>
              <a:t>thể</a:t>
            </a:r>
            <a:r>
              <a:rPr lang="en-US" altLang="en-US" sz="2300" b="0" dirty="0">
                <a:solidFill>
                  <a:srgbClr val="FFFF00"/>
                </a:solidFill>
                <a:cs typeface="Arial" panose="020B0604020202020204" pitchFamily="34" charset="0"/>
              </a:rPr>
              <a:t> IP ở </a:t>
            </a:r>
            <a:r>
              <a:rPr lang="en-US" altLang="en-US" sz="2300" b="0" dirty="0" err="1">
                <a:solidFill>
                  <a:srgbClr val="FFFF00"/>
                </a:solidFill>
                <a:cs typeface="Arial" panose="020B0604020202020204" pitchFamily="34" charset="0"/>
              </a:rPr>
              <a:t>trạm</a:t>
            </a:r>
            <a:r>
              <a:rPr lang="en-US" altLang="en-US" sz="2300" b="0" dirty="0">
                <a:solidFill>
                  <a:srgbClr val="FFFF00"/>
                </a:solidFill>
                <a:cs typeface="Arial" panose="020B0604020202020204" pitchFamily="34" charset="0"/>
              </a:rPr>
              <a:t> </a:t>
            </a:r>
            <a:r>
              <a:rPr lang="en-US" altLang="en-US" sz="2300" b="0" dirty="0" err="1">
                <a:solidFill>
                  <a:srgbClr val="FFFF00"/>
                </a:solidFill>
                <a:cs typeface="Arial" panose="020B0604020202020204" pitchFamily="34" charset="0"/>
              </a:rPr>
              <a:t>đích</a:t>
            </a:r>
            <a:r>
              <a:rPr lang="en-US" altLang="en-US" sz="2300" b="0" dirty="0">
                <a:solidFill>
                  <a:srgbClr val="FFFF00"/>
                </a:solidFill>
                <a:cs typeface="Arial" panose="020B0604020202020204" pitchFamily="34" charset="0"/>
              </a:rPr>
              <a:t>: </a:t>
            </a:r>
          </a:p>
        </p:txBody>
      </p:sp>
      <p:sp>
        <p:nvSpPr>
          <p:cNvPr id="228355" name="Rectangle 3">
            <a:extLst>
              <a:ext uri="{FF2B5EF4-FFF2-40B4-BE49-F238E27FC236}">
                <a16:creationId xmlns:a16="http://schemas.microsoft.com/office/drawing/2014/main" id="{722F8E11-71F4-4A78-B97B-81103B6F7901}"/>
              </a:ext>
            </a:extLst>
          </p:cNvPr>
          <p:cNvSpPr>
            <a:spLocks noGrp="1" noChangeArrowheads="1"/>
          </p:cNvSpPr>
          <p:nvPr>
            <p:ph type="body" sz="half" idx="1"/>
          </p:nvPr>
        </p:nvSpPr>
        <p:spPr>
          <a:xfrm>
            <a:off x="685800" y="990600"/>
            <a:ext cx="7696200" cy="1295400"/>
          </a:xfrm>
        </p:spPr>
        <p:txBody>
          <a:bodyPr/>
          <a:lstStyle/>
          <a:p>
            <a:pPr marL="0" indent="0" eaLnBrk="1" hangingPunct="1">
              <a:buClr>
                <a:srgbClr val="00FF99"/>
              </a:buClr>
              <a:buFontTx/>
              <a:buAutoNum type="arabicPeriod"/>
              <a:tabLst>
                <a:tab pos="228600" algn="l"/>
              </a:tabLst>
            </a:pPr>
            <a:r>
              <a:rPr lang="en-US" altLang="en-US" sz="2300" dirty="0">
                <a:solidFill>
                  <a:schemeClr val="bg1"/>
                </a:solidFill>
                <a:latin typeface=".VnArial Narrow" panose="020B7200000000000000" pitchFamily="34" charset="0"/>
              </a:rPr>
              <a:t> </a:t>
            </a:r>
            <a:r>
              <a:rPr lang="en-US" altLang="en-US" sz="2000" b="0" dirty="0" err="1">
                <a:solidFill>
                  <a:schemeClr val="bg1"/>
                </a:solidFill>
                <a:cs typeface="Arial" panose="020B0604020202020204" pitchFamily="34" charset="0"/>
              </a:rPr>
              <a:t>Tính</a:t>
            </a:r>
            <a:r>
              <a:rPr lang="en-US" altLang="en-US" sz="2000" b="0" dirty="0">
                <a:solidFill>
                  <a:schemeClr val="bg1"/>
                </a:solidFill>
                <a:cs typeface="Arial" panose="020B0604020202020204" pitchFamily="34" charset="0"/>
              </a:rPr>
              <a:t> Checksum </a:t>
            </a:r>
            <a:r>
              <a:rPr lang="en-US" altLang="en-US" sz="2000" b="0" dirty="0" err="1">
                <a:solidFill>
                  <a:schemeClr val="bg1"/>
                </a:solidFill>
                <a:cs typeface="Arial" panose="020B0604020202020204" pitchFamily="34" charset="0"/>
              </a:rPr>
              <a:t>nếu</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có</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lỗi</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thì</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loại</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bỏ</a:t>
            </a:r>
            <a:endParaRPr lang="en-US" altLang="en-US" sz="2000" b="0" dirty="0">
              <a:solidFill>
                <a:schemeClr val="bg1"/>
              </a:solidFill>
              <a:cs typeface="Arial" panose="020B0604020202020204" pitchFamily="34" charset="0"/>
            </a:endParaRPr>
          </a:p>
          <a:p>
            <a:pPr marL="0" indent="0" eaLnBrk="1" hangingPunct="1">
              <a:buClr>
                <a:srgbClr val="00FF99"/>
              </a:buClr>
              <a:buFontTx/>
              <a:buAutoNum type="arabicPeriod"/>
              <a:tabLst>
                <a:tab pos="228600" algn="l"/>
              </a:tabLst>
            </a:pP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Tập</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hợp</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các</a:t>
            </a:r>
            <a:r>
              <a:rPr lang="en-US" altLang="en-US" sz="2000" b="0" dirty="0">
                <a:solidFill>
                  <a:schemeClr val="bg1"/>
                </a:solidFill>
                <a:cs typeface="Arial" panose="020B0604020202020204" pitchFamily="34" charset="0"/>
              </a:rPr>
              <a:t> Datagram </a:t>
            </a:r>
            <a:r>
              <a:rPr lang="en-US" altLang="en-US" sz="2000" b="0" dirty="0" err="1">
                <a:solidFill>
                  <a:schemeClr val="bg1"/>
                </a:solidFill>
                <a:cs typeface="Arial" panose="020B0604020202020204" pitchFamily="34" charset="0"/>
              </a:rPr>
              <a:t>nếu</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dữ</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liệu</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bị</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phân</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đoạn</a:t>
            </a:r>
            <a:r>
              <a:rPr lang="en-US" altLang="en-US" sz="2000" b="0" dirty="0">
                <a:solidFill>
                  <a:schemeClr val="bg1"/>
                </a:solidFill>
                <a:cs typeface="Arial" panose="020B0604020202020204" pitchFamily="34" charset="0"/>
              </a:rPr>
              <a:t>.</a:t>
            </a:r>
          </a:p>
          <a:p>
            <a:pPr marL="0" indent="0" algn="just" eaLnBrk="1" hangingPunct="1">
              <a:buClr>
                <a:srgbClr val="00FF99"/>
              </a:buClr>
              <a:buFontTx/>
              <a:buAutoNum type="arabicPeriod"/>
              <a:tabLst>
                <a:tab pos="228600" algn="l"/>
              </a:tabLst>
            </a:pP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Chuyển</a:t>
            </a:r>
            <a:r>
              <a:rPr lang="en-US" altLang="en-US" sz="2000" b="0" dirty="0">
                <a:solidFill>
                  <a:schemeClr val="bg1"/>
                </a:solidFill>
                <a:cs typeface="Arial" panose="020B0604020202020204" pitchFamily="34" charset="0"/>
              </a:rPr>
              <a:t> Datagram </a:t>
            </a:r>
            <a:r>
              <a:rPr lang="en-US" altLang="en-US" sz="2000" b="0" dirty="0" err="1">
                <a:solidFill>
                  <a:schemeClr val="bg1"/>
                </a:solidFill>
                <a:cs typeface="Arial" panose="020B0604020202020204" pitchFamily="34" charset="0"/>
              </a:rPr>
              <a:t>và</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các</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tham</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số</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điều</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khiển</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lên</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tầng</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trên</a:t>
            </a:r>
            <a:r>
              <a:rPr lang="en-US" altLang="en-US" sz="2000" b="0" dirty="0">
                <a:solidFill>
                  <a:schemeClr val="bg1"/>
                </a:solidFill>
                <a:cs typeface="Arial" panose="020B0604020202020204" pitchFamily="34" charset="0"/>
              </a:rPr>
              <a:t>.</a:t>
            </a:r>
          </a:p>
        </p:txBody>
      </p:sp>
      <p:sp>
        <p:nvSpPr>
          <p:cNvPr id="18439" name="Rectangle 6">
            <a:extLst>
              <a:ext uri="{FF2B5EF4-FFF2-40B4-BE49-F238E27FC236}">
                <a16:creationId xmlns:a16="http://schemas.microsoft.com/office/drawing/2014/main" id="{A1054862-7A43-46DE-AB00-BBB789D96178}"/>
              </a:ext>
            </a:extLst>
          </p:cNvPr>
          <p:cNvSpPr>
            <a:spLocks noChangeArrowheads="1"/>
          </p:cNvSpPr>
          <p:nvPr/>
        </p:nvSpPr>
        <p:spPr bwMode="auto">
          <a:xfrm>
            <a:off x="533400" y="24384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r>
              <a:rPr lang="en-US" altLang="en-US" sz="2200">
                <a:solidFill>
                  <a:srgbClr val="FFFF00"/>
                </a:solidFill>
                <a:latin typeface=".VnBlack" panose="020B7200000000000000" pitchFamily="34" charset="0"/>
              </a:rPr>
              <a:t>2. Giao thøc TCP – Transmission Control Protocol</a:t>
            </a:r>
          </a:p>
        </p:txBody>
      </p:sp>
      <p:sp>
        <p:nvSpPr>
          <p:cNvPr id="10" name="Rectangle 7">
            <a:extLst>
              <a:ext uri="{FF2B5EF4-FFF2-40B4-BE49-F238E27FC236}">
                <a16:creationId xmlns:a16="http://schemas.microsoft.com/office/drawing/2014/main" id="{4DFBCF7A-45A1-4946-9CBA-985BBD7D8EA4}"/>
              </a:ext>
            </a:extLst>
          </p:cNvPr>
          <p:cNvSpPr>
            <a:spLocks noChangeArrowheads="1"/>
          </p:cNvSpPr>
          <p:nvPr/>
        </p:nvSpPr>
        <p:spPr bwMode="auto">
          <a:xfrm>
            <a:off x="533400" y="2971800"/>
            <a:ext cx="8534400" cy="1295400"/>
          </a:xfrm>
          <a:prstGeom prst="rect">
            <a:avLst/>
          </a:prstGeom>
          <a:noFill/>
          <a:ln w="9525">
            <a:noFill/>
            <a:miter lim="800000"/>
            <a:headEnd/>
            <a:tailEnd/>
          </a:ln>
        </p:spPr>
        <p:txBody>
          <a:bodyPr/>
          <a:lstStyle/>
          <a:p>
            <a:pPr algn="just" eaLnBrk="1" hangingPunct="1">
              <a:lnSpc>
                <a:spcPct val="120000"/>
              </a:lnSpc>
              <a:spcBef>
                <a:spcPct val="20000"/>
              </a:spcBef>
              <a:buClr>
                <a:srgbClr val="00FF99"/>
              </a:buClr>
              <a:tabLst>
                <a:tab pos="228600" algn="l"/>
              </a:tabLst>
              <a:defRPr/>
            </a:pPr>
            <a:r>
              <a:rPr lang="vi-VN" sz="2000" dirty="0">
                <a:latin typeface="+mn-lt"/>
              </a:rPr>
              <a:t>TCP</a:t>
            </a:r>
            <a:r>
              <a:rPr lang="vi-VN" sz="2000" b="0" dirty="0">
                <a:latin typeface="+mn-lt"/>
              </a:rPr>
              <a:t> (</a:t>
            </a:r>
            <a:r>
              <a:rPr lang="vi-VN" sz="2000" b="0" i="1" dirty="0">
                <a:latin typeface="+mn-lt"/>
              </a:rPr>
              <a:t>Transmission Control Protocol</a:t>
            </a:r>
            <a:r>
              <a:rPr lang="vi-VN" sz="2000" b="0" dirty="0">
                <a:latin typeface="+mn-lt"/>
              </a:rPr>
              <a:t> </a:t>
            </a:r>
            <a:r>
              <a:rPr lang="en-US" sz="2000" b="0" dirty="0">
                <a:latin typeface="+mn-lt"/>
              </a:rPr>
              <a:t>)</a:t>
            </a:r>
            <a:r>
              <a:rPr lang="vi-VN" sz="2000" b="0" dirty="0">
                <a:latin typeface="+mn-lt"/>
              </a:rPr>
              <a:t> là một trong các giao thức cốt lõi của</a:t>
            </a:r>
            <a:r>
              <a:rPr lang="en-US" sz="2000" b="0" dirty="0">
                <a:latin typeface="+mn-lt"/>
              </a:rPr>
              <a:t> </a:t>
            </a:r>
            <a:r>
              <a:rPr lang="en-US" sz="2000" b="0" dirty="0" err="1">
                <a:latin typeface="+mn-lt"/>
              </a:rPr>
              <a:t>bộ</a:t>
            </a:r>
            <a:r>
              <a:rPr lang="en-US" sz="2000" b="0" dirty="0">
                <a:latin typeface="+mn-lt"/>
              </a:rPr>
              <a:t> TCP/IP, </a:t>
            </a:r>
            <a:r>
              <a:rPr lang="en-US" sz="2000" b="0" dirty="0" err="1">
                <a:latin typeface="+mn-lt"/>
              </a:rPr>
              <a:t>với</a:t>
            </a:r>
            <a:r>
              <a:rPr lang="vi-VN" sz="2000" b="0" dirty="0">
                <a:latin typeface="+mn-lt"/>
              </a:rPr>
              <a:t> TCP, các ứng dụng trên các máy chủ được nối mạng có thể tạo các "kết nối" với nhau, mà qua đó chúng có thể trao đổi dữ liệu. Giao thức này đảm bảo chuyển giao dữ liệu tới nơi nhận một cách đáng tin cậy và đúng thứ tự. TCP còn phân biệt giữa dữ liệu của nhiều ứng dụng (chẳng hạn, dịch vụ Web và dịch vụ thư điện tử) đồng thời chạy trên cùng một máy chủ.TCP là giao thức có liên kết, tức là cần phải thiết lập liên kết (logic) giữa hai thực thể trước khi tiến hành trao đổi dữ liêụ. Đơn vị dữ liệu sử dụng trong TCP gọi là </a:t>
            </a:r>
            <a:r>
              <a:rPr lang="vi-VN" sz="2000" b="0" dirty="0">
                <a:solidFill>
                  <a:srgbClr val="00FF99"/>
                </a:solidFill>
                <a:latin typeface="+mn-lt"/>
              </a:rPr>
              <a:t>Segment</a:t>
            </a:r>
            <a:r>
              <a:rPr lang="vi-VN" sz="2000" b="0" dirty="0">
                <a:latin typeface="+mn-lt"/>
              </a:rPr>
              <a:t>. </a:t>
            </a:r>
            <a:endParaRPr lang="en-US" sz="2000" dirty="0">
              <a:latin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8354"/>
                                        </p:tgtEl>
                                        <p:attrNameLst>
                                          <p:attrName>style.visibility</p:attrName>
                                        </p:attrNameLst>
                                      </p:cBhvr>
                                      <p:to>
                                        <p:strVal val="visible"/>
                                      </p:to>
                                    </p:set>
                                    <p:anim calcmode="lin" valueType="num">
                                      <p:cBhvr additive="base">
                                        <p:cTn id="7" dur="500" fill="hold"/>
                                        <p:tgtEl>
                                          <p:spTgt spid="228354"/>
                                        </p:tgtEl>
                                        <p:attrNameLst>
                                          <p:attrName>ppt_x</p:attrName>
                                        </p:attrNameLst>
                                      </p:cBhvr>
                                      <p:tavLst>
                                        <p:tav tm="0">
                                          <p:val>
                                            <p:strVal val="0-#ppt_w/2"/>
                                          </p:val>
                                        </p:tav>
                                        <p:tav tm="100000">
                                          <p:val>
                                            <p:strVal val="#ppt_x"/>
                                          </p:val>
                                        </p:tav>
                                      </p:tavLst>
                                    </p:anim>
                                    <p:anim calcmode="lin" valueType="num">
                                      <p:cBhvr additive="base">
                                        <p:cTn id="8" dur="500" fill="hold"/>
                                        <p:tgtEl>
                                          <p:spTgt spid="2283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8355">
                                            <p:txEl>
                                              <p:pRg st="0" end="0"/>
                                            </p:txEl>
                                          </p:spTgt>
                                        </p:tgtEl>
                                        <p:attrNameLst>
                                          <p:attrName>style.visibility</p:attrName>
                                        </p:attrNameLst>
                                      </p:cBhvr>
                                      <p:to>
                                        <p:strVal val="visible"/>
                                      </p:to>
                                    </p:set>
                                    <p:anim calcmode="lin" valueType="num">
                                      <p:cBhvr additive="base">
                                        <p:cTn id="13" dur="500" fill="hold"/>
                                        <p:tgtEl>
                                          <p:spTgt spid="22835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28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8355">
                                            <p:txEl>
                                              <p:pRg st="1" end="1"/>
                                            </p:txEl>
                                          </p:spTgt>
                                        </p:tgtEl>
                                        <p:attrNameLst>
                                          <p:attrName>style.visibility</p:attrName>
                                        </p:attrNameLst>
                                      </p:cBhvr>
                                      <p:to>
                                        <p:strVal val="visible"/>
                                      </p:to>
                                    </p:set>
                                    <p:anim calcmode="lin" valueType="num">
                                      <p:cBhvr additive="base">
                                        <p:cTn id="19" dur="500" fill="hold"/>
                                        <p:tgtEl>
                                          <p:spTgt spid="22835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8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8355">
                                            <p:txEl>
                                              <p:pRg st="2" end="2"/>
                                            </p:txEl>
                                          </p:spTgt>
                                        </p:tgtEl>
                                        <p:attrNameLst>
                                          <p:attrName>style.visibility</p:attrName>
                                        </p:attrNameLst>
                                      </p:cBhvr>
                                      <p:to>
                                        <p:strVal val="visible"/>
                                      </p:to>
                                    </p:set>
                                    <p:anim calcmode="lin" valueType="num">
                                      <p:cBhvr additive="base">
                                        <p:cTn id="25" dur="500" fill="hold"/>
                                        <p:tgtEl>
                                          <p:spTgt spid="22835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28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p:bldP spid="228355" grpId="0" build="p"/>
      <p:bldP spid="1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a:extLst>
              <a:ext uri="{FF2B5EF4-FFF2-40B4-BE49-F238E27FC236}">
                <a16:creationId xmlns:a16="http://schemas.microsoft.com/office/drawing/2014/main" id="{4009B3B7-EC3B-4154-837A-63A4B9E87A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10B06848-91E9-45A5-8844-D82666F46844}" type="slidenum">
              <a:rPr lang="en-US" altLang="en-US" sz="1400" b="0">
                <a:latin typeface="Times New Roman" panose="02020603050405020304" pitchFamily="18" charset="0"/>
              </a:rPr>
              <a:pPr>
                <a:spcBef>
                  <a:spcPct val="0"/>
                </a:spcBef>
                <a:buFontTx/>
                <a:buNone/>
              </a:pPr>
              <a:t>32</a:t>
            </a:fld>
            <a:endParaRPr lang="en-US" altLang="en-US" sz="1400" b="0">
              <a:latin typeface="Times New Roman" panose="02020603050405020304" pitchFamily="18" charset="0"/>
            </a:endParaRPr>
          </a:p>
        </p:txBody>
      </p:sp>
      <p:graphicFrame>
        <p:nvGraphicFramePr>
          <p:cNvPr id="230794" name="Group 394">
            <a:extLst>
              <a:ext uri="{FF2B5EF4-FFF2-40B4-BE49-F238E27FC236}">
                <a16:creationId xmlns:a16="http://schemas.microsoft.com/office/drawing/2014/main" id="{02E81DEF-2170-4F44-9495-C4D57B07FE7C}"/>
              </a:ext>
            </a:extLst>
          </p:cNvPr>
          <p:cNvGraphicFramePr>
            <a:graphicFrameLocks noGrp="1"/>
          </p:cNvGraphicFramePr>
          <p:nvPr/>
        </p:nvGraphicFramePr>
        <p:xfrm>
          <a:off x="533400" y="762000"/>
          <a:ext cx="8077199" cy="3870324"/>
        </p:xfrm>
        <a:graphic>
          <a:graphicData uri="http://schemas.openxmlformats.org/drawingml/2006/table">
            <a:tbl>
              <a:tblPr/>
              <a:tblGrid>
                <a:gridCol w="1056768">
                  <a:extLst>
                    <a:ext uri="{9D8B030D-6E8A-4147-A177-3AD203B41FA5}">
                      <a16:colId xmlns:a16="http://schemas.microsoft.com/office/drawing/2014/main" val="20000"/>
                    </a:ext>
                  </a:extLst>
                </a:gridCol>
                <a:gridCol w="905319">
                  <a:extLst>
                    <a:ext uri="{9D8B030D-6E8A-4147-A177-3AD203B41FA5}">
                      <a16:colId xmlns:a16="http://schemas.microsoft.com/office/drawing/2014/main" val="20001"/>
                    </a:ext>
                  </a:extLst>
                </a:gridCol>
                <a:gridCol w="378619">
                  <a:extLst>
                    <a:ext uri="{9D8B030D-6E8A-4147-A177-3AD203B41FA5}">
                      <a16:colId xmlns:a16="http://schemas.microsoft.com/office/drawing/2014/main" val="20002"/>
                    </a:ext>
                  </a:extLst>
                </a:gridCol>
                <a:gridCol w="528383">
                  <a:extLst>
                    <a:ext uri="{9D8B030D-6E8A-4147-A177-3AD203B41FA5}">
                      <a16:colId xmlns:a16="http://schemas.microsoft.com/office/drawing/2014/main" val="20003"/>
                    </a:ext>
                  </a:extLst>
                </a:gridCol>
                <a:gridCol w="711803">
                  <a:extLst>
                    <a:ext uri="{9D8B030D-6E8A-4147-A177-3AD203B41FA5}">
                      <a16:colId xmlns:a16="http://schemas.microsoft.com/office/drawing/2014/main" val="20004"/>
                    </a:ext>
                  </a:extLst>
                </a:gridCol>
                <a:gridCol w="457708">
                  <a:extLst>
                    <a:ext uri="{9D8B030D-6E8A-4147-A177-3AD203B41FA5}">
                      <a16:colId xmlns:a16="http://schemas.microsoft.com/office/drawing/2014/main" val="20005"/>
                    </a:ext>
                  </a:extLst>
                </a:gridCol>
                <a:gridCol w="193516">
                  <a:extLst>
                    <a:ext uri="{9D8B030D-6E8A-4147-A177-3AD203B41FA5}">
                      <a16:colId xmlns:a16="http://schemas.microsoft.com/office/drawing/2014/main" val="20006"/>
                    </a:ext>
                  </a:extLst>
                </a:gridCol>
                <a:gridCol w="193515">
                  <a:extLst>
                    <a:ext uri="{9D8B030D-6E8A-4147-A177-3AD203B41FA5}">
                      <a16:colId xmlns:a16="http://schemas.microsoft.com/office/drawing/2014/main" val="20007"/>
                    </a:ext>
                  </a:extLst>
                </a:gridCol>
                <a:gridCol w="3651568">
                  <a:extLst>
                    <a:ext uri="{9D8B030D-6E8A-4147-A177-3AD203B41FA5}">
                      <a16:colId xmlns:a16="http://schemas.microsoft.com/office/drawing/2014/main" val="20008"/>
                    </a:ext>
                  </a:extLst>
                </a:gridCol>
              </a:tblGrid>
              <a:tr h="420636">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solidFill>
                          <a:effectLst/>
                          <a:latin typeface="+mj-lt"/>
                        </a:rPr>
                        <a:t>Source Port</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solidFill>
                          <a:effectLst/>
                          <a:latin typeface="+mj-lt"/>
                        </a:rPr>
                        <a:t>Destination Port</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65819">
                <a:tc gridSpan="9">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solidFill>
                          <a:effectLst/>
                          <a:latin typeface="+mj-lt"/>
                        </a:rPr>
                        <a:t>Sequence Number</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5819">
                <a:tc gridSpan="9">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solidFill>
                          <a:effectLst/>
                          <a:latin typeface="+mj-lt"/>
                        </a:rPr>
                        <a:t>Acknowledgment Number</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6205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bg1"/>
                          </a:solidFill>
                          <a:effectLst/>
                          <a:latin typeface=".VnArial Narrow" pitchFamily="34" charset="0"/>
                        </a:rPr>
                        <a:t>Data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bg1"/>
                          </a:solidFill>
                          <a:effectLst/>
                          <a:latin typeface=".VnArial Narrow" pitchFamily="34" charset="0"/>
                        </a:rPr>
                        <a:t>Offset</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bg1"/>
                          </a:solidFill>
                          <a:effectLst/>
                          <a:latin typeface="+mj-lt"/>
                        </a:rPr>
                        <a:t>Reser-ved</a:t>
                      </a:r>
                      <a:endParaRPr kumimoji="0" lang="en-US" sz="1800" b="0" i="0" u="none" strike="noStrike" cap="none" normalizeH="0" baseline="0" dirty="0">
                        <a:ln>
                          <a:noFill/>
                        </a:ln>
                        <a:solidFill>
                          <a:schemeClr val="bg1"/>
                        </a:solidFill>
                        <a:effectLst/>
                        <a:latin typeface="+mj-lt"/>
                      </a:endParaRP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U</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G</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K</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P   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S   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H   T</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N</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N</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bg1"/>
                        </a:solidFill>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solidFill>
                          <a:effectLst/>
                          <a:latin typeface="+mj-lt"/>
                        </a:rPr>
                        <a:t>Window</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bg1"/>
                        </a:solidFill>
                        <a:effectLst/>
                        <a:latin typeface="+mj-lt"/>
                      </a:endParaRP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9">
                <a:tc gridSpan="8">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Checksum</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solidFill>
                          <a:effectLst/>
                          <a:latin typeface="+mj-lt"/>
                        </a:rPr>
                        <a:t>Urgent Pointer</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19">
                <a:tc gridSpan="8">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mj-lt"/>
                        </a:rPr>
                        <a:t>Option</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solidFill>
                          <a:effectLst/>
                          <a:latin typeface="+mj-lt"/>
                        </a:rPr>
                        <a:t>Padding</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19">
                <a:tc gridSpan="9">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solidFill>
                          <a:effectLst/>
                          <a:latin typeface="+mj-lt"/>
                        </a:rPr>
                        <a:t>TCP data</a:t>
                      </a:r>
                    </a:p>
                  </a:txBody>
                  <a:tcPr marT="45727" marB="45727"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230528" name="Rectangle 128">
            <a:extLst>
              <a:ext uri="{FF2B5EF4-FFF2-40B4-BE49-F238E27FC236}">
                <a16:creationId xmlns:a16="http://schemas.microsoft.com/office/drawing/2014/main" id="{35C7BF09-8FE9-41E9-BB09-FBCBBC759079}"/>
              </a:ext>
            </a:extLst>
          </p:cNvPr>
          <p:cNvSpPr>
            <a:spLocks noChangeArrowheads="1"/>
          </p:cNvSpPr>
          <p:nvPr/>
        </p:nvSpPr>
        <p:spPr bwMode="auto">
          <a:xfrm>
            <a:off x="381000" y="4724400"/>
            <a:ext cx="8534400" cy="1828800"/>
          </a:xfrm>
          <a:prstGeom prst="rect">
            <a:avLst/>
          </a:prstGeom>
          <a:noFill/>
          <a:ln w="9525">
            <a:noFill/>
            <a:miter lim="800000"/>
            <a:headEnd/>
            <a:tailEnd/>
          </a:ln>
        </p:spPr>
        <p:txBody>
          <a:bodyPr/>
          <a:lstStyle/>
          <a:p>
            <a:pPr eaLnBrk="1" hangingPunct="1">
              <a:spcBef>
                <a:spcPct val="20000"/>
              </a:spcBef>
              <a:buClr>
                <a:srgbClr val="00FF99"/>
              </a:buClr>
              <a:tabLst>
                <a:tab pos="228600" algn="l"/>
              </a:tabLst>
              <a:defRPr/>
            </a:pPr>
            <a:r>
              <a:rPr lang="fr-FR" sz="2000" dirty="0">
                <a:latin typeface="+mn-lt"/>
              </a:rPr>
              <a:t>Source Destination Port </a:t>
            </a:r>
            <a:r>
              <a:rPr lang="fr-FR" sz="2000" dirty="0" err="1">
                <a:latin typeface="+mn-lt"/>
              </a:rPr>
              <a:t>Số</a:t>
            </a:r>
            <a:r>
              <a:rPr lang="fr-FR" sz="2000" dirty="0">
                <a:latin typeface="+mn-lt"/>
              </a:rPr>
              <a:t> </a:t>
            </a:r>
            <a:r>
              <a:rPr lang="fr-FR" sz="2000" dirty="0" err="1">
                <a:latin typeface="+mn-lt"/>
              </a:rPr>
              <a:t>hiệu</a:t>
            </a:r>
            <a:r>
              <a:rPr lang="fr-FR" sz="2000" dirty="0">
                <a:latin typeface="+mn-lt"/>
              </a:rPr>
              <a:t> </a:t>
            </a:r>
            <a:r>
              <a:rPr lang="fr-FR" sz="2000" dirty="0" err="1">
                <a:latin typeface="+mn-lt"/>
              </a:rPr>
              <a:t>cổng</a:t>
            </a:r>
            <a:r>
              <a:rPr lang="fr-FR" sz="2000" dirty="0">
                <a:latin typeface="+mn-lt"/>
              </a:rPr>
              <a:t>.</a:t>
            </a:r>
            <a:endParaRPr lang="en-US" sz="2000" dirty="0">
              <a:latin typeface="+mn-lt"/>
            </a:endParaRPr>
          </a:p>
          <a:p>
            <a:pPr eaLnBrk="1" hangingPunct="1">
              <a:spcBef>
                <a:spcPct val="20000"/>
              </a:spcBef>
              <a:buClr>
                <a:srgbClr val="00FF99"/>
              </a:buClr>
              <a:tabLst>
                <a:tab pos="228600" algn="l"/>
              </a:tabLst>
              <a:defRPr/>
            </a:pPr>
            <a:r>
              <a:rPr lang="en-US" sz="2100" b="0" dirty="0">
                <a:solidFill>
                  <a:srgbClr val="66FF99"/>
                </a:solidFill>
                <a:latin typeface="+mn-lt"/>
              </a:rPr>
              <a:t>Option </a:t>
            </a:r>
            <a:r>
              <a:rPr lang="en-US" sz="2100" b="0" dirty="0" err="1">
                <a:latin typeface="+mn-lt"/>
              </a:rPr>
              <a:t>Khai</a:t>
            </a:r>
            <a:r>
              <a:rPr lang="en-US" sz="2100" b="0" dirty="0">
                <a:latin typeface="+mn-lt"/>
              </a:rPr>
              <a:t> </a:t>
            </a:r>
            <a:r>
              <a:rPr lang="en-US" sz="2100" b="0" dirty="0" err="1">
                <a:latin typeface="+mn-lt"/>
              </a:rPr>
              <a:t>báo</a:t>
            </a:r>
            <a:r>
              <a:rPr lang="en-US" sz="2100" b="0" dirty="0">
                <a:latin typeface="+mn-lt"/>
              </a:rPr>
              <a:t> </a:t>
            </a:r>
            <a:r>
              <a:rPr lang="en-US" sz="2100" b="0" dirty="0" err="1">
                <a:latin typeface="+mn-lt"/>
              </a:rPr>
              <a:t>các</a:t>
            </a:r>
            <a:r>
              <a:rPr lang="en-US" sz="2100" b="0" dirty="0">
                <a:latin typeface="+mn-lt"/>
              </a:rPr>
              <a:t> </a:t>
            </a:r>
            <a:r>
              <a:rPr lang="en-US" sz="2100" b="0" dirty="0" err="1">
                <a:latin typeface="+mn-lt"/>
              </a:rPr>
              <a:t>thay</a:t>
            </a:r>
            <a:r>
              <a:rPr lang="en-US" sz="2100" b="0" dirty="0">
                <a:latin typeface="+mn-lt"/>
              </a:rPr>
              <a:t> </a:t>
            </a:r>
            <a:r>
              <a:rPr lang="en-US" sz="2100" b="0" dirty="0" err="1">
                <a:latin typeface="+mn-lt"/>
              </a:rPr>
              <a:t>đổi</a:t>
            </a:r>
            <a:r>
              <a:rPr lang="en-US" sz="2100" b="0" dirty="0">
                <a:latin typeface="+mn-lt"/>
              </a:rPr>
              <a:t>.</a:t>
            </a:r>
          </a:p>
          <a:p>
            <a:pPr eaLnBrk="1" hangingPunct="1">
              <a:spcBef>
                <a:spcPct val="20000"/>
              </a:spcBef>
              <a:buClr>
                <a:srgbClr val="00FF99"/>
              </a:buClr>
              <a:tabLst>
                <a:tab pos="228600" algn="l"/>
              </a:tabLst>
              <a:defRPr/>
            </a:pPr>
            <a:r>
              <a:rPr lang="en-US" sz="2100" b="0" dirty="0">
                <a:solidFill>
                  <a:srgbClr val="66FF99"/>
                </a:solidFill>
                <a:latin typeface="+mn-lt"/>
              </a:rPr>
              <a:t>URG </a:t>
            </a:r>
            <a:r>
              <a:rPr lang="en-US" sz="2100" b="0" dirty="0">
                <a:latin typeface="+mn-lt"/>
              </a:rPr>
              <a:t>Con </a:t>
            </a:r>
            <a:r>
              <a:rPr lang="en-US" sz="2100" b="0" dirty="0" err="1">
                <a:latin typeface="+mn-lt"/>
              </a:rPr>
              <a:t>trỏ</a:t>
            </a:r>
            <a:r>
              <a:rPr lang="en-US" sz="2100" b="0" dirty="0">
                <a:latin typeface="+mn-lt"/>
              </a:rPr>
              <a:t> </a:t>
            </a:r>
            <a:r>
              <a:rPr lang="en-US" sz="2100" b="0" dirty="0" err="1">
                <a:latin typeface="+mn-lt"/>
              </a:rPr>
              <a:t>khẩn</a:t>
            </a:r>
            <a:r>
              <a:rPr lang="en-US" sz="2100" b="0" dirty="0">
                <a:latin typeface="+mn-lt"/>
              </a:rPr>
              <a:t> </a:t>
            </a:r>
            <a:r>
              <a:rPr lang="en-US" sz="2100" b="0" dirty="0" err="1">
                <a:latin typeface="+mn-lt"/>
              </a:rPr>
              <a:t>có</a:t>
            </a:r>
            <a:r>
              <a:rPr lang="en-US" sz="2100" b="0" dirty="0">
                <a:latin typeface="+mn-lt"/>
              </a:rPr>
              <a:t> </a:t>
            </a:r>
            <a:r>
              <a:rPr lang="en-US" sz="2100" b="0" dirty="0" err="1">
                <a:latin typeface="+mn-lt"/>
              </a:rPr>
              <a:t>hiệu</a:t>
            </a:r>
            <a:r>
              <a:rPr lang="en-US" sz="2100" b="0" dirty="0">
                <a:latin typeface="+mn-lt"/>
              </a:rPr>
              <a:t> </a:t>
            </a:r>
            <a:r>
              <a:rPr lang="en-US" sz="2100" b="0" dirty="0" err="1">
                <a:latin typeface="+mn-lt"/>
              </a:rPr>
              <a:t>lực</a:t>
            </a:r>
            <a:r>
              <a:rPr lang="en-US" sz="2100" b="0" dirty="0">
                <a:latin typeface="+mn-lt"/>
              </a:rPr>
              <a:t>. </a:t>
            </a:r>
            <a:r>
              <a:rPr lang="en-US" sz="2100" b="0" dirty="0">
                <a:solidFill>
                  <a:srgbClr val="66FF99"/>
                </a:solidFill>
                <a:latin typeface="+mn-lt"/>
              </a:rPr>
              <a:t>ACK </a:t>
            </a:r>
            <a:r>
              <a:rPr lang="en-US" sz="2100" b="0" dirty="0" err="1">
                <a:latin typeface="+mn-lt"/>
              </a:rPr>
              <a:t>Tín</a:t>
            </a:r>
            <a:r>
              <a:rPr lang="en-US" sz="2100" b="0" dirty="0">
                <a:latin typeface="+mn-lt"/>
              </a:rPr>
              <a:t> </a:t>
            </a:r>
            <a:r>
              <a:rPr lang="en-US" sz="2100" b="0" dirty="0" err="1">
                <a:latin typeface="+mn-lt"/>
              </a:rPr>
              <a:t>hiệu</a:t>
            </a:r>
            <a:r>
              <a:rPr lang="en-US" sz="2100" b="0" dirty="0">
                <a:latin typeface="+mn-lt"/>
              </a:rPr>
              <a:t> </a:t>
            </a:r>
            <a:r>
              <a:rPr lang="en-US" sz="2100" b="0" dirty="0" err="1">
                <a:latin typeface="+mn-lt"/>
              </a:rPr>
              <a:t>báo</a:t>
            </a:r>
            <a:r>
              <a:rPr lang="en-US" sz="2100" b="0" dirty="0">
                <a:latin typeface="+mn-lt"/>
              </a:rPr>
              <a:t> </a:t>
            </a:r>
            <a:r>
              <a:rPr lang="en-US" sz="2100" b="0" dirty="0" err="1">
                <a:latin typeface="+mn-lt"/>
              </a:rPr>
              <a:t>nhận</a:t>
            </a:r>
            <a:r>
              <a:rPr lang="en-US" sz="2100" b="0" dirty="0">
                <a:latin typeface="+mn-lt"/>
              </a:rPr>
              <a:t>. </a:t>
            </a:r>
          </a:p>
          <a:p>
            <a:pPr eaLnBrk="1" hangingPunct="1">
              <a:spcBef>
                <a:spcPct val="20000"/>
              </a:spcBef>
              <a:buClr>
                <a:srgbClr val="00FF99"/>
              </a:buClr>
              <a:tabLst>
                <a:tab pos="228600" algn="l"/>
              </a:tabLst>
              <a:defRPr/>
            </a:pPr>
            <a:r>
              <a:rPr lang="en-US" sz="2100" b="0" dirty="0">
                <a:solidFill>
                  <a:srgbClr val="66FF99"/>
                </a:solidFill>
                <a:latin typeface="+mn-lt"/>
              </a:rPr>
              <a:t>PSH </a:t>
            </a:r>
            <a:r>
              <a:rPr lang="en-US" sz="2100" b="0" dirty="0" err="1">
                <a:latin typeface="+mn-lt"/>
              </a:rPr>
              <a:t>Chức</a:t>
            </a:r>
            <a:r>
              <a:rPr lang="en-US" sz="2100" b="0" dirty="0">
                <a:latin typeface="+mn-lt"/>
              </a:rPr>
              <a:t> </a:t>
            </a:r>
            <a:r>
              <a:rPr lang="en-US" sz="2100" b="0" dirty="0" err="1">
                <a:latin typeface="+mn-lt"/>
              </a:rPr>
              <a:t>năng</a:t>
            </a:r>
            <a:r>
              <a:rPr lang="en-US" sz="2100" b="0" dirty="0">
                <a:latin typeface="+mn-lt"/>
              </a:rPr>
              <a:t> </a:t>
            </a:r>
            <a:r>
              <a:rPr lang="en-US" sz="2100" b="0" dirty="0" err="1">
                <a:latin typeface="+mn-lt"/>
              </a:rPr>
              <a:t>đẩy</a:t>
            </a:r>
            <a:r>
              <a:rPr lang="en-US" sz="2100" b="0" dirty="0">
                <a:latin typeface="+mn-lt"/>
              </a:rPr>
              <a:t>. </a:t>
            </a:r>
            <a:r>
              <a:rPr lang="en-US" sz="2100" b="0" dirty="0">
                <a:solidFill>
                  <a:srgbClr val="66FF99"/>
                </a:solidFill>
                <a:latin typeface="+mn-lt"/>
              </a:rPr>
              <a:t>RST </a:t>
            </a:r>
            <a:r>
              <a:rPr lang="en-US" sz="2100" b="0" dirty="0">
                <a:latin typeface="+mn-lt"/>
              </a:rPr>
              <a:t>Reset. </a:t>
            </a:r>
            <a:r>
              <a:rPr lang="en-US" sz="2100" b="0" dirty="0">
                <a:solidFill>
                  <a:srgbClr val="66FF99"/>
                </a:solidFill>
                <a:latin typeface="+mn-lt"/>
              </a:rPr>
              <a:t>SYN </a:t>
            </a:r>
            <a:r>
              <a:rPr lang="en-US" sz="2100" b="0" dirty="0" err="1">
                <a:latin typeface="+mn-lt"/>
              </a:rPr>
              <a:t>đồng</a:t>
            </a:r>
            <a:r>
              <a:rPr lang="en-US" sz="2100" b="0" dirty="0">
                <a:latin typeface="+mn-lt"/>
              </a:rPr>
              <a:t> </a:t>
            </a:r>
            <a:r>
              <a:rPr lang="en-US" sz="2100" b="0" dirty="0" err="1">
                <a:latin typeface="+mn-lt"/>
              </a:rPr>
              <a:t>bộ</a:t>
            </a:r>
            <a:r>
              <a:rPr lang="en-US" sz="2100" b="0" dirty="0">
                <a:latin typeface="+mn-lt"/>
              </a:rPr>
              <a:t> </a:t>
            </a:r>
            <a:r>
              <a:rPr lang="en-US" sz="2100" b="0" dirty="0" err="1">
                <a:latin typeface="+mn-lt"/>
              </a:rPr>
              <a:t>hóa</a:t>
            </a:r>
            <a:r>
              <a:rPr lang="en-US" sz="2100" b="0" dirty="0">
                <a:latin typeface="+mn-lt"/>
              </a:rPr>
              <a:t>. </a:t>
            </a:r>
            <a:r>
              <a:rPr lang="en-US" sz="2100" b="0" dirty="0">
                <a:solidFill>
                  <a:srgbClr val="66FF99"/>
                </a:solidFill>
                <a:latin typeface="+mn-lt"/>
              </a:rPr>
              <a:t>FIN </a:t>
            </a:r>
            <a:r>
              <a:rPr lang="en-US" sz="2100" b="0" dirty="0" err="1">
                <a:latin typeface="+mn-lt"/>
              </a:rPr>
              <a:t>Không</a:t>
            </a:r>
            <a:r>
              <a:rPr lang="en-US" sz="2100" b="0" dirty="0">
                <a:latin typeface="+mn-lt"/>
              </a:rPr>
              <a:t> </a:t>
            </a:r>
            <a:r>
              <a:rPr lang="en-US" sz="2100" b="0" dirty="0" err="1">
                <a:latin typeface="+mn-lt"/>
              </a:rPr>
              <a:t>còn</a:t>
            </a:r>
            <a:r>
              <a:rPr lang="en-US" sz="2100" b="0" dirty="0">
                <a:latin typeface="+mn-lt"/>
              </a:rPr>
              <a:t> </a:t>
            </a:r>
            <a:r>
              <a:rPr lang="en-US" sz="2100" b="0" dirty="0" err="1">
                <a:latin typeface="+mn-lt"/>
              </a:rPr>
              <a:t>dữ</a:t>
            </a:r>
            <a:r>
              <a:rPr lang="en-US" sz="2100" b="0" dirty="0">
                <a:latin typeface="+mn-lt"/>
              </a:rPr>
              <a:t> </a:t>
            </a:r>
            <a:r>
              <a:rPr lang="en-US" sz="2100" b="0" dirty="0" err="1">
                <a:latin typeface="+mn-lt"/>
              </a:rPr>
              <a:t>liệu</a:t>
            </a:r>
            <a:r>
              <a:rPr lang="en-US" sz="2100" b="0" dirty="0">
                <a:latin typeface="+mn-lt"/>
              </a:rPr>
              <a:t> </a:t>
            </a:r>
            <a:r>
              <a:rPr lang="en-US" sz="2100" b="0" dirty="0" err="1">
                <a:latin typeface="+mn-lt"/>
              </a:rPr>
              <a:t>tại</a:t>
            </a:r>
            <a:r>
              <a:rPr lang="en-US" sz="2100" b="0" dirty="0">
                <a:latin typeface="+mn-lt"/>
              </a:rPr>
              <a:t> </a:t>
            </a:r>
            <a:r>
              <a:rPr lang="en-US" sz="2100" b="0" dirty="0" err="1">
                <a:latin typeface="+mn-lt"/>
              </a:rPr>
              <a:t>trạm</a:t>
            </a:r>
            <a:r>
              <a:rPr lang="en-US" sz="2100" b="0" dirty="0">
                <a:latin typeface="+mn-lt"/>
              </a:rPr>
              <a:t> </a:t>
            </a:r>
            <a:r>
              <a:rPr lang="en-US" sz="2100" b="0" dirty="0" err="1">
                <a:latin typeface="+mn-lt"/>
              </a:rPr>
              <a:t>nguồn</a:t>
            </a:r>
            <a:r>
              <a:rPr lang="en-US" sz="2100" b="0" dirty="0">
                <a:latin typeface="+mn-lt"/>
              </a:rPr>
              <a:t>.</a:t>
            </a:r>
          </a:p>
        </p:txBody>
      </p:sp>
      <p:sp>
        <p:nvSpPr>
          <p:cNvPr id="19496" name="AutoShape 396">
            <a:hlinkClick r:id="" action="ppaction://hlinkshowjump?jump=nextslide" highlightClick="1"/>
            <a:extLst>
              <a:ext uri="{FF2B5EF4-FFF2-40B4-BE49-F238E27FC236}">
                <a16:creationId xmlns:a16="http://schemas.microsoft.com/office/drawing/2014/main" id="{04200CF0-7E14-4680-9A7A-0AE0000ED046}"/>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19497" name="AutoShape 397">
            <a:hlinkClick r:id="" action="ppaction://hlinkshowjump?jump=previousslide" highlightClick="1"/>
            <a:extLst>
              <a:ext uri="{FF2B5EF4-FFF2-40B4-BE49-F238E27FC236}">
                <a16:creationId xmlns:a16="http://schemas.microsoft.com/office/drawing/2014/main" id="{FB80BE35-7F53-4ED4-8188-EDC1CC315310}"/>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8" name="Rectangle 7">
            <a:extLst>
              <a:ext uri="{FF2B5EF4-FFF2-40B4-BE49-F238E27FC236}">
                <a16:creationId xmlns:a16="http://schemas.microsoft.com/office/drawing/2014/main" id="{33FA81BD-5A33-49B4-8733-67A8E26FAABA}"/>
              </a:ext>
            </a:extLst>
          </p:cNvPr>
          <p:cNvSpPr/>
          <p:nvPr/>
        </p:nvSpPr>
        <p:spPr>
          <a:xfrm>
            <a:off x="457200" y="228600"/>
            <a:ext cx="6173788" cy="446088"/>
          </a:xfrm>
          <a:prstGeom prst="rect">
            <a:avLst/>
          </a:prstGeom>
        </p:spPr>
        <p:txBody>
          <a:bodyPr wrap="none">
            <a:spAutoFit/>
          </a:bodyPr>
          <a:lstStyle/>
          <a:p>
            <a:pPr eaLnBrk="1" hangingPunct="1">
              <a:spcBef>
                <a:spcPct val="20000"/>
              </a:spcBef>
              <a:buClr>
                <a:srgbClr val="00FF99"/>
              </a:buClr>
              <a:tabLst>
                <a:tab pos="228600" algn="l"/>
              </a:tabLst>
              <a:defRPr/>
            </a:pPr>
            <a:r>
              <a:rPr lang="vi-VN" b="0" dirty="0">
                <a:latin typeface="+mj-lt"/>
              </a:rPr>
              <a:t>Khuôn dạng tổng quát</a:t>
            </a:r>
            <a:r>
              <a:rPr lang="en-US" b="0" dirty="0">
                <a:latin typeface="+mj-lt"/>
              </a:rPr>
              <a:t> </a:t>
            </a:r>
            <a:r>
              <a:rPr lang="en-US" b="0" dirty="0" err="1">
                <a:latin typeface="+mj-lt"/>
              </a:rPr>
              <a:t>của</a:t>
            </a:r>
            <a:r>
              <a:rPr lang="en-US" b="0" dirty="0">
                <a:latin typeface="+mj-lt"/>
              </a:rPr>
              <a:t> Segment</a:t>
            </a:r>
            <a:r>
              <a:rPr lang="vi-VN" b="0" dirty="0">
                <a:latin typeface="+mj-lt"/>
              </a:rPr>
              <a:t> như sau:</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0528">
                                            <p:txEl>
                                              <p:pRg st="0" end="0"/>
                                            </p:txEl>
                                          </p:spTgt>
                                        </p:tgtEl>
                                        <p:attrNameLst>
                                          <p:attrName>style.visibility</p:attrName>
                                        </p:attrNameLst>
                                      </p:cBhvr>
                                      <p:to>
                                        <p:strVal val="visible"/>
                                      </p:to>
                                    </p:set>
                                    <p:anim calcmode="lin" valueType="num">
                                      <p:cBhvr additive="base">
                                        <p:cTn id="7" dur="500" fill="hold"/>
                                        <p:tgtEl>
                                          <p:spTgt spid="23052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05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0528">
                                            <p:txEl>
                                              <p:pRg st="1" end="1"/>
                                            </p:txEl>
                                          </p:spTgt>
                                        </p:tgtEl>
                                        <p:attrNameLst>
                                          <p:attrName>style.visibility</p:attrName>
                                        </p:attrNameLst>
                                      </p:cBhvr>
                                      <p:to>
                                        <p:strVal val="visible"/>
                                      </p:to>
                                    </p:set>
                                    <p:anim calcmode="lin" valueType="num">
                                      <p:cBhvr additive="base">
                                        <p:cTn id="13" dur="500" fill="hold"/>
                                        <p:tgtEl>
                                          <p:spTgt spid="23052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05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0528">
                                            <p:txEl>
                                              <p:pRg st="2" end="2"/>
                                            </p:txEl>
                                          </p:spTgt>
                                        </p:tgtEl>
                                        <p:attrNameLst>
                                          <p:attrName>style.visibility</p:attrName>
                                        </p:attrNameLst>
                                      </p:cBhvr>
                                      <p:to>
                                        <p:strVal val="visible"/>
                                      </p:to>
                                    </p:set>
                                    <p:anim calcmode="lin" valueType="num">
                                      <p:cBhvr additive="base">
                                        <p:cTn id="19" dur="500" fill="hold"/>
                                        <p:tgtEl>
                                          <p:spTgt spid="23052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05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0528">
                                            <p:txEl>
                                              <p:pRg st="3" end="3"/>
                                            </p:txEl>
                                          </p:spTgt>
                                        </p:tgtEl>
                                        <p:attrNameLst>
                                          <p:attrName>style.visibility</p:attrName>
                                        </p:attrNameLst>
                                      </p:cBhvr>
                                      <p:to>
                                        <p:strVal val="visible"/>
                                      </p:to>
                                    </p:set>
                                    <p:anim calcmode="lin" valueType="num">
                                      <p:cBhvr additive="base">
                                        <p:cTn id="25" dur="500" fill="hold"/>
                                        <p:tgtEl>
                                          <p:spTgt spid="23052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052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52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62AE254E-0A73-4A32-A7A4-B2AAC0D9CF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704EA0F1-4D14-4E97-A924-A0550B26E75A}" type="slidenum">
              <a:rPr lang="en-US" altLang="en-US" sz="1400" b="0">
                <a:latin typeface="Times New Roman" panose="02020603050405020304" pitchFamily="18" charset="0"/>
              </a:rPr>
              <a:pPr>
                <a:spcBef>
                  <a:spcPct val="0"/>
                </a:spcBef>
                <a:buFontTx/>
                <a:buNone/>
              </a:pPr>
              <a:t>33</a:t>
            </a:fld>
            <a:endParaRPr lang="en-US" altLang="en-US" sz="1400" b="0">
              <a:latin typeface="Times New Roman" panose="02020603050405020304" pitchFamily="18" charset="0"/>
            </a:endParaRPr>
          </a:p>
        </p:txBody>
      </p:sp>
      <p:sp>
        <p:nvSpPr>
          <p:cNvPr id="234534" name="Rectangle 38">
            <a:extLst>
              <a:ext uri="{FF2B5EF4-FFF2-40B4-BE49-F238E27FC236}">
                <a16:creationId xmlns:a16="http://schemas.microsoft.com/office/drawing/2014/main" id="{7F80B793-F7D4-4D75-AA7B-19FA6C522A99}"/>
              </a:ext>
            </a:extLst>
          </p:cNvPr>
          <p:cNvSpPr>
            <a:spLocks noChangeArrowheads="1"/>
          </p:cNvSpPr>
          <p:nvPr/>
        </p:nvSpPr>
        <p:spPr bwMode="auto">
          <a:xfrm>
            <a:off x="609600" y="5334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lnSpc>
                <a:spcPct val="120000"/>
              </a:lnSpc>
              <a:spcBef>
                <a:spcPct val="0"/>
              </a:spcBef>
              <a:buFontTx/>
              <a:buNone/>
            </a:pPr>
            <a:r>
              <a:rPr lang="vi-VN" altLang="en-US" sz="2000" b="0" dirty="0">
                <a:solidFill>
                  <a:schemeClr val="bg1"/>
                </a:solidFill>
                <a:cs typeface="Arial" panose="020B0604020202020204" pitchFamily="34" charset="0"/>
              </a:rPr>
              <a:t>Một cổng kết hợp với một địa chỉ IP tạo th</a:t>
            </a:r>
            <a:r>
              <a:rPr lang="en-US" altLang="en-US" sz="2000" b="0" dirty="0">
                <a:solidFill>
                  <a:schemeClr val="bg1"/>
                </a:solidFill>
                <a:cs typeface="Arial" panose="020B0604020202020204" pitchFamily="34" charset="0"/>
              </a:rPr>
              <a:t>à</a:t>
            </a:r>
            <a:r>
              <a:rPr lang="vi-VN" altLang="en-US" sz="2000" b="0" dirty="0">
                <a:solidFill>
                  <a:schemeClr val="bg1"/>
                </a:solidFill>
                <a:cs typeface="Arial" panose="020B0604020202020204" pitchFamily="34" charset="0"/>
              </a:rPr>
              <a:t>nh một </a:t>
            </a:r>
            <a:r>
              <a:rPr lang="vi-VN" altLang="en-US" sz="2000" b="0" dirty="0">
                <a:solidFill>
                  <a:srgbClr val="00FF99"/>
                </a:solidFill>
                <a:cs typeface="Arial" panose="020B0604020202020204" pitchFamily="34" charset="0"/>
              </a:rPr>
              <a:t>Socket </a:t>
            </a:r>
            <a:r>
              <a:rPr lang="vi-VN" altLang="en-US" sz="2000" b="0" dirty="0">
                <a:solidFill>
                  <a:schemeClr val="bg1"/>
                </a:solidFill>
                <a:cs typeface="Arial" panose="020B0604020202020204" pitchFamily="34" charset="0"/>
              </a:rPr>
              <a:t>duy nhất trong liên mạng. Dịch vụ TCP được cung cấp nhờ một liên kết logic giữa một cặp </a:t>
            </a:r>
            <a:r>
              <a:rPr lang="vi-VN" altLang="en-US" sz="2000" b="0" dirty="0">
                <a:solidFill>
                  <a:srgbClr val="00FF99"/>
                </a:solidFill>
                <a:cs typeface="Arial" panose="020B0604020202020204" pitchFamily="34" charset="0"/>
              </a:rPr>
              <a:t>Socket</a:t>
            </a:r>
            <a:r>
              <a:rPr lang="vi-VN" altLang="en-US" sz="2000" b="0" dirty="0">
                <a:solidFill>
                  <a:schemeClr val="bg1"/>
                </a:solidFill>
                <a:cs typeface="Arial" panose="020B0604020202020204" pitchFamily="34" charset="0"/>
              </a:rPr>
              <a:t>. Một </a:t>
            </a:r>
            <a:r>
              <a:rPr lang="vi-VN" altLang="en-US" sz="2000" b="0" dirty="0">
                <a:solidFill>
                  <a:srgbClr val="00FF99"/>
                </a:solidFill>
                <a:cs typeface="Arial" panose="020B0604020202020204" pitchFamily="34" charset="0"/>
              </a:rPr>
              <a:t>Socket</a:t>
            </a:r>
            <a:r>
              <a:rPr lang="vi-VN" altLang="en-US" sz="2000" b="0" dirty="0">
                <a:solidFill>
                  <a:schemeClr val="bg1"/>
                </a:solidFill>
                <a:cs typeface="Arial" panose="020B0604020202020204" pitchFamily="34" charset="0"/>
              </a:rPr>
              <a:t> có thể tham gia với nhiều </a:t>
            </a:r>
            <a:r>
              <a:rPr lang="vi-VN" altLang="en-US" sz="2000" b="0" dirty="0">
                <a:solidFill>
                  <a:srgbClr val="00FF99"/>
                </a:solidFill>
                <a:cs typeface="Arial" panose="020B0604020202020204" pitchFamily="34" charset="0"/>
              </a:rPr>
              <a:t>Socket</a:t>
            </a:r>
            <a:r>
              <a:rPr lang="vi-VN" altLang="en-US" sz="2000" b="0" dirty="0">
                <a:solidFill>
                  <a:schemeClr val="bg1"/>
                </a:solidFill>
                <a:cs typeface="Arial" panose="020B0604020202020204" pitchFamily="34" charset="0"/>
              </a:rPr>
              <a:t> ở xa. Trước khi truyền dữ liệu giữa 2 trạm cần phải thiết lập liên kết TCP giữa chúng và khi không còn nhu cầu truyền dữ liệu thì liên kết đó sẽ được giải phóng. </a:t>
            </a:r>
            <a:r>
              <a:rPr lang="en-US" altLang="en-US" sz="2000" b="0" dirty="0" err="1">
                <a:solidFill>
                  <a:schemeClr val="bg1"/>
                </a:solidFill>
                <a:cs typeface="Arial" panose="020B0604020202020204" pitchFamily="34" charset="0"/>
              </a:rPr>
              <a:t>Cụ</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thể</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các</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kết</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nối</a:t>
            </a:r>
            <a:r>
              <a:rPr lang="en-US" altLang="en-US" sz="2000" b="0" dirty="0">
                <a:solidFill>
                  <a:schemeClr val="bg1"/>
                </a:solidFill>
                <a:cs typeface="Arial" panose="020B0604020202020204" pitchFamily="34" charset="0"/>
              </a:rPr>
              <a:t> TCP </a:t>
            </a:r>
            <a:r>
              <a:rPr lang="en-US" altLang="en-US" sz="2000" b="0" dirty="0" err="1">
                <a:solidFill>
                  <a:schemeClr val="bg1"/>
                </a:solidFill>
                <a:cs typeface="Arial" panose="020B0604020202020204" pitchFamily="34" charset="0"/>
              </a:rPr>
              <a:t>có</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ba</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pha</a:t>
            </a:r>
            <a:r>
              <a:rPr lang="en-US" altLang="en-US" sz="2000" b="0" dirty="0">
                <a:solidFill>
                  <a:schemeClr val="bg1"/>
                </a:solidFill>
                <a:cs typeface="Arial" panose="020B0604020202020204" pitchFamily="34" charset="0"/>
              </a:rPr>
              <a:t>:</a:t>
            </a:r>
          </a:p>
          <a:p>
            <a:pPr eaLnBrk="1" hangingPunct="1">
              <a:lnSpc>
                <a:spcPct val="120000"/>
              </a:lnSpc>
              <a:spcBef>
                <a:spcPct val="0"/>
              </a:spcBef>
              <a:buFontTx/>
              <a:buNone/>
            </a:pPr>
            <a:r>
              <a:rPr lang="en-US" altLang="en-US" sz="2000" b="0" dirty="0">
                <a:solidFill>
                  <a:schemeClr val="bg1"/>
                </a:solidFill>
                <a:cs typeface="Arial" panose="020B0604020202020204" pitchFamily="34" charset="0"/>
              </a:rPr>
              <a:t>	1- </a:t>
            </a:r>
            <a:r>
              <a:rPr lang="en-US" altLang="en-US" sz="2000" b="0" dirty="0" err="1">
                <a:solidFill>
                  <a:schemeClr val="bg1"/>
                </a:solidFill>
                <a:cs typeface="Arial" panose="020B0604020202020204" pitchFamily="34" charset="0"/>
              </a:rPr>
              <a:t>Thiết</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lập</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kết</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nối</a:t>
            </a:r>
            <a:endParaRPr lang="en-US" altLang="en-US" sz="2000" b="0" dirty="0">
              <a:solidFill>
                <a:schemeClr val="bg1"/>
              </a:solidFill>
              <a:cs typeface="Arial" panose="020B0604020202020204" pitchFamily="34" charset="0"/>
            </a:endParaRPr>
          </a:p>
          <a:p>
            <a:pPr eaLnBrk="1" hangingPunct="1">
              <a:lnSpc>
                <a:spcPct val="120000"/>
              </a:lnSpc>
              <a:spcBef>
                <a:spcPct val="0"/>
              </a:spcBef>
              <a:buFontTx/>
              <a:buNone/>
            </a:pPr>
            <a:r>
              <a:rPr lang="en-US" altLang="en-US" sz="2000" b="0" dirty="0">
                <a:solidFill>
                  <a:schemeClr val="bg1"/>
                </a:solidFill>
                <a:cs typeface="Arial" panose="020B0604020202020204" pitchFamily="34" charset="0"/>
              </a:rPr>
              <a:t>	2- </a:t>
            </a:r>
            <a:r>
              <a:rPr lang="en-US" altLang="en-US" sz="2000" b="0" dirty="0" err="1">
                <a:solidFill>
                  <a:schemeClr val="bg1"/>
                </a:solidFill>
                <a:cs typeface="Arial" panose="020B0604020202020204" pitchFamily="34" charset="0"/>
              </a:rPr>
              <a:t>Truyền</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dữ</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liệu</a:t>
            </a:r>
            <a:endParaRPr lang="en-US" altLang="en-US" sz="2000" b="0" dirty="0">
              <a:solidFill>
                <a:schemeClr val="bg1"/>
              </a:solidFill>
              <a:cs typeface="Arial" panose="020B0604020202020204" pitchFamily="34" charset="0"/>
            </a:endParaRPr>
          </a:p>
          <a:p>
            <a:pPr eaLnBrk="1" hangingPunct="1">
              <a:lnSpc>
                <a:spcPct val="120000"/>
              </a:lnSpc>
              <a:spcBef>
                <a:spcPct val="0"/>
              </a:spcBef>
              <a:buFontTx/>
              <a:buNone/>
            </a:pPr>
            <a:r>
              <a:rPr lang="en-US" altLang="en-US" sz="2000" b="0" dirty="0">
                <a:solidFill>
                  <a:schemeClr val="bg1"/>
                </a:solidFill>
                <a:cs typeface="Arial" panose="020B0604020202020204" pitchFamily="34" charset="0"/>
              </a:rPr>
              <a:t>	3- </a:t>
            </a:r>
            <a:r>
              <a:rPr lang="en-US" altLang="en-US" sz="2000" b="0" dirty="0" err="1">
                <a:solidFill>
                  <a:schemeClr val="bg1"/>
                </a:solidFill>
                <a:cs typeface="Arial" panose="020B0604020202020204" pitchFamily="34" charset="0"/>
              </a:rPr>
              <a:t>Kết</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thúc</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kết</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nối</a:t>
            </a:r>
            <a:endParaRPr lang="en-US" altLang="en-US" sz="2000" b="0" dirty="0">
              <a:solidFill>
                <a:schemeClr val="bg1"/>
              </a:solidFill>
              <a:cs typeface="Arial" panose="020B0604020202020204" pitchFamily="34" charset="0"/>
            </a:endParaRPr>
          </a:p>
          <a:p>
            <a:pPr eaLnBrk="1" hangingPunct="1">
              <a:lnSpc>
                <a:spcPct val="120000"/>
              </a:lnSpc>
              <a:spcBef>
                <a:spcPct val="0"/>
              </a:spcBef>
              <a:buFontTx/>
              <a:buNone/>
            </a:pPr>
            <a:r>
              <a:rPr lang="vi-VN" altLang="en-US" sz="2000" b="0" dirty="0">
                <a:solidFill>
                  <a:schemeClr val="bg1"/>
                </a:solidFill>
                <a:cs typeface="Arial" panose="020B0604020202020204" pitchFamily="34" charset="0"/>
              </a:rPr>
              <a:t>Một số đặc điểm cơ bản của TCP:</a:t>
            </a:r>
          </a:p>
          <a:p>
            <a:pPr eaLnBrk="1" hangingPunct="1">
              <a:lnSpc>
                <a:spcPct val="120000"/>
              </a:lnSpc>
              <a:spcBef>
                <a:spcPct val="0"/>
              </a:spcBef>
              <a:buFontTx/>
              <a:buNone/>
            </a:pPr>
            <a:r>
              <a:rPr lang="en-US" altLang="en-US" sz="2000" b="0" dirty="0">
                <a:solidFill>
                  <a:schemeClr val="bg1"/>
                </a:solidFill>
                <a:cs typeface="Arial" panose="020B0604020202020204" pitchFamily="34" charset="0"/>
              </a:rPr>
              <a:t>	- </a:t>
            </a:r>
            <a:r>
              <a:rPr lang="vi-VN" altLang="en-US" sz="2000" b="0" dirty="0">
                <a:solidFill>
                  <a:schemeClr val="bg1"/>
                </a:solidFill>
                <a:cs typeface="Arial" panose="020B0604020202020204" pitchFamily="34" charset="0"/>
              </a:rPr>
              <a:t>Truyền dữ liệu không lỗi (do có cơ chế sửa lỗi/truyền lại)</a:t>
            </a:r>
          </a:p>
          <a:p>
            <a:pPr eaLnBrk="1" hangingPunct="1">
              <a:lnSpc>
                <a:spcPct val="120000"/>
              </a:lnSpc>
              <a:spcBef>
                <a:spcPct val="0"/>
              </a:spcBef>
              <a:buFontTx/>
              <a:buNone/>
            </a:pPr>
            <a:r>
              <a:rPr lang="en-US" altLang="en-US" sz="2000" b="0" dirty="0">
                <a:solidFill>
                  <a:schemeClr val="bg1"/>
                </a:solidFill>
                <a:cs typeface="Arial" panose="020B0604020202020204" pitchFamily="34" charset="0"/>
              </a:rPr>
              <a:t>	- </a:t>
            </a:r>
            <a:r>
              <a:rPr lang="vi-VN" altLang="en-US" sz="2000" b="0" dirty="0">
                <a:solidFill>
                  <a:schemeClr val="bg1"/>
                </a:solidFill>
                <a:cs typeface="Arial" panose="020B0604020202020204" pitchFamily="34" charset="0"/>
              </a:rPr>
              <a:t>Truyền các gói dữ liệu theo đúng thứ tự</a:t>
            </a:r>
          </a:p>
          <a:p>
            <a:pPr eaLnBrk="1" hangingPunct="1">
              <a:lnSpc>
                <a:spcPct val="120000"/>
              </a:lnSpc>
              <a:spcBef>
                <a:spcPct val="0"/>
              </a:spcBef>
              <a:buFontTx/>
              <a:buNone/>
            </a:pPr>
            <a:r>
              <a:rPr lang="en-US" altLang="en-US" sz="2000" b="0" dirty="0">
                <a:solidFill>
                  <a:schemeClr val="bg1"/>
                </a:solidFill>
                <a:cs typeface="Arial" panose="020B0604020202020204" pitchFamily="34" charset="0"/>
              </a:rPr>
              <a:t>	- </a:t>
            </a:r>
            <a:r>
              <a:rPr lang="vi-VN" altLang="en-US" sz="2000" b="0" dirty="0">
                <a:solidFill>
                  <a:schemeClr val="bg1"/>
                </a:solidFill>
                <a:cs typeface="Arial" panose="020B0604020202020204" pitchFamily="34" charset="0"/>
              </a:rPr>
              <a:t>Truyền lại các gói dữ liệu mất trên đường truyền</a:t>
            </a:r>
          </a:p>
          <a:p>
            <a:pPr eaLnBrk="1" hangingPunct="1">
              <a:lnSpc>
                <a:spcPct val="120000"/>
              </a:lnSpc>
              <a:spcBef>
                <a:spcPct val="0"/>
              </a:spcBef>
              <a:buFontTx/>
              <a:buNone/>
            </a:pPr>
            <a:r>
              <a:rPr lang="en-US" altLang="en-US" sz="2000" b="0" dirty="0">
                <a:solidFill>
                  <a:schemeClr val="bg1"/>
                </a:solidFill>
                <a:cs typeface="Arial" panose="020B0604020202020204" pitchFamily="34" charset="0"/>
              </a:rPr>
              <a:t>	- </a:t>
            </a:r>
            <a:r>
              <a:rPr lang="vi-VN" altLang="en-US" sz="2000" b="0" dirty="0">
                <a:solidFill>
                  <a:schemeClr val="bg1"/>
                </a:solidFill>
                <a:cs typeface="Arial" panose="020B0604020202020204" pitchFamily="34" charset="0"/>
              </a:rPr>
              <a:t>Loại bỏ các gói dữ liệu trùng lặp</a:t>
            </a:r>
          </a:p>
          <a:p>
            <a:pPr eaLnBrk="1" hangingPunct="1">
              <a:lnSpc>
                <a:spcPct val="120000"/>
              </a:lnSpc>
              <a:spcBef>
                <a:spcPct val="0"/>
              </a:spcBef>
              <a:buFontTx/>
              <a:buNone/>
            </a:pPr>
            <a:r>
              <a:rPr lang="en-US" altLang="en-US" sz="2000" b="0" dirty="0">
                <a:solidFill>
                  <a:schemeClr val="bg1"/>
                </a:solidFill>
                <a:cs typeface="Arial" panose="020B0604020202020204" pitchFamily="34" charset="0"/>
              </a:rPr>
              <a:t>	- </a:t>
            </a:r>
            <a:r>
              <a:rPr lang="vi-VN" altLang="en-US" sz="2000" b="0" dirty="0">
                <a:solidFill>
                  <a:schemeClr val="bg1"/>
                </a:solidFill>
                <a:cs typeface="Arial" panose="020B0604020202020204" pitchFamily="34" charset="0"/>
              </a:rPr>
              <a:t>Cơ chế hạn chế tắc nghẽn đường truyền</a:t>
            </a:r>
          </a:p>
          <a:p>
            <a:pPr eaLnBrk="1" hangingPunct="1">
              <a:lnSpc>
                <a:spcPct val="120000"/>
              </a:lnSpc>
              <a:spcBef>
                <a:spcPct val="0"/>
              </a:spcBef>
              <a:buFontTx/>
              <a:buNone/>
            </a:pPr>
            <a:endParaRPr lang="en-US" altLang="en-US" sz="2000" b="0" dirty="0">
              <a:solidFill>
                <a:schemeClr val="bg1"/>
              </a:solidFill>
              <a:cs typeface="Arial" panose="020B0604020202020204" pitchFamily="34" charset="0"/>
            </a:endParaRPr>
          </a:p>
          <a:p>
            <a:pPr algn="just" eaLnBrk="1" hangingPunct="1">
              <a:buClr>
                <a:srgbClr val="00FF99"/>
              </a:buClr>
              <a:buFontTx/>
              <a:buNone/>
            </a:pPr>
            <a:endParaRPr lang="en-US" altLang="en-US" sz="2300" dirty="0">
              <a:solidFill>
                <a:schemeClr val="bg1"/>
              </a:solidFill>
              <a:latin typeface=".VnArial Narrow" panose="020B7200000000000000" pitchFamily="34" charset="0"/>
            </a:endParaRPr>
          </a:p>
        </p:txBody>
      </p:sp>
      <p:sp>
        <p:nvSpPr>
          <p:cNvPr id="20484" name="AutoShape 40">
            <a:hlinkClick r:id="" action="ppaction://hlinkshowjump?jump=nextslide" highlightClick="1"/>
            <a:extLst>
              <a:ext uri="{FF2B5EF4-FFF2-40B4-BE49-F238E27FC236}">
                <a16:creationId xmlns:a16="http://schemas.microsoft.com/office/drawing/2014/main" id="{2408C4C7-BCF5-4F67-9724-2F6ACFD47EA9}"/>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20485" name="AutoShape 41">
            <a:hlinkClick r:id="" action="ppaction://hlinkshowjump?jump=previousslide" highlightClick="1"/>
            <a:extLst>
              <a:ext uri="{FF2B5EF4-FFF2-40B4-BE49-F238E27FC236}">
                <a16:creationId xmlns:a16="http://schemas.microsoft.com/office/drawing/2014/main" id="{48C9F992-1A26-45F5-B5BA-54FCAEC84EB0}"/>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4534">
                                            <p:txEl>
                                              <p:pRg st="0" end="0"/>
                                            </p:txEl>
                                          </p:spTgt>
                                        </p:tgtEl>
                                        <p:attrNameLst>
                                          <p:attrName>style.visibility</p:attrName>
                                        </p:attrNameLst>
                                      </p:cBhvr>
                                      <p:to>
                                        <p:strVal val="visible"/>
                                      </p:to>
                                    </p:set>
                                    <p:anim calcmode="lin" valueType="num">
                                      <p:cBhvr additive="base">
                                        <p:cTn id="7" dur="500" fill="hold"/>
                                        <p:tgtEl>
                                          <p:spTgt spid="23453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45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4534">
                                            <p:txEl>
                                              <p:pRg st="1" end="1"/>
                                            </p:txEl>
                                          </p:spTgt>
                                        </p:tgtEl>
                                        <p:attrNameLst>
                                          <p:attrName>style.visibility</p:attrName>
                                        </p:attrNameLst>
                                      </p:cBhvr>
                                      <p:to>
                                        <p:strVal val="visible"/>
                                      </p:to>
                                    </p:set>
                                    <p:anim calcmode="lin" valueType="num">
                                      <p:cBhvr additive="base">
                                        <p:cTn id="13" dur="500" fill="hold"/>
                                        <p:tgtEl>
                                          <p:spTgt spid="23453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45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4534">
                                            <p:txEl>
                                              <p:pRg st="2" end="2"/>
                                            </p:txEl>
                                          </p:spTgt>
                                        </p:tgtEl>
                                        <p:attrNameLst>
                                          <p:attrName>style.visibility</p:attrName>
                                        </p:attrNameLst>
                                      </p:cBhvr>
                                      <p:to>
                                        <p:strVal val="visible"/>
                                      </p:to>
                                    </p:set>
                                    <p:anim calcmode="lin" valueType="num">
                                      <p:cBhvr additive="base">
                                        <p:cTn id="19" dur="500" fill="hold"/>
                                        <p:tgtEl>
                                          <p:spTgt spid="23453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45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4534">
                                            <p:txEl>
                                              <p:pRg st="3" end="3"/>
                                            </p:txEl>
                                          </p:spTgt>
                                        </p:tgtEl>
                                        <p:attrNameLst>
                                          <p:attrName>style.visibility</p:attrName>
                                        </p:attrNameLst>
                                      </p:cBhvr>
                                      <p:to>
                                        <p:strVal val="visible"/>
                                      </p:to>
                                    </p:set>
                                    <p:anim calcmode="lin" valueType="num">
                                      <p:cBhvr additive="base">
                                        <p:cTn id="25" dur="500" fill="hold"/>
                                        <p:tgtEl>
                                          <p:spTgt spid="23453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45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34534">
                                            <p:txEl>
                                              <p:pRg st="4" end="4"/>
                                            </p:txEl>
                                          </p:spTgt>
                                        </p:tgtEl>
                                        <p:attrNameLst>
                                          <p:attrName>style.visibility</p:attrName>
                                        </p:attrNameLst>
                                      </p:cBhvr>
                                      <p:to>
                                        <p:strVal val="visible"/>
                                      </p:to>
                                    </p:set>
                                    <p:anim calcmode="lin" valueType="num">
                                      <p:cBhvr additive="base">
                                        <p:cTn id="31" dur="500" fill="hold"/>
                                        <p:tgtEl>
                                          <p:spTgt spid="23453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45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34534">
                                            <p:txEl>
                                              <p:pRg st="5" end="5"/>
                                            </p:txEl>
                                          </p:spTgt>
                                        </p:tgtEl>
                                        <p:attrNameLst>
                                          <p:attrName>style.visibility</p:attrName>
                                        </p:attrNameLst>
                                      </p:cBhvr>
                                      <p:to>
                                        <p:strVal val="visible"/>
                                      </p:to>
                                    </p:set>
                                    <p:anim calcmode="lin" valueType="num">
                                      <p:cBhvr additive="base">
                                        <p:cTn id="37" dur="500" fill="hold"/>
                                        <p:tgtEl>
                                          <p:spTgt spid="23453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453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34534">
                                            <p:txEl>
                                              <p:pRg st="6" end="6"/>
                                            </p:txEl>
                                          </p:spTgt>
                                        </p:tgtEl>
                                        <p:attrNameLst>
                                          <p:attrName>style.visibility</p:attrName>
                                        </p:attrNameLst>
                                      </p:cBhvr>
                                      <p:to>
                                        <p:strVal val="visible"/>
                                      </p:to>
                                    </p:set>
                                    <p:anim calcmode="lin" valueType="num">
                                      <p:cBhvr additive="base">
                                        <p:cTn id="43" dur="500" fill="hold"/>
                                        <p:tgtEl>
                                          <p:spTgt spid="234534">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3453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34534">
                                            <p:txEl>
                                              <p:pRg st="7" end="7"/>
                                            </p:txEl>
                                          </p:spTgt>
                                        </p:tgtEl>
                                        <p:attrNameLst>
                                          <p:attrName>style.visibility</p:attrName>
                                        </p:attrNameLst>
                                      </p:cBhvr>
                                      <p:to>
                                        <p:strVal val="visible"/>
                                      </p:to>
                                    </p:set>
                                    <p:anim calcmode="lin" valueType="num">
                                      <p:cBhvr additive="base">
                                        <p:cTn id="49" dur="500" fill="hold"/>
                                        <p:tgtEl>
                                          <p:spTgt spid="234534">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453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34534">
                                            <p:txEl>
                                              <p:pRg st="8" end="8"/>
                                            </p:txEl>
                                          </p:spTgt>
                                        </p:tgtEl>
                                        <p:attrNameLst>
                                          <p:attrName>style.visibility</p:attrName>
                                        </p:attrNameLst>
                                      </p:cBhvr>
                                      <p:to>
                                        <p:strVal val="visible"/>
                                      </p:to>
                                    </p:set>
                                    <p:anim calcmode="lin" valueType="num">
                                      <p:cBhvr additive="base">
                                        <p:cTn id="55" dur="500" fill="hold"/>
                                        <p:tgtEl>
                                          <p:spTgt spid="234534">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3453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34534">
                                            <p:txEl>
                                              <p:pRg st="9" end="9"/>
                                            </p:txEl>
                                          </p:spTgt>
                                        </p:tgtEl>
                                        <p:attrNameLst>
                                          <p:attrName>style.visibility</p:attrName>
                                        </p:attrNameLst>
                                      </p:cBhvr>
                                      <p:to>
                                        <p:strVal val="visible"/>
                                      </p:to>
                                    </p:set>
                                    <p:anim calcmode="lin" valueType="num">
                                      <p:cBhvr additive="base">
                                        <p:cTn id="61" dur="500" fill="hold"/>
                                        <p:tgtEl>
                                          <p:spTgt spid="234534">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34534">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3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94996108-D63E-40D8-BBAE-4A299C3A0B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4F892E62-EC22-44AD-A2FF-1854125F01E4}" type="slidenum">
              <a:rPr lang="en-US" altLang="en-US" sz="1400" b="0">
                <a:latin typeface="Times New Roman" panose="02020603050405020304" pitchFamily="18" charset="0"/>
              </a:rPr>
              <a:pPr>
                <a:spcBef>
                  <a:spcPct val="0"/>
                </a:spcBef>
                <a:buFontTx/>
                <a:buNone/>
              </a:pPr>
              <a:t>34</a:t>
            </a:fld>
            <a:endParaRPr lang="en-US" altLang="en-US" sz="1400" b="0">
              <a:latin typeface="Times New Roman" panose="02020603050405020304" pitchFamily="18" charset="0"/>
            </a:endParaRPr>
          </a:p>
        </p:txBody>
      </p:sp>
      <p:sp>
        <p:nvSpPr>
          <p:cNvPr id="21507" name="Rectangle 37">
            <a:extLst>
              <a:ext uri="{FF2B5EF4-FFF2-40B4-BE49-F238E27FC236}">
                <a16:creationId xmlns:a16="http://schemas.microsoft.com/office/drawing/2014/main" id="{47F460B1-A8FA-4694-9F2B-178538ED6647}"/>
              </a:ext>
            </a:extLst>
          </p:cNvPr>
          <p:cNvSpPr>
            <a:spLocks noChangeArrowheads="1"/>
          </p:cNvSpPr>
          <p:nvPr/>
        </p:nvSpPr>
        <p:spPr bwMode="auto">
          <a:xfrm>
            <a:off x="304800" y="3048000"/>
            <a:ext cx="8458200" cy="3048000"/>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1508" name="Rectangle 2">
            <a:extLst>
              <a:ext uri="{FF2B5EF4-FFF2-40B4-BE49-F238E27FC236}">
                <a16:creationId xmlns:a16="http://schemas.microsoft.com/office/drawing/2014/main" id="{1FF6D1E0-832D-43EA-B55C-D32AE1FFD3C3}"/>
              </a:ext>
            </a:extLst>
          </p:cNvPr>
          <p:cNvSpPr>
            <a:spLocks noGrp="1" noChangeArrowheads="1"/>
          </p:cNvSpPr>
          <p:nvPr>
            <p:ph type="title"/>
          </p:nvPr>
        </p:nvSpPr>
        <p:spPr>
          <a:xfrm>
            <a:off x="685800" y="304800"/>
            <a:ext cx="7772400" cy="685800"/>
          </a:xfrm>
        </p:spPr>
        <p:txBody>
          <a:bodyPr/>
          <a:lstStyle/>
          <a:p>
            <a:pPr eaLnBrk="1" hangingPunct="1"/>
            <a:r>
              <a:rPr lang="en-US" altLang="en-US" sz="2600">
                <a:solidFill>
                  <a:srgbClr val="FFFF00"/>
                </a:solidFill>
              </a:rPr>
              <a:t>TCP sockets</a:t>
            </a:r>
          </a:p>
        </p:txBody>
      </p:sp>
      <p:sp>
        <p:nvSpPr>
          <p:cNvPr id="21509" name="Rectangle 3">
            <a:extLst>
              <a:ext uri="{FF2B5EF4-FFF2-40B4-BE49-F238E27FC236}">
                <a16:creationId xmlns:a16="http://schemas.microsoft.com/office/drawing/2014/main" id="{23324B37-6C8D-4179-8CEB-113C06C3DB78}"/>
              </a:ext>
            </a:extLst>
          </p:cNvPr>
          <p:cNvSpPr>
            <a:spLocks noGrp="1" noChangeArrowheads="1"/>
          </p:cNvSpPr>
          <p:nvPr>
            <p:ph type="body" idx="1"/>
          </p:nvPr>
        </p:nvSpPr>
        <p:spPr>
          <a:xfrm>
            <a:off x="609600" y="990600"/>
            <a:ext cx="7772400" cy="1533525"/>
          </a:xfrm>
        </p:spPr>
        <p:txBody>
          <a:bodyPr/>
          <a:lstStyle/>
          <a:p>
            <a:pPr eaLnBrk="1" hangingPunct="1">
              <a:lnSpc>
                <a:spcPct val="90000"/>
              </a:lnSpc>
              <a:buFontTx/>
              <a:buNone/>
            </a:pPr>
            <a:r>
              <a:rPr lang="en-US" altLang="en-US" sz="2200" b="0" u="sng">
                <a:solidFill>
                  <a:schemeClr val="accent1"/>
                </a:solidFill>
              </a:rPr>
              <a:t>Socket:</a:t>
            </a:r>
            <a:r>
              <a:rPr lang="en-US" altLang="en-US" sz="2200" b="0"/>
              <a:t> a door between application process and end-end-transport protocol (UCP or TCP)</a:t>
            </a:r>
          </a:p>
          <a:p>
            <a:pPr eaLnBrk="1" hangingPunct="1">
              <a:lnSpc>
                <a:spcPct val="90000"/>
              </a:lnSpc>
              <a:buFontTx/>
              <a:buNone/>
            </a:pPr>
            <a:r>
              <a:rPr lang="en-US" altLang="en-US" sz="2200" b="0" u="sng">
                <a:solidFill>
                  <a:schemeClr val="accent1"/>
                </a:solidFill>
              </a:rPr>
              <a:t>TCP service:</a:t>
            </a:r>
            <a:r>
              <a:rPr lang="en-US" altLang="en-US" sz="2200" b="0"/>
              <a:t> reliable transfer of bytes from one process to another</a:t>
            </a:r>
          </a:p>
        </p:txBody>
      </p:sp>
      <p:graphicFrame>
        <p:nvGraphicFramePr>
          <p:cNvPr id="21510" name="Object 0">
            <a:extLst>
              <a:ext uri="{FF2B5EF4-FFF2-40B4-BE49-F238E27FC236}">
                <a16:creationId xmlns:a16="http://schemas.microsoft.com/office/drawing/2014/main" id="{D6EEE351-D9B6-4953-B3B3-7855794CFA63}"/>
              </a:ext>
            </a:extLst>
          </p:cNvPr>
          <p:cNvGraphicFramePr>
            <a:graphicFrameLocks noChangeAspect="1"/>
          </p:cNvGraphicFramePr>
          <p:nvPr/>
        </p:nvGraphicFramePr>
        <p:xfrm>
          <a:off x="2073275" y="3360738"/>
          <a:ext cx="1123950" cy="892175"/>
        </p:xfrm>
        <a:graphic>
          <a:graphicData uri="http://schemas.openxmlformats.org/presentationml/2006/ole">
            <mc:AlternateContent xmlns:mc="http://schemas.openxmlformats.org/markup-compatibility/2006">
              <mc:Choice xmlns:v="urn:schemas-microsoft-com:vml" Requires="v">
                <p:oleObj spid="_x0000_s21551" name="Clip" r:id="rId3" imgW="1307263" imgH="1084139" progId="MS_ClipArt_Gallery.2">
                  <p:embed/>
                </p:oleObj>
              </mc:Choice>
              <mc:Fallback>
                <p:oleObj name="Clip" r:id="rId3" imgW="1307263" imgH="1084139" progId="MS_ClipArt_Gallery.2">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3360738"/>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1" name="Group 5">
            <a:extLst>
              <a:ext uri="{FF2B5EF4-FFF2-40B4-BE49-F238E27FC236}">
                <a16:creationId xmlns:a16="http://schemas.microsoft.com/office/drawing/2014/main" id="{C2911BD2-2DF8-4FB5-88F5-924F7AE38FEC}"/>
              </a:ext>
            </a:extLst>
          </p:cNvPr>
          <p:cNvGrpSpPr>
            <a:grpSpLocks/>
          </p:cNvGrpSpPr>
          <p:nvPr/>
        </p:nvGrpSpPr>
        <p:grpSpPr bwMode="auto">
          <a:xfrm>
            <a:off x="2116138" y="3702050"/>
            <a:ext cx="1136650" cy="1584325"/>
            <a:chOff x="649" y="2260"/>
            <a:chExt cx="716" cy="998"/>
          </a:xfrm>
        </p:grpSpPr>
        <p:sp>
          <p:nvSpPr>
            <p:cNvPr id="21535" name="Rectangle 6">
              <a:extLst>
                <a:ext uri="{FF2B5EF4-FFF2-40B4-BE49-F238E27FC236}">
                  <a16:creationId xmlns:a16="http://schemas.microsoft.com/office/drawing/2014/main" id="{535E1E4A-65FE-462B-B8DE-15E4A6A20C76}"/>
                </a:ext>
              </a:extLst>
            </p:cNvPr>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1536" name="Text Box 7">
              <a:extLst>
                <a:ext uri="{FF2B5EF4-FFF2-40B4-BE49-F238E27FC236}">
                  <a16:creationId xmlns:a16="http://schemas.microsoft.com/office/drawing/2014/main" id="{D3A0E142-3281-424F-A0B8-69D79C71A3A7}"/>
                </a:ext>
              </a:extLst>
            </p:cNvPr>
            <p:cNvSpPr txBox="1">
              <a:spLocks noChangeArrowheads="1"/>
            </p:cNvSpPr>
            <p:nvPr/>
          </p:nvSpPr>
          <p:spPr bwMode="auto">
            <a:xfrm>
              <a:off x="694" y="2260"/>
              <a:ext cx="6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process</a:t>
              </a:r>
              <a:endParaRPr lang="en-US" altLang="en-US" sz="1800" b="0">
                <a:solidFill>
                  <a:schemeClr val="tx1"/>
                </a:solidFill>
                <a:latin typeface="Times New Roman" panose="02020603050405020304" pitchFamily="18" charset="0"/>
              </a:endParaRPr>
            </a:p>
          </p:txBody>
        </p:sp>
        <p:grpSp>
          <p:nvGrpSpPr>
            <p:cNvPr id="21537" name="Group 8">
              <a:extLst>
                <a:ext uri="{FF2B5EF4-FFF2-40B4-BE49-F238E27FC236}">
                  <a16:creationId xmlns:a16="http://schemas.microsoft.com/office/drawing/2014/main" id="{FAE91029-9B9A-4BA3-9B53-664F1037E94A}"/>
                </a:ext>
              </a:extLst>
            </p:cNvPr>
            <p:cNvGrpSpPr>
              <a:grpSpLocks/>
            </p:cNvGrpSpPr>
            <p:nvPr/>
          </p:nvGrpSpPr>
          <p:grpSpPr bwMode="auto">
            <a:xfrm>
              <a:off x="649" y="2628"/>
              <a:ext cx="716" cy="630"/>
              <a:chOff x="637" y="2610"/>
              <a:chExt cx="716" cy="630"/>
            </a:xfrm>
          </p:grpSpPr>
          <p:sp>
            <p:nvSpPr>
              <p:cNvPr id="21541" name="Text Box 9">
                <a:extLst>
                  <a:ext uri="{FF2B5EF4-FFF2-40B4-BE49-F238E27FC236}">
                    <a16:creationId xmlns:a16="http://schemas.microsoft.com/office/drawing/2014/main" id="{75A984DB-62E5-4E7A-90A9-5C10663A882F}"/>
                  </a:ext>
                </a:extLst>
              </p:cNvPr>
              <p:cNvSpPr txBox="1">
                <a:spLocks noChangeArrowheads="1"/>
              </p:cNvSpPr>
              <p:nvPr/>
            </p:nvSpPr>
            <p:spPr bwMode="auto">
              <a:xfrm>
                <a:off x="637" y="2658"/>
                <a:ext cx="7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TCP with</a:t>
                </a:r>
              </a:p>
              <a:p>
                <a:pPr algn="ctr">
                  <a:spcBef>
                    <a:spcPct val="0"/>
                  </a:spcBef>
                  <a:buFontTx/>
                  <a:buNone/>
                </a:pPr>
                <a:r>
                  <a:rPr lang="en-US" altLang="en-US" sz="1800" b="0">
                    <a:solidFill>
                      <a:schemeClr val="tx1"/>
                    </a:solidFill>
                    <a:latin typeface="Comic Sans MS" panose="030F0702030302020204" pitchFamily="66" charset="0"/>
                  </a:rPr>
                  <a:t>buffers,</a:t>
                </a:r>
              </a:p>
              <a:p>
                <a:pPr algn="ctr">
                  <a:spcBef>
                    <a:spcPct val="0"/>
                  </a:spcBef>
                  <a:buFontTx/>
                  <a:buNone/>
                </a:pPr>
                <a:r>
                  <a:rPr lang="en-US" altLang="en-US" sz="1800" b="0">
                    <a:solidFill>
                      <a:schemeClr val="tx1"/>
                    </a:solidFill>
                    <a:latin typeface="Comic Sans MS" panose="030F0702030302020204" pitchFamily="66" charset="0"/>
                  </a:rPr>
                  <a:t>variables</a:t>
                </a:r>
                <a:endParaRPr lang="en-US" altLang="en-US" sz="1800" b="0">
                  <a:solidFill>
                    <a:schemeClr val="tx1"/>
                  </a:solidFill>
                  <a:latin typeface="Times New Roman" panose="02020603050405020304" pitchFamily="18" charset="0"/>
                </a:endParaRPr>
              </a:p>
            </p:txBody>
          </p:sp>
          <p:sp>
            <p:nvSpPr>
              <p:cNvPr id="21542" name="Rectangle 10">
                <a:extLst>
                  <a:ext uri="{FF2B5EF4-FFF2-40B4-BE49-F238E27FC236}">
                    <a16:creationId xmlns:a16="http://schemas.microsoft.com/office/drawing/2014/main" id="{A5EF5A32-465E-4685-9483-818263A3DE0A}"/>
                  </a:ext>
                </a:extLst>
              </p:cNvPr>
              <p:cNvSpPr>
                <a:spLocks noChangeArrowheads="1"/>
              </p:cNvSpPr>
              <p:nvPr/>
            </p:nvSpPr>
            <p:spPr bwMode="auto">
              <a:xfrm>
                <a:off x="672" y="2610"/>
                <a:ext cx="642" cy="63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21538" name="Group 11">
              <a:extLst>
                <a:ext uri="{FF2B5EF4-FFF2-40B4-BE49-F238E27FC236}">
                  <a16:creationId xmlns:a16="http://schemas.microsoft.com/office/drawing/2014/main" id="{0C657BE8-8F36-49BB-A4E0-FE784FBD362D}"/>
                </a:ext>
              </a:extLst>
            </p:cNvPr>
            <p:cNvGrpSpPr>
              <a:grpSpLocks/>
            </p:cNvGrpSpPr>
            <p:nvPr/>
          </p:nvGrpSpPr>
          <p:grpSpPr bwMode="auto">
            <a:xfrm>
              <a:off x="741" y="2500"/>
              <a:ext cx="561" cy="231"/>
              <a:chOff x="897" y="3736"/>
              <a:chExt cx="561" cy="231"/>
            </a:xfrm>
          </p:grpSpPr>
          <p:sp>
            <p:nvSpPr>
              <p:cNvPr id="21539" name="Rectangle 12">
                <a:extLst>
                  <a:ext uri="{FF2B5EF4-FFF2-40B4-BE49-F238E27FC236}">
                    <a16:creationId xmlns:a16="http://schemas.microsoft.com/office/drawing/2014/main" id="{18AE5164-926C-4271-A543-F67EC43B9D6D}"/>
                  </a:ext>
                </a:extLst>
              </p:cNvPr>
              <p:cNvSpPr>
                <a:spLocks noChangeArrowheads="1"/>
              </p:cNvSpPr>
              <p:nvPr/>
            </p:nvSpPr>
            <p:spPr bwMode="auto">
              <a:xfrm>
                <a:off x="924" y="3774"/>
                <a:ext cx="492" cy="1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1540" name="Text Box 13">
                <a:extLst>
                  <a:ext uri="{FF2B5EF4-FFF2-40B4-BE49-F238E27FC236}">
                    <a16:creationId xmlns:a16="http://schemas.microsoft.com/office/drawing/2014/main" id="{972F80F0-E0B7-4D1E-873E-26787B66063F}"/>
                  </a:ext>
                </a:extLst>
              </p:cNvPr>
              <p:cNvSpPr txBox="1">
                <a:spLocks noChangeArrowheads="1"/>
              </p:cNvSpPr>
              <p:nvPr/>
            </p:nvSpPr>
            <p:spPr bwMode="auto">
              <a:xfrm>
                <a:off x="897" y="3736"/>
                <a:ext cx="5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bg1"/>
                    </a:solidFill>
                    <a:latin typeface="Comic Sans MS" panose="030F0702030302020204" pitchFamily="66" charset="0"/>
                  </a:rPr>
                  <a:t>socket</a:t>
                </a:r>
                <a:endParaRPr lang="en-US" altLang="en-US" sz="2400" b="0">
                  <a:solidFill>
                    <a:schemeClr val="bg1"/>
                  </a:solidFill>
                  <a:latin typeface="Times New Roman" panose="02020603050405020304" pitchFamily="18" charset="0"/>
                </a:endParaRPr>
              </a:p>
            </p:txBody>
          </p:sp>
        </p:grpSp>
      </p:grpSp>
      <p:sp>
        <p:nvSpPr>
          <p:cNvPr id="21512" name="Text Box 14">
            <a:extLst>
              <a:ext uri="{FF2B5EF4-FFF2-40B4-BE49-F238E27FC236}">
                <a16:creationId xmlns:a16="http://schemas.microsoft.com/office/drawing/2014/main" id="{785CC4D0-EFFA-4F9E-8F2A-0E3724ECB621}"/>
              </a:ext>
            </a:extLst>
          </p:cNvPr>
          <p:cNvSpPr txBox="1">
            <a:spLocks noChangeArrowheads="1"/>
          </p:cNvSpPr>
          <p:nvPr/>
        </p:nvSpPr>
        <p:spPr bwMode="auto">
          <a:xfrm>
            <a:off x="517525" y="3529013"/>
            <a:ext cx="14303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r">
              <a:spcBef>
                <a:spcPct val="0"/>
              </a:spcBef>
              <a:buFontTx/>
              <a:buNone/>
            </a:pPr>
            <a:r>
              <a:rPr lang="en-US" altLang="en-US" sz="1600" b="0">
                <a:solidFill>
                  <a:schemeClr val="tx1"/>
                </a:solidFill>
                <a:latin typeface="Comic Sans MS" panose="030F0702030302020204" pitchFamily="66" charset="0"/>
              </a:rPr>
              <a:t>controlled by</a:t>
            </a:r>
          </a:p>
          <a:p>
            <a:pPr algn="r">
              <a:spcBef>
                <a:spcPct val="0"/>
              </a:spcBef>
              <a:buFontTx/>
              <a:buNone/>
            </a:pPr>
            <a:r>
              <a:rPr lang="en-US" altLang="en-US" sz="1600" b="0">
                <a:solidFill>
                  <a:schemeClr val="tx1"/>
                </a:solidFill>
                <a:latin typeface="Comic Sans MS" panose="030F0702030302020204" pitchFamily="66" charset="0"/>
              </a:rPr>
              <a:t>application</a:t>
            </a:r>
          </a:p>
          <a:p>
            <a:pPr algn="r">
              <a:spcBef>
                <a:spcPct val="0"/>
              </a:spcBef>
              <a:buFontTx/>
              <a:buNone/>
            </a:pPr>
            <a:r>
              <a:rPr lang="en-US" altLang="en-US" sz="1600" b="0">
                <a:solidFill>
                  <a:schemeClr val="tx1"/>
                </a:solidFill>
                <a:latin typeface="Comic Sans MS" panose="030F0702030302020204" pitchFamily="66" charset="0"/>
              </a:rPr>
              <a:t>developer</a:t>
            </a:r>
            <a:endParaRPr lang="en-US" altLang="en-US" sz="2400" b="0">
              <a:solidFill>
                <a:schemeClr val="tx1"/>
              </a:solidFill>
              <a:latin typeface="Times New Roman" panose="02020603050405020304" pitchFamily="18" charset="0"/>
            </a:endParaRPr>
          </a:p>
        </p:txBody>
      </p:sp>
      <p:sp>
        <p:nvSpPr>
          <p:cNvPr id="21513" name="Text Box 15">
            <a:extLst>
              <a:ext uri="{FF2B5EF4-FFF2-40B4-BE49-F238E27FC236}">
                <a16:creationId xmlns:a16="http://schemas.microsoft.com/office/drawing/2014/main" id="{9B875847-1F83-4915-B980-A8B6FBDF94B2}"/>
              </a:ext>
            </a:extLst>
          </p:cNvPr>
          <p:cNvSpPr txBox="1">
            <a:spLocks noChangeArrowheads="1"/>
          </p:cNvSpPr>
          <p:nvPr/>
        </p:nvSpPr>
        <p:spPr bwMode="auto">
          <a:xfrm>
            <a:off x="488950" y="4395788"/>
            <a:ext cx="14303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r">
              <a:spcBef>
                <a:spcPct val="0"/>
              </a:spcBef>
              <a:buFontTx/>
              <a:buNone/>
            </a:pPr>
            <a:r>
              <a:rPr lang="en-US" altLang="en-US" sz="1600" b="0">
                <a:solidFill>
                  <a:schemeClr val="tx1"/>
                </a:solidFill>
                <a:latin typeface="Comic Sans MS" panose="030F0702030302020204" pitchFamily="66" charset="0"/>
              </a:rPr>
              <a:t>controlled by</a:t>
            </a:r>
          </a:p>
          <a:p>
            <a:pPr algn="r">
              <a:spcBef>
                <a:spcPct val="0"/>
              </a:spcBef>
              <a:buFontTx/>
              <a:buNone/>
            </a:pPr>
            <a:r>
              <a:rPr lang="en-US" altLang="en-US" sz="1600" b="0">
                <a:solidFill>
                  <a:schemeClr val="tx1"/>
                </a:solidFill>
                <a:latin typeface="Comic Sans MS" panose="030F0702030302020204" pitchFamily="66" charset="0"/>
              </a:rPr>
              <a:t>operating</a:t>
            </a:r>
          </a:p>
          <a:p>
            <a:pPr algn="r">
              <a:spcBef>
                <a:spcPct val="0"/>
              </a:spcBef>
              <a:buFontTx/>
              <a:buNone/>
            </a:pPr>
            <a:r>
              <a:rPr lang="en-US" altLang="en-US" sz="1600" b="0">
                <a:solidFill>
                  <a:schemeClr val="tx1"/>
                </a:solidFill>
                <a:latin typeface="Comic Sans MS" panose="030F0702030302020204" pitchFamily="66" charset="0"/>
              </a:rPr>
              <a:t>system</a:t>
            </a:r>
            <a:endParaRPr lang="en-US" altLang="en-US" sz="2400" b="0">
              <a:solidFill>
                <a:schemeClr val="tx1"/>
              </a:solidFill>
              <a:latin typeface="Times New Roman" panose="02020603050405020304" pitchFamily="18" charset="0"/>
            </a:endParaRPr>
          </a:p>
        </p:txBody>
      </p:sp>
      <p:sp>
        <p:nvSpPr>
          <p:cNvPr id="21514" name="Line 16">
            <a:extLst>
              <a:ext uri="{FF2B5EF4-FFF2-40B4-BE49-F238E27FC236}">
                <a16:creationId xmlns:a16="http://schemas.microsoft.com/office/drawing/2014/main" id="{A35AD581-4858-4CE0-B6AB-C9673EE68527}"/>
              </a:ext>
            </a:extLst>
          </p:cNvPr>
          <p:cNvSpPr>
            <a:spLocks noChangeShapeType="1"/>
          </p:cNvSpPr>
          <p:nvPr/>
        </p:nvSpPr>
        <p:spPr bwMode="auto">
          <a:xfrm flipV="1">
            <a:off x="1943100" y="3743325"/>
            <a:ext cx="0" cy="48577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17">
            <a:extLst>
              <a:ext uri="{FF2B5EF4-FFF2-40B4-BE49-F238E27FC236}">
                <a16:creationId xmlns:a16="http://schemas.microsoft.com/office/drawing/2014/main" id="{A16A256D-1C90-4ED4-92D1-9C9688AA74DE}"/>
              </a:ext>
            </a:extLst>
          </p:cNvPr>
          <p:cNvSpPr>
            <a:spLocks noChangeShapeType="1"/>
          </p:cNvSpPr>
          <p:nvPr/>
        </p:nvSpPr>
        <p:spPr bwMode="auto">
          <a:xfrm flipH="1" flipV="1">
            <a:off x="1933575" y="4324350"/>
            <a:ext cx="0" cy="10001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6" name="Text Box 18">
            <a:extLst>
              <a:ext uri="{FF2B5EF4-FFF2-40B4-BE49-F238E27FC236}">
                <a16:creationId xmlns:a16="http://schemas.microsoft.com/office/drawing/2014/main" id="{20022439-7FEF-4E71-B9C1-C33134BE5DD5}"/>
              </a:ext>
            </a:extLst>
          </p:cNvPr>
          <p:cNvSpPr txBox="1">
            <a:spLocks noChangeArrowheads="1"/>
          </p:cNvSpPr>
          <p:nvPr/>
        </p:nvSpPr>
        <p:spPr bwMode="auto">
          <a:xfrm>
            <a:off x="2157413" y="5448300"/>
            <a:ext cx="1038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chemeClr val="tx1"/>
                </a:solidFill>
                <a:latin typeface="Comic Sans MS" panose="030F0702030302020204" pitchFamily="66" charset="0"/>
              </a:rPr>
              <a:t>host or</a:t>
            </a:r>
          </a:p>
          <a:p>
            <a:pPr algn="ctr">
              <a:spcBef>
                <a:spcPct val="0"/>
              </a:spcBef>
              <a:buFontTx/>
              <a:buNone/>
            </a:pPr>
            <a:r>
              <a:rPr lang="en-US" altLang="en-US" sz="2000" b="0">
                <a:solidFill>
                  <a:schemeClr val="tx1"/>
                </a:solidFill>
                <a:latin typeface="Comic Sans MS" panose="030F0702030302020204" pitchFamily="66" charset="0"/>
              </a:rPr>
              <a:t>server</a:t>
            </a:r>
            <a:endParaRPr lang="en-US" altLang="en-US" sz="2400" b="0">
              <a:solidFill>
                <a:schemeClr val="tx1"/>
              </a:solidFill>
              <a:latin typeface="Times New Roman" panose="02020603050405020304" pitchFamily="18" charset="0"/>
            </a:endParaRPr>
          </a:p>
        </p:txBody>
      </p:sp>
      <p:graphicFrame>
        <p:nvGraphicFramePr>
          <p:cNvPr id="21517" name="Object 1">
            <a:extLst>
              <a:ext uri="{FF2B5EF4-FFF2-40B4-BE49-F238E27FC236}">
                <a16:creationId xmlns:a16="http://schemas.microsoft.com/office/drawing/2014/main" id="{58449BD0-D558-4025-9554-73966391253E}"/>
              </a:ext>
            </a:extLst>
          </p:cNvPr>
          <p:cNvGraphicFramePr>
            <a:graphicFrameLocks noChangeAspect="1"/>
          </p:cNvGraphicFramePr>
          <p:nvPr/>
        </p:nvGraphicFramePr>
        <p:xfrm>
          <a:off x="5730875" y="3255963"/>
          <a:ext cx="1123950" cy="892175"/>
        </p:xfrm>
        <a:graphic>
          <a:graphicData uri="http://schemas.openxmlformats.org/presentationml/2006/ole">
            <mc:AlternateContent xmlns:mc="http://schemas.openxmlformats.org/markup-compatibility/2006">
              <mc:Choice xmlns:v="urn:schemas-microsoft-com:vml" Requires="v">
                <p:oleObj spid="_x0000_s21552" name="Clip" r:id="rId5" imgW="1307263" imgH="1084139" progId="MS_ClipArt_Gallery.2">
                  <p:embed/>
                </p:oleObj>
              </mc:Choice>
              <mc:Fallback>
                <p:oleObj name="Clip" r:id="rId5" imgW="1307263" imgH="1084139" progId="MS_ClipArt_Gallery.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75" y="3255963"/>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8" name="Group 20">
            <a:extLst>
              <a:ext uri="{FF2B5EF4-FFF2-40B4-BE49-F238E27FC236}">
                <a16:creationId xmlns:a16="http://schemas.microsoft.com/office/drawing/2014/main" id="{1016292E-6734-42E6-9853-E9BB600C1480}"/>
              </a:ext>
            </a:extLst>
          </p:cNvPr>
          <p:cNvGrpSpPr>
            <a:grpSpLocks/>
          </p:cNvGrpSpPr>
          <p:nvPr/>
        </p:nvGrpSpPr>
        <p:grpSpPr bwMode="auto">
          <a:xfrm>
            <a:off x="5773738" y="3597275"/>
            <a:ext cx="1136650" cy="1584325"/>
            <a:chOff x="649" y="2260"/>
            <a:chExt cx="716" cy="998"/>
          </a:xfrm>
        </p:grpSpPr>
        <p:sp>
          <p:nvSpPr>
            <p:cNvPr id="21527" name="Rectangle 21">
              <a:extLst>
                <a:ext uri="{FF2B5EF4-FFF2-40B4-BE49-F238E27FC236}">
                  <a16:creationId xmlns:a16="http://schemas.microsoft.com/office/drawing/2014/main" id="{22D74539-8DC0-40D1-8BE4-92740D1F8345}"/>
                </a:ext>
              </a:extLst>
            </p:cNvPr>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bg1"/>
                </a:solidFill>
                <a:latin typeface="Times New Roman" panose="02020603050405020304" pitchFamily="18" charset="0"/>
              </a:endParaRPr>
            </a:p>
          </p:txBody>
        </p:sp>
        <p:sp>
          <p:nvSpPr>
            <p:cNvPr id="21528" name="Text Box 22">
              <a:extLst>
                <a:ext uri="{FF2B5EF4-FFF2-40B4-BE49-F238E27FC236}">
                  <a16:creationId xmlns:a16="http://schemas.microsoft.com/office/drawing/2014/main" id="{5732D1CA-2B1F-4EB5-A3F2-AC2FA2EC7D85}"/>
                </a:ext>
              </a:extLst>
            </p:cNvPr>
            <p:cNvSpPr txBox="1">
              <a:spLocks noChangeArrowheads="1"/>
            </p:cNvSpPr>
            <p:nvPr/>
          </p:nvSpPr>
          <p:spPr bwMode="auto">
            <a:xfrm>
              <a:off x="694" y="2260"/>
              <a:ext cx="6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process</a:t>
              </a:r>
              <a:endParaRPr lang="en-US" altLang="en-US" sz="1800" b="0">
                <a:solidFill>
                  <a:schemeClr val="tx1"/>
                </a:solidFill>
                <a:latin typeface="Times New Roman" panose="02020603050405020304" pitchFamily="18" charset="0"/>
              </a:endParaRPr>
            </a:p>
          </p:txBody>
        </p:sp>
        <p:grpSp>
          <p:nvGrpSpPr>
            <p:cNvPr id="21529" name="Group 23">
              <a:extLst>
                <a:ext uri="{FF2B5EF4-FFF2-40B4-BE49-F238E27FC236}">
                  <a16:creationId xmlns:a16="http://schemas.microsoft.com/office/drawing/2014/main" id="{ECCFC016-0C7E-4C77-AEE3-456F3A3AC590}"/>
                </a:ext>
              </a:extLst>
            </p:cNvPr>
            <p:cNvGrpSpPr>
              <a:grpSpLocks/>
            </p:cNvGrpSpPr>
            <p:nvPr/>
          </p:nvGrpSpPr>
          <p:grpSpPr bwMode="auto">
            <a:xfrm>
              <a:off x="649" y="2628"/>
              <a:ext cx="716" cy="630"/>
              <a:chOff x="637" y="2610"/>
              <a:chExt cx="716" cy="630"/>
            </a:xfrm>
          </p:grpSpPr>
          <p:sp>
            <p:nvSpPr>
              <p:cNvPr id="21533" name="Text Box 24">
                <a:extLst>
                  <a:ext uri="{FF2B5EF4-FFF2-40B4-BE49-F238E27FC236}">
                    <a16:creationId xmlns:a16="http://schemas.microsoft.com/office/drawing/2014/main" id="{9E6B6AC8-4B58-4122-ACF8-0F393E75C6A9}"/>
                  </a:ext>
                </a:extLst>
              </p:cNvPr>
              <p:cNvSpPr txBox="1">
                <a:spLocks noChangeArrowheads="1"/>
              </p:cNvSpPr>
              <p:nvPr/>
            </p:nvSpPr>
            <p:spPr bwMode="auto">
              <a:xfrm>
                <a:off x="637" y="2658"/>
                <a:ext cx="7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TCP with</a:t>
                </a:r>
              </a:p>
              <a:p>
                <a:pPr algn="ctr">
                  <a:spcBef>
                    <a:spcPct val="0"/>
                  </a:spcBef>
                  <a:buFontTx/>
                  <a:buNone/>
                </a:pPr>
                <a:r>
                  <a:rPr lang="en-US" altLang="en-US" sz="1800" b="0">
                    <a:solidFill>
                      <a:schemeClr val="tx1"/>
                    </a:solidFill>
                    <a:latin typeface="Comic Sans MS" panose="030F0702030302020204" pitchFamily="66" charset="0"/>
                  </a:rPr>
                  <a:t>buffers,</a:t>
                </a:r>
              </a:p>
              <a:p>
                <a:pPr algn="ctr">
                  <a:spcBef>
                    <a:spcPct val="0"/>
                  </a:spcBef>
                  <a:buFontTx/>
                  <a:buNone/>
                </a:pPr>
                <a:r>
                  <a:rPr lang="en-US" altLang="en-US" sz="1800" b="0">
                    <a:solidFill>
                      <a:schemeClr val="tx1"/>
                    </a:solidFill>
                    <a:latin typeface="Comic Sans MS" panose="030F0702030302020204" pitchFamily="66" charset="0"/>
                  </a:rPr>
                  <a:t>variables</a:t>
                </a:r>
                <a:endParaRPr lang="en-US" altLang="en-US" sz="1800" b="0">
                  <a:solidFill>
                    <a:schemeClr val="tx1"/>
                  </a:solidFill>
                  <a:latin typeface="Times New Roman" panose="02020603050405020304" pitchFamily="18" charset="0"/>
                </a:endParaRPr>
              </a:p>
            </p:txBody>
          </p:sp>
          <p:sp>
            <p:nvSpPr>
              <p:cNvPr id="21534" name="Rectangle 25">
                <a:extLst>
                  <a:ext uri="{FF2B5EF4-FFF2-40B4-BE49-F238E27FC236}">
                    <a16:creationId xmlns:a16="http://schemas.microsoft.com/office/drawing/2014/main" id="{B4DFDB05-8D3C-4714-84F8-1C0500A42BDA}"/>
                  </a:ext>
                </a:extLst>
              </p:cNvPr>
              <p:cNvSpPr>
                <a:spLocks noChangeArrowheads="1"/>
              </p:cNvSpPr>
              <p:nvPr/>
            </p:nvSpPr>
            <p:spPr bwMode="auto">
              <a:xfrm>
                <a:off x="672" y="2610"/>
                <a:ext cx="642" cy="63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21530" name="Group 26">
              <a:extLst>
                <a:ext uri="{FF2B5EF4-FFF2-40B4-BE49-F238E27FC236}">
                  <a16:creationId xmlns:a16="http://schemas.microsoft.com/office/drawing/2014/main" id="{3C7CEA7D-2E6F-46B3-A18F-6A91F683D77A}"/>
                </a:ext>
              </a:extLst>
            </p:cNvPr>
            <p:cNvGrpSpPr>
              <a:grpSpLocks/>
            </p:cNvGrpSpPr>
            <p:nvPr/>
          </p:nvGrpSpPr>
          <p:grpSpPr bwMode="auto">
            <a:xfrm>
              <a:off x="741" y="2500"/>
              <a:ext cx="561" cy="231"/>
              <a:chOff x="897" y="3736"/>
              <a:chExt cx="561" cy="231"/>
            </a:xfrm>
          </p:grpSpPr>
          <p:sp>
            <p:nvSpPr>
              <p:cNvPr id="21531" name="Rectangle 27">
                <a:extLst>
                  <a:ext uri="{FF2B5EF4-FFF2-40B4-BE49-F238E27FC236}">
                    <a16:creationId xmlns:a16="http://schemas.microsoft.com/office/drawing/2014/main" id="{9D28737B-0298-4BDF-9C61-32B0E0156307}"/>
                  </a:ext>
                </a:extLst>
              </p:cNvPr>
              <p:cNvSpPr>
                <a:spLocks noChangeArrowheads="1"/>
              </p:cNvSpPr>
              <p:nvPr/>
            </p:nvSpPr>
            <p:spPr bwMode="auto">
              <a:xfrm>
                <a:off x="924" y="3774"/>
                <a:ext cx="492" cy="1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1532" name="Text Box 28">
                <a:extLst>
                  <a:ext uri="{FF2B5EF4-FFF2-40B4-BE49-F238E27FC236}">
                    <a16:creationId xmlns:a16="http://schemas.microsoft.com/office/drawing/2014/main" id="{9E9ED27B-3FDF-4C83-B0C7-CDD7A098BCC3}"/>
                  </a:ext>
                </a:extLst>
              </p:cNvPr>
              <p:cNvSpPr txBox="1">
                <a:spLocks noChangeArrowheads="1"/>
              </p:cNvSpPr>
              <p:nvPr/>
            </p:nvSpPr>
            <p:spPr bwMode="auto">
              <a:xfrm>
                <a:off x="897" y="3736"/>
                <a:ext cx="5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bg1"/>
                    </a:solidFill>
                    <a:latin typeface="Comic Sans MS" panose="030F0702030302020204" pitchFamily="66" charset="0"/>
                  </a:rPr>
                  <a:t>socket</a:t>
                </a:r>
                <a:endParaRPr lang="en-US" altLang="en-US" sz="2400" b="0">
                  <a:solidFill>
                    <a:schemeClr val="tx1"/>
                  </a:solidFill>
                  <a:latin typeface="Times New Roman" panose="02020603050405020304" pitchFamily="18" charset="0"/>
                </a:endParaRPr>
              </a:p>
            </p:txBody>
          </p:sp>
        </p:grpSp>
      </p:grpSp>
      <p:sp>
        <p:nvSpPr>
          <p:cNvPr id="21519" name="Text Box 29">
            <a:extLst>
              <a:ext uri="{FF2B5EF4-FFF2-40B4-BE49-F238E27FC236}">
                <a16:creationId xmlns:a16="http://schemas.microsoft.com/office/drawing/2014/main" id="{2A401EB4-23E0-47BE-85D7-4275C67ACAF4}"/>
              </a:ext>
            </a:extLst>
          </p:cNvPr>
          <p:cNvSpPr txBox="1">
            <a:spLocks noChangeArrowheads="1"/>
          </p:cNvSpPr>
          <p:nvPr/>
        </p:nvSpPr>
        <p:spPr bwMode="auto">
          <a:xfrm>
            <a:off x="7118350" y="3367088"/>
            <a:ext cx="14303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600" b="0">
                <a:solidFill>
                  <a:schemeClr val="tx1"/>
                </a:solidFill>
                <a:latin typeface="Comic Sans MS" panose="030F0702030302020204" pitchFamily="66" charset="0"/>
              </a:rPr>
              <a:t>controlled by</a:t>
            </a:r>
          </a:p>
          <a:p>
            <a:pPr>
              <a:spcBef>
                <a:spcPct val="0"/>
              </a:spcBef>
              <a:buFontTx/>
              <a:buNone/>
            </a:pPr>
            <a:r>
              <a:rPr lang="en-US" altLang="en-US" sz="1600" b="0">
                <a:solidFill>
                  <a:schemeClr val="tx1"/>
                </a:solidFill>
                <a:latin typeface="Comic Sans MS" panose="030F0702030302020204" pitchFamily="66" charset="0"/>
              </a:rPr>
              <a:t>application</a:t>
            </a:r>
          </a:p>
          <a:p>
            <a:pPr>
              <a:spcBef>
                <a:spcPct val="0"/>
              </a:spcBef>
              <a:buFontTx/>
              <a:buNone/>
            </a:pPr>
            <a:r>
              <a:rPr lang="en-US" altLang="en-US" sz="1600" b="0">
                <a:solidFill>
                  <a:schemeClr val="tx1"/>
                </a:solidFill>
                <a:latin typeface="Comic Sans MS" panose="030F0702030302020204" pitchFamily="66" charset="0"/>
              </a:rPr>
              <a:t>developer</a:t>
            </a:r>
            <a:endParaRPr lang="en-US" altLang="en-US" sz="2400" b="0">
              <a:solidFill>
                <a:schemeClr val="tx1"/>
              </a:solidFill>
              <a:latin typeface="Times New Roman" panose="02020603050405020304" pitchFamily="18" charset="0"/>
            </a:endParaRPr>
          </a:p>
        </p:txBody>
      </p:sp>
      <p:sp>
        <p:nvSpPr>
          <p:cNvPr id="21520" name="Text Box 30">
            <a:extLst>
              <a:ext uri="{FF2B5EF4-FFF2-40B4-BE49-F238E27FC236}">
                <a16:creationId xmlns:a16="http://schemas.microsoft.com/office/drawing/2014/main" id="{8F0329B8-1BBE-4D2C-9285-5F09F0CCD527}"/>
              </a:ext>
            </a:extLst>
          </p:cNvPr>
          <p:cNvSpPr txBox="1">
            <a:spLocks noChangeArrowheads="1"/>
          </p:cNvSpPr>
          <p:nvPr/>
        </p:nvSpPr>
        <p:spPr bwMode="auto">
          <a:xfrm>
            <a:off x="7123113" y="4281488"/>
            <a:ext cx="14303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600" b="0">
                <a:solidFill>
                  <a:schemeClr val="tx1"/>
                </a:solidFill>
                <a:latin typeface="Comic Sans MS" panose="030F0702030302020204" pitchFamily="66" charset="0"/>
              </a:rPr>
              <a:t>controlled by</a:t>
            </a:r>
          </a:p>
          <a:p>
            <a:pPr>
              <a:spcBef>
                <a:spcPct val="0"/>
              </a:spcBef>
              <a:buFontTx/>
              <a:buNone/>
            </a:pPr>
            <a:r>
              <a:rPr lang="en-US" altLang="en-US" sz="1600" b="0">
                <a:solidFill>
                  <a:schemeClr val="tx1"/>
                </a:solidFill>
                <a:latin typeface="Comic Sans MS" panose="030F0702030302020204" pitchFamily="66" charset="0"/>
              </a:rPr>
              <a:t>operating</a:t>
            </a:r>
          </a:p>
          <a:p>
            <a:pPr>
              <a:spcBef>
                <a:spcPct val="0"/>
              </a:spcBef>
              <a:buFontTx/>
              <a:buNone/>
            </a:pPr>
            <a:r>
              <a:rPr lang="en-US" altLang="en-US" sz="1600" b="0">
                <a:solidFill>
                  <a:schemeClr val="tx1"/>
                </a:solidFill>
                <a:latin typeface="Comic Sans MS" panose="030F0702030302020204" pitchFamily="66" charset="0"/>
              </a:rPr>
              <a:t>system</a:t>
            </a:r>
            <a:endParaRPr lang="en-US" altLang="en-US" sz="2400" b="0">
              <a:solidFill>
                <a:schemeClr val="tx1"/>
              </a:solidFill>
              <a:latin typeface="Times New Roman" panose="02020603050405020304" pitchFamily="18" charset="0"/>
            </a:endParaRPr>
          </a:p>
        </p:txBody>
      </p:sp>
      <p:sp>
        <p:nvSpPr>
          <p:cNvPr id="21521" name="Line 31">
            <a:extLst>
              <a:ext uri="{FF2B5EF4-FFF2-40B4-BE49-F238E27FC236}">
                <a16:creationId xmlns:a16="http://schemas.microsoft.com/office/drawing/2014/main" id="{EA3C6062-87DF-4EAC-BECB-344230B41526}"/>
              </a:ext>
            </a:extLst>
          </p:cNvPr>
          <p:cNvSpPr>
            <a:spLocks noChangeShapeType="1"/>
          </p:cNvSpPr>
          <p:nvPr/>
        </p:nvSpPr>
        <p:spPr bwMode="auto">
          <a:xfrm flipV="1">
            <a:off x="7029450" y="3609975"/>
            <a:ext cx="0" cy="48577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2" name="Line 32">
            <a:extLst>
              <a:ext uri="{FF2B5EF4-FFF2-40B4-BE49-F238E27FC236}">
                <a16:creationId xmlns:a16="http://schemas.microsoft.com/office/drawing/2014/main" id="{55B0E925-55B9-4C93-AA25-A42154C6623A}"/>
              </a:ext>
            </a:extLst>
          </p:cNvPr>
          <p:cNvSpPr>
            <a:spLocks noChangeShapeType="1"/>
          </p:cNvSpPr>
          <p:nvPr/>
        </p:nvSpPr>
        <p:spPr bwMode="auto">
          <a:xfrm flipH="1" flipV="1">
            <a:off x="7019925" y="4191000"/>
            <a:ext cx="0" cy="10001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3" name="Text Box 33">
            <a:extLst>
              <a:ext uri="{FF2B5EF4-FFF2-40B4-BE49-F238E27FC236}">
                <a16:creationId xmlns:a16="http://schemas.microsoft.com/office/drawing/2014/main" id="{C1CD17A5-3E08-408D-8122-1327B4F5A985}"/>
              </a:ext>
            </a:extLst>
          </p:cNvPr>
          <p:cNvSpPr txBox="1">
            <a:spLocks noChangeArrowheads="1"/>
          </p:cNvSpPr>
          <p:nvPr/>
        </p:nvSpPr>
        <p:spPr bwMode="auto">
          <a:xfrm>
            <a:off x="5815013" y="5343525"/>
            <a:ext cx="1038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chemeClr val="tx1"/>
                </a:solidFill>
                <a:latin typeface="Comic Sans MS" panose="030F0702030302020204" pitchFamily="66" charset="0"/>
              </a:rPr>
              <a:t>host or</a:t>
            </a:r>
          </a:p>
          <a:p>
            <a:pPr algn="ctr">
              <a:spcBef>
                <a:spcPct val="0"/>
              </a:spcBef>
              <a:buFontTx/>
              <a:buNone/>
            </a:pPr>
            <a:r>
              <a:rPr lang="en-US" altLang="en-US" sz="2000" b="0">
                <a:solidFill>
                  <a:schemeClr val="tx1"/>
                </a:solidFill>
                <a:latin typeface="Comic Sans MS" panose="030F0702030302020204" pitchFamily="66" charset="0"/>
              </a:rPr>
              <a:t>server</a:t>
            </a:r>
            <a:endParaRPr lang="en-US" altLang="en-US" sz="2400" b="0">
              <a:solidFill>
                <a:schemeClr val="tx1"/>
              </a:solidFill>
              <a:latin typeface="Times New Roman" panose="02020603050405020304" pitchFamily="18" charset="0"/>
            </a:endParaRPr>
          </a:p>
        </p:txBody>
      </p:sp>
      <p:sp>
        <p:nvSpPr>
          <p:cNvPr id="21524" name="Freeform 34">
            <a:extLst>
              <a:ext uri="{FF2B5EF4-FFF2-40B4-BE49-F238E27FC236}">
                <a16:creationId xmlns:a16="http://schemas.microsoft.com/office/drawing/2014/main" id="{E575E112-58C8-4B46-AA6D-BC1CFFB18AD8}"/>
              </a:ext>
            </a:extLst>
          </p:cNvPr>
          <p:cNvSpPr>
            <a:spLocks/>
          </p:cNvSpPr>
          <p:nvPr/>
        </p:nvSpPr>
        <p:spPr bwMode="auto">
          <a:xfrm>
            <a:off x="3597275" y="4076700"/>
            <a:ext cx="1798638" cy="167481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25" name="Text Box 35">
            <a:extLst>
              <a:ext uri="{FF2B5EF4-FFF2-40B4-BE49-F238E27FC236}">
                <a16:creationId xmlns:a16="http://schemas.microsoft.com/office/drawing/2014/main" id="{043B9ECE-245B-40BD-9542-0690071FF189}"/>
              </a:ext>
            </a:extLst>
          </p:cNvPr>
          <p:cNvSpPr txBox="1">
            <a:spLocks noChangeArrowheads="1"/>
          </p:cNvSpPr>
          <p:nvPr/>
        </p:nvSpPr>
        <p:spPr bwMode="auto">
          <a:xfrm>
            <a:off x="3935413" y="4686300"/>
            <a:ext cx="1162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chemeClr val="tx1"/>
                </a:solidFill>
                <a:latin typeface="Comic Sans MS" panose="030F0702030302020204" pitchFamily="66" charset="0"/>
              </a:rPr>
              <a:t>internet</a:t>
            </a:r>
            <a:endParaRPr lang="en-US" altLang="en-US" sz="2400" b="0">
              <a:solidFill>
                <a:schemeClr val="tx1"/>
              </a:solidFill>
              <a:latin typeface="Times New Roman" panose="02020603050405020304" pitchFamily="18" charset="0"/>
            </a:endParaRPr>
          </a:p>
        </p:txBody>
      </p:sp>
      <p:sp>
        <p:nvSpPr>
          <p:cNvPr id="21526" name="Line 36">
            <a:extLst>
              <a:ext uri="{FF2B5EF4-FFF2-40B4-BE49-F238E27FC236}">
                <a16:creationId xmlns:a16="http://schemas.microsoft.com/office/drawing/2014/main" id="{508F00D1-CEBB-481B-8B70-015F855BC1F9}"/>
              </a:ext>
            </a:extLst>
          </p:cNvPr>
          <p:cNvSpPr>
            <a:spLocks noChangeShapeType="1"/>
          </p:cNvSpPr>
          <p:nvPr/>
        </p:nvSpPr>
        <p:spPr bwMode="auto">
          <a:xfrm flipH="1">
            <a:off x="3228975" y="4581525"/>
            <a:ext cx="2533650" cy="9525"/>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a:extLst>
              <a:ext uri="{FF2B5EF4-FFF2-40B4-BE49-F238E27FC236}">
                <a16:creationId xmlns:a16="http://schemas.microsoft.com/office/drawing/2014/main" id="{8F594ECB-4F83-468E-BFCC-998E8101C9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BA0F0A24-A9BC-421C-B05D-43583B3F30F8}" type="slidenum">
              <a:rPr lang="en-US" altLang="en-US" sz="1400" b="0">
                <a:latin typeface="Times New Roman" panose="02020603050405020304" pitchFamily="18" charset="0"/>
              </a:rPr>
              <a:pPr>
                <a:spcBef>
                  <a:spcPct val="0"/>
                </a:spcBef>
                <a:buFontTx/>
                <a:buNone/>
              </a:pPr>
              <a:t>35</a:t>
            </a:fld>
            <a:endParaRPr lang="en-US" altLang="en-US" sz="1400" b="0">
              <a:latin typeface="Times New Roman" panose="02020603050405020304" pitchFamily="18" charset="0"/>
            </a:endParaRPr>
          </a:p>
        </p:txBody>
      </p:sp>
      <p:sp>
        <p:nvSpPr>
          <p:cNvPr id="22531" name="Rectangle 2">
            <a:extLst>
              <a:ext uri="{FF2B5EF4-FFF2-40B4-BE49-F238E27FC236}">
                <a16:creationId xmlns:a16="http://schemas.microsoft.com/office/drawing/2014/main" id="{FC8ED87F-4785-4460-B68E-3845B0986341}"/>
              </a:ext>
            </a:extLst>
          </p:cNvPr>
          <p:cNvSpPr>
            <a:spLocks noGrp="1" noChangeArrowheads="1"/>
          </p:cNvSpPr>
          <p:nvPr>
            <p:ph type="title"/>
          </p:nvPr>
        </p:nvSpPr>
        <p:spPr>
          <a:xfrm>
            <a:off x="685800" y="304800"/>
            <a:ext cx="7772400" cy="685800"/>
          </a:xfrm>
        </p:spPr>
        <p:txBody>
          <a:bodyPr/>
          <a:lstStyle/>
          <a:p>
            <a:pPr eaLnBrk="1" hangingPunct="1"/>
            <a:r>
              <a:rPr lang="en-US" altLang="en-US" sz="2600">
                <a:solidFill>
                  <a:srgbClr val="FFFF00"/>
                </a:solidFill>
              </a:rPr>
              <a:t>TCP Sockets</a:t>
            </a:r>
          </a:p>
        </p:txBody>
      </p:sp>
      <p:sp>
        <p:nvSpPr>
          <p:cNvPr id="22532" name="Rectangle 3">
            <a:extLst>
              <a:ext uri="{FF2B5EF4-FFF2-40B4-BE49-F238E27FC236}">
                <a16:creationId xmlns:a16="http://schemas.microsoft.com/office/drawing/2014/main" id="{47A3295D-2462-4314-825A-CA88152842FD}"/>
              </a:ext>
            </a:extLst>
          </p:cNvPr>
          <p:cNvSpPr>
            <a:spLocks noGrp="1" noChangeArrowheads="1"/>
          </p:cNvSpPr>
          <p:nvPr>
            <p:ph type="body" sz="half" idx="1"/>
          </p:nvPr>
        </p:nvSpPr>
        <p:spPr>
          <a:xfrm>
            <a:off x="381000" y="914400"/>
            <a:ext cx="4267200" cy="4648200"/>
          </a:xfrm>
        </p:spPr>
        <p:txBody>
          <a:bodyPr/>
          <a:lstStyle/>
          <a:p>
            <a:pPr eaLnBrk="1" hangingPunct="1">
              <a:lnSpc>
                <a:spcPct val="90000"/>
              </a:lnSpc>
              <a:buFontTx/>
              <a:buNone/>
            </a:pPr>
            <a:r>
              <a:rPr lang="en-US" altLang="en-US" sz="2200" b="0">
                <a:solidFill>
                  <a:srgbClr val="FFFF00"/>
                </a:solidFill>
              </a:rPr>
              <a:t>Example client-server app:</a:t>
            </a:r>
          </a:p>
          <a:p>
            <a:pPr eaLnBrk="1" hangingPunct="1">
              <a:lnSpc>
                <a:spcPct val="90000"/>
              </a:lnSpc>
            </a:pPr>
            <a:r>
              <a:rPr lang="en-US" altLang="en-US" sz="2200" b="0"/>
              <a:t>client reads line from standard input (</a:t>
            </a:r>
            <a:r>
              <a:rPr lang="en-US" altLang="en-US" sz="2200" b="0">
                <a:latin typeface="Courier New" panose="02070309020205020404" pitchFamily="49" charset="0"/>
              </a:rPr>
              <a:t>inFromUser</a:t>
            </a:r>
            <a:r>
              <a:rPr lang="en-US" altLang="en-US" sz="2200" b="0"/>
              <a:t> stream) , sends to server via socket (</a:t>
            </a:r>
            <a:r>
              <a:rPr lang="en-US" altLang="en-US" sz="2200" b="0">
                <a:latin typeface="Courier New" panose="02070309020205020404" pitchFamily="49" charset="0"/>
              </a:rPr>
              <a:t>outToServer</a:t>
            </a:r>
            <a:r>
              <a:rPr lang="en-US" altLang="en-US" sz="2200" b="0"/>
              <a:t> stream)</a:t>
            </a:r>
          </a:p>
          <a:p>
            <a:pPr eaLnBrk="1" hangingPunct="1">
              <a:lnSpc>
                <a:spcPct val="90000"/>
              </a:lnSpc>
            </a:pPr>
            <a:r>
              <a:rPr lang="en-US" altLang="en-US" sz="2200" b="0"/>
              <a:t>server reads line from socket</a:t>
            </a:r>
          </a:p>
          <a:p>
            <a:pPr eaLnBrk="1" hangingPunct="1">
              <a:lnSpc>
                <a:spcPct val="90000"/>
              </a:lnSpc>
            </a:pPr>
            <a:r>
              <a:rPr lang="en-US" altLang="en-US" sz="2200" b="0"/>
              <a:t>server converts line to uppercase, sends back to client</a:t>
            </a:r>
          </a:p>
          <a:p>
            <a:pPr eaLnBrk="1" hangingPunct="1">
              <a:lnSpc>
                <a:spcPct val="90000"/>
              </a:lnSpc>
            </a:pPr>
            <a:r>
              <a:rPr lang="en-US" altLang="en-US" sz="2200" b="0"/>
              <a:t>client reads, prints  modified line from socket (</a:t>
            </a:r>
            <a:r>
              <a:rPr lang="en-US" altLang="en-US" sz="2200" b="0">
                <a:latin typeface="Courier New" panose="02070309020205020404" pitchFamily="49" charset="0"/>
              </a:rPr>
              <a:t>inFromServer</a:t>
            </a:r>
            <a:r>
              <a:rPr lang="en-US" altLang="en-US" sz="2200" b="0"/>
              <a:t> stream</a:t>
            </a:r>
            <a:r>
              <a:rPr lang="en-US" altLang="en-US" sz="2200"/>
              <a:t>)</a:t>
            </a:r>
          </a:p>
        </p:txBody>
      </p:sp>
      <p:sp>
        <p:nvSpPr>
          <p:cNvPr id="22533" name="Rectangle 4">
            <a:extLst>
              <a:ext uri="{FF2B5EF4-FFF2-40B4-BE49-F238E27FC236}">
                <a16:creationId xmlns:a16="http://schemas.microsoft.com/office/drawing/2014/main" id="{EF8175F4-F1F6-4FAF-A032-296AC9124BFE}"/>
              </a:ext>
            </a:extLst>
          </p:cNvPr>
          <p:cNvSpPr>
            <a:spLocks noGrp="1" noChangeArrowheads="1"/>
          </p:cNvSpPr>
          <p:nvPr>
            <p:ph type="body" sz="half" idx="2"/>
          </p:nvPr>
        </p:nvSpPr>
        <p:spPr>
          <a:xfrm>
            <a:off x="4953000" y="990600"/>
            <a:ext cx="3695700" cy="1447800"/>
          </a:xfrm>
        </p:spPr>
        <p:txBody>
          <a:bodyPr/>
          <a:lstStyle/>
          <a:p>
            <a:pPr eaLnBrk="1" hangingPunct="1">
              <a:lnSpc>
                <a:spcPct val="90000"/>
              </a:lnSpc>
              <a:buFontTx/>
              <a:buNone/>
            </a:pPr>
            <a:r>
              <a:rPr lang="en-US" altLang="en-US" sz="2200" b="0">
                <a:solidFill>
                  <a:srgbClr val="FFFF00"/>
                </a:solidFill>
              </a:rPr>
              <a:t>Input stream:</a:t>
            </a:r>
            <a:r>
              <a:rPr lang="en-US" altLang="en-US" sz="2200" b="0">
                <a:solidFill>
                  <a:srgbClr val="FF0000"/>
                </a:solidFill>
              </a:rPr>
              <a:t> </a:t>
            </a:r>
            <a:r>
              <a:rPr lang="en-US" altLang="en-US" sz="2200" b="0"/>
              <a:t>sequence of bytes into process</a:t>
            </a:r>
          </a:p>
          <a:p>
            <a:pPr eaLnBrk="1" hangingPunct="1">
              <a:lnSpc>
                <a:spcPct val="90000"/>
              </a:lnSpc>
              <a:buFontTx/>
              <a:buNone/>
            </a:pPr>
            <a:r>
              <a:rPr lang="en-US" altLang="en-US" sz="2200" b="0">
                <a:solidFill>
                  <a:srgbClr val="FFFF00"/>
                </a:solidFill>
              </a:rPr>
              <a:t>Output stream:</a:t>
            </a:r>
            <a:r>
              <a:rPr lang="en-US" altLang="en-US" sz="2200" b="0">
                <a:solidFill>
                  <a:srgbClr val="FF0000"/>
                </a:solidFill>
              </a:rPr>
              <a:t> </a:t>
            </a:r>
            <a:r>
              <a:rPr lang="en-US" altLang="en-US" sz="2200" b="0"/>
              <a:t>sequence of bytes out of process</a:t>
            </a:r>
            <a:r>
              <a:rPr lang="en-US" altLang="en-US" sz="2400" b="0">
                <a:solidFill>
                  <a:srgbClr val="FF0000"/>
                </a:solidFill>
              </a:rPr>
              <a:t> </a:t>
            </a:r>
          </a:p>
        </p:txBody>
      </p:sp>
      <p:sp>
        <p:nvSpPr>
          <p:cNvPr id="22534" name="Rectangle 5">
            <a:extLst>
              <a:ext uri="{FF2B5EF4-FFF2-40B4-BE49-F238E27FC236}">
                <a16:creationId xmlns:a16="http://schemas.microsoft.com/office/drawing/2014/main" id="{16C8014D-8A9B-4573-91E0-F0C3B488F9A6}"/>
              </a:ext>
            </a:extLst>
          </p:cNvPr>
          <p:cNvSpPr>
            <a:spLocks noChangeArrowheads="1"/>
          </p:cNvSpPr>
          <p:nvPr/>
        </p:nvSpPr>
        <p:spPr bwMode="auto">
          <a:xfrm>
            <a:off x="5353050" y="5543550"/>
            <a:ext cx="3019425" cy="4953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chemeClr val="bg1"/>
                </a:solidFill>
                <a:latin typeface="Comic Sans MS" panose="030F0702030302020204" pitchFamily="66" charset="0"/>
              </a:rPr>
              <a:t>client socket</a:t>
            </a:r>
            <a:endParaRPr lang="en-US" altLang="en-US" sz="2400" b="0">
              <a:solidFill>
                <a:schemeClr val="tx1"/>
              </a:solidFill>
              <a:latin typeface="Times New Roman" panose="02020603050405020304" pitchFamily="18" charset="0"/>
            </a:endParaRPr>
          </a:p>
        </p:txBody>
      </p:sp>
      <p:sp>
        <p:nvSpPr>
          <p:cNvPr id="22535" name="Rectangle 6">
            <a:extLst>
              <a:ext uri="{FF2B5EF4-FFF2-40B4-BE49-F238E27FC236}">
                <a16:creationId xmlns:a16="http://schemas.microsoft.com/office/drawing/2014/main" id="{6E01BAE0-5C6D-47DD-982F-0FF7A22126B7}"/>
              </a:ext>
            </a:extLst>
          </p:cNvPr>
          <p:cNvSpPr>
            <a:spLocks noChangeArrowheads="1"/>
          </p:cNvSpPr>
          <p:nvPr/>
        </p:nvSpPr>
        <p:spPr bwMode="auto">
          <a:xfrm rot="1406">
            <a:off x="5353050" y="4713288"/>
            <a:ext cx="1655763" cy="3524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2536" name="Text Box 7">
            <a:extLst>
              <a:ext uri="{FF2B5EF4-FFF2-40B4-BE49-F238E27FC236}">
                <a16:creationId xmlns:a16="http://schemas.microsoft.com/office/drawing/2014/main" id="{8C4835BF-8ADC-498E-BC55-AD11C85D8C3F}"/>
              </a:ext>
            </a:extLst>
          </p:cNvPr>
          <p:cNvSpPr txBox="1">
            <a:spLocks noChangeArrowheads="1"/>
          </p:cNvSpPr>
          <p:nvPr/>
        </p:nvSpPr>
        <p:spPr bwMode="auto">
          <a:xfrm rot="1406">
            <a:off x="5311775" y="4691063"/>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a:solidFill>
                  <a:schemeClr val="bg1"/>
                </a:solidFill>
                <a:latin typeface="Courier New" panose="02070309020205020404" pitchFamily="49" charset="0"/>
              </a:rPr>
              <a:t>inFromUser</a:t>
            </a:r>
            <a:endParaRPr lang="en-US" altLang="en-US" sz="2000">
              <a:solidFill>
                <a:schemeClr val="tx1"/>
              </a:solidFill>
              <a:latin typeface="Courier New" panose="02070309020205020404" pitchFamily="49" charset="0"/>
            </a:endParaRPr>
          </a:p>
        </p:txBody>
      </p:sp>
      <p:sp>
        <p:nvSpPr>
          <p:cNvPr id="22537" name="Rectangle 8">
            <a:extLst>
              <a:ext uri="{FF2B5EF4-FFF2-40B4-BE49-F238E27FC236}">
                <a16:creationId xmlns:a16="http://schemas.microsoft.com/office/drawing/2014/main" id="{8906D8B1-B555-4D3E-BF75-DEFCBE6EBA7C}"/>
              </a:ext>
            </a:extLst>
          </p:cNvPr>
          <p:cNvSpPr>
            <a:spLocks noChangeArrowheads="1"/>
          </p:cNvSpPr>
          <p:nvPr/>
        </p:nvSpPr>
        <p:spPr bwMode="auto">
          <a:xfrm rot="-5398594">
            <a:off x="6364288" y="3951287"/>
            <a:ext cx="1943100" cy="3524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2538" name="Text Box 9">
            <a:extLst>
              <a:ext uri="{FF2B5EF4-FFF2-40B4-BE49-F238E27FC236}">
                <a16:creationId xmlns:a16="http://schemas.microsoft.com/office/drawing/2014/main" id="{7C06BB0D-3D8E-4D15-8DC6-3C0529C65794}"/>
              </a:ext>
            </a:extLst>
          </p:cNvPr>
          <p:cNvSpPr txBox="1">
            <a:spLocks noChangeArrowheads="1"/>
          </p:cNvSpPr>
          <p:nvPr/>
        </p:nvSpPr>
        <p:spPr bwMode="auto">
          <a:xfrm rot="-5398594">
            <a:off x="6411913" y="3990975"/>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a:solidFill>
                  <a:schemeClr val="bg1"/>
                </a:solidFill>
                <a:latin typeface="Courier New" panose="02070309020205020404" pitchFamily="49" charset="0"/>
              </a:rPr>
              <a:t>outToServer</a:t>
            </a:r>
            <a:endParaRPr lang="en-US" altLang="en-US" sz="2000">
              <a:solidFill>
                <a:schemeClr val="tx1"/>
              </a:solidFill>
              <a:latin typeface="Courier New" panose="02070309020205020404" pitchFamily="49" charset="0"/>
            </a:endParaRPr>
          </a:p>
        </p:txBody>
      </p:sp>
      <p:sp>
        <p:nvSpPr>
          <p:cNvPr id="22539" name="Line 10">
            <a:extLst>
              <a:ext uri="{FF2B5EF4-FFF2-40B4-BE49-F238E27FC236}">
                <a16:creationId xmlns:a16="http://schemas.microsoft.com/office/drawing/2014/main" id="{F918F953-9948-4B16-99C9-7A093E08DAE1}"/>
              </a:ext>
            </a:extLst>
          </p:cNvPr>
          <p:cNvSpPr>
            <a:spLocks noChangeShapeType="1"/>
          </p:cNvSpPr>
          <p:nvPr/>
        </p:nvSpPr>
        <p:spPr bwMode="auto">
          <a:xfrm>
            <a:off x="7324725" y="5057775"/>
            <a:ext cx="0" cy="4762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0" name="Rectangle 11">
            <a:extLst>
              <a:ext uri="{FF2B5EF4-FFF2-40B4-BE49-F238E27FC236}">
                <a16:creationId xmlns:a16="http://schemas.microsoft.com/office/drawing/2014/main" id="{60588106-99D3-4B9B-A7CF-0D6AB5B5FC6E}"/>
              </a:ext>
            </a:extLst>
          </p:cNvPr>
          <p:cNvSpPr>
            <a:spLocks noChangeArrowheads="1"/>
          </p:cNvSpPr>
          <p:nvPr/>
        </p:nvSpPr>
        <p:spPr bwMode="auto">
          <a:xfrm rot="-5398594">
            <a:off x="7126288" y="3998912"/>
            <a:ext cx="1943100" cy="3524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2541" name="Text Box 12">
            <a:extLst>
              <a:ext uri="{FF2B5EF4-FFF2-40B4-BE49-F238E27FC236}">
                <a16:creationId xmlns:a16="http://schemas.microsoft.com/office/drawing/2014/main" id="{918EFD4B-CA3F-447B-BC42-2781F566A472}"/>
              </a:ext>
            </a:extLst>
          </p:cNvPr>
          <p:cNvSpPr txBox="1">
            <a:spLocks noChangeArrowheads="1"/>
          </p:cNvSpPr>
          <p:nvPr/>
        </p:nvSpPr>
        <p:spPr bwMode="auto">
          <a:xfrm rot="-5398594">
            <a:off x="7031038" y="3976687"/>
            <a:ext cx="216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a:solidFill>
                  <a:schemeClr val="bg1"/>
                </a:solidFill>
                <a:latin typeface="Courier New" panose="02070309020205020404" pitchFamily="49" charset="0"/>
              </a:rPr>
              <a:t>iinFromServer</a:t>
            </a:r>
            <a:endParaRPr lang="en-US" altLang="en-US" sz="2000">
              <a:solidFill>
                <a:schemeClr val="tx1"/>
              </a:solidFill>
              <a:latin typeface="Courier New" panose="02070309020205020404" pitchFamily="49" charset="0"/>
            </a:endParaRPr>
          </a:p>
        </p:txBody>
      </p:sp>
      <p:sp>
        <p:nvSpPr>
          <p:cNvPr id="22542" name="Line 13">
            <a:extLst>
              <a:ext uri="{FF2B5EF4-FFF2-40B4-BE49-F238E27FC236}">
                <a16:creationId xmlns:a16="http://schemas.microsoft.com/office/drawing/2014/main" id="{F02B045B-7343-41EA-BF3D-D63459B5EF34}"/>
              </a:ext>
            </a:extLst>
          </p:cNvPr>
          <p:cNvSpPr>
            <a:spLocks noChangeShapeType="1"/>
          </p:cNvSpPr>
          <p:nvPr/>
        </p:nvSpPr>
        <p:spPr bwMode="auto">
          <a:xfrm>
            <a:off x="8086725" y="5105400"/>
            <a:ext cx="0" cy="47625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3" name="Line 14">
            <a:extLst>
              <a:ext uri="{FF2B5EF4-FFF2-40B4-BE49-F238E27FC236}">
                <a16:creationId xmlns:a16="http://schemas.microsoft.com/office/drawing/2014/main" id="{D4F4AA4F-69C2-44DB-9CDA-69A68E88EA41}"/>
              </a:ext>
            </a:extLst>
          </p:cNvPr>
          <p:cNvSpPr>
            <a:spLocks noChangeShapeType="1"/>
          </p:cNvSpPr>
          <p:nvPr/>
        </p:nvSpPr>
        <p:spPr bwMode="auto">
          <a:xfrm>
            <a:off x="6181725" y="4229100"/>
            <a:ext cx="0" cy="4762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4A9A9205-CC8A-4A60-9AF8-952D9FFE9A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036D41C7-620E-444C-A31F-6F59795E2A7A}" type="slidenum">
              <a:rPr lang="en-US" altLang="en-US" sz="1400" b="0">
                <a:latin typeface="Times New Roman" panose="02020603050405020304" pitchFamily="18" charset="0"/>
              </a:rPr>
              <a:pPr>
                <a:spcBef>
                  <a:spcPct val="0"/>
                </a:spcBef>
                <a:buFontTx/>
                <a:buNone/>
              </a:pPr>
              <a:t>36</a:t>
            </a:fld>
            <a:endParaRPr lang="en-US" altLang="en-US" sz="1400" b="0">
              <a:latin typeface="Times New Roman" panose="02020603050405020304" pitchFamily="18" charset="0"/>
            </a:endParaRPr>
          </a:p>
        </p:txBody>
      </p:sp>
      <p:sp>
        <p:nvSpPr>
          <p:cNvPr id="23555" name="Rectangle 2">
            <a:extLst>
              <a:ext uri="{FF2B5EF4-FFF2-40B4-BE49-F238E27FC236}">
                <a16:creationId xmlns:a16="http://schemas.microsoft.com/office/drawing/2014/main" id="{F6FAF1E4-FB93-469A-AFDD-ED01FD0B4C77}"/>
              </a:ext>
            </a:extLst>
          </p:cNvPr>
          <p:cNvSpPr>
            <a:spLocks noGrp="1" noChangeArrowheads="1"/>
          </p:cNvSpPr>
          <p:nvPr>
            <p:ph type="title"/>
          </p:nvPr>
        </p:nvSpPr>
        <p:spPr>
          <a:xfrm>
            <a:off x="685800" y="228600"/>
            <a:ext cx="7772400" cy="685800"/>
          </a:xfrm>
        </p:spPr>
        <p:txBody>
          <a:bodyPr/>
          <a:lstStyle/>
          <a:p>
            <a:pPr eaLnBrk="1" hangingPunct="1"/>
            <a:r>
              <a:rPr lang="en-US" altLang="en-US" sz="2400">
                <a:solidFill>
                  <a:srgbClr val="FFFF00"/>
                </a:solidFill>
              </a:rPr>
              <a:t>Client/server socket interaction: TCP</a:t>
            </a:r>
          </a:p>
        </p:txBody>
      </p:sp>
      <p:grpSp>
        <p:nvGrpSpPr>
          <p:cNvPr id="2" name="Group 3">
            <a:extLst>
              <a:ext uri="{FF2B5EF4-FFF2-40B4-BE49-F238E27FC236}">
                <a16:creationId xmlns:a16="http://schemas.microsoft.com/office/drawing/2014/main" id="{0C58D53B-909B-43F0-9D16-F10B46D972A5}"/>
              </a:ext>
            </a:extLst>
          </p:cNvPr>
          <p:cNvGrpSpPr>
            <a:grpSpLocks/>
          </p:cNvGrpSpPr>
          <p:nvPr/>
        </p:nvGrpSpPr>
        <p:grpSpPr bwMode="auto">
          <a:xfrm>
            <a:off x="1612900" y="2970213"/>
            <a:ext cx="2136775" cy="933450"/>
            <a:chOff x="827" y="2027"/>
            <a:chExt cx="1346" cy="588"/>
          </a:xfrm>
        </p:grpSpPr>
        <p:sp>
          <p:nvSpPr>
            <p:cNvPr id="23589" name="Text Box 4">
              <a:extLst>
                <a:ext uri="{FF2B5EF4-FFF2-40B4-BE49-F238E27FC236}">
                  <a16:creationId xmlns:a16="http://schemas.microsoft.com/office/drawing/2014/main" id="{79ABA156-31CA-49D3-AEB0-1A92927DE915}"/>
                </a:ext>
              </a:extLst>
            </p:cNvPr>
            <p:cNvSpPr txBox="1">
              <a:spLocks noChangeArrowheads="1"/>
            </p:cNvSpPr>
            <p:nvPr/>
          </p:nvSpPr>
          <p:spPr bwMode="auto">
            <a:xfrm>
              <a:off x="827" y="2027"/>
              <a:ext cx="10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FF66"/>
                  </a:solidFill>
                </a:rPr>
                <a:t>wait for incoming</a:t>
              </a:r>
            </a:p>
            <a:p>
              <a:pPr>
                <a:spcBef>
                  <a:spcPct val="0"/>
                </a:spcBef>
                <a:buFontTx/>
                <a:buNone/>
              </a:pPr>
              <a:r>
                <a:rPr lang="en-US" altLang="en-US" sz="1400" b="0">
                  <a:solidFill>
                    <a:srgbClr val="FFFF66"/>
                  </a:solidFill>
                </a:rPr>
                <a:t>connection request</a:t>
              </a:r>
              <a:endParaRPr lang="en-US" altLang="en-US" sz="2400" b="0">
                <a:solidFill>
                  <a:srgbClr val="FFFF66"/>
                </a:solidFill>
                <a:latin typeface="Times New Roman" panose="02020603050405020304" pitchFamily="18" charset="0"/>
              </a:endParaRPr>
            </a:p>
          </p:txBody>
        </p:sp>
        <p:sp>
          <p:nvSpPr>
            <p:cNvPr id="23590" name="Text Box 5">
              <a:extLst>
                <a:ext uri="{FF2B5EF4-FFF2-40B4-BE49-F238E27FC236}">
                  <a16:creationId xmlns:a16="http://schemas.microsoft.com/office/drawing/2014/main" id="{2174A985-CE1E-4A9A-8CB7-837BA3626196}"/>
                </a:ext>
              </a:extLst>
            </p:cNvPr>
            <p:cNvSpPr txBox="1">
              <a:spLocks noChangeArrowheads="1"/>
            </p:cNvSpPr>
            <p:nvPr/>
          </p:nvSpPr>
          <p:spPr bwMode="auto">
            <a:xfrm>
              <a:off x="828" y="2285"/>
              <a:ext cx="13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00FF99"/>
                  </a:solidFill>
                </a:rPr>
                <a:t>connectionSocket =</a:t>
              </a:r>
            </a:p>
            <a:p>
              <a:pPr>
                <a:spcBef>
                  <a:spcPct val="0"/>
                </a:spcBef>
                <a:buFontTx/>
                <a:buNone/>
              </a:pPr>
              <a:r>
                <a:rPr lang="en-US" altLang="en-US" sz="1400" b="0">
                  <a:solidFill>
                    <a:srgbClr val="00FF99"/>
                  </a:solidFill>
                </a:rPr>
                <a:t>welcomeSocket.accept()</a:t>
              </a:r>
              <a:endParaRPr lang="en-US" altLang="en-US" sz="2400" b="0">
                <a:solidFill>
                  <a:srgbClr val="00FF99"/>
                </a:solidFill>
                <a:latin typeface="Times New Roman" panose="02020603050405020304" pitchFamily="18" charset="0"/>
              </a:endParaRPr>
            </a:p>
          </p:txBody>
        </p:sp>
      </p:grpSp>
      <p:grpSp>
        <p:nvGrpSpPr>
          <p:cNvPr id="3" name="Group 6">
            <a:extLst>
              <a:ext uri="{FF2B5EF4-FFF2-40B4-BE49-F238E27FC236}">
                <a16:creationId xmlns:a16="http://schemas.microsoft.com/office/drawing/2014/main" id="{33214BC5-8209-42F0-8D25-76324693E9BF}"/>
              </a:ext>
            </a:extLst>
          </p:cNvPr>
          <p:cNvGrpSpPr>
            <a:grpSpLocks/>
          </p:cNvGrpSpPr>
          <p:nvPr/>
        </p:nvGrpSpPr>
        <p:grpSpPr bwMode="auto">
          <a:xfrm>
            <a:off x="1595438" y="1633538"/>
            <a:ext cx="1643062" cy="1414462"/>
            <a:chOff x="816" y="1185"/>
            <a:chExt cx="1035" cy="891"/>
          </a:xfrm>
        </p:grpSpPr>
        <p:grpSp>
          <p:nvGrpSpPr>
            <p:cNvPr id="23585" name="Group 7">
              <a:extLst>
                <a:ext uri="{FF2B5EF4-FFF2-40B4-BE49-F238E27FC236}">
                  <a16:creationId xmlns:a16="http://schemas.microsoft.com/office/drawing/2014/main" id="{724BF799-4CA8-4E86-BE10-28546B1899AB}"/>
                </a:ext>
              </a:extLst>
            </p:cNvPr>
            <p:cNvGrpSpPr>
              <a:grpSpLocks/>
            </p:cNvGrpSpPr>
            <p:nvPr/>
          </p:nvGrpSpPr>
          <p:grpSpPr bwMode="auto">
            <a:xfrm>
              <a:off x="816" y="1185"/>
              <a:ext cx="1035" cy="716"/>
              <a:chOff x="324" y="1209"/>
              <a:chExt cx="1035" cy="716"/>
            </a:xfrm>
          </p:grpSpPr>
          <p:sp>
            <p:nvSpPr>
              <p:cNvPr id="23587" name="Text Box 8">
                <a:extLst>
                  <a:ext uri="{FF2B5EF4-FFF2-40B4-BE49-F238E27FC236}">
                    <a16:creationId xmlns:a16="http://schemas.microsoft.com/office/drawing/2014/main" id="{7C92DD86-A0A9-4DF4-8533-4E408F6D96F9}"/>
                  </a:ext>
                </a:extLst>
              </p:cNvPr>
              <p:cNvSpPr txBox="1">
                <a:spLocks noChangeArrowheads="1"/>
              </p:cNvSpPr>
              <p:nvPr/>
            </p:nvSpPr>
            <p:spPr bwMode="auto">
              <a:xfrm>
                <a:off x="329" y="1209"/>
                <a:ext cx="9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FF66"/>
                    </a:solidFill>
                  </a:rPr>
                  <a:t>create socket,</a:t>
                </a:r>
              </a:p>
              <a:p>
                <a:pPr>
                  <a:spcBef>
                    <a:spcPct val="0"/>
                  </a:spcBef>
                  <a:buFontTx/>
                  <a:buNone/>
                </a:pPr>
                <a:r>
                  <a:rPr lang="en-US" altLang="en-US" sz="1400" b="0">
                    <a:solidFill>
                      <a:srgbClr val="FFFF66"/>
                    </a:solidFill>
                  </a:rPr>
                  <a:t>port=</a:t>
                </a:r>
                <a:r>
                  <a:rPr lang="en-US" altLang="en-US" sz="1400">
                    <a:solidFill>
                      <a:srgbClr val="FFFF66"/>
                    </a:solidFill>
                    <a:latin typeface="Courier New" panose="02070309020205020404" pitchFamily="49" charset="0"/>
                  </a:rPr>
                  <a:t>x</a:t>
                </a:r>
                <a:r>
                  <a:rPr lang="en-US" altLang="en-US" sz="1400" b="0">
                    <a:solidFill>
                      <a:srgbClr val="FFFF66"/>
                    </a:solidFill>
                  </a:rPr>
                  <a:t>, for</a:t>
                </a:r>
              </a:p>
              <a:p>
                <a:pPr>
                  <a:spcBef>
                    <a:spcPct val="0"/>
                  </a:spcBef>
                  <a:buFontTx/>
                  <a:buNone/>
                </a:pPr>
                <a:r>
                  <a:rPr lang="en-US" altLang="en-US" sz="1400" b="0">
                    <a:solidFill>
                      <a:srgbClr val="FFFF66"/>
                    </a:solidFill>
                  </a:rPr>
                  <a:t>incoming request:</a:t>
                </a:r>
                <a:endParaRPr lang="en-US" altLang="en-US" sz="2400" b="0">
                  <a:solidFill>
                    <a:srgbClr val="FFFF66"/>
                  </a:solidFill>
                  <a:latin typeface="Times New Roman" panose="02020603050405020304" pitchFamily="18" charset="0"/>
                </a:endParaRPr>
              </a:p>
            </p:txBody>
          </p:sp>
          <p:sp>
            <p:nvSpPr>
              <p:cNvPr id="23588" name="Text Box 9">
                <a:extLst>
                  <a:ext uri="{FF2B5EF4-FFF2-40B4-BE49-F238E27FC236}">
                    <a16:creationId xmlns:a16="http://schemas.microsoft.com/office/drawing/2014/main" id="{A0DC10DA-E0D1-410E-A544-E26EDFA1E519}"/>
                  </a:ext>
                </a:extLst>
              </p:cNvPr>
              <p:cNvSpPr txBox="1">
                <a:spLocks noChangeArrowheads="1"/>
              </p:cNvSpPr>
              <p:nvPr/>
            </p:nvSpPr>
            <p:spPr bwMode="auto">
              <a:xfrm>
                <a:off x="324" y="1595"/>
                <a:ext cx="103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r">
                  <a:spcBef>
                    <a:spcPct val="0"/>
                  </a:spcBef>
                  <a:buFontTx/>
                  <a:buNone/>
                </a:pPr>
                <a:r>
                  <a:rPr lang="en-US" altLang="en-US" sz="1400" b="0">
                    <a:solidFill>
                      <a:srgbClr val="00FF99"/>
                    </a:solidFill>
                  </a:rPr>
                  <a:t>welcomeSocket = </a:t>
                </a:r>
              </a:p>
              <a:p>
                <a:pPr algn="r">
                  <a:spcBef>
                    <a:spcPct val="0"/>
                  </a:spcBef>
                  <a:buFontTx/>
                  <a:buNone/>
                </a:pPr>
                <a:r>
                  <a:rPr lang="en-US" altLang="en-US" sz="1400" b="0">
                    <a:solidFill>
                      <a:srgbClr val="00FF99"/>
                    </a:solidFill>
                  </a:rPr>
                  <a:t>ServerSocket()</a:t>
                </a:r>
                <a:endParaRPr lang="en-US" altLang="en-US" sz="2400" b="0">
                  <a:solidFill>
                    <a:srgbClr val="00FF99"/>
                  </a:solidFill>
                  <a:latin typeface="Times New Roman" panose="02020603050405020304" pitchFamily="18" charset="0"/>
                </a:endParaRPr>
              </a:p>
            </p:txBody>
          </p:sp>
        </p:grpSp>
        <p:sp>
          <p:nvSpPr>
            <p:cNvPr id="23586" name="Line 10">
              <a:extLst>
                <a:ext uri="{FF2B5EF4-FFF2-40B4-BE49-F238E27FC236}">
                  <a16:creationId xmlns:a16="http://schemas.microsoft.com/office/drawing/2014/main" id="{6B1B79D3-F595-40E4-81D1-0C63BFAAD755}"/>
                </a:ext>
              </a:extLst>
            </p:cNvPr>
            <p:cNvSpPr>
              <a:spLocks noChangeShapeType="1"/>
            </p:cNvSpPr>
            <p:nvPr/>
          </p:nvSpPr>
          <p:spPr bwMode="auto">
            <a:xfrm>
              <a:off x="1284" y="1872"/>
              <a:ext cx="0" cy="204"/>
            </a:xfrm>
            <a:prstGeom prst="line">
              <a:avLst/>
            </a:prstGeom>
            <a:noFill/>
            <a:ln w="28575">
              <a:solidFill>
                <a:srgbClr val="FFFF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5" name="Group 11">
            <a:extLst>
              <a:ext uri="{FF2B5EF4-FFF2-40B4-BE49-F238E27FC236}">
                <a16:creationId xmlns:a16="http://schemas.microsoft.com/office/drawing/2014/main" id="{4438FDC6-6CB1-4672-AC3A-B723C52A00F0}"/>
              </a:ext>
            </a:extLst>
          </p:cNvPr>
          <p:cNvGrpSpPr>
            <a:grpSpLocks/>
          </p:cNvGrpSpPr>
          <p:nvPr/>
        </p:nvGrpSpPr>
        <p:grpSpPr bwMode="auto">
          <a:xfrm>
            <a:off x="5380038" y="2901950"/>
            <a:ext cx="2316162" cy="915988"/>
            <a:chOff x="3326" y="1156"/>
            <a:chExt cx="1459" cy="577"/>
          </a:xfrm>
        </p:grpSpPr>
        <p:sp>
          <p:nvSpPr>
            <p:cNvPr id="23583" name="Text Box 12">
              <a:extLst>
                <a:ext uri="{FF2B5EF4-FFF2-40B4-BE49-F238E27FC236}">
                  <a16:creationId xmlns:a16="http://schemas.microsoft.com/office/drawing/2014/main" id="{A3F1AC5E-0AE0-4CC3-9BC3-E26D813430F4}"/>
                </a:ext>
              </a:extLst>
            </p:cNvPr>
            <p:cNvSpPr txBox="1">
              <a:spLocks noChangeArrowheads="1"/>
            </p:cNvSpPr>
            <p:nvPr/>
          </p:nvSpPr>
          <p:spPr bwMode="auto">
            <a:xfrm>
              <a:off x="3335" y="1156"/>
              <a:ext cx="14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FF66"/>
                  </a:solidFill>
                </a:rPr>
                <a:t>create socket,</a:t>
              </a:r>
            </a:p>
            <a:p>
              <a:pPr>
                <a:spcBef>
                  <a:spcPct val="0"/>
                </a:spcBef>
                <a:buFontTx/>
                <a:buNone/>
              </a:pPr>
              <a:r>
                <a:rPr lang="en-US" altLang="en-US" sz="1400" b="0">
                  <a:solidFill>
                    <a:srgbClr val="FFFF66"/>
                  </a:solidFill>
                </a:rPr>
                <a:t>connect to </a:t>
              </a:r>
              <a:r>
                <a:rPr lang="en-US" altLang="en-US" sz="1400">
                  <a:solidFill>
                    <a:srgbClr val="FFFF66"/>
                  </a:solidFill>
                  <a:latin typeface="Courier New" panose="02070309020205020404" pitchFamily="49" charset="0"/>
                </a:rPr>
                <a:t>hostid</a:t>
              </a:r>
              <a:r>
                <a:rPr lang="en-US" altLang="en-US" sz="1400" b="0">
                  <a:solidFill>
                    <a:srgbClr val="FFFF66"/>
                  </a:solidFill>
                </a:rPr>
                <a:t>, port=</a:t>
              </a:r>
              <a:r>
                <a:rPr lang="en-US" altLang="en-US" sz="1400">
                  <a:solidFill>
                    <a:srgbClr val="FFFF66"/>
                  </a:solidFill>
                  <a:latin typeface="Courier New" panose="02070309020205020404" pitchFamily="49" charset="0"/>
                </a:rPr>
                <a:t>x</a:t>
              </a:r>
              <a:endParaRPr lang="en-US" altLang="en-US" sz="2400" b="0">
                <a:solidFill>
                  <a:srgbClr val="FFFF66"/>
                </a:solidFill>
                <a:latin typeface="Times New Roman" panose="02020603050405020304" pitchFamily="18" charset="0"/>
              </a:endParaRPr>
            </a:p>
          </p:txBody>
        </p:sp>
        <p:sp>
          <p:nvSpPr>
            <p:cNvPr id="23584" name="Text Box 13">
              <a:extLst>
                <a:ext uri="{FF2B5EF4-FFF2-40B4-BE49-F238E27FC236}">
                  <a16:creationId xmlns:a16="http://schemas.microsoft.com/office/drawing/2014/main" id="{278496B5-9762-467B-90F9-30A9366A8E69}"/>
                </a:ext>
              </a:extLst>
            </p:cNvPr>
            <p:cNvSpPr txBox="1">
              <a:spLocks noChangeArrowheads="1"/>
            </p:cNvSpPr>
            <p:nvPr/>
          </p:nvSpPr>
          <p:spPr bwMode="auto">
            <a:xfrm>
              <a:off x="3326" y="1403"/>
              <a:ext cx="8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r">
                <a:spcBef>
                  <a:spcPct val="0"/>
                </a:spcBef>
                <a:buFontTx/>
                <a:buNone/>
              </a:pPr>
              <a:r>
                <a:rPr lang="en-US" altLang="en-US" sz="1400" b="0">
                  <a:solidFill>
                    <a:srgbClr val="00FF99"/>
                  </a:solidFill>
                </a:rPr>
                <a:t>clientSocket = </a:t>
              </a:r>
            </a:p>
            <a:p>
              <a:pPr algn="r">
                <a:spcBef>
                  <a:spcPct val="0"/>
                </a:spcBef>
                <a:buFontTx/>
                <a:buNone/>
              </a:pPr>
              <a:r>
                <a:rPr lang="en-US" altLang="en-US" sz="1400" b="0">
                  <a:solidFill>
                    <a:srgbClr val="00FF99"/>
                  </a:solidFill>
                </a:rPr>
                <a:t>Socket()</a:t>
              </a:r>
              <a:endParaRPr lang="en-US" altLang="en-US" sz="2400" b="0">
                <a:solidFill>
                  <a:srgbClr val="00FF99"/>
                </a:solidFill>
                <a:latin typeface="Times New Roman" panose="02020603050405020304" pitchFamily="18" charset="0"/>
              </a:endParaRPr>
            </a:p>
          </p:txBody>
        </p:sp>
      </p:grpSp>
      <p:grpSp>
        <p:nvGrpSpPr>
          <p:cNvPr id="6" name="Group 14">
            <a:extLst>
              <a:ext uri="{FF2B5EF4-FFF2-40B4-BE49-F238E27FC236}">
                <a16:creationId xmlns:a16="http://schemas.microsoft.com/office/drawing/2014/main" id="{882F383C-22A6-4107-BD7D-80DA2F2E8F0A}"/>
              </a:ext>
            </a:extLst>
          </p:cNvPr>
          <p:cNvGrpSpPr>
            <a:grpSpLocks/>
          </p:cNvGrpSpPr>
          <p:nvPr/>
        </p:nvGrpSpPr>
        <p:grpSpPr bwMode="auto">
          <a:xfrm>
            <a:off x="1576388" y="2876550"/>
            <a:ext cx="5453062" cy="3352800"/>
            <a:chOff x="804" y="1968"/>
            <a:chExt cx="3435" cy="2112"/>
          </a:xfrm>
        </p:grpSpPr>
        <p:sp>
          <p:nvSpPr>
            <p:cNvPr id="23576" name="Text Box 15">
              <a:extLst>
                <a:ext uri="{FF2B5EF4-FFF2-40B4-BE49-F238E27FC236}">
                  <a16:creationId xmlns:a16="http://schemas.microsoft.com/office/drawing/2014/main" id="{FA84C419-F4F1-4009-9D46-6494B82A8E4F}"/>
                </a:ext>
              </a:extLst>
            </p:cNvPr>
            <p:cNvSpPr txBox="1">
              <a:spLocks noChangeArrowheads="1"/>
            </p:cNvSpPr>
            <p:nvPr/>
          </p:nvSpPr>
          <p:spPr bwMode="auto">
            <a:xfrm>
              <a:off x="839" y="3641"/>
              <a:ext cx="10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FF66"/>
                  </a:solidFill>
                </a:rPr>
                <a:t>close</a:t>
              </a:r>
            </a:p>
            <a:p>
              <a:pPr>
                <a:spcBef>
                  <a:spcPct val="0"/>
                </a:spcBef>
                <a:buFontTx/>
                <a:buNone/>
              </a:pPr>
              <a:r>
                <a:rPr lang="en-US" altLang="en-US" sz="1400" b="0">
                  <a:solidFill>
                    <a:srgbClr val="00FF99"/>
                  </a:solidFill>
                </a:rPr>
                <a:t>connectionSocket</a:t>
              </a:r>
              <a:endParaRPr lang="en-US" altLang="en-US" sz="2400" b="0">
                <a:solidFill>
                  <a:srgbClr val="00FF99"/>
                </a:solidFill>
                <a:latin typeface="Times New Roman" panose="02020603050405020304" pitchFamily="18" charset="0"/>
              </a:endParaRPr>
            </a:p>
          </p:txBody>
        </p:sp>
        <p:sp>
          <p:nvSpPr>
            <p:cNvPr id="23577" name="Line 16">
              <a:extLst>
                <a:ext uri="{FF2B5EF4-FFF2-40B4-BE49-F238E27FC236}">
                  <a16:creationId xmlns:a16="http://schemas.microsoft.com/office/drawing/2014/main" id="{9647917A-10CD-456F-9858-485668F89F88}"/>
                </a:ext>
              </a:extLst>
            </p:cNvPr>
            <p:cNvSpPr>
              <a:spLocks noChangeShapeType="1"/>
            </p:cNvSpPr>
            <p:nvPr/>
          </p:nvSpPr>
          <p:spPr bwMode="auto">
            <a:xfrm>
              <a:off x="1290" y="3564"/>
              <a:ext cx="0" cy="20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8" name="Freeform 17">
              <a:extLst>
                <a:ext uri="{FF2B5EF4-FFF2-40B4-BE49-F238E27FC236}">
                  <a16:creationId xmlns:a16="http://schemas.microsoft.com/office/drawing/2014/main" id="{94DFF3BB-0867-4CBF-BDAD-F1CC7371D500}"/>
                </a:ext>
              </a:extLst>
            </p:cNvPr>
            <p:cNvSpPr>
              <a:spLocks/>
            </p:cNvSpPr>
            <p:nvPr/>
          </p:nvSpPr>
          <p:spPr bwMode="auto">
            <a:xfrm>
              <a:off x="804" y="1968"/>
              <a:ext cx="492" cy="2112"/>
            </a:xfrm>
            <a:custGeom>
              <a:avLst/>
              <a:gdLst>
                <a:gd name="T0" fmla="*/ 492 w 492"/>
                <a:gd name="T1" fmla="*/ 1968 h 2112"/>
                <a:gd name="T2" fmla="*/ 492 w 492"/>
                <a:gd name="T3" fmla="*/ 2112 h 2112"/>
                <a:gd name="T4" fmla="*/ 0 w 492"/>
                <a:gd name="T5" fmla="*/ 2112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nvGrpSpPr>
            <p:cNvPr id="23579" name="Group 18">
              <a:extLst>
                <a:ext uri="{FF2B5EF4-FFF2-40B4-BE49-F238E27FC236}">
                  <a16:creationId xmlns:a16="http://schemas.microsoft.com/office/drawing/2014/main" id="{255B741B-CC73-4864-8B1C-EF4DE90CBAD5}"/>
                </a:ext>
              </a:extLst>
            </p:cNvPr>
            <p:cNvGrpSpPr>
              <a:grpSpLocks/>
            </p:cNvGrpSpPr>
            <p:nvPr/>
          </p:nvGrpSpPr>
          <p:grpSpPr bwMode="auto">
            <a:xfrm>
              <a:off x="3365" y="3377"/>
              <a:ext cx="874" cy="696"/>
              <a:chOff x="3365" y="3377"/>
              <a:chExt cx="874" cy="696"/>
            </a:xfrm>
          </p:grpSpPr>
          <p:sp>
            <p:nvSpPr>
              <p:cNvPr id="23580" name="Text Box 19">
                <a:extLst>
                  <a:ext uri="{FF2B5EF4-FFF2-40B4-BE49-F238E27FC236}">
                    <a16:creationId xmlns:a16="http://schemas.microsoft.com/office/drawing/2014/main" id="{9C4E3D38-99C0-4E21-B183-93853FE8F641}"/>
                  </a:ext>
                </a:extLst>
              </p:cNvPr>
              <p:cNvSpPr txBox="1">
                <a:spLocks noChangeArrowheads="1"/>
              </p:cNvSpPr>
              <p:nvPr/>
            </p:nvSpPr>
            <p:spPr bwMode="auto">
              <a:xfrm>
                <a:off x="3365" y="3377"/>
                <a:ext cx="87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FF66"/>
                    </a:solidFill>
                  </a:rPr>
                  <a:t>read reply from</a:t>
                </a:r>
              </a:p>
              <a:p>
                <a:pPr>
                  <a:spcBef>
                    <a:spcPct val="0"/>
                  </a:spcBef>
                  <a:buFontTx/>
                  <a:buNone/>
                </a:pPr>
                <a:r>
                  <a:rPr lang="en-US" altLang="en-US" sz="1400" b="0">
                    <a:solidFill>
                      <a:srgbClr val="00FF99"/>
                    </a:solidFill>
                  </a:rPr>
                  <a:t>clientSocket</a:t>
                </a:r>
                <a:endParaRPr lang="en-US" altLang="en-US" sz="2400" b="0">
                  <a:solidFill>
                    <a:srgbClr val="00FF99"/>
                  </a:solidFill>
                  <a:latin typeface="Times New Roman" panose="02020603050405020304" pitchFamily="18" charset="0"/>
                </a:endParaRPr>
              </a:p>
            </p:txBody>
          </p:sp>
          <p:sp>
            <p:nvSpPr>
              <p:cNvPr id="23581" name="Text Box 20">
                <a:extLst>
                  <a:ext uri="{FF2B5EF4-FFF2-40B4-BE49-F238E27FC236}">
                    <a16:creationId xmlns:a16="http://schemas.microsoft.com/office/drawing/2014/main" id="{5DD62F99-EFA9-49BF-B10B-3E73FC90983E}"/>
                  </a:ext>
                </a:extLst>
              </p:cNvPr>
              <p:cNvSpPr txBox="1">
                <a:spLocks noChangeArrowheads="1"/>
              </p:cNvSpPr>
              <p:nvPr/>
            </p:nvSpPr>
            <p:spPr bwMode="auto">
              <a:xfrm>
                <a:off x="3389" y="3743"/>
                <a:ext cx="7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FF66"/>
                    </a:solidFill>
                  </a:rPr>
                  <a:t>close</a:t>
                </a:r>
              </a:p>
              <a:p>
                <a:pPr>
                  <a:spcBef>
                    <a:spcPct val="0"/>
                  </a:spcBef>
                  <a:buFontTx/>
                  <a:buNone/>
                </a:pPr>
                <a:r>
                  <a:rPr lang="en-US" altLang="en-US" sz="1400" b="0">
                    <a:solidFill>
                      <a:srgbClr val="00FF99"/>
                    </a:solidFill>
                  </a:rPr>
                  <a:t>clientSocket</a:t>
                </a:r>
                <a:endParaRPr lang="en-US" altLang="en-US" sz="2400" b="0">
                  <a:solidFill>
                    <a:srgbClr val="00FF99"/>
                  </a:solidFill>
                  <a:latin typeface="Times New Roman" panose="02020603050405020304" pitchFamily="18" charset="0"/>
                </a:endParaRPr>
              </a:p>
            </p:txBody>
          </p:sp>
          <p:sp>
            <p:nvSpPr>
              <p:cNvPr id="23582" name="Line 21">
                <a:extLst>
                  <a:ext uri="{FF2B5EF4-FFF2-40B4-BE49-F238E27FC236}">
                    <a16:creationId xmlns:a16="http://schemas.microsoft.com/office/drawing/2014/main" id="{133730FB-0610-45B0-98BC-EA39168158F8}"/>
                  </a:ext>
                </a:extLst>
              </p:cNvPr>
              <p:cNvSpPr>
                <a:spLocks noChangeShapeType="1"/>
              </p:cNvSpPr>
              <p:nvPr/>
            </p:nvSpPr>
            <p:spPr bwMode="auto">
              <a:xfrm>
                <a:off x="3816" y="3690"/>
                <a:ext cx="0" cy="20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grpSp>
      <p:sp>
        <p:nvSpPr>
          <p:cNvPr id="23560" name="Text Box 22">
            <a:extLst>
              <a:ext uri="{FF2B5EF4-FFF2-40B4-BE49-F238E27FC236}">
                <a16:creationId xmlns:a16="http://schemas.microsoft.com/office/drawing/2014/main" id="{86DC0F55-3A85-4D7F-A3E8-513AEAEF0031}"/>
              </a:ext>
            </a:extLst>
          </p:cNvPr>
          <p:cNvSpPr txBox="1">
            <a:spLocks noChangeArrowheads="1"/>
          </p:cNvSpPr>
          <p:nvPr/>
        </p:nvSpPr>
        <p:spPr bwMode="auto">
          <a:xfrm>
            <a:off x="885825" y="1066800"/>
            <a:ext cx="3392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50000"/>
              </a:spcBef>
              <a:buFontTx/>
              <a:buNone/>
            </a:pPr>
            <a:r>
              <a:rPr lang="en-US" altLang="en-US" sz="2400" b="0">
                <a:solidFill>
                  <a:srgbClr val="FFFF00"/>
                </a:solidFill>
                <a:latin typeface="Comic Sans MS" panose="030F0702030302020204" pitchFamily="66" charset="0"/>
              </a:rPr>
              <a:t>Server </a:t>
            </a:r>
            <a:r>
              <a:rPr lang="en-US" altLang="en-US" sz="1800" b="0">
                <a:solidFill>
                  <a:srgbClr val="FFFF00"/>
                </a:solidFill>
                <a:latin typeface="Comic Sans MS" panose="030F0702030302020204" pitchFamily="66" charset="0"/>
              </a:rPr>
              <a:t>(running on </a:t>
            </a:r>
            <a:r>
              <a:rPr lang="en-US" altLang="en-US" sz="1800">
                <a:solidFill>
                  <a:srgbClr val="FFFF00"/>
                </a:solidFill>
                <a:latin typeface="Courier New" panose="02070309020205020404" pitchFamily="49" charset="0"/>
              </a:rPr>
              <a:t>hostid</a:t>
            </a:r>
            <a:r>
              <a:rPr lang="en-US" altLang="en-US" sz="1800" b="0">
                <a:solidFill>
                  <a:srgbClr val="FFFF00"/>
                </a:solidFill>
                <a:latin typeface="Comic Sans MS" panose="030F0702030302020204" pitchFamily="66" charset="0"/>
              </a:rPr>
              <a:t>)</a:t>
            </a:r>
            <a:endParaRPr lang="en-US" altLang="en-US" sz="2400" b="0">
              <a:solidFill>
                <a:srgbClr val="FFFF00"/>
              </a:solidFill>
              <a:latin typeface="Times New Roman" panose="02020603050405020304" pitchFamily="18" charset="0"/>
            </a:endParaRPr>
          </a:p>
        </p:txBody>
      </p:sp>
      <p:sp>
        <p:nvSpPr>
          <p:cNvPr id="23561" name="Text Box 23">
            <a:extLst>
              <a:ext uri="{FF2B5EF4-FFF2-40B4-BE49-F238E27FC236}">
                <a16:creationId xmlns:a16="http://schemas.microsoft.com/office/drawing/2014/main" id="{103FF125-8492-4838-8393-D53AC6AE7248}"/>
              </a:ext>
            </a:extLst>
          </p:cNvPr>
          <p:cNvSpPr txBox="1">
            <a:spLocks noChangeArrowheads="1"/>
          </p:cNvSpPr>
          <p:nvPr/>
        </p:nvSpPr>
        <p:spPr bwMode="auto">
          <a:xfrm>
            <a:off x="5556250" y="1085850"/>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50000"/>
              </a:spcBef>
              <a:buFontTx/>
              <a:buNone/>
            </a:pPr>
            <a:r>
              <a:rPr lang="en-US" altLang="en-US" sz="2400" b="0">
                <a:solidFill>
                  <a:srgbClr val="FFFF00"/>
                </a:solidFill>
                <a:latin typeface="Comic Sans MS" panose="030F0702030302020204" pitchFamily="66" charset="0"/>
              </a:rPr>
              <a:t>Client</a:t>
            </a:r>
            <a:endParaRPr lang="en-US" altLang="en-US" sz="2400" b="0">
              <a:solidFill>
                <a:srgbClr val="FFFF00"/>
              </a:solidFill>
              <a:latin typeface="Times New Roman" panose="02020603050405020304" pitchFamily="18" charset="0"/>
            </a:endParaRPr>
          </a:p>
        </p:txBody>
      </p:sp>
      <p:grpSp>
        <p:nvGrpSpPr>
          <p:cNvPr id="8" name="Group 24">
            <a:extLst>
              <a:ext uri="{FF2B5EF4-FFF2-40B4-BE49-F238E27FC236}">
                <a16:creationId xmlns:a16="http://schemas.microsoft.com/office/drawing/2014/main" id="{A40925D2-FD4D-4302-9B77-AB1F8B8C49BD}"/>
              </a:ext>
            </a:extLst>
          </p:cNvPr>
          <p:cNvGrpSpPr>
            <a:grpSpLocks/>
          </p:cNvGrpSpPr>
          <p:nvPr/>
        </p:nvGrpSpPr>
        <p:grpSpPr bwMode="auto">
          <a:xfrm>
            <a:off x="3233738" y="3762375"/>
            <a:ext cx="4057650" cy="1371600"/>
            <a:chOff x="1848" y="2526"/>
            <a:chExt cx="2556" cy="864"/>
          </a:xfrm>
        </p:grpSpPr>
        <p:sp>
          <p:nvSpPr>
            <p:cNvPr id="23571" name="Line 25">
              <a:extLst>
                <a:ext uri="{FF2B5EF4-FFF2-40B4-BE49-F238E27FC236}">
                  <a16:creationId xmlns:a16="http://schemas.microsoft.com/office/drawing/2014/main" id="{9596E4A0-9BF2-4D9C-8263-CFDE7139DADF}"/>
                </a:ext>
              </a:extLst>
            </p:cNvPr>
            <p:cNvSpPr>
              <a:spLocks noChangeShapeType="1"/>
            </p:cNvSpPr>
            <p:nvPr/>
          </p:nvSpPr>
          <p:spPr bwMode="auto">
            <a:xfrm flipH="1">
              <a:off x="3792" y="2964"/>
              <a:ext cx="6" cy="426"/>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nvGrpSpPr>
            <p:cNvPr id="23572" name="Group 26">
              <a:extLst>
                <a:ext uri="{FF2B5EF4-FFF2-40B4-BE49-F238E27FC236}">
                  <a16:creationId xmlns:a16="http://schemas.microsoft.com/office/drawing/2014/main" id="{86D27EA3-F9B9-4C48-B382-2440BAEF935A}"/>
                </a:ext>
              </a:extLst>
            </p:cNvPr>
            <p:cNvGrpSpPr>
              <a:grpSpLocks/>
            </p:cNvGrpSpPr>
            <p:nvPr/>
          </p:nvGrpSpPr>
          <p:grpSpPr bwMode="auto">
            <a:xfrm>
              <a:off x="1848" y="2526"/>
              <a:ext cx="2556" cy="516"/>
              <a:chOff x="1848" y="2526"/>
              <a:chExt cx="2556" cy="516"/>
            </a:xfrm>
          </p:grpSpPr>
          <p:sp>
            <p:nvSpPr>
              <p:cNvPr id="23573" name="Text Box 27">
                <a:extLst>
                  <a:ext uri="{FF2B5EF4-FFF2-40B4-BE49-F238E27FC236}">
                    <a16:creationId xmlns:a16="http://schemas.microsoft.com/office/drawing/2014/main" id="{E722EBAD-596D-40FF-A126-5C34F2485206}"/>
                  </a:ext>
                </a:extLst>
              </p:cNvPr>
              <p:cNvSpPr txBox="1">
                <a:spLocks noChangeArrowheads="1"/>
              </p:cNvSpPr>
              <p:nvPr/>
            </p:nvSpPr>
            <p:spPr bwMode="auto">
              <a:xfrm>
                <a:off x="3335" y="2675"/>
                <a:ext cx="10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FF66"/>
                    </a:solidFill>
                  </a:rPr>
                  <a:t>send request using</a:t>
                </a:r>
              </a:p>
              <a:p>
                <a:pPr>
                  <a:spcBef>
                    <a:spcPct val="0"/>
                  </a:spcBef>
                  <a:buFontTx/>
                  <a:buNone/>
                </a:pPr>
                <a:r>
                  <a:rPr lang="en-US" altLang="en-US" sz="1400" b="0">
                    <a:solidFill>
                      <a:srgbClr val="00FF99"/>
                    </a:solidFill>
                  </a:rPr>
                  <a:t>clientSocket</a:t>
                </a:r>
                <a:endParaRPr lang="en-US" altLang="en-US" sz="2400" b="0">
                  <a:solidFill>
                    <a:srgbClr val="00FF99"/>
                  </a:solidFill>
                  <a:latin typeface="Times New Roman" panose="02020603050405020304" pitchFamily="18" charset="0"/>
                </a:endParaRPr>
              </a:p>
            </p:txBody>
          </p:sp>
          <p:sp>
            <p:nvSpPr>
              <p:cNvPr id="23574" name="Line 28">
                <a:extLst>
                  <a:ext uri="{FF2B5EF4-FFF2-40B4-BE49-F238E27FC236}">
                    <a16:creationId xmlns:a16="http://schemas.microsoft.com/office/drawing/2014/main" id="{89E915D4-DC94-4323-B28A-AECA13D0232B}"/>
                  </a:ext>
                </a:extLst>
              </p:cNvPr>
              <p:cNvSpPr>
                <a:spLocks noChangeShapeType="1"/>
              </p:cNvSpPr>
              <p:nvPr/>
            </p:nvSpPr>
            <p:spPr bwMode="auto">
              <a:xfrm>
                <a:off x="3792" y="2526"/>
                <a:ext cx="0" cy="20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5" name="Line 29">
                <a:extLst>
                  <a:ext uri="{FF2B5EF4-FFF2-40B4-BE49-F238E27FC236}">
                    <a16:creationId xmlns:a16="http://schemas.microsoft.com/office/drawing/2014/main" id="{C1DB635C-1F14-413A-A517-525EBAB737CB}"/>
                  </a:ext>
                </a:extLst>
              </p:cNvPr>
              <p:cNvSpPr>
                <a:spLocks noChangeShapeType="1"/>
              </p:cNvSpPr>
              <p:nvPr/>
            </p:nvSpPr>
            <p:spPr bwMode="auto">
              <a:xfrm flipH="1">
                <a:off x="1848" y="2790"/>
                <a:ext cx="1518" cy="252"/>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grpSp>
        <p:nvGrpSpPr>
          <p:cNvPr id="10" name="Group 30">
            <a:extLst>
              <a:ext uri="{FF2B5EF4-FFF2-40B4-BE49-F238E27FC236}">
                <a16:creationId xmlns:a16="http://schemas.microsoft.com/office/drawing/2014/main" id="{7A4E0D45-959D-422E-9D17-34A842952287}"/>
              </a:ext>
            </a:extLst>
          </p:cNvPr>
          <p:cNvGrpSpPr>
            <a:grpSpLocks/>
          </p:cNvGrpSpPr>
          <p:nvPr/>
        </p:nvGrpSpPr>
        <p:grpSpPr bwMode="auto">
          <a:xfrm>
            <a:off x="1603375" y="3857625"/>
            <a:ext cx="4097338" cy="1493838"/>
            <a:chOff x="821" y="2586"/>
            <a:chExt cx="2581" cy="941"/>
          </a:xfrm>
        </p:grpSpPr>
        <p:sp>
          <p:nvSpPr>
            <p:cNvPr id="23566" name="Text Box 31">
              <a:extLst>
                <a:ext uri="{FF2B5EF4-FFF2-40B4-BE49-F238E27FC236}">
                  <a16:creationId xmlns:a16="http://schemas.microsoft.com/office/drawing/2014/main" id="{E5975BC3-C734-42B2-AFC0-73BAECC66AC1}"/>
                </a:ext>
              </a:extLst>
            </p:cNvPr>
            <p:cNvSpPr txBox="1">
              <a:spLocks noChangeArrowheads="1"/>
            </p:cNvSpPr>
            <p:nvPr/>
          </p:nvSpPr>
          <p:spPr bwMode="auto">
            <a:xfrm>
              <a:off x="821" y="2789"/>
              <a:ext cx="10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FF66"/>
                  </a:solidFill>
                </a:rPr>
                <a:t>read request from</a:t>
              </a:r>
            </a:p>
            <a:p>
              <a:pPr>
                <a:spcBef>
                  <a:spcPct val="0"/>
                </a:spcBef>
                <a:buFontTx/>
                <a:buNone/>
              </a:pPr>
              <a:r>
                <a:rPr lang="en-US" altLang="en-US" sz="1400" b="0">
                  <a:solidFill>
                    <a:srgbClr val="00FF99"/>
                  </a:solidFill>
                </a:rPr>
                <a:t>connectionSocket</a:t>
              </a:r>
              <a:endParaRPr lang="en-US" altLang="en-US" sz="2400" b="0">
                <a:solidFill>
                  <a:srgbClr val="00FF99"/>
                </a:solidFill>
                <a:latin typeface="Times New Roman" panose="02020603050405020304" pitchFamily="18" charset="0"/>
              </a:endParaRPr>
            </a:p>
          </p:txBody>
        </p:sp>
        <p:sp>
          <p:nvSpPr>
            <p:cNvPr id="23567" name="Text Box 32">
              <a:extLst>
                <a:ext uri="{FF2B5EF4-FFF2-40B4-BE49-F238E27FC236}">
                  <a16:creationId xmlns:a16="http://schemas.microsoft.com/office/drawing/2014/main" id="{D0486BF1-74C2-4C9C-8DD6-0CB437F90409}"/>
                </a:ext>
              </a:extLst>
            </p:cNvPr>
            <p:cNvSpPr txBox="1">
              <a:spLocks noChangeArrowheads="1"/>
            </p:cNvSpPr>
            <p:nvPr/>
          </p:nvSpPr>
          <p:spPr bwMode="auto">
            <a:xfrm>
              <a:off x="851" y="3197"/>
              <a:ext cx="10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FF66"/>
                  </a:solidFill>
                </a:rPr>
                <a:t>write reply to</a:t>
              </a:r>
            </a:p>
            <a:p>
              <a:pPr>
                <a:spcBef>
                  <a:spcPct val="0"/>
                </a:spcBef>
                <a:buFontTx/>
                <a:buNone/>
              </a:pPr>
              <a:r>
                <a:rPr lang="en-US" altLang="en-US" sz="1400" b="0">
                  <a:solidFill>
                    <a:srgbClr val="00FF99"/>
                  </a:solidFill>
                </a:rPr>
                <a:t>connectionSocket</a:t>
              </a:r>
              <a:endParaRPr lang="en-US" altLang="en-US" sz="2400" b="0">
                <a:solidFill>
                  <a:srgbClr val="00FF99"/>
                </a:solidFill>
                <a:latin typeface="Times New Roman" panose="02020603050405020304" pitchFamily="18" charset="0"/>
              </a:endParaRPr>
            </a:p>
          </p:txBody>
        </p:sp>
        <p:sp>
          <p:nvSpPr>
            <p:cNvPr id="23568" name="Line 33">
              <a:extLst>
                <a:ext uri="{FF2B5EF4-FFF2-40B4-BE49-F238E27FC236}">
                  <a16:creationId xmlns:a16="http://schemas.microsoft.com/office/drawing/2014/main" id="{C65FD305-0CCC-4C2F-8995-994540D1F9A4}"/>
                </a:ext>
              </a:extLst>
            </p:cNvPr>
            <p:cNvSpPr>
              <a:spLocks noChangeShapeType="1"/>
            </p:cNvSpPr>
            <p:nvPr/>
          </p:nvSpPr>
          <p:spPr bwMode="auto">
            <a:xfrm>
              <a:off x="1278" y="2586"/>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69" name="Line 34">
              <a:extLst>
                <a:ext uri="{FF2B5EF4-FFF2-40B4-BE49-F238E27FC236}">
                  <a16:creationId xmlns:a16="http://schemas.microsoft.com/office/drawing/2014/main" id="{A1E58A83-DE3C-4FCC-80F1-E09662C424E3}"/>
                </a:ext>
              </a:extLst>
            </p:cNvPr>
            <p:cNvSpPr>
              <a:spLocks noChangeShapeType="1"/>
            </p:cNvSpPr>
            <p:nvPr/>
          </p:nvSpPr>
          <p:spPr bwMode="auto">
            <a:xfrm flipH="1">
              <a:off x="1284" y="3090"/>
              <a:ext cx="6" cy="156"/>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0" name="Line 35">
              <a:extLst>
                <a:ext uri="{FF2B5EF4-FFF2-40B4-BE49-F238E27FC236}">
                  <a16:creationId xmlns:a16="http://schemas.microsoft.com/office/drawing/2014/main" id="{9ADFCA66-C3DA-4F74-AC44-566BDB97E0AA}"/>
                </a:ext>
              </a:extLst>
            </p:cNvPr>
            <p:cNvSpPr>
              <a:spLocks noChangeShapeType="1"/>
            </p:cNvSpPr>
            <p:nvPr/>
          </p:nvSpPr>
          <p:spPr bwMode="auto">
            <a:xfrm>
              <a:off x="1866" y="3306"/>
              <a:ext cx="1536" cy="18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23564" name="Line 37">
            <a:extLst>
              <a:ext uri="{FF2B5EF4-FFF2-40B4-BE49-F238E27FC236}">
                <a16:creationId xmlns:a16="http://schemas.microsoft.com/office/drawing/2014/main" id="{E332BA56-8979-45F8-B331-0CFA1D47CF02}"/>
              </a:ext>
            </a:extLst>
          </p:cNvPr>
          <p:cNvSpPr>
            <a:spLocks noChangeShapeType="1"/>
          </p:cNvSpPr>
          <p:nvPr/>
        </p:nvSpPr>
        <p:spPr bwMode="auto">
          <a:xfrm>
            <a:off x="3224213" y="3133725"/>
            <a:ext cx="2200275" cy="0"/>
          </a:xfrm>
          <a:prstGeom prst="line">
            <a:avLst/>
          </a:prstGeom>
          <a:noFill/>
          <a:ln w="38100">
            <a:solidFill>
              <a:schemeClr val="bg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5" name="Text Box 38">
            <a:extLst>
              <a:ext uri="{FF2B5EF4-FFF2-40B4-BE49-F238E27FC236}">
                <a16:creationId xmlns:a16="http://schemas.microsoft.com/office/drawing/2014/main" id="{363765BB-1A1E-4132-9D42-0AB44A5970D7}"/>
              </a:ext>
            </a:extLst>
          </p:cNvPr>
          <p:cNvSpPr txBox="1">
            <a:spLocks noChangeArrowheads="1"/>
          </p:cNvSpPr>
          <p:nvPr/>
        </p:nvSpPr>
        <p:spPr bwMode="auto">
          <a:xfrm>
            <a:off x="3295650" y="2794000"/>
            <a:ext cx="1968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00FF99"/>
                </a:solidFill>
                <a:latin typeface="Comic Sans MS" panose="030F0702030302020204" pitchFamily="66" charset="0"/>
              </a:rPr>
              <a:t>TCP </a:t>
            </a:r>
          </a:p>
          <a:p>
            <a:pPr algn="ctr">
              <a:spcBef>
                <a:spcPct val="0"/>
              </a:spcBef>
              <a:buFontTx/>
              <a:buNone/>
            </a:pPr>
            <a:r>
              <a:rPr lang="en-US" altLang="en-US" sz="1800" b="0">
                <a:solidFill>
                  <a:srgbClr val="00FF99"/>
                </a:solidFill>
                <a:latin typeface="Comic Sans MS" panose="030F0702030302020204" pitchFamily="66" charset="0"/>
              </a:rPr>
              <a:t>connection setup</a:t>
            </a:r>
            <a:endParaRPr lang="en-US" altLang="en-US" sz="2400" b="0">
              <a:solidFill>
                <a:srgbClr val="00FF99"/>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0E7123A7-AE71-4202-AAEB-5BAC215FFA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D8AF62F8-8069-41AF-A0DE-11EA6E4EE670}" type="slidenum">
              <a:rPr lang="en-US" altLang="en-US" sz="1400" b="0">
                <a:latin typeface="Times New Roman" panose="02020603050405020304" pitchFamily="18" charset="0"/>
              </a:rPr>
              <a:pPr>
                <a:spcBef>
                  <a:spcPct val="0"/>
                </a:spcBef>
                <a:buFontTx/>
                <a:buNone/>
              </a:pPr>
              <a:t>37</a:t>
            </a:fld>
            <a:endParaRPr lang="en-US" altLang="en-US" sz="1400" b="0">
              <a:latin typeface="Times New Roman" panose="02020603050405020304" pitchFamily="18" charset="0"/>
            </a:endParaRPr>
          </a:p>
        </p:txBody>
      </p:sp>
      <p:sp>
        <p:nvSpPr>
          <p:cNvPr id="24579" name="AutoShape 40">
            <a:hlinkClick r:id="" action="ppaction://hlinkshowjump?jump=nextslide" highlightClick="1"/>
            <a:extLst>
              <a:ext uri="{FF2B5EF4-FFF2-40B4-BE49-F238E27FC236}">
                <a16:creationId xmlns:a16="http://schemas.microsoft.com/office/drawing/2014/main" id="{BD58F8A4-22CB-4076-8458-4F0C46AE1DCC}"/>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24580" name="AutoShape 41">
            <a:hlinkClick r:id="" action="ppaction://hlinkshowjump?jump=previousslide" highlightClick="1"/>
            <a:extLst>
              <a:ext uri="{FF2B5EF4-FFF2-40B4-BE49-F238E27FC236}">
                <a16:creationId xmlns:a16="http://schemas.microsoft.com/office/drawing/2014/main" id="{3BFB96DD-2D89-42BE-BD2B-646BE2B2CF96}"/>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4581" name="Rectangle 42">
            <a:extLst>
              <a:ext uri="{FF2B5EF4-FFF2-40B4-BE49-F238E27FC236}">
                <a16:creationId xmlns:a16="http://schemas.microsoft.com/office/drawing/2014/main" id="{32FBD3C0-7E37-4C21-8B57-C2B6432107C4}"/>
              </a:ext>
            </a:extLst>
          </p:cNvPr>
          <p:cNvSpPr>
            <a:spLocks noChangeArrowheads="1"/>
          </p:cNvSpPr>
          <p:nvPr/>
        </p:nvSpPr>
        <p:spPr bwMode="auto">
          <a:xfrm>
            <a:off x="304800" y="3810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r>
              <a:rPr lang="en-US" altLang="en-US" sz="2200">
                <a:solidFill>
                  <a:srgbClr val="FFFF00"/>
                </a:solidFill>
                <a:latin typeface=".VnBlack" panose="020B7200000000000000" pitchFamily="34" charset="0"/>
              </a:rPr>
              <a:t>3. Giao thøc UDP – User Datagram Protocol</a:t>
            </a:r>
          </a:p>
        </p:txBody>
      </p:sp>
      <p:sp>
        <p:nvSpPr>
          <p:cNvPr id="234539" name="Rectangle 43">
            <a:extLst>
              <a:ext uri="{FF2B5EF4-FFF2-40B4-BE49-F238E27FC236}">
                <a16:creationId xmlns:a16="http://schemas.microsoft.com/office/drawing/2014/main" id="{ACF210F6-6FD5-42D3-93B2-16F8CA0EAAC6}"/>
              </a:ext>
            </a:extLst>
          </p:cNvPr>
          <p:cNvSpPr>
            <a:spLocks noChangeArrowheads="1"/>
          </p:cNvSpPr>
          <p:nvPr/>
        </p:nvSpPr>
        <p:spPr bwMode="auto">
          <a:xfrm>
            <a:off x="304800" y="838200"/>
            <a:ext cx="8534400" cy="1295400"/>
          </a:xfrm>
          <a:prstGeom prst="rect">
            <a:avLst/>
          </a:prstGeom>
          <a:noFill/>
          <a:ln w="9525">
            <a:noFill/>
            <a:miter lim="800000"/>
            <a:headEnd/>
            <a:tailEnd/>
          </a:ln>
        </p:spPr>
        <p:txBody>
          <a:bodyPr/>
          <a:lstStyle/>
          <a:p>
            <a:pPr algn="just" eaLnBrk="1" hangingPunct="1">
              <a:spcBef>
                <a:spcPct val="20000"/>
              </a:spcBef>
              <a:buClr>
                <a:srgbClr val="00FF99"/>
              </a:buClr>
              <a:tabLst>
                <a:tab pos="228600" algn="l"/>
              </a:tabLst>
              <a:defRPr/>
            </a:pPr>
            <a:r>
              <a:rPr lang="vi-VN" sz="2000" b="0" dirty="0">
                <a:latin typeface="Arial" pitchFamily="34" charset="0"/>
                <a:cs typeface="Arial" pitchFamily="34" charset="0"/>
              </a:rPr>
              <a:t>UDP là giao thức không liên kết được sử dụng thay thế cho TCP theo yêu cầu của ứng dụng. Nó thường được dùng cho các ứng dụng không đòi hỏi độ tin cậy cao trong giao vận. Đơn vị dữ liệu được gọi là UDP datagram. Có khuôn dạng như sau:</a:t>
            </a:r>
            <a:endParaRPr lang="en-US" sz="2000" b="0" dirty="0">
              <a:latin typeface="Arial" pitchFamily="34" charset="0"/>
              <a:cs typeface="Arial" pitchFamily="34" charset="0"/>
            </a:endParaRPr>
          </a:p>
          <a:p>
            <a:pPr algn="just" eaLnBrk="1" hangingPunct="1">
              <a:spcBef>
                <a:spcPct val="20000"/>
              </a:spcBef>
              <a:buClr>
                <a:srgbClr val="00FF99"/>
              </a:buClr>
              <a:tabLst>
                <a:tab pos="228600" algn="l"/>
              </a:tabLst>
              <a:defRPr/>
            </a:pPr>
            <a:endParaRPr lang="vi-VN" sz="2000" b="0" dirty="0">
              <a:latin typeface="+mj-lt"/>
            </a:endParaRPr>
          </a:p>
          <a:p>
            <a:pPr algn="just" eaLnBrk="1" hangingPunct="1">
              <a:spcBef>
                <a:spcPct val="20000"/>
              </a:spcBef>
              <a:buClr>
                <a:srgbClr val="00FF99"/>
              </a:buClr>
              <a:tabLst>
                <a:tab pos="228600" algn="l"/>
              </a:tabLst>
              <a:defRPr/>
            </a:pPr>
            <a:endParaRPr lang="en-US" sz="2200" b="0" dirty="0"/>
          </a:p>
          <a:p>
            <a:pPr algn="just" eaLnBrk="1" hangingPunct="1">
              <a:spcBef>
                <a:spcPct val="20000"/>
              </a:spcBef>
              <a:buClr>
                <a:srgbClr val="00FF99"/>
              </a:buClr>
              <a:tabLst>
                <a:tab pos="228600" algn="l"/>
              </a:tabLst>
              <a:defRPr/>
            </a:pPr>
            <a:endParaRPr lang="en-US" sz="2200" dirty="0"/>
          </a:p>
          <a:p>
            <a:pPr algn="just" eaLnBrk="1" hangingPunct="1">
              <a:spcBef>
                <a:spcPct val="20000"/>
              </a:spcBef>
              <a:buClr>
                <a:srgbClr val="00FF99"/>
              </a:buClr>
              <a:tabLst>
                <a:tab pos="228600" algn="l"/>
              </a:tabLst>
              <a:defRPr/>
            </a:pPr>
            <a:endParaRPr lang="en-US" sz="2200" dirty="0"/>
          </a:p>
          <a:p>
            <a:pPr eaLnBrk="1" hangingPunct="1">
              <a:lnSpc>
                <a:spcPct val="120000"/>
              </a:lnSpc>
              <a:spcBef>
                <a:spcPts val="1200"/>
              </a:spcBef>
              <a:defRPr/>
            </a:pPr>
            <a:r>
              <a:rPr lang="en-US" sz="2000" dirty="0">
                <a:solidFill>
                  <a:srgbClr val="00FF99"/>
                </a:solidFill>
                <a:latin typeface="Arial" pitchFamily="34" charset="0"/>
                <a:cs typeface="Arial" pitchFamily="34" charset="0"/>
              </a:rPr>
              <a:t>Source port: </a:t>
            </a:r>
            <a:r>
              <a:rPr lang="en-US" sz="2000" b="0" dirty="0" err="1">
                <a:latin typeface="Arial" pitchFamily="34" charset="0"/>
                <a:cs typeface="Arial" pitchFamily="34" charset="0"/>
              </a:rPr>
              <a:t>Xác</a:t>
            </a:r>
            <a:r>
              <a:rPr lang="en-US" sz="2000" b="0" dirty="0">
                <a:latin typeface="Arial" pitchFamily="34" charset="0"/>
                <a:cs typeface="Arial" pitchFamily="34" charset="0"/>
              </a:rPr>
              <a:t> </a:t>
            </a:r>
            <a:r>
              <a:rPr lang="en-US" sz="2000" b="0" dirty="0" err="1">
                <a:latin typeface="Arial" pitchFamily="34" charset="0"/>
                <a:cs typeface="Arial" pitchFamily="34" charset="0"/>
              </a:rPr>
              <a:t>định</a:t>
            </a:r>
            <a:r>
              <a:rPr lang="en-US" sz="2000" b="0" dirty="0">
                <a:latin typeface="Arial" pitchFamily="34" charset="0"/>
                <a:cs typeface="Arial" pitchFamily="34" charset="0"/>
              </a:rPr>
              <a:t> </a:t>
            </a:r>
            <a:r>
              <a:rPr lang="en-US" sz="2000" b="0" dirty="0" err="1">
                <a:latin typeface="Arial" pitchFamily="34" charset="0"/>
                <a:cs typeface="Arial" pitchFamily="34" charset="0"/>
              </a:rPr>
              <a:t>cổng</a:t>
            </a:r>
            <a:r>
              <a:rPr lang="en-US" sz="2000" b="0" dirty="0">
                <a:latin typeface="Arial" pitchFamily="34" charset="0"/>
                <a:cs typeface="Arial" pitchFamily="34" charset="0"/>
              </a:rPr>
              <a:t> </a:t>
            </a:r>
            <a:r>
              <a:rPr lang="en-US" sz="2000" b="0" dirty="0" err="1">
                <a:latin typeface="Arial" pitchFamily="34" charset="0"/>
                <a:cs typeface="Arial" pitchFamily="34" charset="0"/>
              </a:rPr>
              <a:t>của</a:t>
            </a:r>
            <a:r>
              <a:rPr lang="en-US" sz="2000" b="0" dirty="0">
                <a:latin typeface="Arial" pitchFamily="34" charset="0"/>
                <a:cs typeface="Arial" pitchFamily="34" charset="0"/>
              </a:rPr>
              <a:t> </a:t>
            </a:r>
            <a:r>
              <a:rPr lang="en-US" sz="2000" b="0" dirty="0" err="1">
                <a:latin typeface="Arial" pitchFamily="34" charset="0"/>
                <a:cs typeface="Arial" pitchFamily="34" charset="0"/>
              </a:rPr>
              <a:t>người</a:t>
            </a:r>
            <a:r>
              <a:rPr lang="en-US" sz="2000" b="0" dirty="0">
                <a:latin typeface="Arial" pitchFamily="34" charset="0"/>
                <a:cs typeface="Arial" pitchFamily="34" charset="0"/>
              </a:rPr>
              <a:t> </a:t>
            </a:r>
            <a:r>
              <a:rPr lang="en-US" sz="2000" b="0" dirty="0" err="1">
                <a:latin typeface="Arial" pitchFamily="34" charset="0"/>
                <a:cs typeface="Arial" pitchFamily="34" charset="0"/>
              </a:rPr>
              <a:t>gửi</a:t>
            </a:r>
            <a:r>
              <a:rPr lang="en-US" sz="2000" b="0" dirty="0">
                <a:latin typeface="Arial" pitchFamily="34" charset="0"/>
                <a:cs typeface="Arial" pitchFamily="34" charset="0"/>
              </a:rPr>
              <a:t> </a:t>
            </a:r>
            <a:r>
              <a:rPr lang="en-US" sz="2000" b="0" dirty="0" err="1">
                <a:latin typeface="Arial" pitchFamily="34" charset="0"/>
                <a:cs typeface="Arial" pitchFamily="34" charset="0"/>
              </a:rPr>
              <a:t>thông</a:t>
            </a:r>
            <a:r>
              <a:rPr lang="en-US" sz="2000" b="0" dirty="0">
                <a:latin typeface="Arial" pitchFamily="34" charset="0"/>
                <a:cs typeface="Arial" pitchFamily="34" charset="0"/>
              </a:rPr>
              <a:t> tin </a:t>
            </a:r>
            <a:r>
              <a:rPr lang="en-US" sz="2000" b="0" dirty="0" err="1">
                <a:latin typeface="Arial" pitchFamily="34" charset="0"/>
                <a:cs typeface="Arial" pitchFamily="34" charset="0"/>
              </a:rPr>
              <a:t>và</a:t>
            </a:r>
            <a:r>
              <a:rPr lang="en-US" sz="2000" b="0" dirty="0">
                <a:latin typeface="Arial" pitchFamily="34" charset="0"/>
                <a:cs typeface="Arial" pitchFamily="34" charset="0"/>
              </a:rPr>
              <a:t> </a:t>
            </a:r>
            <a:r>
              <a:rPr lang="en-US" sz="2000" b="0" dirty="0" err="1">
                <a:latin typeface="Arial" pitchFamily="34" charset="0"/>
                <a:cs typeface="Arial" pitchFamily="34" charset="0"/>
              </a:rPr>
              <a:t>có</a:t>
            </a:r>
            <a:r>
              <a:rPr lang="en-US" sz="2000" b="0" dirty="0">
                <a:latin typeface="Arial" pitchFamily="34" charset="0"/>
                <a:cs typeface="Arial" pitchFamily="34" charset="0"/>
              </a:rPr>
              <a:t> ý </a:t>
            </a:r>
            <a:r>
              <a:rPr lang="en-US" sz="2000" b="0" dirty="0" err="1">
                <a:latin typeface="Arial" pitchFamily="34" charset="0"/>
                <a:cs typeface="Arial" pitchFamily="34" charset="0"/>
              </a:rPr>
              <a:t>nghĩa</a:t>
            </a:r>
            <a:r>
              <a:rPr lang="en-US" sz="2000" b="0" dirty="0">
                <a:latin typeface="Arial" pitchFamily="34" charset="0"/>
                <a:cs typeface="Arial" pitchFamily="34" charset="0"/>
              </a:rPr>
              <a:t> </a:t>
            </a:r>
            <a:r>
              <a:rPr lang="en-US" sz="2000" b="0" dirty="0" err="1">
                <a:latin typeface="Arial" pitchFamily="34" charset="0"/>
                <a:cs typeface="Arial" pitchFamily="34" charset="0"/>
              </a:rPr>
              <a:t>nếu</a:t>
            </a:r>
            <a:r>
              <a:rPr lang="en-US" sz="2000" b="0" dirty="0">
                <a:latin typeface="Arial" pitchFamily="34" charset="0"/>
                <a:cs typeface="Arial" pitchFamily="34" charset="0"/>
              </a:rPr>
              <a:t> </a:t>
            </a:r>
            <a:r>
              <a:rPr lang="en-US" sz="2000" b="0" dirty="0" err="1">
                <a:latin typeface="Arial" pitchFamily="34" charset="0"/>
                <a:cs typeface="Arial" pitchFamily="34" charset="0"/>
              </a:rPr>
              <a:t>muốn</a:t>
            </a:r>
            <a:r>
              <a:rPr lang="en-US" sz="2000" b="0" dirty="0">
                <a:latin typeface="Arial" pitchFamily="34" charset="0"/>
                <a:cs typeface="Arial" pitchFamily="34" charset="0"/>
              </a:rPr>
              <a:t> </a:t>
            </a:r>
            <a:r>
              <a:rPr lang="en-US" sz="2000" b="0" dirty="0" err="1">
                <a:latin typeface="Arial" pitchFamily="34" charset="0"/>
                <a:cs typeface="Arial" pitchFamily="34" charset="0"/>
              </a:rPr>
              <a:t>nhận</a:t>
            </a:r>
            <a:r>
              <a:rPr lang="en-US" sz="2000" b="0" dirty="0">
                <a:latin typeface="Arial" pitchFamily="34" charset="0"/>
                <a:cs typeface="Arial" pitchFamily="34" charset="0"/>
              </a:rPr>
              <a:t> </a:t>
            </a:r>
            <a:r>
              <a:rPr lang="en-US" sz="2000" b="0" dirty="0" err="1">
                <a:latin typeface="Arial" pitchFamily="34" charset="0"/>
                <a:cs typeface="Arial" pitchFamily="34" charset="0"/>
              </a:rPr>
              <a:t>thông</a:t>
            </a:r>
            <a:r>
              <a:rPr lang="en-US" sz="2000" b="0" dirty="0">
                <a:latin typeface="Arial" pitchFamily="34" charset="0"/>
                <a:cs typeface="Arial" pitchFamily="34" charset="0"/>
              </a:rPr>
              <a:t> tin </a:t>
            </a:r>
            <a:r>
              <a:rPr lang="en-US" sz="2000" b="0" dirty="0" err="1">
                <a:latin typeface="Arial" pitchFamily="34" charset="0"/>
                <a:cs typeface="Arial" pitchFamily="34" charset="0"/>
              </a:rPr>
              <a:t>phản</a:t>
            </a:r>
            <a:r>
              <a:rPr lang="en-US" sz="2000" b="0" dirty="0">
                <a:latin typeface="Arial" pitchFamily="34" charset="0"/>
                <a:cs typeface="Arial" pitchFamily="34" charset="0"/>
              </a:rPr>
              <a:t> </a:t>
            </a:r>
            <a:r>
              <a:rPr lang="en-US" sz="2000" b="0" dirty="0" err="1">
                <a:latin typeface="Arial" pitchFamily="34" charset="0"/>
                <a:cs typeface="Arial" pitchFamily="34" charset="0"/>
              </a:rPr>
              <a:t>hồi</a:t>
            </a:r>
            <a:r>
              <a:rPr lang="en-US" sz="2000" b="0" dirty="0">
                <a:latin typeface="Arial" pitchFamily="34" charset="0"/>
                <a:cs typeface="Arial" pitchFamily="34" charset="0"/>
              </a:rPr>
              <a:t> </a:t>
            </a:r>
            <a:r>
              <a:rPr lang="en-US" sz="2000" b="0" dirty="0" err="1">
                <a:latin typeface="Arial" pitchFamily="34" charset="0"/>
                <a:cs typeface="Arial" pitchFamily="34" charset="0"/>
              </a:rPr>
              <a:t>từ</a:t>
            </a:r>
            <a:r>
              <a:rPr lang="en-US" sz="2000" b="0" dirty="0">
                <a:latin typeface="Arial" pitchFamily="34" charset="0"/>
                <a:cs typeface="Arial" pitchFamily="34" charset="0"/>
              </a:rPr>
              <a:t> </a:t>
            </a:r>
            <a:r>
              <a:rPr lang="en-US" sz="2000" b="0" dirty="0" err="1">
                <a:latin typeface="Arial" pitchFamily="34" charset="0"/>
                <a:cs typeface="Arial" pitchFamily="34" charset="0"/>
              </a:rPr>
              <a:t>người</a:t>
            </a:r>
            <a:r>
              <a:rPr lang="en-US" sz="2000" b="0" dirty="0">
                <a:latin typeface="Arial" pitchFamily="34" charset="0"/>
                <a:cs typeface="Arial" pitchFamily="34" charset="0"/>
              </a:rPr>
              <a:t> </a:t>
            </a:r>
            <a:r>
              <a:rPr lang="en-US" sz="2000" b="0" dirty="0" err="1">
                <a:latin typeface="Arial" pitchFamily="34" charset="0"/>
                <a:cs typeface="Arial" pitchFamily="34" charset="0"/>
              </a:rPr>
              <a:t>nhận</a:t>
            </a:r>
            <a:r>
              <a:rPr lang="en-US" sz="2000" b="0" dirty="0">
                <a:latin typeface="Arial" pitchFamily="34" charset="0"/>
                <a:cs typeface="Arial" pitchFamily="34" charset="0"/>
              </a:rPr>
              <a:t>. </a:t>
            </a:r>
            <a:r>
              <a:rPr lang="en-US" sz="2000" b="0" dirty="0" err="1">
                <a:latin typeface="Arial" pitchFamily="34" charset="0"/>
                <a:cs typeface="Arial" pitchFamily="34" charset="0"/>
              </a:rPr>
              <a:t>Nếu</a:t>
            </a:r>
            <a:r>
              <a:rPr lang="en-US" sz="2000" b="0" dirty="0">
                <a:latin typeface="Arial" pitchFamily="34" charset="0"/>
                <a:cs typeface="Arial" pitchFamily="34" charset="0"/>
              </a:rPr>
              <a:t> </a:t>
            </a:r>
            <a:r>
              <a:rPr lang="en-US" sz="2000" b="0" dirty="0" err="1">
                <a:latin typeface="Arial" pitchFamily="34" charset="0"/>
                <a:cs typeface="Arial" pitchFamily="34" charset="0"/>
              </a:rPr>
              <a:t>không</a:t>
            </a:r>
            <a:r>
              <a:rPr lang="en-US" sz="2000" b="0" dirty="0">
                <a:latin typeface="Arial" pitchFamily="34" charset="0"/>
                <a:cs typeface="Arial" pitchFamily="34" charset="0"/>
              </a:rPr>
              <a:t> </a:t>
            </a:r>
            <a:r>
              <a:rPr lang="en-US" sz="2000" b="0" dirty="0" err="1">
                <a:latin typeface="Arial" pitchFamily="34" charset="0"/>
                <a:cs typeface="Arial" pitchFamily="34" charset="0"/>
              </a:rPr>
              <a:t>thì</a:t>
            </a:r>
            <a:r>
              <a:rPr lang="en-US" sz="2000" b="0" dirty="0">
                <a:latin typeface="Arial" pitchFamily="34" charset="0"/>
                <a:cs typeface="Arial" pitchFamily="34" charset="0"/>
              </a:rPr>
              <a:t> </a:t>
            </a:r>
            <a:r>
              <a:rPr lang="en-US" sz="2000" b="0" dirty="0" err="1">
                <a:latin typeface="Arial" pitchFamily="34" charset="0"/>
                <a:cs typeface="Arial" pitchFamily="34" charset="0"/>
              </a:rPr>
              <a:t>đặt</a:t>
            </a:r>
            <a:r>
              <a:rPr lang="en-US" sz="2000" b="0" dirty="0">
                <a:latin typeface="Arial" pitchFamily="34" charset="0"/>
                <a:cs typeface="Arial" pitchFamily="34" charset="0"/>
              </a:rPr>
              <a:t> </a:t>
            </a:r>
            <a:r>
              <a:rPr lang="en-US" sz="2000" b="0" dirty="0" err="1">
                <a:latin typeface="Arial" pitchFamily="34" charset="0"/>
                <a:cs typeface="Arial" pitchFamily="34" charset="0"/>
              </a:rPr>
              <a:t>bằng</a:t>
            </a:r>
            <a:r>
              <a:rPr lang="en-US" sz="2000" b="0" dirty="0">
                <a:latin typeface="Arial" pitchFamily="34" charset="0"/>
                <a:cs typeface="Arial" pitchFamily="34" charset="0"/>
              </a:rPr>
              <a:t> 0.</a:t>
            </a:r>
          </a:p>
          <a:p>
            <a:pPr eaLnBrk="1" hangingPunct="1">
              <a:lnSpc>
                <a:spcPct val="120000"/>
              </a:lnSpc>
              <a:defRPr/>
            </a:pPr>
            <a:r>
              <a:rPr lang="en-US" sz="2000" dirty="0">
                <a:solidFill>
                  <a:srgbClr val="00FF99"/>
                </a:solidFill>
                <a:latin typeface="Arial" pitchFamily="34" charset="0"/>
                <a:cs typeface="Arial" pitchFamily="34" charset="0"/>
              </a:rPr>
              <a:t>Destination port: </a:t>
            </a:r>
            <a:r>
              <a:rPr lang="en-US" sz="2000" b="0" dirty="0" err="1">
                <a:latin typeface="Arial" pitchFamily="34" charset="0"/>
                <a:cs typeface="Arial" pitchFamily="34" charset="0"/>
              </a:rPr>
              <a:t>Xác</a:t>
            </a:r>
            <a:r>
              <a:rPr lang="en-US" sz="2000" b="0" dirty="0">
                <a:latin typeface="Arial" pitchFamily="34" charset="0"/>
                <a:cs typeface="Arial" pitchFamily="34" charset="0"/>
              </a:rPr>
              <a:t> </a:t>
            </a:r>
            <a:r>
              <a:rPr lang="en-US" sz="2000" b="0" dirty="0" err="1">
                <a:latin typeface="Arial" pitchFamily="34" charset="0"/>
                <a:cs typeface="Arial" pitchFamily="34" charset="0"/>
              </a:rPr>
              <a:t>định</a:t>
            </a:r>
            <a:r>
              <a:rPr lang="en-US" sz="2000" b="0" dirty="0">
                <a:latin typeface="Arial" pitchFamily="34" charset="0"/>
                <a:cs typeface="Arial" pitchFamily="34" charset="0"/>
              </a:rPr>
              <a:t> </a:t>
            </a:r>
            <a:r>
              <a:rPr lang="en-US" sz="2000" b="0" dirty="0" err="1">
                <a:latin typeface="Arial" pitchFamily="34" charset="0"/>
                <a:cs typeface="Arial" pitchFamily="34" charset="0"/>
              </a:rPr>
              <a:t>cổng</a:t>
            </a:r>
            <a:r>
              <a:rPr lang="en-US" sz="2000" b="0" dirty="0">
                <a:latin typeface="Arial" pitchFamily="34" charset="0"/>
                <a:cs typeface="Arial" pitchFamily="34" charset="0"/>
              </a:rPr>
              <a:t> </a:t>
            </a:r>
            <a:r>
              <a:rPr lang="en-US" sz="2000" b="0" dirty="0" err="1">
                <a:latin typeface="Arial" pitchFamily="34" charset="0"/>
                <a:cs typeface="Arial" pitchFamily="34" charset="0"/>
              </a:rPr>
              <a:t>nhận</a:t>
            </a:r>
            <a:r>
              <a:rPr lang="en-US" sz="2000" b="0" dirty="0">
                <a:latin typeface="Arial" pitchFamily="34" charset="0"/>
                <a:cs typeface="Arial" pitchFamily="34" charset="0"/>
              </a:rPr>
              <a:t> </a:t>
            </a:r>
            <a:r>
              <a:rPr lang="en-US" sz="2000" b="0" dirty="0" err="1">
                <a:latin typeface="Arial" pitchFamily="34" charset="0"/>
                <a:cs typeface="Arial" pitchFamily="34" charset="0"/>
              </a:rPr>
              <a:t>thông</a:t>
            </a:r>
            <a:r>
              <a:rPr lang="en-US" sz="2000" b="0" dirty="0">
                <a:latin typeface="Arial" pitchFamily="34" charset="0"/>
                <a:cs typeface="Arial" pitchFamily="34" charset="0"/>
              </a:rPr>
              <a:t> tin.</a:t>
            </a:r>
          </a:p>
          <a:p>
            <a:pPr eaLnBrk="1" hangingPunct="1">
              <a:lnSpc>
                <a:spcPct val="120000"/>
              </a:lnSpc>
              <a:defRPr/>
            </a:pPr>
            <a:r>
              <a:rPr lang="en-US" sz="2000" dirty="0">
                <a:solidFill>
                  <a:srgbClr val="00FF99"/>
                </a:solidFill>
                <a:latin typeface="Arial" pitchFamily="34" charset="0"/>
                <a:cs typeface="Arial" pitchFamily="34" charset="0"/>
              </a:rPr>
              <a:t>Length: </a:t>
            </a:r>
            <a:r>
              <a:rPr lang="en-US" sz="2000" b="0" dirty="0" err="1">
                <a:latin typeface="Arial" pitchFamily="34" charset="0"/>
                <a:cs typeface="Arial" pitchFamily="34" charset="0"/>
              </a:rPr>
              <a:t>Có</a:t>
            </a:r>
            <a:r>
              <a:rPr lang="en-US" sz="2000" b="0" dirty="0">
                <a:latin typeface="Arial" pitchFamily="34" charset="0"/>
                <a:cs typeface="Arial" pitchFamily="34" charset="0"/>
              </a:rPr>
              <a:t> </a:t>
            </a:r>
            <a:r>
              <a:rPr lang="en-US" sz="2000" b="0" dirty="0" err="1">
                <a:latin typeface="Arial" pitchFamily="34" charset="0"/>
                <a:cs typeface="Arial" pitchFamily="34" charset="0"/>
              </a:rPr>
              <a:t>độ</a:t>
            </a:r>
            <a:r>
              <a:rPr lang="en-US" sz="2000" b="0" dirty="0">
                <a:latin typeface="Arial" pitchFamily="34" charset="0"/>
                <a:cs typeface="Arial" pitchFamily="34" charset="0"/>
              </a:rPr>
              <a:t> </a:t>
            </a:r>
            <a:r>
              <a:rPr lang="en-US" sz="2000" b="0" dirty="0" err="1">
                <a:latin typeface="Arial" pitchFamily="34" charset="0"/>
                <a:cs typeface="Arial" pitchFamily="34" charset="0"/>
              </a:rPr>
              <a:t>dài</a:t>
            </a:r>
            <a:r>
              <a:rPr lang="en-US" sz="2000" b="0" dirty="0">
                <a:latin typeface="Arial" pitchFamily="34" charset="0"/>
                <a:cs typeface="Arial" pitchFamily="34" charset="0"/>
              </a:rPr>
              <a:t> 16 bit </a:t>
            </a:r>
            <a:r>
              <a:rPr lang="en-US" sz="2000" b="0" dirty="0" err="1">
                <a:latin typeface="Arial" pitchFamily="34" charset="0"/>
                <a:cs typeface="Arial" pitchFamily="34" charset="0"/>
              </a:rPr>
              <a:t>xác</a:t>
            </a:r>
            <a:r>
              <a:rPr lang="en-US" sz="2000" b="0" dirty="0">
                <a:latin typeface="Arial" pitchFamily="34" charset="0"/>
                <a:cs typeface="Arial" pitchFamily="34" charset="0"/>
              </a:rPr>
              <a:t> </a:t>
            </a:r>
            <a:r>
              <a:rPr lang="en-US" sz="2000" b="0" dirty="0" err="1">
                <a:latin typeface="Arial" pitchFamily="34" charset="0"/>
                <a:cs typeface="Arial" pitchFamily="34" charset="0"/>
              </a:rPr>
              <a:t>định</a:t>
            </a:r>
            <a:r>
              <a:rPr lang="en-US" sz="2000" b="0" dirty="0">
                <a:latin typeface="Arial" pitchFamily="34" charset="0"/>
                <a:cs typeface="Arial" pitchFamily="34" charset="0"/>
              </a:rPr>
              <a:t> </a:t>
            </a:r>
            <a:r>
              <a:rPr lang="en-US" sz="2000" b="0" dirty="0" err="1">
                <a:latin typeface="Arial" pitchFamily="34" charset="0"/>
                <a:cs typeface="Arial" pitchFamily="34" charset="0"/>
              </a:rPr>
              <a:t>chiều</a:t>
            </a:r>
            <a:r>
              <a:rPr lang="en-US" sz="2000" b="0" dirty="0">
                <a:latin typeface="Arial" pitchFamily="34" charset="0"/>
                <a:cs typeface="Arial" pitchFamily="34" charset="0"/>
              </a:rPr>
              <a:t> </a:t>
            </a:r>
            <a:r>
              <a:rPr lang="en-US" sz="2000" b="0" dirty="0" err="1">
                <a:latin typeface="Arial" pitchFamily="34" charset="0"/>
                <a:cs typeface="Arial" pitchFamily="34" charset="0"/>
              </a:rPr>
              <a:t>dài</a:t>
            </a:r>
            <a:r>
              <a:rPr lang="en-US" sz="2000" b="0" dirty="0">
                <a:latin typeface="Arial" pitchFamily="34" charset="0"/>
                <a:cs typeface="Arial" pitchFamily="34" charset="0"/>
              </a:rPr>
              <a:t> </a:t>
            </a:r>
            <a:r>
              <a:rPr lang="en-US" sz="2000" b="0" dirty="0" err="1">
                <a:latin typeface="Arial" pitchFamily="34" charset="0"/>
                <a:cs typeface="Arial" pitchFamily="34" charset="0"/>
              </a:rPr>
              <a:t>của</a:t>
            </a:r>
            <a:r>
              <a:rPr lang="en-US" sz="2000" b="0" dirty="0">
                <a:latin typeface="Arial" pitchFamily="34" charset="0"/>
                <a:cs typeface="Arial" pitchFamily="34" charset="0"/>
              </a:rPr>
              <a:t> </a:t>
            </a:r>
            <a:r>
              <a:rPr lang="en-US" sz="2000" b="0" dirty="0" err="1">
                <a:latin typeface="Arial" pitchFamily="34" charset="0"/>
                <a:cs typeface="Arial" pitchFamily="34" charset="0"/>
              </a:rPr>
              <a:t>toàn</a:t>
            </a:r>
            <a:r>
              <a:rPr lang="en-US" sz="2000" b="0" dirty="0">
                <a:latin typeface="Arial" pitchFamily="34" charset="0"/>
                <a:cs typeface="Arial" pitchFamily="34" charset="0"/>
              </a:rPr>
              <a:t> </a:t>
            </a:r>
            <a:r>
              <a:rPr lang="en-US" sz="2000" b="0" dirty="0" err="1">
                <a:latin typeface="Arial" pitchFamily="34" charset="0"/>
                <a:cs typeface="Arial" pitchFamily="34" charset="0"/>
              </a:rPr>
              <a:t>bộ</a:t>
            </a:r>
            <a:r>
              <a:rPr lang="en-US" sz="2000" b="0" dirty="0">
                <a:latin typeface="Arial" pitchFamily="34" charset="0"/>
                <a:cs typeface="Arial" pitchFamily="34" charset="0"/>
              </a:rPr>
              <a:t> datagram: </a:t>
            </a:r>
            <a:r>
              <a:rPr lang="en-US" sz="2000" b="0" dirty="0" err="1">
                <a:latin typeface="Arial" pitchFamily="34" charset="0"/>
                <a:cs typeface="Arial" pitchFamily="34" charset="0"/>
              </a:rPr>
              <a:t>phần</a:t>
            </a:r>
            <a:r>
              <a:rPr lang="en-US" sz="2000" b="0" dirty="0">
                <a:latin typeface="Arial" pitchFamily="34" charset="0"/>
                <a:cs typeface="Arial" pitchFamily="34" charset="0"/>
              </a:rPr>
              <a:t> header </a:t>
            </a:r>
            <a:r>
              <a:rPr lang="en-US" sz="2000" b="0" dirty="0" err="1">
                <a:latin typeface="Arial" pitchFamily="34" charset="0"/>
                <a:cs typeface="Arial" pitchFamily="34" charset="0"/>
              </a:rPr>
              <a:t>và</a:t>
            </a:r>
            <a:r>
              <a:rPr lang="en-US" sz="2000" b="0" dirty="0">
                <a:latin typeface="Arial" pitchFamily="34" charset="0"/>
                <a:cs typeface="Arial" pitchFamily="34" charset="0"/>
              </a:rPr>
              <a:t> DL. </a:t>
            </a:r>
            <a:r>
              <a:rPr lang="en-US" sz="2000" b="0" dirty="0" err="1">
                <a:latin typeface="Arial" pitchFamily="34" charset="0"/>
                <a:cs typeface="Arial" pitchFamily="34" charset="0"/>
              </a:rPr>
              <a:t>Chiều</a:t>
            </a:r>
            <a:r>
              <a:rPr lang="en-US" sz="2000" b="0" dirty="0">
                <a:latin typeface="Arial" pitchFamily="34" charset="0"/>
                <a:cs typeface="Arial" pitchFamily="34" charset="0"/>
              </a:rPr>
              <a:t> </a:t>
            </a:r>
            <a:r>
              <a:rPr lang="en-US" sz="2000" b="0" dirty="0" err="1">
                <a:latin typeface="Arial" pitchFamily="34" charset="0"/>
                <a:cs typeface="Arial" pitchFamily="34" charset="0"/>
              </a:rPr>
              <a:t>dài</a:t>
            </a:r>
            <a:r>
              <a:rPr lang="en-US" sz="2000" b="0" dirty="0">
                <a:latin typeface="Arial" pitchFamily="34" charset="0"/>
                <a:cs typeface="Arial" pitchFamily="34" charset="0"/>
              </a:rPr>
              <a:t> </a:t>
            </a:r>
            <a:r>
              <a:rPr lang="en-US" sz="2000" b="0" dirty="0" err="1">
                <a:latin typeface="Arial" pitchFamily="34" charset="0"/>
                <a:cs typeface="Arial" pitchFamily="34" charset="0"/>
              </a:rPr>
              <a:t>tối</a:t>
            </a:r>
            <a:r>
              <a:rPr lang="en-US" sz="2000" b="0" dirty="0">
                <a:latin typeface="Arial" pitchFamily="34" charset="0"/>
                <a:cs typeface="Arial" pitchFamily="34" charset="0"/>
              </a:rPr>
              <a:t> </a:t>
            </a:r>
            <a:r>
              <a:rPr lang="en-US" sz="2000" b="0" dirty="0" err="1">
                <a:latin typeface="Arial" pitchFamily="34" charset="0"/>
                <a:cs typeface="Arial" pitchFamily="34" charset="0"/>
              </a:rPr>
              <a:t>thiểu</a:t>
            </a:r>
            <a:r>
              <a:rPr lang="en-US" sz="2000" b="0" dirty="0">
                <a:latin typeface="Arial" pitchFamily="34" charset="0"/>
                <a:cs typeface="Arial" pitchFamily="34" charset="0"/>
              </a:rPr>
              <a:t> </a:t>
            </a:r>
            <a:r>
              <a:rPr lang="en-US" sz="2000" b="0" dirty="0" err="1">
                <a:latin typeface="Arial" pitchFamily="34" charset="0"/>
                <a:cs typeface="Arial" pitchFamily="34" charset="0"/>
              </a:rPr>
              <a:t>là</a:t>
            </a:r>
            <a:r>
              <a:rPr lang="en-US" sz="2000" b="0" dirty="0">
                <a:latin typeface="Arial" pitchFamily="34" charset="0"/>
                <a:cs typeface="Arial" pitchFamily="34" charset="0"/>
              </a:rPr>
              <a:t> 8 byte </a:t>
            </a:r>
            <a:r>
              <a:rPr lang="en-US" sz="2000" b="0" dirty="0" err="1">
                <a:latin typeface="Arial" pitchFamily="34" charset="0"/>
                <a:cs typeface="Arial" pitchFamily="34" charset="0"/>
              </a:rPr>
              <a:t>khi</a:t>
            </a:r>
            <a:r>
              <a:rPr lang="en-US" sz="2000" b="0" dirty="0">
                <a:latin typeface="Arial" pitchFamily="34" charset="0"/>
                <a:cs typeface="Arial" pitchFamily="34" charset="0"/>
              </a:rPr>
              <a:t> </a:t>
            </a:r>
            <a:r>
              <a:rPr lang="en-US" sz="2000" b="0" dirty="0" err="1">
                <a:latin typeface="Arial" pitchFamily="34" charset="0"/>
                <a:cs typeface="Arial" pitchFamily="34" charset="0"/>
              </a:rPr>
              <a:t>gói</a:t>
            </a:r>
            <a:r>
              <a:rPr lang="en-US" sz="2000" b="0" dirty="0">
                <a:latin typeface="Arial" pitchFamily="34" charset="0"/>
                <a:cs typeface="Arial" pitchFamily="34" charset="0"/>
              </a:rPr>
              <a:t> tin </a:t>
            </a:r>
            <a:r>
              <a:rPr lang="en-US" sz="2000" b="0" dirty="0" err="1">
                <a:latin typeface="Arial" pitchFamily="34" charset="0"/>
                <a:cs typeface="Arial" pitchFamily="34" charset="0"/>
              </a:rPr>
              <a:t>không</a:t>
            </a:r>
            <a:r>
              <a:rPr lang="en-US" sz="2000" b="0" dirty="0">
                <a:latin typeface="Arial" pitchFamily="34" charset="0"/>
                <a:cs typeface="Arial" pitchFamily="34" charset="0"/>
              </a:rPr>
              <a:t> </a:t>
            </a:r>
            <a:r>
              <a:rPr lang="en-US" sz="2000" b="0" dirty="0" err="1">
                <a:latin typeface="Arial" pitchFamily="34" charset="0"/>
                <a:cs typeface="Arial" pitchFamily="34" charset="0"/>
              </a:rPr>
              <a:t>có</a:t>
            </a:r>
            <a:r>
              <a:rPr lang="en-US" sz="2000" b="0" dirty="0">
                <a:latin typeface="Arial" pitchFamily="34" charset="0"/>
                <a:cs typeface="Arial" pitchFamily="34" charset="0"/>
              </a:rPr>
              <a:t> </a:t>
            </a:r>
            <a:r>
              <a:rPr lang="en-US" sz="2000" b="0" dirty="0" err="1">
                <a:latin typeface="Arial" pitchFamily="34" charset="0"/>
                <a:cs typeface="Arial" pitchFamily="34" charset="0"/>
              </a:rPr>
              <a:t>dữ</a:t>
            </a:r>
            <a:r>
              <a:rPr lang="en-US" sz="2000" b="0" dirty="0">
                <a:latin typeface="Arial" pitchFamily="34" charset="0"/>
                <a:cs typeface="Arial" pitchFamily="34" charset="0"/>
              </a:rPr>
              <a:t> </a:t>
            </a:r>
            <a:r>
              <a:rPr lang="en-US" sz="2000" b="0" dirty="0" err="1">
                <a:latin typeface="Arial" pitchFamily="34" charset="0"/>
                <a:cs typeface="Arial" pitchFamily="34" charset="0"/>
              </a:rPr>
              <a:t>liệu</a:t>
            </a:r>
            <a:r>
              <a:rPr lang="en-US" sz="2000" b="0" dirty="0">
                <a:latin typeface="Arial" pitchFamily="34" charset="0"/>
                <a:cs typeface="Arial" pitchFamily="34" charset="0"/>
              </a:rPr>
              <a:t>, </a:t>
            </a:r>
            <a:r>
              <a:rPr lang="en-US" sz="2000" b="0" dirty="0" err="1">
                <a:latin typeface="Arial" pitchFamily="34" charset="0"/>
                <a:cs typeface="Arial" pitchFamily="34" charset="0"/>
              </a:rPr>
              <a:t>chỉ</a:t>
            </a:r>
            <a:r>
              <a:rPr lang="en-US" sz="2000" b="0" dirty="0">
                <a:latin typeface="Arial" pitchFamily="34" charset="0"/>
                <a:cs typeface="Arial" pitchFamily="34" charset="0"/>
              </a:rPr>
              <a:t> </a:t>
            </a:r>
            <a:r>
              <a:rPr lang="en-US" sz="2000" b="0" dirty="0" err="1">
                <a:latin typeface="Arial" pitchFamily="34" charset="0"/>
                <a:cs typeface="Arial" pitchFamily="34" charset="0"/>
              </a:rPr>
              <a:t>có</a:t>
            </a:r>
            <a:r>
              <a:rPr lang="en-US" sz="2000" b="0" dirty="0">
                <a:latin typeface="Arial" pitchFamily="34" charset="0"/>
                <a:cs typeface="Arial" pitchFamily="34" charset="0"/>
              </a:rPr>
              <a:t> header.</a:t>
            </a:r>
          </a:p>
          <a:p>
            <a:pPr eaLnBrk="1" hangingPunct="1">
              <a:lnSpc>
                <a:spcPct val="120000"/>
              </a:lnSpc>
              <a:defRPr/>
            </a:pPr>
            <a:r>
              <a:rPr lang="en-US" sz="2000" dirty="0">
                <a:solidFill>
                  <a:srgbClr val="00FF99"/>
                </a:solidFill>
                <a:latin typeface="Arial" pitchFamily="34" charset="0"/>
                <a:cs typeface="Arial" pitchFamily="34" charset="0"/>
              </a:rPr>
              <a:t>Checksum:</a:t>
            </a:r>
            <a:r>
              <a:rPr lang="en-US" sz="2000" b="0" dirty="0">
                <a:latin typeface="Arial" pitchFamily="34" charset="0"/>
                <a:cs typeface="Arial" pitchFamily="34" charset="0"/>
              </a:rPr>
              <a:t> </a:t>
            </a:r>
            <a:r>
              <a:rPr lang="en-US" sz="2000" b="0" dirty="0" err="1">
                <a:latin typeface="Arial" pitchFamily="34" charset="0"/>
                <a:cs typeface="Arial" pitchFamily="34" charset="0"/>
              </a:rPr>
              <a:t>Kiểm</a:t>
            </a:r>
            <a:r>
              <a:rPr lang="en-US" sz="2000" b="0" dirty="0">
                <a:latin typeface="Arial" pitchFamily="34" charset="0"/>
                <a:cs typeface="Arial" pitchFamily="34" charset="0"/>
              </a:rPr>
              <a:t> </a:t>
            </a:r>
            <a:r>
              <a:rPr lang="en-US" sz="2000" b="0" dirty="0" err="1">
                <a:latin typeface="Arial" pitchFamily="34" charset="0"/>
                <a:cs typeface="Arial" pitchFamily="34" charset="0"/>
              </a:rPr>
              <a:t>soát</a:t>
            </a:r>
            <a:r>
              <a:rPr lang="en-US" sz="2000" b="0" dirty="0">
                <a:latin typeface="Arial" pitchFamily="34" charset="0"/>
                <a:cs typeface="Arial" pitchFamily="34" charset="0"/>
              </a:rPr>
              <a:t> </a:t>
            </a:r>
            <a:r>
              <a:rPr lang="en-US" sz="2000" b="0" dirty="0" err="1">
                <a:latin typeface="Arial" pitchFamily="34" charset="0"/>
                <a:cs typeface="Arial" pitchFamily="34" charset="0"/>
              </a:rPr>
              <a:t>lỗi</a:t>
            </a:r>
            <a:endParaRPr lang="en-US" sz="2000" b="0" dirty="0">
              <a:latin typeface="Arial" pitchFamily="34" charset="0"/>
              <a:cs typeface="Arial" pitchFamily="34" charset="0"/>
            </a:endParaRPr>
          </a:p>
        </p:txBody>
      </p:sp>
      <p:graphicFrame>
        <p:nvGraphicFramePr>
          <p:cNvPr id="234572" name="Group 76">
            <a:extLst>
              <a:ext uri="{FF2B5EF4-FFF2-40B4-BE49-F238E27FC236}">
                <a16:creationId xmlns:a16="http://schemas.microsoft.com/office/drawing/2014/main" id="{9024E7E1-351C-4760-80D2-F5AB44B096DF}"/>
              </a:ext>
            </a:extLst>
          </p:cNvPr>
          <p:cNvGraphicFramePr>
            <a:graphicFrameLocks noGrp="1"/>
          </p:cNvGraphicFramePr>
          <p:nvPr>
            <p:ph/>
          </p:nvPr>
        </p:nvGraphicFramePr>
        <p:xfrm>
          <a:off x="1828800" y="2286000"/>
          <a:ext cx="5791200" cy="1371600"/>
        </p:xfrm>
        <a:graphic>
          <a:graphicData uri="http://schemas.openxmlformats.org/drawingml/2006/table">
            <a:tbl>
              <a:tblPr/>
              <a:tblGrid>
                <a:gridCol w="3009900">
                  <a:extLst>
                    <a:ext uri="{9D8B030D-6E8A-4147-A177-3AD203B41FA5}">
                      <a16:colId xmlns:a16="http://schemas.microsoft.com/office/drawing/2014/main" val="20000"/>
                    </a:ext>
                  </a:extLst>
                </a:gridCol>
                <a:gridCol w="2781300">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FFFF00"/>
                          </a:solidFill>
                          <a:effectLst/>
                          <a:latin typeface="Arial" charset="0"/>
                        </a:rPr>
                        <a:t>Source Port</a:t>
                      </a:r>
                    </a:p>
                  </a:txBody>
                  <a:tcPr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bg1"/>
                          </a:solidFill>
                          <a:effectLst/>
                          <a:latin typeface="Arial" charset="0"/>
                        </a:rPr>
                        <a:t>Destination Port</a:t>
                      </a:r>
                    </a:p>
                  </a:txBody>
                  <a:tcPr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a:ln>
                            <a:noFill/>
                          </a:ln>
                          <a:solidFill>
                            <a:schemeClr val="bg1"/>
                          </a:solidFill>
                          <a:effectLst/>
                          <a:latin typeface="Arial" charset="0"/>
                        </a:rPr>
                        <a:t>Message Length</a:t>
                      </a:r>
                    </a:p>
                  </a:txBody>
                  <a:tcPr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FFFF00"/>
                          </a:solidFill>
                          <a:effectLst/>
                          <a:latin typeface="Arial" charset="0"/>
                        </a:rPr>
                        <a:t>Checksum</a:t>
                      </a:r>
                    </a:p>
                  </a:txBody>
                  <a:tcPr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bg1"/>
                          </a:solidFill>
                          <a:effectLst/>
                          <a:latin typeface="Arial" charset="0"/>
                        </a:rPr>
                        <a:t>Data</a:t>
                      </a:r>
                    </a:p>
                  </a:txBody>
                  <a:tcPr horzOverflow="overflow">
                    <a:lnL w="12700" cap="flat" cmpd="sng" algn="ctr">
                      <a:solidFill>
                        <a:srgbClr val="66FF99"/>
                      </a:solidFill>
                      <a:prstDash val="solid"/>
                      <a:round/>
                      <a:headEnd type="none" w="med" len="med"/>
                      <a:tailEnd type="none" w="med" len="med"/>
                    </a:lnL>
                    <a:lnR w="12700" cap="flat" cmpd="sng" algn="ctr">
                      <a:solidFill>
                        <a:srgbClr val="66FF99"/>
                      </a:solidFill>
                      <a:prstDash val="solid"/>
                      <a:round/>
                      <a:headEnd type="none" w="med" len="med"/>
                      <a:tailEnd type="none" w="med" len="med"/>
                    </a:lnR>
                    <a:lnT w="12700" cap="flat" cmpd="sng" algn="ctr">
                      <a:solidFill>
                        <a:srgbClr val="66FF99"/>
                      </a:solidFill>
                      <a:prstDash val="solid"/>
                      <a:round/>
                      <a:headEnd type="none" w="med" len="med"/>
                      <a:tailEnd type="none" w="med" len="med"/>
                    </a:lnT>
                    <a:lnB w="12700" cap="flat" cmpd="sng" algn="ctr">
                      <a:solidFill>
                        <a:srgbClr val="66FF99"/>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4539">
                                            <p:txEl>
                                              <p:pRg st="0" end="0"/>
                                            </p:txEl>
                                          </p:spTgt>
                                        </p:tgtEl>
                                        <p:attrNameLst>
                                          <p:attrName>style.visibility</p:attrName>
                                        </p:attrNameLst>
                                      </p:cBhvr>
                                      <p:to>
                                        <p:strVal val="visible"/>
                                      </p:to>
                                    </p:set>
                                    <p:anim calcmode="lin" valueType="num">
                                      <p:cBhvr additive="base">
                                        <p:cTn id="7" dur="500" fill="hold"/>
                                        <p:tgtEl>
                                          <p:spTgt spid="2345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4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4539">
                                            <p:txEl>
                                              <p:pRg st="5" end="5"/>
                                            </p:txEl>
                                          </p:spTgt>
                                        </p:tgtEl>
                                        <p:attrNameLst>
                                          <p:attrName>style.visibility</p:attrName>
                                        </p:attrNameLst>
                                      </p:cBhvr>
                                      <p:to>
                                        <p:strVal val="visible"/>
                                      </p:to>
                                    </p:set>
                                    <p:anim calcmode="lin" valueType="num">
                                      <p:cBhvr additive="base">
                                        <p:cTn id="13" dur="500" fill="hold"/>
                                        <p:tgtEl>
                                          <p:spTgt spid="234539">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45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4539">
                                            <p:txEl>
                                              <p:pRg st="6" end="6"/>
                                            </p:txEl>
                                          </p:spTgt>
                                        </p:tgtEl>
                                        <p:attrNameLst>
                                          <p:attrName>style.visibility</p:attrName>
                                        </p:attrNameLst>
                                      </p:cBhvr>
                                      <p:to>
                                        <p:strVal val="visible"/>
                                      </p:to>
                                    </p:set>
                                    <p:anim calcmode="lin" valueType="num">
                                      <p:cBhvr additive="base">
                                        <p:cTn id="19" dur="500" fill="hold"/>
                                        <p:tgtEl>
                                          <p:spTgt spid="234539">
                                            <p:txEl>
                                              <p:pRg st="6" end="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45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4539">
                                            <p:txEl>
                                              <p:pRg st="7" end="7"/>
                                            </p:txEl>
                                          </p:spTgt>
                                        </p:tgtEl>
                                        <p:attrNameLst>
                                          <p:attrName>style.visibility</p:attrName>
                                        </p:attrNameLst>
                                      </p:cBhvr>
                                      <p:to>
                                        <p:strVal val="visible"/>
                                      </p:to>
                                    </p:set>
                                    <p:anim calcmode="lin" valueType="num">
                                      <p:cBhvr additive="base">
                                        <p:cTn id="25" dur="500" fill="hold"/>
                                        <p:tgtEl>
                                          <p:spTgt spid="234539">
                                            <p:txEl>
                                              <p:pRg st="7" end="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45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34539">
                                            <p:txEl>
                                              <p:pRg st="8" end="8"/>
                                            </p:txEl>
                                          </p:spTgt>
                                        </p:tgtEl>
                                        <p:attrNameLst>
                                          <p:attrName>style.visibility</p:attrName>
                                        </p:attrNameLst>
                                      </p:cBhvr>
                                      <p:to>
                                        <p:strVal val="visible"/>
                                      </p:to>
                                    </p:set>
                                    <p:anim calcmode="lin" valueType="num">
                                      <p:cBhvr additive="base">
                                        <p:cTn id="31" dur="500" fill="hold"/>
                                        <p:tgtEl>
                                          <p:spTgt spid="234539">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45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a:extLst>
              <a:ext uri="{FF2B5EF4-FFF2-40B4-BE49-F238E27FC236}">
                <a16:creationId xmlns:a16="http://schemas.microsoft.com/office/drawing/2014/main" id="{9621A775-2FC4-4522-8442-6388FF0B12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BD58E1FC-A55B-40F5-8F9C-9FED27E08ED6}" type="slidenum">
              <a:rPr lang="en-US" altLang="en-US" sz="1400" b="0">
                <a:latin typeface="Times New Roman" panose="02020603050405020304" pitchFamily="18" charset="0"/>
              </a:rPr>
              <a:pPr>
                <a:spcBef>
                  <a:spcPct val="0"/>
                </a:spcBef>
                <a:buFontTx/>
                <a:buNone/>
              </a:pPr>
              <a:t>38</a:t>
            </a:fld>
            <a:endParaRPr lang="en-US" altLang="en-US" sz="1400" b="0">
              <a:latin typeface="Times New Roman" panose="02020603050405020304" pitchFamily="18" charset="0"/>
            </a:endParaRPr>
          </a:p>
        </p:txBody>
      </p:sp>
      <p:sp>
        <p:nvSpPr>
          <p:cNvPr id="25603" name="Rectangle 2">
            <a:extLst>
              <a:ext uri="{FF2B5EF4-FFF2-40B4-BE49-F238E27FC236}">
                <a16:creationId xmlns:a16="http://schemas.microsoft.com/office/drawing/2014/main" id="{F866CF5F-9FF5-49C6-AC63-0FEF12456ABC}"/>
              </a:ext>
            </a:extLst>
          </p:cNvPr>
          <p:cNvSpPr>
            <a:spLocks noGrp="1" noChangeArrowheads="1"/>
          </p:cNvSpPr>
          <p:nvPr>
            <p:ph type="title"/>
          </p:nvPr>
        </p:nvSpPr>
        <p:spPr>
          <a:xfrm>
            <a:off x="685800" y="152400"/>
            <a:ext cx="7772400" cy="685800"/>
          </a:xfrm>
        </p:spPr>
        <p:txBody>
          <a:bodyPr/>
          <a:lstStyle/>
          <a:p>
            <a:pPr eaLnBrk="1" hangingPunct="1"/>
            <a:r>
              <a:rPr lang="en-US" altLang="en-US" sz="2600">
                <a:solidFill>
                  <a:srgbClr val="FFFF00"/>
                </a:solidFill>
              </a:rPr>
              <a:t>UDP Sockets</a:t>
            </a:r>
          </a:p>
        </p:txBody>
      </p:sp>
      <p:sp>
        <p:nvSpPr>
          <p:cNvPr id="25604" name="Rectangle 3">
            <a:extLst>
              <a:ext uri="{FF2B5EF4-FFF2-40B4-BE49-F238E27FC236}">
                <a16:creationId xmlns:a16="http://schemas.microsoft.com/office/drawing/2014/main" id="{54C57D08-DE81-4127-975C-17EDB9AB4226}"/>
              </a:ext>
            </a:extLst>
          </p:cNvPr>
          <p:cNvSpPr>
            <a:spLocks noGrp="1" noChangeArrowheads="1"/>
          </p:cNvSpPr>
          <p:nvPr>
            <p:ph type="body" sz="half" idx="1"/>
          </p:nvPr>
        </p:nvSpPr>
        <p:spPr>
          <a:xfrm>
            <a:off x="609600" y="914400"/>
            <a:ext cx="3810000" cy="4114800"/>
          </a:xfrm>
        </p:spPr>
        <p:txBody>
          <a:bodyPr/>
          <a:lstStyle/>
          <a:p>
            <a:pPr eaLnBrk="1" hangingPunct="1">
              <a:lnSpc>
                <a:spcPct val="90000"/>
              </a:lnSpc>
              <a:buFontTx/>
              <a:buNone/>
            </a:pPr>
            <a:r>
              <a:rPr lang="en-US" altLang="en-US" sz="2200" b="0">
                <a:solidFill>
                  <a:srgbClr val="FFFF00"/>
                </a:solidFill>
              </a:rPr>
              <a:t>UDP: no “connection” between client and server</a:t>
            </a:r>
          </a:p>
          <a:p>
            <a:pPr eaLnBrk="1" hangingPunct="1">
              <a:lnSpc>
                <a:spcPct val="90000"/>
              </a:lnSpc>
            </a:pPr>
            <a:r>
              <a:rPr lang="en-US" altLang="en-US" sz="2200" b="0"/>
              <a:t>no handshaking</a:t>
            </a:r>
          </a:p>
          <a:p>
            <a:pPr eaLnBrk="1" hangingPunct="1">
              <a:lnSpc>
                <a:spcPct val="90000"/>
              </a:lnSpc>
            </a:pPr>
            <a:r>
              <a:rPr lang="en-US" altLang="en-US" sz="2200" b="0"/>
              <a:t>sender explicitly attaches IP address and port of destination</a:t>
            </a:r>
          </a:p>
          <a:p>
            <a:pPr eaLnBrk="1" hangingPunct="1">
              <a:lnSpc>
                <a:spcPct val="90000"/>
              </a:lnSpc>
            </a:pPr>
            <a:r>
              <a:rPr lang="en-US" altLang="en-US" sz="2200" b="0"/>
              <a:t>server must extract IP address, port of sender from received datagram</a:t>
            </a:r>
          </a:p>
          <a:p>
            <a:pPr eaLnBrk="1" hangingPunct="1">
              <a:lnSpc>
                <a:spcPct val="90000"/>
              </a:lnSpc>
              <a:spcBef>
                <a:spcPct val="50000"/>
              </a:spcBef>
              <a:buFontTx/>
              <a:buNone/>
            </a:pPr>
            <a:r>
              <a:rPr lang="en-US" altLang="en-US" sz="2200" b="0">
                <a:solidFill>
                  <a:srgbClr val="FFFF00"/>
                </a:solidFill>
              </a:rPr>
              <a:t>UDP: transmitted data may be received out of order, or lost</a:t>
            </a:r>
          </a:p>
        </p:txBody>
      </p:sp>
      <p:sp>
        <p:nvSpPr>
          <p:cNvPr id="25605" name="Rectangle 5">
            <a:extLst>
              <a:ext uri="{FF2B5EF4-FFF2-40B4-BE49-F238E27FC236}">
                <a16:creationId xmlns:a16="http://schemas.microsoft.com/office/drawing/2014/main" id="{5C1A4C5C-A72C-4969-8F32-CE518A390593}"/>
              </a:ext>
            </a:extLst>
          </p:cNvPr>
          <p:cNvSpPr>
            <a:spLocks noChangeArrowheads="1"/>
          </p:cNvSpPr>
          <p:nvPr/>
        </p:nvSpPr>
        <p:spPr bwMode="auto">
          <a:xfrm>
            <a:off x="4657725" y="2895600"/>
            <a:ext cx="4133850" cy="1419225"/>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5606" name="Group 6">
            <a:extLst>
              <a:ext uri="{FF2B5EF4-FFF2-40B4-BE49-F238E27FC236}">
                <a16:creationId xmlns:a16="http://schemas.microsoft.com/office/drawing/2014/main" id="{CC213707-2E73-455C-A57E-D8D65F3C89A7}"/>
              </a:ext>
            </a:extLst>
          </p:cNvPr>
          <p:cNvGrpSpPr>
            <a:grpSpLocks/>
          </p:cNvGrpSpPr>
          <p:nvPr/>
        </p:nvGrpSpPr>
        <p:grpSpPr bwMode="auto">
          <a:xfrm>
            <a:off x="4714875" y="2679700"/>
            <a:ext cx="2624138" cy="396875"/>
            <a:chOff x="66" y="3842"/>
            <a:chExt cx="1653" cy="250"/>
          </a:xfrm>
        </p:grpSpPr>
        <p:sp>
          <p:nvSpPr>
            <p:cNvPr id="25608" name="Rectangle 7">
              <a:extLst>
                <a:ext uri="{FF2B5EF4-FFF2-40B4-BE49-F238E27FC236}">
                  <a16:creationId xmlns:a16="http://schemas.microsoft.com/office/drawing/2014/main" id="{5D0D5066-DF5D-46E6-9A26-F6F5DD2D9BBB}"/>
                </a:ext>
              </a:extLst>
            </p:cNvPr>
            <p:cNvSpPr>
              <a:spLocks noChangeArrowheads="1"/>
            </p:cNvSpPr>
            <p:nvPr/>
          </p:nvSpPr>
          <p:spPr bwMode="auto">
            <a:xfrm>
              <a:off x="96" y="3888"/>
              <a:ext cx="158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5609" name="Text Box 8">
              <a:extLst>
                <a:ext uri="{FF2B5EF4-FFF2-40B4-BE49-F238E27FC236}">
                  <a16:creationId xmlns:a16="http://schemas.microsoft.com/office/drawing/2014/main" id="{204BB5EE-89BF-4A99-A8C4-42CABDC3797B}"/>
                </a:ext>
              </a:extLst>
            </p:cNvPr>
            <p:cNvSpPr txBox="1">
              <a:spLocks noChangeArrowheads="1"/>
            </p:cNvSpPr>
            <p:nvPr/>
          </p:nvSpPr>
          <p:spPr bwMode="auto">
            <a:xfrm>
              <a:off x="66" y="3842"/>
              <a:ext cx="16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0000"/>
                  </a:solidFill>
                  <a:latin typeface="Comic Sans MS" panose="030F0702030302020204" pitchFamily="66" charset="0"/>
                </a:rPr>
                <a:t>application viewpoint</a:t>
              </a:r>
              <a:endParaRPr lang="en-US" altLang="en-US" sz="1800" b="0">
                <a:solidFill>
                  <a:schemeClr val="tx1"/>
                </a:solidFill>
                <a:latin typeface="Comic Sans MS" panose="030F0702030302020204" pitchFamily="66" charset="0"/>
              </a:endParaRPr>
            </a:p>
          </p:txBody>
        </p:sp>
      </p:grpSp>
      <p:sp>
        <p:nvSpPr>
          <p:cNvPr id="25607" name="Text Box 9">
            <a:extLst>
              <a:ext uri="{FF2B5EF4-FFF2-40B4-BE49-F238E27FC236}">
                <a16:creationId xmlns:a16="http://schemas.microsoft.com/office/drawing/2014/main" id="{E75D2A1A-CB0B-4DAE-84B8-BABC8CA54EB0}"/>
              </a:ext>
            </a:extLst>
          </p:cNvPr>
          <p:cNvSpPr txBox="1">
            <a:spLocks noChangeArrowheads="1"/>
          </p:cNvSpPr>
          <p:nvPr/>
        </p:nvSpPr>
        <p:spPr bwMode="auto">
          <a:xfrm>
            <a:off x="4616450" y="3141663"/>
            <a:ext cx="4160838"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i="1">
                <a:solidFill>
                  <a:srgbClr val="FFFF00"/>
                </a:solidFill>
                <a:latin typeface="Comic Sans MS" panose="030F0702030302020204" pitchFamily="66" charset="0"/>
              </a:rPr>
              <a:t>UDP provides </a:t>
            </a:r>
            <a:r>
              <a:rPr lang="en-US" altLang="en-US" sz="2000" b="0" i="1" u="sng">
                <a:solidFill>
                  <a:srgbClr val="FFFF00"/>
                </a:solidFill>
                <a:latin typeface="Comic Sans MS" panose="030F0702030302020204" pitchFamily="66" charset="0"/>
              </a:rPr>
              <a:t>unreliable</a:t>
            </a:r>
            <a:r>
              <a:rPr lang="en-US" altLang="en-US" sz="2000" b="0" i="1">
                <a:solidFill>
                  <a:srgbClr val="FFFF00"/>
                </a:solidFill>
                <a:latin typeface="Comic Sans MS" panose="030F0702030302020204" pitchFamily="66" charset="0"/>
              </a:rPr>
              <a:t> transfer</a:t>
            </a:r>
          </a:p>
          <a:p>
            <a:pPr algn="ctr">
              <a:spcBef>
                <a:spcPct val="0"/>
              </a:spcBef>
              <a:buFontTx/>
              <a:buNone/>
            </a:pPr>
            <a:r>
              <a:rPr lang="en-US" altLang="en-US" sz="2000" b="0" i="1">
                <a:solidFill>
                  <a:srgbClr val="FFFF00"/>
                </a:solidFill>
                <a:latin typeface="Comic Sans MS" panose="030F0702030302020204" pitchFamily="66" charset="0"/>
              </a:rPr>
              <a:t> of groups of bytes (“datagrams”)</a:t>
            </a:r>
          </a:p>
          <a:p>
            <a:pPr algn="ctr">
              <a:spcBef>
                <a:spcPct val="0"/>
              </a:spcBef>
              <a:buFontTx/>
              <a:buNone/>
            </a:pPr>
            <a:r>
              <a:rPr lang="en-US" altLang="en-US" sz="2000" b="0" i="1">
                <a:solidFill>
                  <a:srgbClr val="FFFF00"/>
                </a:solidFill>
                <a:latin typeface="Comic Sans MS" panose="030F0702030302020204" pitchFamily="66" charset="0"/>
              </a:rPr>
              <a:t> between client and server</a:t>
            </a:r>
            <a:endParaRPr lang="en-US" altLang="en-US" sz="2000" b="0" i="1">
              <a:solidFill>
                <a:srgbClr val="FFFF00"/>
              </a:solidFill>
              <a:latin typeface="Times New Roman" panose="02020603050405020304" pitchFamily="18" charset="0"/>
            </a:endParaRPr>
          </a:p>
          <a:p>
            <a:pPr algn="ctr">
              <a:spcBef>
                <a:spcPct val="0"/>
              </a:spcBef>
              <a:buFontTx/>
              <a:buNone/>
            </a:pPr>
            <a:endParaRPr lang="en-US" altLang="en-US" sz="1800" b="0">
              <a:solidFill>
                <a:srgbClr val="FFFF00"/>
              </a:solidFill>
              <a:latin typeface="Comic Sans MS" panose="030F0702030302020204" pitchFamily="66"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1F823981-274B-4AA1-B0C6-F646AF3D16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C4B127AA-83E6-4BD7-9336-F993D326BE33}" type="slidenum">
              <a:rPr lang="en-US" altLang="en-US" sz="1400" b="0">
                <a:latin typeface="Times New Roman" panose="02020603050405020304" pitchFamily="18" charset="0"/>
              </a:rPr>
              <a:pPr>
                <a:spcBef>
                  <a:spcPct val="0"/>
                </a:spcBef>
                <a:buFontTx/>
                <a:buNone/>
              </a:pPr>
              <a:t>39</a:t>
            </a:fld>
            <a:endParaRPr lang="en-US" altLang="en-US" sz="1400" b="0">
              <a:latin typeface="Times New Roman" panose="02020603050405020304" pitchFamily="18" charset="0"/>
            </a:endParaRPr>
          </a:p>
        </p:txBody>
      </p:sp>
      <p:sp>
        <p:nvSpPr>
          <p:cNvPr id="26627" name="Rectangle 29">
            <a:extLst>
              <a:ext uri="{FF2B5EF4-FFF2-40B4-BE49-F238E27FC236}">
                <a16:creationId xmlns:a16="http://schemas.microsoft.com/office/drawing/2014/main" id="{6F766A22-F0EE-43F8-95E2-AFBB923CC0B5}"/>
              </a:ext>
            </a:extLst>
          </p:cNvPr>
          <p:cNvSpPr>
            <a:spLocks noChangeArrowheads="1"/>
          </p:cNvSpPr>
          <p:nvPr/>
        </p:nvSpPr>
        <p:spPr bwMode="auto">
          <a:xfrm>
            <a:off x="304800" y="1143000"/>
            <a:ext cx="8610600" cy="51816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6628" name="Rectangle 2">
            <a:extLst>
              <a:ext uri="{FF2B5EF4-FFF2-40B4-BE49-F238E27FC236}">
                <a16:creationId xmlns:a16="http://schemas.microsoft.com/office/drawing/2014/main" id="{8954A112-5EC8-4568-87A1-F358F0A4F8FD}"/>
              </a:ext>
            </a:extLst>
          </p:cNvPr>
          <p:cNvSpPr>
            <a:spLocks noGrp="1" noChangeArrowheads="1"/>
          </p:cNvSpPr>
          <p:nvPr>
            <p:ph type="title"/>
          </p:nvPr>
        </p:nvSpPr>
        <p:spPr>
          <a:xfrm>
            <a:off x="685800" y="228600"/>
            <a:ext cx="7772400" cy="685800"/>
          </a:xfrm>
        </p:spPr>
        <p:txBody>
          <a:bodyPr/>
          <a:lstStyle/>
          <a:p>
            <a:pPr eaLnBrk="1" hangingPunct="1"/>
            <a:r>
              <a:rPr lang="en-US" altLang="en-US" sz="2600">
                <a:solidFill>
                  <a:srgbClr val="FFFF00"/>
                </a:solidFill>
              </a:rPr>
              <a:t>Client/server socket interaction: UDP</a:t>
            </a:r>
          </a:p>
        </p:txBody>
      </p:sp>
      <p:grpSp>
        <p:nvGrpSpPr>
          <p:cNvPr id="2" name="Group 3">
            <a:extLst>
              <a:ext uri="{FF2B5EF4-FFF2-40B4-BE49-F238E27FC236}">
                <a16:creationId xmlns:a16="http://schemas.microsoft.com/office/drawing/2014/main" id="{674D73F8-63CF-4C9E-8A9C-D1CF0C18260A}"/>
              </a:ext>
            </a:extLst>
          </p:cNvPr>
          <p:cNvGrpSpPr>
            <a:grpSpLocks/>
          </p:cNvGrpSpPr>
          <p:nvPr/>
        </p:nvGrpSpPr>
        <p:grpSpPr bwMode="auto">
          <a:xfrm>
            <a:off x="1276350" y="3324225"/>
            <a:ext cx="5435600" cy="2544763"/>
            <a:chOff x="804" y="2094"/>
            <a:chExt cx="3424" cy="1603"/>
          </a:xfrm>
        </p:grpSpPr>
        <p:sp>
          <p:nvSpPr>
            <p:cNvPr id="26652" name="Freeform 4">
              <a:extLst>
                <a:ext uri="{FF2B5EF4-FFF2-40B4-BE49-F238E27FC236}">
                  <a16:creationId xmlns:a16="http://schemas.microsoft.com/office/drawing/2014/main" id="{B142653C-2A0E-495C-B21F-B23CDA48D3F5}"/>
                </a:ext>
              </a:extLst>
            </p:cNvPr>
            <p:cNvSpPr>
              <a:spLocks/>
            </p:cNvSpPr>
            <p:nvPr/>
          </p:nvSpPr>
          <p:spPr bwMode="auto">
            <a:xfrm>
              <a:off x="804" y="2094"/>
              <a:ext cx="552" cy="1602"/>
            </a:xfrm>
            <a:custGeom>
              <a:avLst/>
              <a:gdLst>
                <a:gd name="T0" fmla="*/ 1235 w 492"/>
                <a:gd name="T1" fmla="*/ 215 h 2112"/>
                <a:gd name="T2" fmla="*/ 1235 w 492"/>
                <a:gd name="T3" fmla="*/ 231 h 2112"/>
                <a:gd name="T4" fmla="*/ 0 w 492"/>
                <a:gd name="T5" fmla="*/ 231 h 2112"/>
                <a:gd name="T6" fmla="*/ 0 w 492"/>
                <a:gd name="T7" fmla="*/ 0 h 2112"/>
                <a:gd name="T8" fmla="*/ 1010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53" name="Text Box 5">
              <a:extLst>
                <a:ext uri="{FF2B5EF4-FFF2-40B4-BE49-F238E27FC236}">
                  <a16:creationId xmlns:a16="http://schemas.microsoft.com/office/drawing/2014/main" id="{065AAC09-FD3F-4955-A3B1-584B259211D5}"/>
                </a:ext>
              </a:extLst>
            </p:cNvPr>
            <p:cNvSpPr txBox="1">
              <a:spLocks noChangeArrowheads="1"/>
            </p:cNvSpPr>
            <p:nvPr/>
          </p:nvSpPr>
          <p:spPr bwMode="auto">
            <a:xfrm>
              <a:off x="3509" y="3371"/>
              <a:ext cx="7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chemeClr val="tx1"/>
                  </a:solidFill>
                </a:rPr>
                <a:t>close</a:t>
              </a:r>
            </a:p>
            <a:p>
              <a:pPr>
                <a:spcBef>
                  <a:spcPct val="0"/>
                </a:spcBef>
                <a:buFontTx/>
                <a:buNone/>
              </a:pPr>
              <a:r>
                <a:rPr lang="en-US" altLang="en-US" sz="1400" b="0">
                  <a:solidFill>
                    <a:srgbClr val="FF0000"/>
                  </a:solidFill>
                </a:rPr>
                <a:t>clientSocket</a:t>
              </a:r>
              <a:endParaRPr lang="en-US" altLang="en-US" sz="2400" b="0">
                <a:solidFill>
                  <a:schemeClr val="tx1"/>
                </a:solidFill>
                <a:latin typeface="Times New Roman" panose="02020603050405020304" pitchFamily="18" charset="0"/>
              </a:endParaRPr>
            </a:p>
          </p:txBody>
        </p:sp>
        <p:sp>
          <p:nvSpPr>
            <p:cNvPr id="26654" name="Line 6">
              <a:extLst>
                <a:ext uri="{FF2B5EF4-FFF2-40B4-BE49-F238E27FC236}">
                  <a16:creationId xmlns:a16="http://schemas.microsoft.com/office/drawing/2014/main" id="{F7B07EE9-E3E7-48F0-A874-FE52A9590940}"/>
                </a:ext>
              </a:extLst>
            </p:cNvPr>
            <p:cNvSpPr>
              <a:spLocks noChangeShapeType="1"/>
            </p:cNvSpPr>
            <p:nvPr/>
          </p:nvSpPr>
          <p:spPr bwMode="auto">
            <a:xfrm>
              <a:off x="3936" y="3318"/>
              <a:ext cx="0" cy="20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26630" name="Text Box 7">
            <a:extLst>
              <a:ext uri="{FF2B5EF4-FFF2-40B4-BE49-F238E27FC236}">
                <a16:creationId xmlns:a16="http://schemas.microsoft.com/office/drawing/2014/main" id="{06AB6A62-BACF-40FA-BBE3-594DAA65427C}"/>
              </a:ext>
            </a:extLst>
          </p:cNvPr>
          <p:cNvSpPr txBox="1">
            <a:spLocks noChangeArrowheads="1"/>
          </p:cNvSpPr>
          <p:nvPr/>
        </p:nvSpPr>
        <p:spPr bwMode="auto">
          <a:xfrm>
            <a:off x="585788" y="1314450"/>
            <a:ext cx="3392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50000"/>
              </a:spcBef>
              <a:buFontTx/>
              <a:buNone/>
            </a:pPr>
            <a:r>
              <a:rPr lang="en-US" altLang="en-US" sz="2400" b="0">
                <a:solidFill>
                  <a:schemeClr val="tx1"/>
                </a:solidFill>
                <a:latin typeface="Comic Sans MS" panose="030F0702030302020204" pitchFamily="66" charset="0"/>
              </a:rPr>
              <a:t>Server </a:t>
            </a:r>
            <a:r>
              <a:rPr lang="en-US" altLang="en-US" sz="1800" b="0">
                <a:solidFill>
                  <a:schemeClr val="tx1"/>
                </a:solidFill>
                <a:latin typeface="Comic Sans MS" panose="030F0702030302020204" pitchFamily="66" charset="0"/>
              </a:rPr>
              <a:t>(running on </a:t>
            </a:r>
            <a:r>
              <a:rPr lang="en-US" altLang="en-US" sz="1800">
                <a:solidFill>
                  <a:schemeClr val="tx1"/>
                </a:solidFill>
                <a:latin typeface="Courier New" panose="02070309020205020404" pitchFamily="49" charset="0"/>
              </a:rPr>
              <a:t>hostid</a:t>
            </a:r>
            <a:r>
              <a:rPr lang="en-US" altLang="en-US" sz="1800" b="0">
                <a:solidFill>
                  <a:schemeClr val="tx1"/>
                </a:solidFill>
                <a:latin typeface="Comic Sans MS" panose="030F0702030302020204" pitchFamily="66" charset="0"/>
              </a:rPr>
              <a:t>)</a:t>
            </a:r>
            <a:endParaRPr lang="en-US" altLang="en-US" sz="2400" b="0">
              <a:solidFill>
                <a:schemeClr val="tx1"/>
              </a:solidFill>
              <a:latin typeface="Times New Roman" panose="02020603050405020304" pitchFamily="18" charset="0"/>
            </a:endParaRPr>
          </a:p>
        </p:txBody>
      </p:sp>
      <p:grpSp>
        <p:nvGrpSpPr>
          <p:cNvPr id="3" name="Group 8">
            <a:extLst>
              <a:ext uri="{FF2B5EF4-FFF2-40B4-BE49-F238E27FC236}">
                <a16:creationId xmlns:a16="http://schemas.microsoft.com/office/drawing/2014/main" id="{C359E8A9-4658-47F4-96ED-9CDD86501E2B}"/>
              </a:ext>
            </a:extLst>
          </p:cNvPr>
          <p:cNvGrpSpPr>
            <a:grpSpLocks/>
          </p:cNvGrpSpPr>
          <p:nvPr/>
        </p:nvGrpSpPr>
        <p:grpSpPr bwMode="auto">
          <a:xfrm>
            <a:off x="5532438" y="3933825"/>
            <a:ext cx="1374775" cy="1354138"/>
            <a:chOff x="3485" y="2478"/>
            <a:chExt cx="866" cy="853"/>
          </a:xfrm>
        </p:grpSpPr>
        <p:sp>
          <p:nvSpPr>
            <p:cNvPr id="26650" name="Text Box 9">
              <a:extLst>
                <a:ext uri="{FF2B5EF4-FFF2-40B4-BE49-F238E27FC236}">
                  <a16:creationId xmlns:a16="http://schemas.microsoft.com/office/drawing/2014/main" id="{0B3A8E95-8710-42A8-99DE-10124109A7D1}"/>
                </a:ext>
              </a:extLst>
            </p:cNvPr>
            <p:cNvSpPr txBox="1">
              <a:spLocks noChangeArrowheads="1"/>
            </p:cNvSpPr>
            <p:nvPr/>
          </p:nvSpPr>
          <p:spPr bwMode="auto">
            <a:xfrm>
              <a:off x="3485" y="3005"/>
              <a:ext cx="86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chemeClr val="tx1"/>
                  </a:solidFill>
                </a:rPr>
                <a:t>read reply from</a:t>
              </a:r>
            </a:p>
            <a:p>
              <a:pPr>
                <a:spcBef>
                  <a:spcPct val="0"/>
                </a:spcBef>
                <a:buFontTx/>
                <a:buNone/>
              </a:pPr>
              <a:r>
                <a:rPr lang="en-US" altLang="en-US" sz="1400" b="0">
                  <a:solidFill>
                    <a:srgbClr val="FF0000"/>
                  </a:solidFill>
                </a:rPr>
                <a:t>clientSocket</a:t>
              </a:r>
              <a:endParaRPr lang="en-US" altLang="en-US" sz="2400" b="0">
                <a:solidFill>
                  <a:schemeClr val="tx1"/>
                </a:solidFill>
                <a:latin typeface="Times New Roman" panose="02020603050405020304" pitchFamily="18" charset="0"/>
              </a:endParaRPr>
            </a:p>
          </p:txBody>
        </p:sp>
        <p:sp>
          <p:nvSpPr>
            <p:cNvPr id="26651" name="Line 10">
              <a:extLst>
                <a:ext uri="{FF2B5EF4-FFF2-40B4-BE49-F238E27FC236}">
                  <a16:creationId xmlns:a16="http://schemas.microsoft.com/office/drawing/2014/main" id="{85B2E76F-98BB-472B-BFE0-B0E2B7507326}"/>
                </a:ext>
              </a:extLst>
            </p:cNvPr>
            <p:cNvSpPr>
              <a:spLocks noChangeShapeType="1"/>
            </p:cNvSpPr>
            <p:nvPr/>
          </p:nvSpPr>
          <p:spPr bwMode="auto">
            <a:xfrm>
              <a:off x="3864" y="2478"/>
              <a:ext cx="0" cy="52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4" name="Group 11">
            <a:extLst>
              <a:ext uri="{FF2B5EF4-FFF2-40B4-BE49-F238E27FC236}">
                <a16:creationId xmlns:a16="http://schemas.microsoft.com/office/drawing/2014/main" id="{AC099675-2728-40A6-9EB0-C7054F3870CF}"/>
              </a:ext>
            </a:extLst>
          </p:cNvPr>
          <p:cNvGrpSpPr>
            <a:grpSpLocks/>
          </p:cNvGrpSpPr>
          <p:nvPr/>
        </p:nvGrpSpPr>
        <p:grpSpPr bwMode="auto">
          <a:xfrm>
            <a:off x="3000375" y="1333500"/>
            <a:ext cx="5527675" cy="2593975"/>
            <a:chOff x="1890" y="840"/>
            <a:chExt cx="3482" cy="1634"/>
          </a:xfrm>
        </p:grpSpPr>
        <p:grpSp>
          <p:nvGrpSpPr>
            <p:cNvPr id="26643" name="Group 12">
              <a:extLst>
                <a:ext uri="{FF2B5EF4-FFF2-40B4-BE49-F238E27FC236}">
                  <a16:creationId xmlns:a16="http://schemas.microsoft.com/office/drawing/2014/main" id="{B30BB122-9097-4EC1-B42D-A826694E2D4D}"/>
                </a:ext>
              </a:extLst>
            </p:cNvPr>
            <p:cNvGrpSpPr>
              <a:grpSpLocks/>
            </p:cNvGrpSpPr>
            <p:nvPr/>
          </p:nvGrpSpPr>
          <p:grpSpPr bwMode="auto">
            <a:xfrm>
              <a:off x="3389" y="1342"/>
              <a:ext cx="1030" cy="465"/>
              <a:chOff x="3233" y="1852"/>
              <a:chExt cx="1030" cy="465"/>
            </a:xfrm>
          </p:grpSpPr>
          <p:sp>
            <p:nvSpPr>
              <p:cNvPr id="26648" name="Text Box 13">
                <a:extLst>
                  <a:ext uri="{FF2B5EF4-FFF2-40B4-BE49-F238E27FC236}">
                    <a16:creationId xmlns:a16="http://schemas.microsoft.com/office/drawing/2014/main" id="{9AB55AA1-5928-41C9-9660-2169CA453D2C}"/>
                  </a:ext>
                </a:extLst>
              </p:cNvPr>
              <p:cNvSpPr txBox="1">
                <a:spLocks noChangeArrowheads="1"/>
              </p:cNvSpPr>
              <p:nvPr/>
            </p:nvSpPr>
            <p:spPr bwMode="auto">
              <a:xfrm>
                <a:off x="3233" y="1852"/>
                <a:ext cx="811"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chemeClr val="tx1"/>
                    </a:solidFill>
                  </a:rPr>
                  <a:t>create socket,</a:t>
                </a:r>
              </a:p>
              <a:p>
                <a:pPr>
                  <a:spcBef>
                    <a:spcPct val="0"/>
                  </a:spcBef>
                  <a:buFontTx/>
                  <a:buNone/>
                </a:pPr>
                <a:endParaRPr lang="en-US" altLang="en-US" sz="2400" b="0">
                  <a:solidFill>
                    <a:schemeClr val="tx1"/>
                  </a:solidFill>
                  <a:latin typeface="Times New Roman" panose="02020603050405020304" pitchFamily="18" charset="0"/>
                </a:endParaRPr>
              </a:p>
            </p:txBody>
          </p:sp>
          <p:sp>
            <p:nvSpPr>
              <p:cNvPr id="26649" name="Text Box 14">
                <a:extLst>
                  <a:ext uri="{FF2B5EF4-FFF2-40B4-BE49-F238E27FC236}">
                    <a16:creationId xmlns:a16="http://schemas.microsoft.com/office/drawing/2014/main" id="{C60CB03D-5361-4674-87CA-731613B39C02}"/>
                  </a:ext>
                </a:extLst>
              </p:cNvPr>
              <p:cNvSpPr txBox="1">
                <a:spLocks noChangeArrowheads="1"/>
              </p:cNvSpPr>
              <p:nvPr/>
            </p:nvSpPr>
            <p:spPr bwMode="auto">
              <a:xfrm>
                <a:off x="3241" y="1991"/>
                <a:ext cx="10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0000"/>
                    </a:solidFill>
                  </a:rPr>
                  <a:t>clientSocket = </a:t>
                </a:r>
              </a:p>
              <a:p>
                <a:pPr>
                  <a:spcBef>
                    <a:spcPct val="0"/>
                  </a:spcBef>
                  <a:buFontTx/>
                  <a:buNone/>
                </a:pPr>
                <a:r>
                  <a:rPr lang="en-US" altLang="en-US" sz="1400" b="0">
                    <a:solidFill>
                      <a:srgbClr val="FF0000"/>
                    </a:solidFill>
                  </a:rPr>
                  <a:t>DatagramSocket()</a:t>
                </a:r>
                <a:endParaRPr lang="en-US" altLang="en-US" sz="2400" b="0">
                  <a:solidFill>
                    <a:schemeClr val="tx1"/>
                  </a:solidFill>
                  <a:latin typeface="Times New Roman" panose="02020603050405020304" pitchFamily="18" charset="0"/>
                </a:endParaRPr>
              </a:p>
            </p:txBody>
          </p:sp>
        </p:grpSp>
        <p:sp>
          <p:nvSpPr>
            <p:cNvPr id="26644" name="Text Box 15">
              <a:extLst>
                <a:ext uri="{FF2B5EF4-FFF2-40B4-BE49-F238E27FC236}">
                  <a16:creationId xmlns:a16="http://schemas.microsoft.com/office/drawing/2014/main" id="{C5595062-F671-4F3F-9FE0-B49A03AED9E5}"/>
                </a:ext>
              </a:extLst>
            </p:cNvPr>
            <p:cNvSpPr txBox="1">
              <a:spLocks noChangeArrowheads="1"/>
            </p:cNvSpPr>
            <p:nvPr/>
          </p:nvSpPr>
          <p:spPr bwMode="auto">
            <a:xfrm>
              <a:off x="3311" y="840"/>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50000"/>
                </a:spcBef>
                <a:buFontTx/>
                <a:buNone/>
              </a:pPr>
              <a:r>
                <a:rPr lang="en-US" altLang="en-US" sz="2400" b="0">
                  <a:solidFill>
                    <a:schemeClr val="tx1"/>
                  </a:solidFill>
                  <a:latin typeface="Comic Sans MS" panose="030F0702030302020204" pitchFamily="66" charset="0"/>
                </a:rPr>
                <a:t>Client</a:t>
              </a:r>
              <a:endParaRPr lang="en-US" altLang="en-US" sz="2400" b="0">
                <a:solidFill>
                  <a:schemeClr val="tx1"/>
                </a:solidFill>
                <a:latin typeface="Times New Roman" panose="02020603050405020304" pitchFamily="18" charset="0"/>
              </a:endParaRPr>
            </a:p>
          </p:txBody>
        </p:sp>
        <p:sp>
          <p:nvSpPr>
            <p:cNvPr id="26645" name="Text Box 16">
              <a:extLst>
                <a:ext uri="{FF2B5EF4-FFF2-40B4-BE49-F238E27FC236}">
                  <a16:creationId xmlns:a16="http://schemas.microsoft.com/office/drawing/2014/main" id="{EB4A5A9C-CB4C-4320-99A8-673F9E85BB14}"/>
                </a:ext>
              </a:extLst>
            </p:cNvPr>
            <p:cNvSpPr txBox="1">
              <a:spLocks noChangeArrowheads="1"/>
            </p:cNvSpPr>
            <p:nvPr/>
          </p:nvSpPr>
          <p:spPr bwMode="auto">
            <a:xfrm>
              <a:off x="3389" y="2014"/>
              <a:ext cx="198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chemeClr val="tx1"/>
                  </a:solidFill>
                </a:rPr>
                <a:t>Create, address (</a:t>
              </a:r>
              <a:r>
                <a:rPr lang="en-US" altLang="en-US" sz="1400">
                  <a:solidFill>
                    <a:schemeClr val="tx1"/>
                  </a:solidFill>
                  <a:latin typeface="Courier New" panose="02070309020205020404" pitchFamily="49" charset="0"/>
                </a:rPr>
                <a:t>hostid, port=x,</a:t>
              </a:r>
              <a:endParaRPr lang="en-US" altLang="en-US" sz="1400" b="0">
                <a:solidFill>
                  <a:schemeClr val="tx1"/>
                </a:solidFill>
              </a:endParaRPr>
            </a:p>
            <a:p>
              <a:pPr>
                <a:spcBef>
                  <a:spcPct val="0"/>
                </a:spcBef>
                <a:buFontTx/>
                <a:buNone/>
              </a:pPr>
              <a:r>
                <a:rPr lang="en-US" altLang="en-US" sz="1400" b="0">
                  <a:solidFill>
                    <a:schemeClr val="tx1"/>
                  </a:solidFill>
                </a:rPr>
                <a:t>send datagram request </a:t>
              </a:r>
            </a:p>
            <a:p>
              <a:pPr>
                <a:spcBef>
                  <a:spcPct val="0"/>
                </a:spcBef>
                <a:buFontTx/>
                <a:buNone/>
              </a:pPr>
              <a:r>
                <a:rPr lang="en-US" altLang="en-US" sz="1400" b="0">
                  <a:solidFill>
                    <a:schemeClr val="tx1"/>
                  </a:solidFill>
                </a:rPr>
                <a:t>using </a:t>
              </a:r>
              <a:r>
                <a:rPr lang="en-US" altLang="en-US" sz="1400" b="0">
                  <a:solidFill>
                    <a:srgbClr val="FF0000"/>
                  </a:solidFill>
                </a:rPr>
                <a:t>clientSocket</a:t>
              </a:r>
              <a:endParaRPr lang="en-US" altLang="en-US" sz="2400" b="0">
                <a:solidFill>
                  <a:schemeClr val="tx1"/>
                </a:solidFill>
                <a:latin typeface="Times New Roman" panose="02020603050405020304" pitchFamily="18" charset="0"/>
              </a:endParaRPr>
            </a:p>
          </p:txBody>
        </p:sp>
        <p:sp>
          <p:nvSpPr>
            <p:cNvPr id="26646" name="Line 17">
              <a:extLst>
                <a:ext uri="{FF2B5EF4-FFF2-40B4-BE49-F238E27FC236}">
                  <a16:creationId xmlns:a16="http://schemas.microsoft.com/office/drawing/2014/main" id="{5C6BBF6F-C047-4679-86EF-516F938C4383}"/>
                </a:ext>
              </a:extLst>
            </p:cNvPr>
            <p:cNvSpPr>
              <a:spLocks noChangeShapeType="1"/>
            </p:cNvSpPr>
            <p:nvPr/>
          </p:nvSpPr>
          <p:spPr bwMode="auto">
            <a:xfrm>
              <a:off x="3828" y="1830"/>
              <a:ext cx="0" cy="20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647" name="Line 18">
              <a:extLst>
                <a:ext uri="{FF2B5EF4-FFF2-40B4-BE49-F238E27FC236}">
                  <a16:creationId xmlns:a16="http://schemas.microsoft.com/office/drawing/2014/main" id="{600371F4-0AC5-4650-9697-8F3B0E45260A}"/>
                </a:ext>
              </a:extLst>
            </p:cNvPr>
            <p:cNvSpPr>
              <a:spLocks noChangeShapeType="1"/>
            </p:cNvSpPr>
            <p:nvPr/>
          </p:nvSpPr>
          <p:spPr bwMode="auto">
            <a:xfrm flipH="1">
              <a:off x="1890" y="2208"/>
              <a:ext cx="1518" cy="25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6" name="Group 19">
            <a:extLst>
              <a:ext uri="{FF2B5EF4-FFF2-40B4-BE49-F238E27FC236}">
                <a16:creationId xmlns:a16="http://schemas.microsoft.com/office/drawing/2014/main" id="{AEF83165-5726-4F7F-94EB-599FD7EA7CCF}"/>
              </a:ext>
            </a:extLst>
          </p:cNvPr>
          <p:cNvGrpSpPr>
            <a:grpSpLocks/>
          </p:cNvGrpSpPr>
          <p:nvPr/>
        </p:nvGrpSpPr>
        <p:grpSpPr bwMode="auto">
          <a:xfrm>
            <a:off x="1303338" y="2081213"/>
            <a:ext cx="1695450" cy="2149475"/>
            <a:chOff x="821" y="1311"/>
            <a:chExt cx="1068" cy="1354"/>
          </a:xfrm>
        </p:grpSpPr>
        <p:grpSp>
          <p:nvGrpSpPr>
            <p:cNvPr id="26638" name="Group 20">
              <a:extLst>
                <a:ext uri="{FF2B5EF4-FFF2-40B4-BE49-F238E27FC236}">
                  <a16:creationId xmlns:a16="http://schemas.microsoft.com/office/drawing/2014/main" id="{2C32D524-1DDB-42B1-AB11-7417E0D06F70}"/>
                </a:ext>
              </a:extLst>
            </p:cNvPr>
            <p:cNvGrpSpPr>
              <a:grpSpLocks/>
            </p:cNvGrpSpPr>
            <p:nvPr/>
          </p:nvGrpSpPr>
          <p:grpSpPr bwMode="auto">
            <a:xfrm>
              <a:off x="821" y="1311"/>
              <a:ext cx="1030" cy="712"/>
              <a:chOff x="329" y="1209"/>
              <a:chExt cx="1030" cy="712"/>
            </a:xfrm>
          </p:grpSpPr>
          <p:sp>
            <p:nvSpPr>
              <p:cNvPr id="26641" name="Text Box 21">
                <a:extLst>
                  <a:ext uri="{FF2B5EF4-FFF2-40B4-BE49-F238E27FC236}">
                    <a16:creationId xmlns:a16="http://schemas.microsoft.com/office/drawing/2014/main" id="{06343265-DEF6-4A29-BF93-0829FFE7A06A}"/>
                  </a:ext>
                </a:extLst>
              </p:cNvPr>
              <p:cNvSpPr txBox="1">
                <a:spLocks noChangeArrowheads="1"/>
              </p:cNvSpPr>
              <p:nvPr/>
            </p:nvSpPr>
            <p:spPr bwMode="auto">
              <a:xfrm>
                <a:off x="329" y="1209"/>
                <a:ext cx="9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chemeClr val="tx1"/>
                    </a:solidFill>
                  </a:rPr>
                  <a:t>create socket,</a:t>
                </a:r>
              </a:p>
              <a:p>
                <a:pPr>
                  <a:spcBef>
                    <a:spcPct val="0"/>
                  </a:spcBef>
                  <a:buFontTx/>
                  <a:buNone/>
                </a:pPr>
                <a:r>
                  <a:rPr lang="en-US" altLang="en-US" sz="1400" b="0">
                    <a:solidFill>
                      <a:schemeClr val="tx1"/>
                    </a:solidFill>
                  </a:rPr>
                  <a:t>port=</a:t>
                </a:r>
                <a:r>
                  <a:rPr lang="en-US" altLang="en-US" sz="1400">
                    <a:solidFill>
                      <a:schemeClr val="tx1"/>
                    </a:solidFill>
                    <a:latin typeface="Courier New" panose="02070309020205020404" pitchFamily="49" charset="0"/>
                  </a:rPr>
                  <a:t>x</a:t>
                </a:r>
                <a:r>
                  <a:rPr lang="en-US" altLang="en-US" sz="1400" b="0">
                    <a:solidFill>
                      <a:schemeClr val="tx1"/>
                    </a:solidFill>
                  </a:rPr>
                  <a:t>, for</a:t>
                </a:r>
              </a:p>
              <a:p>
                <a:pPr>
                  <a:spcBef>
                    <a:spcPct val="0"/>
                  </a:spcBef>
                  <a:buFontTx/>
                  <a:buNone/>
                </a:pPr>
                <a:r>
                  <a:rPr lang="en-US" altLang="en-US" sz="1400" b="0">
                    <a:solidFill>
                      <a:schemeClr val="tx1"/>
                    </a:solidFill>
                  </a:rPr>
                  <a:t>incoming request:</a:t>
                </a:r>
                <a:endParaRPr lang="en-US" altLang="en-US" sz="2400" b="0">
                  <a:solidFill>
                    <a:schemeClr val="tx1"/>
                  </a:solidFill>
                  <a:latin typeface="Times New Roman" panose="02020603050405020304" pitchFamily="18" charset="0"/>
                </a:endParaRPr>
              </a:p>
            </p:txBody>
          </p:sp>
          <p:sp>
            <p:nvSpPr>
              <p:cNvPr id="26642" name="Text Box 22">
                <a:extLst>
                  <a:ext uri="{FF2B5EF4-FFF2-40B4-BE49-F238E27FC236}">
                    <a16:creationId xmlns:a16="http://schemas.microsoft.com/office/drawing/2014/main" id="{06620A79-50DE-4706-9A72-288278FA2B6C}"/>
                  </a:ext>
                </a:extLst>
              </p:cNvPr>
              <p:cNvSpPr txBox="1">
                <a:spLocks noChangeArrowheads="1"/>
              </p:cNvSpPr>
              <p:nvPr/>
            </p:nvSpPr>
            <p:spPr bwMode="auto">
              <a:xfrm>
                <a:off x="337" y="1595"/>
                <a:ext cx="10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rgbClr val="FF0000"/>
                    </a:solidFill>
                  </a:rPr>
                  <a:t>serverSocket = </a:t>
                </a:r>
              </a:p>
              <a:p>
                <a:pPr>
                  <a:spcBef>
                    <a:spcPct val="0"/>
                  </a:spcBef>
                  <a:buFontTx/>
                  <a:buNone/>
                </a:pPr>
                <a:r>
                  <a:rPr lang="en-US" altLang="en-US" sz="1400" b="0">
                    <a:solidFill>
                      <a:srgbClr val="FF0000"/>
                    </a:solidFill>
                  </a:rPr>
                  <a:t>DatagramSocket()</a:t>
                </a:r>
                <a:endParaRPr lang="en-US" altLang="en-US" sz="2400" b="0">
                  <a:solidFill>
                    <a:schemeClr val="tx1"/>
                  </a:solidFill>
                  <a:latin typeface="Times New Roman" panose="02020603050405020304" pitchFamily="18" charset="0"/>
                </a:endParaRPr>
              </a:p>
            </p:txBody>
          </p:sp>
        </p:grpSp>
        <p:sp>
          <p:nvSpPr>
            <p:cNvPr id="26639" name="Line 23">
              <a:extLst>
                <a:ext uri="{FF2B5EF4-FFF2-40B4-BE49-F238E27FC236}">
                  <a16:creationId xmlns:a16="http://schemas.microsoft.com/office/drawing/2014/main" id="{BFEDD118-BE36-4C69-BCCF-D2021143A867}"/>
                </a:ext>
              </a:extLst>
            </p:cNvPr>
            <p:cNvSpPr>
              <a:spLocks noChangeShapeType="1"/>
            </p:cNvSpPr>
            <p:nvPr/>
          </p:nvSpPr>
          <p:spPr bwMode="auto">
            <a:xfrm>
              <a:off x="1284" y="1998"/>
              <a:ext cx="0" cy="36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640" name="Text Box 24">
              <a:extLst>
                <a:ext uri="{FF2B5EF4-FFF2-40B4-BE49-F238E27FC236}">
                  <a16:creationId xmlns:a16="http://schemas.microsoft.com/office/drawing/2014/main" id="{D2177882-2442-449F-A6FF-70127AF809E4}"/>
                </a:ext>
              </a:extLst>
            </p:cNvPr>
            <p:cNvSpPr txBox="1">
              <a:spLocks noChangeArrowheads="1"/>
            </p:cNvSpPr>
            <p:nvPr/>
          </p:nvSpPr>
          <p:spPr bwMode="auto">
            <a:xfrm>
              <a:off x="893" y="2339"/>
              <a:ext cx="9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chemeClr val="tx1"/>
                  </a:solidFill>
                </a:rPr>
                <a:t>read request from</a:t>
              </a:r>
            </a:p>
            <a:p>
              <a:pPr>
                <a:spcBef>
                  <a:spcPct val="0"/>
                </a:spcBef>
                <a:buFontTx/>
                <a:buNone/>
              </a:pPr>
              <a:r>
                <a:rPr lang="en-US" altLang="en-US" sz="1400" b="0">
                  <a:solidFill>
                    <a:srgbClr val="FF0000"/>
                  </a:solidFill>
                </a:rPr>
                <a:t>serverSocket</a:t>
              </a:r>
              <a:endParaRPr lang="en-US" altLang="en-US" sz="2400" b="0">
                <a:solidFill>
                  <a:schemeClr val="tx1"/>
                </a:solidFill>
                <a:latin typeface="Times New Roman" panose="02020603050405020304" pitchFamily="18" charset="0"/>
              </a:endParaRPr>
            </a:p>
          </p:txBody>
        </p:sp>
      </p:grpSp>
      <p:grpSp>
        <p:nvGrpSpPr>
          <p:cNvPr id="8" name="Group 25">
            <a:extLst>
              <a:ext uri="{FF2B5EF4-FFF2-40B4-BE49-F238E27FC236}">
                <a16:creationId xmlns:a16="http://schemas.microsoft.com/office/drawing/2014/main" id="{2FC4E652-D330-40CB-9122-72D97338D6DC}"/>
              </a:ext>
            </a:extLst>
          </p:cNvPr>
          <p:cNvGrpSpPr>
            <a:grpSpLocks/>
          </p:cNvGrpSpPr>
          <p:nvPr/>
        </p:nvGrpSpPr>
        <p:grpSpPr bwMode="auto">
          <a:xfrm>
            <a:off x="1427163" y="4229100"/>
            <a:ext cx="3973512" cy="1358900"/>
            <a:chOff x="899" y="2664"/>
            <a:chExt cx="2503" cy="856"/>
          </a:xfrm>
        </p:grpSpPr>
        <p:sp>
          <p:nvSpPr>
            <p:cNvPr id="26635" name="Text Box 26">
              <a:extLst>
                <a:ext uri="{FF2B5EF4-FFF2-40B4-BE49-F238E27FC236}">
                  <a16:creationId xmlns:a16="http://schemas.microsoft.com/office/drawing/2014/main" id="{B19E0BB0-ED28-4D40-9D21-35230240DCE6}"/>
                </a:ext>
              </a:extLst>
            </p:cNvPr>
            <p:cNvSpPr txBox="1">
              <a:spLocks noChangeArrowheads="1"/>
            </p:cNvSpPr>
            <p:nvPr/>
          </p:nvSpPr>
          <p:spPr bwMode="auto">
            <a:xfrm>
              <a:off x="899" y="2792"/>
              <a:ext cx="905"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400" b="0">
                  <a:solidFill>
                    <a:schemeClr val="tx1"/>
                  </a:solidFill>
                </a:rPr>
                <a:t>write reply to</a:t>
              </a:r>
            </a:p>
            <a:p>
              <a:pPr>
                <a:spcBef>
                  <a:spcPct val="0"/>
                </a:spcBef>
                <a:buFontTx/>
                <a:buNone/>
              </a:pPr>
              <a:r>
                <a:rPr lang="en-US" altLang="en-US" sz="1400" b="0">
                  <a:solidFill>
                    <a:srgbClr val="FF0000"/>
                  </a:solidFill>
                </a:rPr>
                <a:t>serverSocket</a:t>
              </a:r>
            </a:p>
            <a:p>
              <a:pPr>
                <a:spcBef>
                  <a:spcPct val="0"/>
                </a:spcBef>
                <a:buFontTx/>
                <a:buNone/>
              </a:pPr>
              <a:r>
                <a:rPr lang="en-US" altLang="en-US" sz="1400" b="0">
                  <a:solidFill>
                    <a:schemeClr val="tx1"/>
                  </a:solidFill>
                </a:rPr>
                <a:t>specifying client</a:t>
              </a:r>
            </a:p>
            <a:p>
              <a:pPr>
                <a:spcBef>
                  <a:spcPct val="0"/>
                </a:spcBef>
                <a:buFontTx/>
                <a:buNone/>
              </a:pPr>
              <a:r>
                <a:rPr lang="en-US" altLang="en-US" sz="1400" b="0">
                  <a:solidFill>
                    <a:schemeClr val="tx1"/>
                  </a:solidFill>
                </a:rPr>
                <a:t>host address,</a:t>
              </a:r>
            </a:p>
            <a:p>
              <a:pPr>
                <a:spcBef>
                  <a:spcPct val="0"/>
                </a:spcBef>
                <a:buFontTx/>
                <a:buNone/>
              </a:pPr>
              <a:r>
                <a:rPr lang="en-US" altLang="en-US" sz="1400" b="0">
                  <a:solidFill>
                    <a:schemeClr val="tx1"/>
                  </a:solidFill>
                </a:rPr>
                <a:t>port umber</a:t>
              </a:r>
              <a:endParaRPr lang="en-US" altLang="en-US" sz="2400" b="0">
                <a:solidFill>
                  <a:schemeClr val="tx1"/>
                </a:solidFill>
                <a:latin typeface="Times New Roman" panose="02020603050405020304" pitchFamily="18" charset="0"/>
              </a:endParaRPr>
            </a:p>
          </p:txBody>
        </p:sp>
        <p:sp>
          <p:nvSpPr>
            <p:cNvPr id="26636" name="Line 27">
              <a:extLst>
                <a:ext uri="{FF2B5EF4-FFF2-40B4-BE49-F238E27FC236}">
                  <a16:creationId xmlns:a16="http://schemas.microsoft.com/office/drawing/2014/main" id="{3D5D266D-DCB8-499E-A310-D982AC15B294}"/>
                </a:ext>
              </a:extLst>
            </p:cNvPr>
            <p:cNvSpPr>
              <a:spLocks noChangeShapeType="1"/>
            </p:cNvSpPr>
            <p:nvPr/>
          </p:nvSpPr>
          <p:spPr bwMode="auto">
            <a:xfrm>
              <a:off x="1302" y="2664"/>
              <a:ext cx="0" cy="19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637" name="Line 28">
              <a:extLst>
                <a:ext uri="{FF2B5EF4-FFF2-40B4-BE49-F238E27FC236}">
                  <a16:creationId xmlns:a16="http://schemas.microsoft.com/office/drawing/2014/main" id="{CA847665-4C5D-43B6-BD51-B0CC2537587D}"/>
                </a:ext>
              </a:extLst>
            </p:cNvPr>
            <p:cNvSpPr>
              <a:spLocks noChangeShapeType="1"/>
            </p:cNvSpPr>
            <p:nvPr/>
          </p:nvSpPr>
          <p:spPr bwMode="auto">
            <a:xfrm>
              <a:off x="1866" y="2970"/>
              <a:ext cx="1536" cy="18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7886E93A-26A3-4BC7-87F7-2F3A886B77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54FE4E89-B9D2-4B11-AB04-08831F359619}" type="slidenum">
              <a:rPr lang="en-US" altLang="en-US" sz="1400" b="0">
                <a:latin typeface="Times New Roman" panose="02020603050405020304" pitchFamily="18" charset="0"/>
              </a:rPr>
              <a:pPr>
                <a:spcBef>
                  <a:spcPct val="0"/>
                </a:spcBef>
                <a:buFontTx/>
                <a:buNone/>
              </a:pPr>
              <a:t>4</a:t>
            </a:fld>
            <a:endParaRPr lang="en-US" altLang="en-US" sz="1400" b="0">
              <a:latin typeface="Times New Roman" panose="02020603050405020304" pitchFamily="18" charset="0"/>
            </a:endParaRPr>
          </a:p>
        </p:txBody>
      </p:sp>
      <p:sp>
        <p:nvSpPr>
          <p:cNvPr id="7171" name="Line 2">
            <a:extLst>
              <a:ext uri="{FF2B5EF4-FFF2-40B4-BE49-F238E27FC236}">
                <a16:creationId xmlns:a16="http://schemas.microsoft.com/office/drawing/2014/main" id="{407782F1-5A5B-4564-B4AE-CA51DA03320A}"/>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pic>
        <p:nvPicPr>
          <p:cNvPr id="7174" name="Picture 2" descr="Image result for mang internet  là gì">
            <a:extLst>
              <a:ext uri="{FF2B5EF4-FFF2-40B4-BE49-F238E27FC236}">
                <a16:creationId xmlns:a16="http://schemas.microsoft.com/office/drawing/2014/main" id="{24EAAFCF-F97E-45E3-945E-329D111F2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
            <a:ext cx="6400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6">
            <a:extLst>
              <a:ext uri="{FF2B5EF4-FFF2-40B4-BE49-F238E27FC236}">
                <a16:creationId xmlns:a16="http://schemas.microsoft.com/office/drawing/2014/main" id="{C6885BFA-85D9-4E3D-A7E0-C0B48F4601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6D09DDF6-EA05-4268-A2F7-60670FFE8520}" type="slidenum">
              <a:rPr lang="en-US" altLang="en-US" sz="1400" b="0">
                <a:latin typeface="Times New Roman" panose="02020603050405020304" pitchFamily="18" charset="0"/>
              </a:rPr>
              <a:pPr>
                <a:spcBef>
                  <a:spcPct val="0"/>
                </a:spcBef>
                <a:buFontTx/>
                <a:buNone/>
              </a:pPr>
              <a:t>40</a:t>
            </a:fld>
            <a:endParaRPr lang="en-US" altLang="en-US" sz="1400" b="0">
              <a:latin typeface="Times New Roman" panose="02020603050405020304" pitchFamily="18" charset="0"/>
            </a:endParaRPr>
          </a:p>
        </p:txBody>
      </p:sp>
      <p:sp>
        <p:nvSpPr>
          <p:cNvPr id="27651" name="Rectangle 2">
            <a:extLst>
              <a:ext uri="{FF2B5EF4-FFF2-40B4-BE49-F238E27FC236}">
                <a16:creationId xmlns:a16="http://schemas.microsoft.com/office/drawing/2014/main" id="{3F33CE55-3A28-4014-BF6F-1C674BFA7563}"/>
              </a:ext>
            </a:extLst>
          </p:cNvPr>
          <p:cNvSpPr>
            <a:spLocks noChangeArrowheads="1"/>
          </p:cNvSpPr>
          <p:nvPr/>
        </p:nvSpPr>
        <p:spPr bwMode="auto">
          <a:xfrm>
            <a:off x="304800" y="1752600"/>
            <a:ext cx="4267200" cy="690563"/>
          </a:xfrm>
          <a:prstGeom prst="rect">
            <a:avLst/>
          </a:prstGeom>
          <a:solidFill>
            <a:srgbClr val="FFFFFF"/>
          </a:solidFill>
          <a:ln w="19050">
            <a:solidFill>
              <a:schemeClr val="accent2"/>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652" name="Rectangle 4">
            <a:extLst>
              <a:ext uri="{FF2B5EF4-FFF2-40B4-BE49-F238E27FC236}">
                <a16:creationId xmlns:a16="http://schemas.microsoft.com/office/drawing/2014/main" id="{F6DDA943-E7A7-43F5-8EC0-449396064785}"/>
              </a:ext>
            </a:extLst>
          </p:cNvPr>
          <p:cNvSpPr>
            <a:spLocks noGrp="1" noChangeArrowheads="1"/>
          </p:cNvSpPr>
          <p:nvPr>
            <p:ph type="body" sz="half" idx="1"/>
          </p:nvPr>
        </p:nvSpPr>
        <p:spPr>
          <a:xfrm>
            <a:off x="228600" y="1752600"/>
            <a:ext cx="4352925" cy="609600"/>
          </a:xfrm>
        </p:spPr>
        <p:txBody>
          <a:bodyPr/>
          <a:lstStyle/>
          <a:p>
            <a:pPr algn="ctr" eaLnBrk="1" hangingPunct="1">
              <a:lnSpc>
                <a:spcPct val="90000"/>
              </a:lnSpc>
              <a:buFontTx/>
              <a:buNone/>
            </a:pPr>
            <a:r>
              <a:rPr lang="en-US" altLang="en-US" sz="2200">
                <a:solidFill>
                  <a:schemeClr val="tx1"/>
                </a:solidFill>
              </a:rPr>
              <a:t>Typical network app has two pieces: </a:t>
            </a:r>
            <a:r>
              <a:rPr lang="en-US" altLang="en-US" sz="2200" i="1">
                <a:solidFill>
                  <a:schemeClr val="accent1"/>
                </a:solidFill>
              </a:rPr>
              <a:t>client</a:t>
            </a:r>
            <a:r>
              <a:rPr lang="en-US" altLang="en-US" sz="2200">
                <a:solidFill>
                  <a:schemeClr val="tx1"/>
                </a:solidFill>
              </a:rPr>
              <a:t> and </a:t>
            </a:r>
            <a:r>
              <a:rPr lang="en-US" altLang="en-US" sz="2200" i="1">
                <a:solidFill>
                  <a:schemeClr val="accent1"/>
                </a:solidFill>
              </a:rPr>
              <a:t>server</a:t>
            </a:r>
          </a:p>
        </p:txBody>
      </p:sp>
      <p:grpSp>
        <p:nvGrpSpPr>
          <p:cNvPr id="27653" name="Group 5">
            <a:extLst>
              <a:ext uri="{FF2B5EF4-FFF2-40B4-BE49-F238E27FC236}">
                <a16:creationId xmlns:a16="http://schemas.microsoft.com/office/drawing/2014/main" id="{8CD10761-CF2D-4D02-B5C4-1A0581FCB4C4}"/>
              </a:ext>
            </a:extLst>
          </p:cNvPr>
          <p:cNvGrpSpPr>
            <a:grpSpLocks/>
          </p:cNvGrpSpPr>
          <p:nvPr/>
        </p:nvGrpSpPr>
        <p:grpSpPr bwMode="auto">
          <a:xfrm>
            <a:off x="4932363" y="2252663"/>
            <a:ext cx="3678237" cy="3670300"/>
            <a:chOff x="3092" y="1182"/>
            <a:chExt cx="2317" cy="2312"/>
          </a:xfrm>
        </p:grpSpPr>
        <p:sp>
          <p:nvSpPr>
            <p:cNvPr id="27683" name="Freeform 6">
              <a:extLst>
                <a:ext uri="{FF2B5EF4-FFF2-40B4-BE49-F238E27FC236}">
                  <a16:creationId xmlns:a16="http://schemas.microsoft.com/office/drawing/2014/main" id="{C37A6195-D6E2-495D-B37A-00BF6EBC5AD2}"/>
                </a:ext>
              </a:extLst>
            </p:cNvPr>
            <p:cNvSpPr>
              <a:spLocks/>
            </p:cNvSpPr>
            <p:nvPr/>
          </p:nvSpPr>
          <p:spPr bwMode="auto">
            <a:xfrm>
              <a:off x="4276" y="1272"/>
              <a:ext cx="1133" cy="1055"/>
            </a:xfrm>
            <a:custGeom>
              <a:avLst/>
              <a:gdLst>
                <a:gd name="T0" fmla="*/ 84 w 1292"/>
                <a:gd name="T1" fmla="*/ 3 h 1255"/>
                <a:gd name="T2" fmla="*/ 12 w 1292"/>
                <a:gd name="T3" fmla="*/ 39 h 1255"/>
                <a:gd name="T4" fmla="*/ 10 w 1292"/>
                <a:gd name="T5" fmla="*/ 130 h 1255"/>
                <a:gd name="T6" fmla="*/ 18 w 1292"/>
                <a:gd name="T7" fmla="*/ 207 h 1255"/>
                <a:gd name="T8" fmla="*/ 86 w 1292"/>
                <a:gd name="T9" fmla="*/ 218 h 1255"/>
                <a:gd name="T10" fmla="*/ 226 w 1292"/>
                <a:gd name="T11" fmla="*/ 282 h 1255"/>
                <a:gd name="T12" fmla="*/ 348 w 1292"/>
                <a:gd name="T13" fmla="*/ 309 h 1255"/>
                <a:gd name="T14" fmla="*/ 419 w 1292"/>
                <a:gd name="T15" fmla="*/ 255 h 1255"/>
                <a:gd name="T16" fmla="*/ 445 w 1292"/>
                <a:gd name="T17" fmla="*/ 111 h 1255"/>
                <a:gd name="T18" fmla="*/ 422 w 1292"/>
                <a:gd name="T19" fmla="*/ 52 h 1255"/>
                <a:gd name="T20" fmla="*/ 261 w 1292"/>
                <a:gd name="T21" fmla="*/ 29 h 1255"/>
                <a:gd name="T22" fmla="*/ 84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84" name="Freeform 7">
              <a:extLst>
                <a:ext uri="{FF2B5EF4-FFF2-40B4-BE49-F238E27FC236}">
                  <a16:creationId xmlns:a16="http://schemas.microsoft.com/office/drawing/2014/main" id="{E2C7AE01-65E4-4CAB-B1F0-A1B0F44B6665}"/>
                </a:ext>
              </a:extLst>
            </p:cNvPr>
            <p:cNvSpPr>
              <a:spLocks/>
            </p:cNvSpPr>
            <p:nvPr/>
          </p:nvSpPr>
          <p:spPr bwMode="auto">
            <a:xfrm>
              <a:off x="3092" y="1182"/>
              <a:ext cx="1176" cy="1001"/>
            </a:xfrm>
            <a:custGeom>
              <a:avLst/>
              <a:gdLst>
                <a:gd name="T0" fmla="*/ 193 w 1340"/>
                <a:gd name="T1" fmla="*/ 10 h 1191"/>
                <a:gd name="T2" fmla="*/ 28 w 1340"/>
                <a:gd name="T3" fmla="*/ 14 h 1191"/>
                <a:gd name="T4" fmla="*/ 20 w 1340"/>
                <a:gd name="T5" fmla="*/ 100 h 1191"/>
                <a:gd name="T6" fmla="*/ 10 w 1340"/>
                <a:gd name="T7" fmla="*/ 179 h 1191"/>
                <a:gd name="T8" fmla="*/ 39 w 1340"/>
                <a:gd name="T9" fmla="*/ 217 h 1191"/>
                <a:gd name="T10" fmla="*/ 190 w 1340"/>
                <a:gd name="T11" fmla="*/ 218 h 1191"/>
                <a:gd name="T12" fmla="*/ 225 w 1340"/>
                <a:gd name="T13" fmla="*/ 282 h 1191"/>
                <a:gd name="T14" fmla="*/ 434 w 1340"/>
                <a:gd name="T15" fmla="*/ 273 h 1191"/>
                <a:gd name="T16" fmla="*/ 449 w 1340"/>
                <a:gd name="T17" fmla="*/ 143 h 1191"/>
                <a:gd name="T18" fmla="*/ 424 w 1340"/>
                <a:gd name="T19" fmla="*/ 86 h 1191"/>
                <a:gd name="T20" fmla="*/ 268 w 1340"/>
                <a:gd name="T21" fmla="*/ 72 h 1191"/>
                <a:gd name="T22" fmla="*/ 193 w 1340"/>
                <a:gd name="T23" fmla="*/ 10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85" name="Freeform 8">
              <a:extLst>
                <a:ext uri="{FF2B5EF4-FFF2-40B4-BE49-F238E27FC236}">
                  <a16:creationId xmlns:a16="http://schemas.microsoft.com/office/drawing/2014/main" id="{DE6CD966-8B2E-4931-B8B2-69611F199EDB}"/>
                </a:ext>
              </a:extLst>
            </p:cNvPr>
            <p:cNvSpPr>
              <a:spLocks/>
            </p:cNvSpPr>
            <p:nvPr/>
          </p:nvSpPr>
          <p:spPr bwMode="auto">
            <a:xfrm>
              <a:off x="3324" y="2096"/>
              <a:ext cx="1874" cy="1398"/>
            </a:xfrm>
            <a:custGeom>
              <a:avLst/>
              <a:gdLst>
                <a:gd name="T0" fmla="*/ 10 w 2135"/>
                <a:gd name="T1" fmla="*/ 162 h 1662"/>
                <a:gd name="T2" fmla="*/ 36 w 2135"/>
                <a:gd name="T3" fmla="*/ 19 h 1662"/>
                <a:gd name="T4" fmla="*/ 231 w 2135"/>
                <a:gd name="T5" fmla="*/ 49 h 1662"/>
                <a:gd name="T6" fmla="*/ 426 w 2135"/>
                <a:gd name="T7" fmla="*/ 24 h 1662"/>
                <a:gd name="T8" fmla="*/ 705 w 2135"/>
                <a:gd name="T9" fmla="*/ 103 h 1662"/>
                <a:gd name="T10" fmla="*/ 709 w 2135"/>
                <a:gd name="T11" fmla="*/ 287 h 1662"/>
                <a:gd name="T12" fmla="*/ 556 w 2135"/>
                <a:gd name="T13" fmla="*/ 401 h 1662"/>
                <a:gd name="T14" fmla="*/ 287 w 2135"/>
                <a:gd name="T15" fmla="*/ 380 h 1662"/>
                <a:gd name="T16" fmla="*/ 177 w 2135"/>
                <a:gd name="T17" fmla="*/ 318 h 1662"/>
                <a:gd name="T18" fmla="*/ 65 w 2135"/>
                <a:gd name="T19" fmla="*/ 267 h 1662"/>
                <a:gd name="T20" fmla="*/ 10 w 2135"/>
                <a:gd name="T21" fmla="*/ 16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27686" name="Group 9">
              <a:extLst>
                <a:ext uri="{FF2B5EF4-FFF2-40B4-BE49-F238E27FC236}">
                  <a16:creationId xmlns:a16="http://schemas.microsoft.com/office/drawing/2014/main" id="{439ECC59-10AC-4C21-8F3E-B1FF865A7821}"/>
                </a:ext>
              </a:extLst>
            </p:cNvPr>
            <p:cNvGrpSpPr>
              <a:grpSpLocks/>
            </p:cNvGrpSpPr>
            <p:nvPr/>
          </p:nvGrpSpPr>
          <p:grpSpPr bwMode="auto">
            <a:xfrm>
              <a:off x="3166" y="1267"/>
              <a:ext cx="462" cy="201"/>
              <a:chOff x="3552" y="246"/>
              <a:chExt cx="527" cy="248"/>
            </a:xfrm>
          </p:grpSpPr>
          <p:graphicFrame>
            <p:nvGraphicFramePr>
              <p:cNvPr id="27900" name="Object 10">
                <a:extLst>
                  <a:ext uri="{FF2B5EF4-FFF2-40B4-BE49-F238E27FC236}">
                    <a16:creationId xmlns:a16="http://schemas.microsoft.com/office/drawing/2014/main" id="{A965BE62-EED9-486C-A1CB-A4ED6089E9B5}"/>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7963" name="Clip" r:id="rId3" imgW="1307263" imgH="1084139" progId="MS_ClipArt_Gallery.2">
                      <p:embed/>
                    </p:oleObj>
                  </mc:Choice>
                  <mc:Fallback>
                    <p:oleObj name="Clip" r:id="rId3" imgW="1307263" imgH="1084139" progId="MS_ClipArt_Gallery.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901" name="Object 11">
                <a:extLst>
                  <a:ext uri="{FF2B5EF4-FFF2-40B4-BE49-F238E27FC236}">
                    <a16:creationId xmlns:a16="http://schemas.microsoft.com/office/drawing/2014/main" id="{C61BED83-8EC2-40DA-BA52-5628DE5B070F}"/>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7964" name="Clip" r:id="rId5" imgW="681706" imgH="480401" progId="MS_ClipArt_Gallery.2">
                      <p:embed/>
                    </p:oleObj>
                  </mc:Choice>
                  <mc:Fallback>
                    <p:oleObj name="Clip" r:id="rId5" imgW="681706" imgH="480401" progId="MS_ClipArt_Gallery.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02" name="Line 12">
                <a:extLst>
                  <a:ext uri="{FF2B5EF4-FFF2-40B4-BE49-F238E27FC236}">
                    <a16:creationId xmlns:a16="http://schemas.microsoft.com/office/drawing/2014/main" id="{7CF7F2D8-C627-47C2-BAE3-F0DC7C224615}"/>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7" name="Group 13">
              <a:extLst>
                <a:ext uri="{FF2B5EF4-FFF2-40B4-BE49-F238E27FC236}">
                  <a16:creationId xmlns:a16="http://schemas.microsoft.com/office/drawing/2014/main" id="{1BF2570F-7DFF-41E3-859E-B08B481B1484}"/>
                </a:ext>
              </a:extLst>
            </p:cNvPr>
            <p:cNvGrpSpPr>
              <a:grpSpLocks/>
            </p:cNvGrpSpPr>
            <p:nvPr/>
          </p:nvGrpSpPr>
          <p:grpSpPr bwMode="auto">
            <a:xfrm>
              <a:off x="3166" y="1642"/>
              <a:ext cx="462" cy="201"/>
              <a:chOff x="3552" y="246"/>
              <a:chExt cx="527" cy="248"/>
            </a:xfrm>
          </p:grpSpPr>
          <p:graphicFrame>
            <p:nvGraphicFramePr>
              <p:cNvPr id="27897" name="Object 14">
                <a:extLst>
                  <a:ext uri="{FF2B5EF4-FFF2-40B4-BE49-F238E27FC236}">
                    <a16:creationId xmlns:a16="http://schemas.microsoft.com/office/drawing/2014/main" id="{3DF564B6-7605-4A7B-9EB3-8BE57932F843}"/>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7965" name="Clip" r:id="rId7" imgW="1307263" imgH="1084139" progId="MS_ClipArt_Gallery.2">
                      <p:embed/>
                    </p:oleObj>
                  </mc:Choice>
                  <mc:Fallback>
                    <p:oleObj name="Clip" r:id="rId7" imgW="1307263" imgH="1084139" progId="MS_ClipArt_Gallery.2">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98" name="Object 15">
                <a:extLst>
                  <a:ext uri="{FF2B5EF4-FFF2-40B4-BE49-F238E27FC236}">
                    <a16:creationId xmlns:a16="http://schemas.microsoft.com/office/drawing/2014/main" id="{6D74057C-EC15-45AB-8522-642CEAF555E1}"/>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7966" name="Clip" r:id="rId8" imgW="681706" imgH="480401" progId="MS_ClipArt_Gallery.2">
                      <p:embed/>
                    </p:oleObj>
                  </mc:Choice>
                  <mc:Fallback>
                    <p:oleObj name="Clip" r:id="rId8" imgW="681706" imgH="480401" progId="MS_ClipArt_Gallery.2">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99" name="Line 16">
                <a:extLst>
                  <a:ext uri="{FF2B5EF4-FFF2-40B4-BE49-F238E27FC236}">
                    <a16:creationId xmlns:a16="http://schemas.microsoft.com/office/drawing/2014/main" id="{542AC294-F2AE-47B9-9878-99B62476817D}"/>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8" name="Group 17">
              <a:extLst>
                <a:ext uri="{FF2B5EF4-FFF2-40B4-BE49-F238E27FC236}">
                  <a16:creationId xmlns:a16="http://schemas.microsoft.com/office/drawing/2014/main" id="{1EA9B5DC-8753-4C55-B80C-303B6330F9C6}"/>
                </a:ext>
              </a:extLst>
            </p:cNvPr>
            <p:cNvGrpSpPr>
              <a:grpSpLocks/>
            </p:cNvGrpSpPr>
            <p:nvPr/>
          </p:nvGrpSpPr>
          <p:grpSpPr bwMode="auto">
            <a:xfrm>
              <a:off x="3403" y="1508"/>
              <a:ext cx="44" cy="135"/>
              <a:chOff x="3842" y="406"/>
              <a:chExt cx="51" cy="167"/>
            </a:xfrm>
          </p:grpSpPr>
          <p:sp>
            <p:nvSpPr>
              <p:cNvPr id="27894" name="Oval 18">
                <a:extLst>
                  <a:ext uri="{FF2B5EF4-FFF2-40B4-BE49-F238E27FC236}">
                    <a16:creationId xmlns:a16="http://schemas.microsoft.com/office/drawing/2014/main" id="{772558E7-378A-4D8B-BB78-294AF0268C13}"/>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95" name="Oval 19">
                <a:extLst>
                  <a:ext uri="{FF2B5EF4-FFF2-40B4-BE49-F238E27FC236}">
                    <a16:creationId xmlns:a16="http://schemas.microsoft.com/office/drawing/2014/main" id="{BD1779D7-6C28-4043-97E5-6CD666CE9A03}"/>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96" name="Oval 20">
                <a:extLst>
                  <a:ext uri="{FF2B5EF4-FFF2-40B4-BE49-F238E27FC236}">
                    <a16:creationId xmlns:a16="http://schemas.microsoft.com/office/drawing/2014/main" id="{5BA44278-B193-459A-9854-9756CD7F13BB}"/>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27689" name="Group 21">
              <a:extLst>
                <a:ext uri="{FF2B5EF4-FFF2-40B4-BE49-F238E27FC236}">
                  <a16:creationId xmlns:a16="http://schemas.microsoft.com/office/drawing/2014/main" id="{2D2D9C3B-6CBF-4864-AEE6-DEA20C467595}"/>
                </a:ext>
              </a:extLst>
            </p:cNvPr>
            <p:cNvGrpSpPr>
              <a:grpSpLocks/>
            </p:cNvGrpSpPr>
            <p:nvPr/>
          </p:nvGrpSpPr>
          <p:grpSpPr bwMode="auto">
            <a:xfrm>
              <a:off x="3699" y="1825"/>
              <a:ext cx="132" cy="249"/>
              <a:chOff x="4180" y="783"/>
              <a:chExt cx="150" cy="307"/>
            </a:xfrm>
          </p:grpSpPr>
          <p:sp>
            <p:nvSpPr>
              <p:cNvPr id="27886" name="AutoShape 22">
                <a:extLst>
                  <a:ext uri="{FF2B5EF4-FFF2-40B4-BE49-F238E27FC236}">
                    <a16:creationId xmlns:a16="http://schemas.microsoft.com/office/drawing/2014/main" id="{8F55996E-54C9-4F20-A6E7-624CE201A87E}"/>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87" name="Rectangle 23">
                <a:extLst>
                  <a:ext uri="{FF2B5EF4-FFF2-40B4-BE49-F238E27FC236}">
                    <a16:creationId xmlns:a16="http://schemas.microsoft.com/office/drawing/2014/main" id="{0EC2E35A-A8ED-4DFE-A95C-2D4B3A88FC55}"/>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88" name="Rectangle 24">
                <a:extLst>
                  <a:ext uri="{FF2B5EF4-FFF2-40B4-BE49-F238E27FC236}">
                    <a16:creationId xmlns:a16="http://schemas.microsoft.com/office/drawing/2014/main" id="{7AF637E3-A057-4622-A3AE-FA50BA7AF58F}"/>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89" name="AutoShape 25">
                <a:extLst>
                  <a:ext uri="{FF2B5EF4-FFF2-40B4-BE49-F238E27FC236}">
                    <a16:creationId xmlns:a16="http://schemas.microsoft.com/office/drawing/2014/main" id="{DD7687B1-279A-4647-B91C-648669FCD7D9}"/>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90" name="Line 26">
                <a:extLst>
                  <a:ext uri="{FF2B5EF4-FFF2-40B4-BE49-F238E27FC236}">
                    <a16:creationId xmlns:a16="http://schemas.microsoft.com/office/drawing/2014/main" id="{46EA7CC3-34A4-4759-8D5F-A746466E7087}"/>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91" name="Line 27">
                <a:extLst>
                  <a:ext uri="{FF2B5EF4-FFF2-40B4-BE49-F238E27FC236}">
                    <a16:creationId xmlns:a16="http://schemas.microsoft.com/office/drawing/2014/main" id="{A1EC9D7B-8A25-456C-9FA7-42FCC9E23AF1}"/>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92" name="Rectangle 28">
                <a:extLst>
                  <a:ext uri="{FF2B5EF4-FFF2-40B4-BE49-F238E27FC236}">
                    <a16:creationId xmlns:a16="http://schemas.microsoft.com/office/drawing/2014/main" id="{7A9577BE-F8DE-481D-8619-4E8C7C55F67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93" name="Rectangle 29">
                <a:extLst>
                  <a:ext uri="{FF2B5EF4-FFF2-40B4-BE49-F238E27FC236}">
                    <a16:creationId xmlns:a16="http://schemas.microsoft.com/office/drawing/2014/main" id="{337C9083-E067-4B80-94B2-E7594897D54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27690" name="Group 30">
              <a:extLst>
                <a:ext uri="{FF2B5EF4-FFF2-40B4-BE49-F238E27FC236}">
                  <a16:creationId xmlns:a16="http://schemas.microsoft.com/office/drawing/2014/main" id="{618CDF36-9218-44F5-8051-BD03ADBB64EE}"/>
                </a:ext>
              </a:extLst>
            </p:cNvPr>
            <p:cNvGrpSpPr>
              <a:grpSpLocks/>
            </p:cNvGrpSpPr>
            <p:nvPr/>
          </p:nvGrpSpPr>
          <p:grpSpPr bwMode="auto">
            <a:xfrm rot="-5400000">
              <a:off x="3896" y="1874"/>
              <a:ext cx="51" cy="147"/>
              <a:chOff x="3842" y="406"/>
              <a:chExt cx="51" cy="167"/>
            </a:xfrm>
          </p:grpSpPr>
          <p:sp>
            <p:nvSpPr>
              <p:cNvPr id="27883" name="Oval 31">
                <a:extLst>
                  <a:ext uri="{FF2B5EF4-FFF2-40B4-BE49-F238E27FC236}">
                    <a16:creationId xmlns:a16="http://schemas.microsoft.com/office/drawing/2014/main" id="{F7B42904-CF70-4587-A341-47D8705B54EE}"/>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84" name="Oval 32">
                <a:extLst>
                  <a:ext uri="{FF2B5EF4-FFF2-40B4-BE49-F238E27FC236}">
                    <a16:creationId xmlns:a16="http://schemas.microsoft.com/office/drawing/2014/main" id="{7FCE2CA6-2863-4F9A-8BFF-257BA8BE8D58}"/>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85" name="Oval 33">
                <a:extLst>
                  <a:ext uri="{FF2B5EF4-FFF2-40B4-BE49-F238E27FC236}">
                    <a16:creationId xmlns:a16="http://schemas.microsoft.com/office/drawing/2014/main" id="{7B399F76-832A-47B7-9E53-81C0BF5B9B80}"/>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27691" name="Line 34">
              <a:extLst>
                <a:ext uri="{FF2B5EF4-FFF2-40B4-BE49-F238E27FC236}">
                  <a16:creationId xmlns:a16="http://schemas.microsoft.com/office/drawing/2014/main" id="{64097E3E-E589-4563-847E-AE5E7331C683}"/>
                </a:ext>
              </a:extLst>
            </p:cNvPr>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2" name="Line 35">
              <a:extLst>
                <a:ext uri="{FF2B5EF4-FFF2-40B4-BE49-F238E27FC236}">
                  <a16:creationId xmlns:a16="http://schemas.microsoft.com/office/drawing/2014/main" id="{83990A52-9E56-4156-BE81-68AA41BB448C}"/>
                </a:ext>
              </a:extLst>
            </p:cNvPr>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3" name="Line 36">
              <a:extLst>
                <a:ext uri="{FF2B5EF4-FFF2-40B4-BE49-F238E27FC236}">
                  <a16:creationId xmlns:a16="http://schemas.microsoft.com/office/drawing/2014/main" id="{D1795C03-19CA-4FF0-B2A6-1B704A662925}"/>
                </a:ext>
              </a:extLst>
            </p:cNvPr>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4" name="Line 37">
              <a:extLst>
                <a:ext uri="{FF2B5EF4-FFF2-40B4-BE49-F238E27FC236}">
                  <a16:creationId xmlns:a16="http://schemas.microsoft.com/office/drawing/2014/main" id="{53C66BCB-B46A-4D52-87E9-E6F9E1D2D5A6}"/>
                </a:ext>
              </a:extLst>
            </p:cNvPr>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5" name="Line 38">
              <a:extLst>
                <a:ext uri="{FF2B5EF4-FFF2-40B4-BE49-F238E27FC236}">
                  <a16:creationId xmlns:a16="http://schemas.microsoft.com/office/drawing/2014/main" id="{5C7E345D-A3FB-48D4-82D9-3B9EEB00179E}"/>
                </a:ext>
              </a:extLst>
            </p:cNvPr>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6" name="Line 39">
              <a:extLst>
                <a:ext uri="{FF2B5EF4-FFF2-40B4-BE49-F238E27FC236}">
                  <a16:creationId xmlns:a16="http://schemas.microsoft.com/office/drawing/2014/main" id="{FFFEF99C-774B-4CC9-B730-4ECA1949881A}"/>
                </a:ext>
              </a:extLst>
            </p:cNvPr>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697" name="Group 40">
              <a:extLst>
                <a:ext uri="{FF2B5EF4-FFF2-40B4-BE49-F238E27FC236}">
                  <a16:creationId xmlns:a16="http://schemas.microsoft.com/office/drawing/2014/main" id="{16E8C351-100A-4734-B157-6E0F205B8803}"/>
                </a:ext>
              </a:extLst>
            </p:cNvPr>
            <p:cNvGrpSpPr>
              <a:grpSpLocks/>
            </p:cNvGrpSpPr>
            <p:nvPr/>
          </p:nvGrpSpPr>
          <p:grpSpPr bwMode="auto">
            <a:xfrm>
              <a:off x="4011" y="1811"/>
              <a:ext cx="132" cy="249"/>
              <a:chOff x="4180" y="783"/>
              <a:chExt cx="150" cy="307"/>
            </a:xfrm>
          </p:grpSpPr>
          <p:sp>
            <p:nvSpPr>
              <p:cNvPr id="27875" name="AutoShape 41">
                <a:extLst>
                  <a:ext uri="{FF2B5EF4-FFF2-40B4-BE49-F238E27FC236}">
                    <a16:creationId xmlns:a16="http://schemas.microsoft.com/office/drawing/2014/main" id="{03AEBBF7-7175-4A2F-96E3-E57ECB20223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76" name="Rectangle 42">
                <a:extLst>
                  <a:ext uri="{FF2B5EF4-FFF2-40B4-BE49-F238E27FC236}">
                    <a16:creationId xmlns:a16="http://schemas.microsoft.com/office/drawing/2014/main" id="{CF148210-81DE-4086-A011-4B915B2B9A1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77" name="Rectangle 43">
                <a:extLst>
                  <a:ext uri="{FF2B5EF4-FFF2-40B4-BE49-F238E27FC236}">
                    <a16:creationId xmlns:a16="http://schemas.microsoft.com/office/drawing/2014/main" id="{2FAFAF23-800F-42B2-944B-7B84B453FFB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78" name="AutoShape 44">
                <a:extLst>
                  <a:ext uri="{FF2B5EF4-FFF2-40B4-BE49-F238E27FC236}">
                    <a16:creationId xmlns:a16="http://schemas.microsoft.com/office/drawing/2014/main" id="{956CA0FE-FFF2-4A11-A601-16F2F7367E1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79" name="Line 45">
                <a:extLst>
                  <a:ext uri="{FF2B5EF4-FFF2-40B4-BE49-F238E27FC236}">
                    <a16:creationId xmlns:a16="http://schemas.microsoft.com/office/drawing/2014/main" id="{372EAEB0-0922-4FA1-9FCE-356BF9D50EF7}"/>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80" name="Line 46">
                <a:extLst>
                  <a:ext uri="{FF2B5EF4-FFF2-40B4-BE49-F238E27FC236}">
                    <a16:creationId xmlns:a16="http://schemas.microsoft.com/office/drawing/2014/main" id="{44882901-168C-487D-988A-BC619942E341}"/>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81" name="Rectangle 47">
                <a:extLst>
                  <a:ext uri="{FF2B5EF4-FFF2-40B4-BE49-F238E27FC236}">
                    <a16:creationId xmlns:a16="http://schemas.microsoft.com/office/drawing/2014/main" id="{AF938335-1E88-4CA7-AD3F-6DBA1540EB63}"/>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82" name="Rectangle 48">
                <a:extLst>
                  <a:ext uri="{FF2B5EF4-FFF2-40B4-BE49-F238E27FC236}">
                    <a16:creationId xmlns:a16="http://schemas.microsoft.com/office/drawing/2014/main" id="{CE937FAC-1BE1-40ED-943A-CEFDAE634B38}"/>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27698" name="Group 49">
              <a:extLst>
                <a:ext uri="{FF2B5EF4-FFF2-40B4-BE49-F238E27FC236}">
                  <a16:creationId xmlns:a16="http://schemas.microsoft.com/office/drawing/2014/main" id="{808219AD-C78E-48B0-AB6E-B34656C78138}"/>
                </a:ext>
              </a:extLst>
            </p:cNvPr>
            <p:cNvGrpSpPr>
              <a:grpSpLocks/>
            </p:cNvGrpSpPr>
            <p:nvPr/>
          </p:nvGrpSpPr>
          <p:grpSpPr bwMode="auto">
            <a:xfrm>
              <a:off x="3408" y="2201"/>
              <a:ext cx="302" cy="583"/>
              <a:chOff x="3314" y="1248"/>
              <a:chExt cx="344" cy="694"/>
            </a:xfrm>
          </p:grpSpPr>
          <p:graphicFrame>
            <p:nvGraphicFramePr>
              <p:cNvPr id="27866" name="Object 50">
                <a:extLst>
                  <a:ext uri="{FF2B5EF4-FFF2-40B4-BE49-F238E27FC236}">
                    <a16:creationId xmlns:a16="http://schemas.microsoft.com/office/drawing/2014/main" id="{EDF46FF0-7318-4502-8E13-F0CE3DF4292B}"/>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7967" name="Clip" r:id="rId9" imgW="1307263" imgH="1084139" progId="MS_ClipArt_Gallery.2">
                      <p:embed/>
                    </p:oleObj>
                  </mc:Choice>
                  <mc:Fallback>
                    <p:oleObj name="Clip" r:id="rId9" imgW="1307263" imgH="1084139" progId="MS_ClipArt_Gallery.2">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67" name="Line 51">
                <a:extLst>
                  <a:ext uri="{FF2B5EF4-FFF2-40B4-BE49-F238E27FC236}">
                    <a16:creationId xmlns:a16="http://schemas.microsoft.com/office/drawing/2014/main" id="{68D4688D-1F07-40FD-80C2-15D942A07483}"/>
                  </a:ext>
                </a:extLst>
              </p:cNvPr>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7868" name="Object 52">
                <a:extLst>
                  <a:ext uri="{FF2B5EF4-FFF2-40B4-BE49-F238E27FC236}">
                    <a16:creationId xmlns:a16="http://schemas.microsoft.com/office/drawing/2014/main" id="{D0B6194D-A7A1-43E1-881A-33597364472C}"/>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7968" name="Clip" r:id="rId10" imgW="1307263" imgH="1084139" progId="MS_ClipArt_Gallery.2">
                      <p:embed/>
                    </p:oleObj>
                  </mc:Choice>
                  <mc:Fallback>
                    <p:oleObj name="Clip" r:id="rId10" imgW="1307263" imgH="1084139" progId="MS_ClipArt_Gallery.2">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69" name="Line 53">
                <a:extLst>
                  <a:ext uri="{FF2B5EF4-FFF2-40B4-BE49-F238E27FC236}">
                    <a16:creationId xmlns:a16="http://schemas.microsoft.com/office/drawing/2014/main" id="{C29DAD44-C54C-4499-913C-9173631A63F1}"/>
                  </a:ext>
                </a:extLst>
              </p:cNvPr>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870" name="Group 54">
                <a:extLst>
                  <a:ext uri="{FF2B5EF4-FFF2-40B4-BE49-F238E27FC236}">
                    <a16:creationId xmlns:a16="http://schemas.microsoft.com/office/drawing/2014/main" id="{4EE5FE89-03CC-43DC-A988-C83E9279F4A2}"/>
                  </a:ext>
                </a:extLst>
              </p:cNvPr>
              <p:cNvGrpSpPr>
                <a:grpSpLocks/>
              </p:cNvGrpSpPr>
              <p:nvPr/>
            </p:nvGrpSpPr>
            <p:grpSpPr bwMode="auto">
              <a:xfrm>
                <a:off x="3404" y="1504"/>
                <a:ext cx="51" cy="167"/>
                <a:chOff x="3842" y="406"/>
                <a:chExt cx="51" cy="167"/>
              </a:xfrm>
            </p:grpSpPr>
            <p:sp>
              <p:nvSpPr>
                <p:cNvPr id="27872" name="Oval 55">
                  <a:extLst>
                    <a:ext uri="{FF2B5EF4-FFF2-40B4-BE49-F238E27FC236}">
                      <a16:creationId xmlns:a16="http://schemas.microsoft.com/office/drawing/2014/main" id="{CDAED4B3-FA4C-478C-A6F3-AD3340186FE5}"/>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73" name="Oval 56">
                  <a:extLst>
                    <a:ext uri="{FF2B5EF4-FFF2-40B4-BE49-F238E27FC236}">
                      <a16:creationId xmlns:a16="http://schemas.microsoft.com/office/drawing/2014/main" id="{737C0BFC-F0AD-46C6-A2BA-04846D5F3E9A}"/>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74" name="Oval 57">
                  <a:extLst>
                    <a:ext uri="{FF2B5EF4-FFF2-40B4-BE49-F238E27FC236}">
                      <a16:creationId xmlns:a16="http://schemas.microsoft.com/office/drawing/2014/main" id="{5D0FE0C9-C9C7-4552-A672-71F7412A9692}"/>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27871" name="Line 58">
                <a:extLst>
                  <a:ext uri="{FF2B5EF4-FFF2-40B4-BE49-F238E27FC236}">
                    <a16:creationId xmlns:a16="http://schemas.microsoft.com/office/drawing/2014/main" id="{063515D3-BDDB-439B-91D1-D5BB90B04A4D}"/>
                  </a:ext>
                </a:extLst>
              </p:cNvPr>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7699" name="Object 59">
              <a:extLst>
                <a:ext uri="{FF2B5EF4-FFF2-40B4-BE49-F238E27FC236}">
                  <a16:creationId xmlns:a16="http://schemas.microsoft.com/office/drawing/2014/main" id="{CCCD1532-6F2D-44E4-AF21-238BCA2DC950}"/>
                </a:ext>
              </a:extLst>
            </p:cNvPr>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27969" name="Clip" r:id="rId11" imgW="1307263" imgH="1084139" progId="MS_ClipArt_Gallery.2">
                    <p:embed/>
                  </p:oleObj>
                </mc:Choice>
                <mc:Fallback>
                  <p:oleObj name="Clip" r:id="rId11" imgW="1307263" imgH="1084139" progId="MS_ClipArt_Gallery.2">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0" name="Object 60">
              <a:extLst>
                <a:ext uri="{FF2B5EF4-FFF2-40B4-BE49-F238E27FC236}">
                  <a16:creationId xmlns:a16="http://schemas.microsoft.com/office/drawing/2014/main" id="{B869A012-CA5C-4CDD-B00C-37073A4AEDE0}"/>
                </a:ext>
              </a:extLst>
            </p:cNvPr>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27970" name="Clip" r:id="rId12" imgW="1307263" imgH="1084139" progId="MS_ClipArt_Gallery.2">
                    <p:embed/>
                  </p:oleObj>
                </mc:Choice>
                <mc:Fallback>
                  <p:oleObj name="Clip" r:id="rId12" imgW="1307263" imgH="1084139" progId="MS_ClipArt_Gallery.2">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01" name="Oval 61">
              <a:extLst>
                <a:ext uri="{FF2B5EF4-FFF2-40B4-BE49-F238E27FC236}">
                  <a16:creationId xmlns:a16="http://schemas.microsoft.com/office/drawing/2014/main" id="{9FDB4D03-9F56-45D2-B2AA-D4C7A972E974}"/>
                </a:ext>
              </a:extLst>
            </p:cNvPr>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702" name="Oval 62">
              <a:extLst>
                <a:ext uri="{FF2B5EF4-FFF2-40B4-BE49-F238E27FC236}">
                  <a16:creationId xmlns:a16="http://schemas.microsoft.com/office/drawing/2014/main" id="{E9BBB207-6D27-43DE-B721-E35680AC28D5}"/>
                </a:ext>
              </a:extLst>
            </p:cNvPr>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703" name="Oval 63">
              <a:extLst>
                <a:ext uri="{FF2B5EF4-FFF2-40B4-BE49-F238E27FC236}">
                  <a16:creationId xmlns:a16="http://schemas.microsoft.com/office/drawing/2014/main" id="{C2C19ABD-A3A0-4781-A7EE-E363F546B2CA}"/>
                </a:ext>
              </a:extLst>
            </p:cNvPr>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704" name="Line 64">
              <a:extLst>
                <a:ext uri="{FF2B5EF4-FFF2-40B4-BE49-F238E27FC236}">
                  <a16:creationId xmlns:a16="http://schemas.microsoft.com/office/drawing/2014/main" id="{FFB72E20-581A-42C1-93B4-E92242C86209}"/>
                </a:ext>
              </a:extLst>
            </p:cNvPr>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5" name="Line 65">
              <a:extLst>
                <a:ext uri="{FF2B5EF4-FFF2-40B4-BE49-F238E27FC236}">
                  <a16:creationId xmlns:a16="http://schemas.microsoft.com/office/drawing/2014/main" id="{9B8732B0-9544-4BC4-A16F-0BC123DF5F18}"/>
                </a:ext>
              </a:extLst>
            </p:cNvPr>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6" name="Line 66">
              <a:extLst>
                <a:ext uri="{FF2B5EF4-FFF2-40B4-BE49-F238E27FC236}">
                  <a16:creationId xmlns:a16="http://schemas.microsoft.com/office/drawing/2014/main" id="{BA5C6B79-1099-4500-A66F-1E764F2A8C06}"/>
                </a:ext>
              </a:extLst>
            </p:cNvPr>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7" name="Line 67">
              <a:extLst>
                <a:ext uri="{FF2B5EF4-FFF2-40B4-BE49-F238E27FC236}">
                  <a16:creationId xmlns:a16="http://schemas.microsoft.com/office/drawing/2014/main" id="{404FE6DB-476D-4B53-B6BF-93B6881D5C1F}"/>
                </a:ext>
              </a:extLst>
            </p:cNvPr>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8" name="Line 68">
              <a:extLst>
                <a:ext uri="{FF2B5EF4-FFF2-40B4-BE49-F238E27FC236}">
                  <a16:creationId xmlns:a16="http://schemas.microsoft.com/office/drawing/2014/main" id="{6968230D-AD3E-4A32-A51B-3558634EEAB9}"/>
                </a:ext>
              </a:extLst>
            </p:cNvPr>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9" name="Line 69">
              <a:extLst>
                <a:ext uri="{FF2B5EF4-FFF2-40B4-BE49-F238E27FC236}">
                  <a16:creationId xmlns:a16="http://schemas.microsoft.com/office/drawing/2014/main" id="{3E1A9575-13B6-411D-A8DE-EE9576C2A125}"/>
                </a:ext>
              </a:extLst>
            </p:cNvPr>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7710" name="Object 70">
              <a:extLst>
                <a:ext uri="{FF2B5EF4-FFF2-40B4-BE49-F238E27FC236}">
                  <a16:creationId xmlns:a16="http://schemas.microsoft.com/office/drawing/2014/main" id="{BB1B29D6-B774-4D92-B7F8-9451DA2BD696}"/>
                </a:ext>
              </a:extLst>
            </p:cNvPr>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27971" name="Clip" r:id="rId13" imgW="982811" imgH="1208363" progId="MS_ClipArt_Gallery.2">
                    <p:embed/>
                  </p:oleObj>
                </mc:Choice>
                <mc:Fallback>
                  <p:oleObj name="Clip" r:id="rId13" imgW="982811" imgH="1208363" progId="MS_ClipArt_Gallery.2">
                    <p:embed/>
                    <p:pic>
                      <p:nvPicPr>
                        <p:cNvPr id="0"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1" name="Object 71">
              <a:extLst>
                <a:ext uri="{FF2B5EF4-FFF2-40B4-BE49-F238E27FC236}">
                  <a16:creationId xmlns:a16="http://schemas.microsoft.com/office/drawing/2014/main" id="{32B11FE3-C4B1-4901-B8C2-AF5DBA784437}"/>
                </a:ext>
              </a:extLst>
            </p:cNvPr>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27972" name="Clip" r:id="rId15" imgW="982811" imgH="1208363" progId="MS_ClipArt_Gallery.2">
                    <p:embed/>
                  </p:oleObj>
                </mc:Choice>
                <mc:Fallback>
                  <p:oleObj name="Clip" r:id="rId15" imgW="982811" imgH="1208363" progId="MS_ClipArt_Gallery.2">
                    <p:embed/>
                    <p:pic>
                      <p:nvPicPr>
                        <p:cNvPr id="0"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12" name="Freeform 72">
              <a:extLst>
                <a:ext uri="{FF2B5EF4-FFF2-40B4-BE49-F238E27FC236}">
                  <a16:creationId xmlns:a16="http://schemas.microsoft.com/office/drawing/2014/main" id="{AAE7C06C-BABB-4D75-AC77-257A4DBEDC71}"/>
                </a:ext>
              </a:extLst>
            </p:cNvPr>
            <p:cNvSpPr>
              <a:spLocks/>
            </p:cNvSpPr>
            <p:nvPr/>
          </p:nvSpPr>
          <p:spPr bwMode="auto">
            <a:xfrm>
              <a:off x="3911" y="2218"/>
              <a:ext cx="853" cy="192"/>
            </a:xfrm>
            <a:custGeom>
              <a:avLst/>
              <a:gdLst>
                <a:gd name="T0" fmla="*/ 0 w 972"/>
                <a:gd name="T1" fmla="*/ 58 h 228"/>
                <a:gd name="T2" fmla="*/ 152 w 972"/>
                <a:gd name="T3" fmla="*/ 3 h 228"/>
                <a:gd name="T4" fmla="*/ 342 w 972"/>
                <a:gd name="T5" fmla="*/ 43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7713" name="Group 73">
              <a:extLst>
                <a:ext uri="{FF2B5EF4-FFF2-40B4-BE49-F238E27FC236}">
                  <a16:creationId xmlns:a16="http://schemas.microsoft.com/office/drawing/2014/main" id="{F30AC7CE-4DAB-4DE1-A547-EF771A36B8E8}"/>
                </a:ext>
              </a:extLst>
            </p:cNvPr>
            <p:cNvGrpSpPr>
              <a:grpSpLocks/>
            </p:cNvGrpSpPr>
            <p:nvPr/>
          </p:nvGrpSpPr>
          <p:grpSpPr bwMode="auto">
            <a:xfrm>
              <a:off x="4079" y="3114"/>
              <a:ext cx="256" cy="269"/>
              <a:chOff x="2870" y="1518"/>
              <a:chExt cx="292" cy="320"/>
            </a:xfrm>
          </p:grpSpPr>
          <p:graphicFrame>
            <p:nvGraphicFramePr>
              <p:cNvPr id="27864" name="Object 74">
                <a:extLst>
                  <a:ext uri="{FF2B5EF4-FFF2-40B4-BE49-F238E27FC236}">
                    <a16:creationId xmlns:a16="http://schemas.microsoft.com/office/drawing/2014/main" id="{D511FF02-C11C-455C-97F9-E96460779788}"/>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7973" name="Clip" r:id="rId16" imgW="826829" imgH="840406" progId="MS_ClipArt_Gallery.2">
                      <p:embed/>
                    </p:oleObj>
                  </mc:Choice>
                  <mc:Fallback>
                    <p:oleObj name="Clip" r:id="rId16" imgW="826829" imgH="840406" progId="MS_ClipArt_Gallery.2">
                      <p:embed/>
                      <p:pic>
                        <p:nvPicPr>
                          <p:cNvPr id="0" name="Object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65" name="Object 75">
                <a:extLst>
                  <a:ext uri="{FF2B5EF4-FFF2-40B4-BE49-F238E27FC236}">
                    <a16:creationId xmlns:a16="http://schemas.microsoft.com/office/drawing/2014/main" id="{3A6E08F8-E96E-4AFE-AC17-F646D4BD0B3F}"/>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7974" name="Clip" r:id="rId18" imgW="1268295" imgH="1199426" progId="MS_ClipArt_Gallery.2">
                      <p:embed/>
                    </p:oleObj>
                  </mc:Choice>
                  <mc:Fallback>
                    <p:oleObj name="Clip" r:id="rId18" imgW="1268295" imgH="1199426" progId="MS_ClipArt_Gallery.2">
                      <p:embed/>
                      <p:pic>
                        <p:nvPicPr>
                          <p:cNvPr id="0" name="Object 7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714" name="Group 76">
              <a:extLst>
                <a:ext uri="{FF2B5EF4-FFF2-40B4-BE49-F238E27FC236}">
                  <a16:creationId xmlns:a16="http://schemas.microsoft.com/office/drawing/2014/main" id="{3956E36D-A6B8-48FB-B1DC-C5E158C7D9F0}"/>
                </a:ext>
              </a:extLst>
            </p:cNvPr>
            <p:cNvGrpSpPr>
              <a:grpSpLocks/>
            </p:cNvGrpSpPr>
            <p:nvPr/>
          </p:nvGrpSpPr>
          <p:grpSpPr bwMode="auto">
            <a:xfrm>
              <a:off x="4569" y="3134"/>
              <a:ext cx="256" cy="269"/>
              <a:chOff x="2870" y="1518"/>
              <a:chExt cx="292" cy="320"/>
            </a:xfrm>
          </p:grpSpPr>
          <p:graphicFrame>
            <p:nvGraphicFramePr>
              <p:cNvPr id="27862" name="Object 77">
                <a:extLst>
                  <a:ext uri="{FF2B5EF4-FFF2-40B4-BE49-F238E27FC236}">
                    <a16:creationId xmlns:a16="http://schemas.microsoft.com/office/drawing/2014/main" id="{876E247D-DFC5-49EB-8F69-0A403337BFBC}"/>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7975" name="Clip" r:id="rId20" imgW="826829" imgH="840406" progId="MS_ClipArt_Gallery.2">
                      <p:embed/>
                    </p:oleObj>
                  </mc:Choice>
                  <mc:Fallback>
                    <p:oleObj name="Clip" r:id="rId20" imgW="826829" imgH="840406" progId="MS_ClipArt_Gallery.2">
                      <p:embed/>
                      <p:pic>
                        <p:nvPicPr>
                          <p:cNvPr id="0" name="Object 7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63" name="Object 78">
                <a:extLst>
                  <a:ext uri="{FF2B5EF4-FFF2-40B4-BE49-F238E27FC236}">
                    <a16:creationId xmlns:a16="http://schemas.microsoft.com/office/drawing/2014/main" id="{E100D101-DB39-4F59-B8DE-47CD5560AA6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7976" name="Clip" r:id="rId21" imgW="1268295" imgH="1199426" progId="MS_ClipArt_Gallery.2">
                      <p:embed/>
                    </p:oleObj>
                  </mc:Choice>
                  <mc:Fallback>
                    <p:oleObj name="Clip" r:id="rId21" imgW="1268295" imgH="1199426" progId="MS_ClipArt_Gallery.2">
                      <p:embed/>
                      <p:pic>
                        <p:nvPicPr>
                          <p:cNvPr id="0" name="Object 7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715" name="Group 79">
              <a:extLst>
                <a:ext uri="{FF2B5EF4-FFF2-40B4-BE49-F238E27FC236}">
                  <a16:creationId xmlns:a16="http://schemas.microsoft.com/office/drawing/2014/main" id="{5DCCD8E4-88DE-4FE6-B811-9BD3362CED7B}"/>
                </a:ext>
              </a:extLst>
            </p:cNvPr>
            <p:cNvGrpSpPr>
              <a:grpSpLocks/>
            </p:cNvGrpSpPr>
            <p:nvPr/>
          </p:nvGrpSpPr>
          <p:grpSpPr bwMode="auto">
            <a:xfrm>
              <a:off x="4308" y="2955"/>
              <a:ext cx="239" cy="237"/>
              <a:chOff x="4733" y="2082"/>
              <a:chExt cx="272" cy="282"/>
            </a:xfrm>
          </p:grpSpPr>
          <p:graphicFrame>
            <p:nvGraphicFramePr>
              <p:cNvPr id="27860" name="Object 80">
                <a:extLst>
                  <a:ext uri="{FF2B5EF4-FFF2-40B4-BE49-F238E27FC236}">
                    <a16:creationId xmlns:a16="http://schemas.microsoft.com/office/drawing/2014/main" id="{D3B444AD-676E-46EC-9397-4FD203953F02}"/>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7977" name="Clip" r:id="rId22" imgW="826829" imgH="840406" progId="MS_ClipArt_Gallery.2">
                      <p:embed/>
                    </p:oleObj>
                  </mc:Choice>
                  <mc:Fallback>
                    <p:oleObj name="Clip" r:id="rId22" imgW="826829" imgH="840406" progId="MS_ClipArt_Gallery.2">
                      <p:embed/>
                      <p:pic>
                        <p:nvPicPr>
                          <p:cNvPr id="0" name="Object 8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61" name="Rectangle 81">
                <a:extLst>
                  <a:ext uri="{FF2B5EF4-FFF2-40B4-BE49-F238E27FC236}">
                    <a16:creationId xmlns:a16="http://schemas.microsoft.com/office/drawing/2014/main" id="{B5ABD867-CB43-4E3C-92B9-16F0C9E5043E}"/>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27716" name="Line 82">
              <a:extLst>
                <a:ext uri="{FF2B5EF4-FFF2-40B4-BE49-F238E27FC236}">
                  <a16:creationId xmlns:a16="http://schemas.microsoft.com/office/drawing/2014/main" id="{10072FB9-2C71-42C1-8F02-93FDF1818F2A}"/>
                </a:ext>
              </a:extLst>
            </p:cNvPr>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717" name="Group 83">
              <a:extLst>
                <a:ext uri="{FF2B5EF4-FFF2-40B4-BE49-F238E27FC236}">
                  <a16:creationId xmlns:a16="http://schemas.microsoft.com/office/drawing/2014/main" id="{9AAFA92E-D791-4E48-98FD-B34CE4422120}"/>
                </a:ext>
              </a:extLst>
            </p:cNvPr>
            <p:cNvGrpSpPr>
              <a:grpSpLocks/>
            </p:cNvGrpSpPr>
            <p:nvPr/>
          </p:nvGrpSpPr>
          <p:grpSpPr bwMode="auto">
            <a:xfrm>
              <a:off x="4955" y="2531"/>
              <a:ext cx="131" cy="258"/>
              <a:chOff x="4180" y="783"/>
              <a:chExt cx="150" cy="307"/>
            </a:xfrm>
          </p:grpSpPr>
          <p:sp>
            <p:nvSpPr>
              <p:cNvPr id="27852" name="AutoShape 84">
                <a:extLst>
                  <a:ext uri="{FF2B5EF4-FFF2-40B4-BE49-F238E27FC236}">
                    <a16:creationId xmlns:a16="http://schemas.microsoft.com/office/drawing/2014/main" id="{B46AC22A-0D5E-4038-8834-137EB3647B8A}"/>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53" name="Rectangle 85">
                <a:extLst>
                  <a:ext uri="{FF2B5EF4-FFF2-40B4-BE49-F238E27FC236}">
                    <a16:creationId xmlns:a16="http://schemas.microsoft.com/office/drawing/2014/main" id="{9D0CEA45-C553-44FA-9BD8-149D703D0B2C}"/>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54" name="Rectangle 86">
                <a:extLst>
                  <a:ext uri="{FF2B5EF4-FFF2-40B4-BE49-F238E27FC236}">
                    <a16:creationId xmlns:a16="http://schemas.microsoft.com/office/drawing/2014/main" id="{BD2159F0-69B4-4D5E-83E6-9C25BDB895BD}"/>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55" name="AutoShape 87">
                <a:extLst>
                  <a:ext uri="{FF2B5EF4-FFF2-40B4-BE49-F238E27FC236}">
                    <a16:creationId xmlns:a16="http://schemas.microsoft.com/office/drawing/2014/main" id="{FCE03E0E-53E4-4D3E-A221-CDFEF1DDD732}"/>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56" name="Line 88">
                <a:extLst>
                  <a:ext uri="{FF2B5EF4-FFF2-40B4-BE49-F238E27FC236}">
                    <a16:creationId xmlns:a16="http://schemas.microsoft.com/office/drawing/2014/main" id="{0F859805-F459-4986-898A-8F447DD50802}"/>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57" name="Line 89">
                <a:extLst>
                  <a:ext uri="{FF2B5EF4-FFF2-40B4-BE49-F238E27FC236}">
                    <a16:creationId xmlns:a16="http://schemas.microsoft.com/office/drawing/2014/main" id="{9901EBC0-58D5-4862-A6AE-EAE845749107}"/>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58" name="Rectangle 90">
                <a:extLst>
                  <a:ext uri="{FF2B5EF4-FFF2-40B4-BE49-F238E27FC236}">
                    <a16:creationId xmlns:a16="http://schemas.microsoft.com/office/drawing/2014/main" id="{B576B5C3-2A66-4A90-8FFD-CA5D260E657C}"/>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59" name="Rectangle 91">
                <a:extLst>
                  <a:ext uri="{FF2B5EF4-FFF2-40B4-BE49-F238E27FC236}">
                    <a16:creationId xmlns:a16="http://schemas.microsoft.com/office/drawing/2014/main" id="{E17A775A-9393-424E-88AD-D2A3A57B64BC}"/>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27718" name="Group 92">
              <a:extLst>
                <a:ext uri="{FF2B5EF4-FFF2-40B4-BE49-F238E27FC236}">
                  <a16:creationId xmlns:a16="http://schemas.microsoft.com/office/drawing/2014/main" id="{24F84369-0F75-43A6-AD81-0D8AEE6C0CA5}"/>
                </a:ext>
              </a:extLst>
            </p:cNvPr>
            <p:cNvGrpSpPr>
              <a:grpSpLocks/>
            </p:cNvGrpSpPr>
            <p:nvPr/>
          </p:nvGrpSpPr>
          <p:grpSpPr bwMode="auto">
            <a:xfrm>
              <a:off x="4947" y="2811"/>
              <a:ext cx="131" cy="258"/>
              <a:chOff x="4180" y="783"/>
              <a:chExt cx="150" cy="307"/>
            </a:xfrm>
          </p:grpSpPr>
          <p:sp>
            <p:nvSpPr>
              <p:cNvPr id="27844" name="AutoShape 93">
                <a:extLst>
                  <a:ext uri="{FF2B5EF4-FFF2-40B4-BE49-F238E27FC236}">
                    <a16:creationId xmlns:a16="http://schemas.microsoft.com/office/drawing/2014/main" id="{5A89EDD1-EAE9-487D-9FC3-275BC7F1CBE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45" name="Rectangle 94">
                <a:extLst>
                  <a:ext uri="{FF2B5EF4-FFF2-40B4-BE49-F238E27FC236}">
                    <a16:creationId xmlns:a16="http://schemas.microsoft.com/office/drawing/2014/main" id="{FA6AEE59-2277-4B5B-9EC0-7C0D06D8209C}"/>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46" name="Rectangle 95">
                <a:extLst>
                  <a:ext uri="{FF2B5EF4-FFF2-40B4-BE49-F238E27FC236}">
                    <a16:creationId xmlns:a16="http://schemas.microsoft.com/office/drawing/2014/main" id="{A6324C8F-5BCA-4A4A-BF66-97A1B2E3459F}"/>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47" name="AutoShape 96">
                <a:extLst>
                  <a:ext uri="{FF2B5EF4-FFF2-40B4-BE49-F238E27FC236}">
                    <a16:creationId xmlns:a16="http://schemas.microsoft.com/office/drawing/2014/main" id="{5F2AFA63-2F47-4911-9A1D-BE6FC688B8D2}"/>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48" name="Line 97">
                <a:extLst>
                  <a:ext uri="{FF2B5EF4-FFF2-40B4-BE49-F238E27FC236}">
                    <a16:creationId xmlns:a16="http://schemas.microsoft.com/office/drawing/2014/main" id="{D7CA692F-38CD-4854-BE83-CAF4E98C2D03}"/>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49" name="Line 98">
                <a:extLst>
                  <a:ext uri="{FF2B5EF4-FFF2-40B4-BE49-F238E27FC236}">
                    <a16:creationId xmlns:a16="http://schemas.microsoft.com/office/drawing/2014/main" id="{B2B12D50-8029-4CC9-B5B3-1B20C990EFF1}"/>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50" name="Rectangle 99">
                <a:extLst>
                  <a:ext uri="{FF2B5EF4-FFF2-40B4-BE49-F238E27FC236}">
                    <a16:creationId xmlns:a16="http://schemas.microsoft.com/office/drawing/2014/main" id="{C3B74638-D133-41A1-91E0-AA596BA6EFD7}"/>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51" name="Rectangle 100">
                <a:extLst>
                  <a:ext uri="{FF2B5EF4-FFF2-40B4-BE49-F238E27FC236}">
                    <a16:creationId xmlns:a16="http://schemas.microsoft.com/office/drawing/2014/main" id="{55383734-73FC-43F1-9686-BEDB10C3D769}"/>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27719" name="Line 101">
              <a:extLst>
                <a:ext uri="{FF2B5EF4-FFF2-40B4-BE49-F238E27FC236}">
                  <a16:creationId xmlns:a16="http://schemas.microsoft.com/office/drawing/2014/main" id="{5443E51D-B807-4D3C-9AD9-7325AAC8F3FD}"/>
                </a:ext>
              </a:extLst>
            </p:cNvPr>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0" name="Line 102">
              <a:extLst>
                <a:ext uri="{FF2B5EF4-FFF2-40B4-BE49-F238E27FC236}">
                  <a16:creationId xmlns:a16="http://schemas.microsoft.com/office/drawing/2014/main" id="{F0F8BA9F-5D1A-4343-B6D4-92C0290A4892}"/>
                </a:ext>
              </a:extLst>
            </p:cNvPr>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1" name="Line 103">
              <a:extLst>
                <a:ext uri="{FF2B5EF4-FFF2-40B4-BE49-F238E27FC236}">
                  <a16:creationId xmlns:a16="http://schemas.microsoft.com/office/drawing/2014/main" id="{CD66DB74-9B44-4196-A936-26DAE56E9AEC}"/>
                </a:ext>
              </a:extLst>
            </p:cNvPr>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2" name="Line 104">
              <a:extLst>
                <a:ext uri="{FF2B5EF4-FFF2-40B4-BE49-F238E27FC236}">
                  <a16:creationId xmlns:a16="http://schemas.microsoft.com/office/drawing/2014/main" id="{2C03EDA6-33DA-4039-A5DA-5E50E81F620F}"/>
                </a:ext>
              </a:extLst>
            </p:cNvPr>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3" name="Line 105">
              <a:extLst>
                <a:ext uri="{FF2B5EF4-FFF2-40B4-BE49-F238E27FC236}">
                  <a16:creationId xmlns:a16="http://schemas.microsoft.com/office/drawing/2014/main" id="{83096352-16AF-4C80-9078-05180F809F04}"/>
                </a:ext>
              </a:extLst>
            </p:cNvPr>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4" name="Line 106">
              <a:extLst>
                <a:ext uri="{FF2B5EF4-FFF2-40B4-BE49-F238E27FC236}">
                  <a16:creationId xmlns:a16="http://schemas.microsoft.com/office/drawing/2014/main" id="{898938D1-C378-4441-A119-8D711555AA97}"/>
                </a:ext>
              </a:extLst>
            </p:cNvPr>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5" name="Line 107">
              <a:extLst>
                <a:ext uri="{FF2B5EF4-FFF2-40B4-BE49-F238E27FC236}">
                  <a16:creationId xmlns:a16="http://schemas.microsoft.com/office/drawing/2014/main" id="{ABF27576-8F06-4EF4-9B36-EEA1DC2D550C}"/>
                </a:ext>
              </a:extLst>
            </p:cNvPr>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6" name="Line 108">
              <a:extLst>
                <a:ext uri="{FF2B5EF4-FFF2-40B4-BE49-F238E27FC236}">
                  <a16:creationId xmlns:a16="http://schemas.microsoft.com/office/drawing/2014/main" id="{F5C694A1-EB27-497E-8C1E-D4447B0222EB}"/>
                </a:ext>
              </a:extLst>
            </p:cNvPr>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7" name="Line 109">
              <a:extLst>
                <a:ext uri="{FF2B5EF4-FFF2-40B4-BE49-F238E27FC236}">
                  <a16:creationId xmlns:a16="http://schemas.microsoft.com/office/drawing/2014/main" id="{7F98674A-CB25-4D22-ABB4-3F36E4272D01}"/>
                </a:ext>
              </a:extLst>
            </p:cNvPr>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8" name="Line 110">
              <a:extLst>
                <a:ext uri="{FF2B5EF4-FFF2-40B4-BE49-F238E27FC236}">
                  <a16:creationId xmlns:a16="http://schemas.microsoft.com/office/drawing/2014/main" id="{A286646E-ECDE-4879-A9BE-80CB6FCAFF6C}"/>
                </a:ext>
              </a:extLst>
            </p:cNvPr>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9" name="Line 111">
              <a:extLst>
                <a:ext uri="{FF2B5EF4-FFF2-40B4-BE49-F238E27FC236}">
                  <a16:creationId xmlns:a16="http://schemas.microsoft.com/office/drawing/2014/main" id="{3A1DAD36-638E-4F6C-8E02-4CF3FAD9C245}"/>
                </a:ext>
              </a:extLst>
            </p:cNvPr>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0" name="Line 112">
              <a:extLst>
                <a:ext uri="{FF2B5EF4-FFF2-40B4-BE49-F238E27FC236}">
                  <a16:creationId xmlns:a16="http://schemas.microsoft.com/office/drawing/2014/main" id="{AF363733-3E10-4E5E-9847-2BCF84D9CBB3}"/>
                </a:ext>
              </a:extLst>
            </p:cNvPr>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731" name="Group 113">
              <a:extLst>
                <a:ext uri="{FF2B5EF4-FFF2-40B4-BE49-F238E27FC236}">
                  <a16:creationId xmlns:a16="http://schemas.microsoft.com/office/drawing/2014/main" id="{FD1102E1-293F-4E80-B984-31135AE0E59D}"/>
                </a:ext>
              </a:extLst>
            </p:cNvPr>
            <p:cNvGrpSpPr>
              <a:grpSpLocks/>
            </p:cNvGrpSpPr>
            <p:nvPr/>
          </p:nvGrpSpPr>
          <p:grpSpPr bwMode="auto">
            <a:xfrm>
              <a:off x="3769" y="1520"/>
              <a:ext cx="316" cy="147"/>
              <a:chOff x="3600" y="219"/>
              <a:chExt cx="360" cy="175"/>
            </a:xfrm>
          </p:grpSpPr>
          <p:sp>
            <p:nvSpPr>
              <p:cNvPr id="27831" name="Oval 114">
                <a:extLst>
                  <a:ext uri="{FF2B5EF4-FFF2-40B4-BE49-F238E27FC236}">
                    <a16:creationId xmlns:a16="http://schemas.microsoft.com/office/drawing/2014/main" id="{B06240A5-32B4-4AB6-81FC-92E3835DD3F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32" name="Line 115">
                <a:extLst>
                  <a:ext uri="{FF2B5EF4-FFF2-40B4-BE49-F238E27FC236}">
                    <a16:creationId xmlns:a16="http://schemas.microsoft.com/office/drawing/2014/main" id="{68C60188-82A1-4A94-976A-4D38DBDBF61B}"/>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33" name="Line 116">
                <a:extLst>
                  <a:ext uri="{FF2B5EF4-FFF2-40B4-BE49-F238E27FC236}">
                    <a16:creationId xmlns:a16="http://schemas.microsoft.com/office/drawing/2014/main" id="{8BACEC71-3B5D-4B9E-BFD3-70F655107F2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34" name="Rectangle 117">
                <a:extLst>
                  <a:ext uri="{FF2B5EF4-FFF2-40B4-BE49-F238E27FC236}">
                    <a16:creationId xmlns:a16="http://schemas.microsoft.com/office/drawing/2014/main" id="{29AA2BAB-DB21-4D53-BA72-A01B5B519D69}"/>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7835" name="Oval 118">
                <a:extLst>
                  <a:ext uri="{FF2B5EF4-FFF2-40B4-BE49-F238E27FC236}">
                    <a16:creationId xmlns:a16="http://schemas.microsoft.com/office/drawing/2014/main" id="{1312E00F-7A6B-4BF9-A347-D04C788E4F9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7836" name="Group 119">
                <a:extLst>
                  <a:ext uri="{FF2B5EF4-FFF2-40B4-BE49-F238E27FC236}">
                    <a16:creationId xmlns:a16="http://schemas.microsoft.com/office/drawing/2014/main" id="{58E5E47F-BE00-49D9-9DFC-4BD0E9D81FA3}"/>
                  </a:ext>
                </a:extLst>
              </p:cNvPr>
              <p:cNvGrpSpPr>
                <a:grpSpLocks/>
              </p:cNvGrpSpPr>
              <p:nvPr/>
            </p:nvGrpSpPr>
            <p:grpSpPr bwMode="auto">
              <a:xfrm>
                <a:off x="3686" y="244"/>
                <a:ext cx="177" cy="66"/>
                <a:chOff x="2848" y="848"/>
                <a:chExt cx="140" cy="98"/>
              </a:xfrm>
            </p:grpSpPr>
            <p:sp>
              <p:nvSpPr>
                <p:cNvPr id="27841" name="Line 120">
                  <a:extLst>
                    <a:ext uri="{FF2B5EF4-FFF2-40B4-BE49-F238E27FC236}">
                      <a16:creationId xmlns:a16="http://schemas.microsoft.com/office/drawing/2014/main" id="{568D3058-736A-49AB-BA9A-23C33C44E76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42" name="Line 121">
                  <a:extLst>
                    <a:ext uri="{FF2B5EF4-FFF2-40B4-BE49-F238E27FC236}">
                      <a16:creationId xmlns:a16="http://schemas.microsoft.com/office/drawing/2014/main" id="{957D00A5-4456-4ACC-B8BE-B3BDC522D5A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43" name="Line 122">
                  <a:extLst>
                    <a:ext uri="{FF2B5EF4-FFF2-40B4-BE49-F238E27FC236}">
                      <a16:creationId xmlns:a16="http://schemas.microsoft.com/office/drawing/2014/main" id="{02122918-85AB-4F41-92B7-0C2B42E5711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837" name="Group 123">
                <a:extLst>
                  <a:ext uri="{FF2B5EF4-FFF2-40B4-BE49-F238E27FC236}">
                    <a16:creationId xmlns:a16="http://schemas.microsoft.com/office/drawing/2014/main" id="{DBBB4385-3951-4291-A8FF-B88D7022CDA6}"/>
                  </a:ext>
                </a:extLst>
              </p:cNvPr>
              <p:cNvGrpSpPr>
                <a:grpSpLocks/>
              </p:cNvGrpSpPr>
              <p:nvPr/>
            </p:nvGrpSpPr>
            <p:grpSpPr bwMode="auto">
              <a:xfrm flipV="1">
                <a:off x="3686" y="243"/>
                <a:ext cx="177" cy="66"/>
                <a:chOff x="2848" y="848"/>
                <a:chExt cx="140" cy="98"/>
              </a:xfrm>
            </p:grpSpPr>
            <p:sp>
              <p:nvSpPr>
                <p:cNvPr id="27838" name="Line 124">
                  <a:extLst>
                    <a:ext uri="{FF2B5EF4-FFF2-40B4-BE49-F238E27FC236}">
                      <a16:creationId xmlns:a16="http://schemas.microsoft.com/office/drawing/2014/main" id="{459D84DD-0B2A-4F46-B38A-8FD84A52C68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39" name="Line 125">
                  <a:extLst>
                    <a:ext uri="{FF2B5EF4-FFF2-40B4-BE49-F238E27FC236}">
                      <a16:creationId xmlns:a16="http://schemas.microsoft.com/office/drawing/2014/main" id="{29BA3606-B558-4378-BCA3-2952DA372A8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40" name="Line 126">
                  <a:extLst>
                    <a:ext uri="{FF2B5EF4-FFF2-40B4-BE49-F238E27FC236}">
                      <a16:creationId xmlns:a16="http://schemas.microsoft.com/office/drawing/2014/main" id="{2C46902E-B550-4BE4-9A7E-B3B8D55C525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7732" name="Group 127">
              <a:extLst>
                <a:ext uri="{FF2B5EF4-FFF2-40B4-BE49-F238E27FC236}">
                  <a16:creationId xmlns:a16="http://schemas.microsoft.com/office/drawing/2014/main" id="{DA2F0EE4-55F3-42D0-8095-B1CD9F01AEF2}"/>
                </a:ext>
              </a:extLst>
            </p:cNvPr>
            <p:cNvGrpSpPr>
              <a:grpSpLocks/>
            </p:cNvGrpSpPr>
            <p:nvPr/>
          </p:nvGrpSpPr>
          <p:grpSpPr bwMode="auto">
            <a:xfrm>
              <a:off x="4369" y="1376"/>
              <a:ext cx="316" cy="147"/>
              <a:chOff x="3600" y="219"/>
              <a:chExt cx="360" cy="175"/>
            </a:xfrm>
          </p:grpSpPr>
          <p:sp>
            <p:nvSpPr>
              <p:cNvPr id="27818" name="Oval 128">
                <a:extLst>
                  <a:ext uri="{FF2B5EF4-FFF2-40B4-BE49-F238E27FC236}">
                    <a16:creationId xmlns:a16="http://schemas.microsoft.com/office/drawing/2014/main" id="{D1B4065B-ADDB-460D-B594-DDC1D2A0AE3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19" name="Line 129">
                <a:extLst>
                  <a:ext uri="{FF2B5EF4-FFF2-40B4-BE49-F238E27FC236}">
                    <a16:creationId xmlns:a16="http://schemas.microsoft.com/office/drawing/2014/main" id="{6C76A800-AF8B-4358-8B29-A74D3B5A4F4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20" name="Line 130">
                <a:extLst>
                  <a:ext uri="{FF2B5EF4-FFF2-40B4-BE49-F238E27FC236}">
                    <a16:creationId xmlns:a16="http://schemas.microsoft.com/office/drawing/2014/main" id="{ED1920B9-A7F1-4EAB-9ECF-C40F590D0ED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21" name="Rectangle 131">
                <a:extLst>
                  <a:ext uri="{FF2B5EF4-FFF2-40B4-BE49-F238E27FC236}">
                    <a16:creationId xmlns:a16="http://schemas.microsoft.com/office/drawing/2014/main" id="{F90AB1D4-84B7-4302-8F20-E7B44ECF7B33}"/>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7822" name="Oval 132">
                <a:extLst>
                  <a:ext uri="{FF2B5EF4-FFF2-40B4-BE49-F238E27FC236}">
                    <a16:creationId xmlns:a16="http://schemas.microsoft.com/office/drawing/2014/main" id="{285533B7-FFF8-4A52-B65F-674A5B5181F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7823" name="Group 133">
                <a:extLst>
                  <a:ext uri="{FF2B5EF4-FFF2-40B4-BE49-F238E27FC236}">
                    <a16:creationId xmlns:a16="http://schemas.microsoft.com/office/drawing/2014/main" id="{0E6700A9-D856-4534-B46D-C2E32DF95593}"/>
                  </a:ext>
                </a:extLst>
              </p:cNvPr>
              <p:cNvGrpSpPr>
                <a:grpSpLocks/>
              </p:cNvGrpSpPr>
              <p:nvPr/>
            </p:nvGrpSpPr>
            <p:grpSpPr bwMode="auto">
              <a:xfrm>
                <a:off x="3686" y="244"/>
                <a:ext cx="177" cy="66"/>
                <a:chOff x="2848" y="848"/>
                <a:chExt cx="140" cy="98"/>
              </a:xfrm>
            </p:grpSpPr>
            <p:sp>
              <p:nvSpPr>
                <p:cNvPr id="27828" name="Line 134">
                  <a:extLst>
                    <a:ext uri="{FF2B5EF4-FFF2-40B4-BE49-F238E27FC236}">
                      <a16:creationId xmlns:a16="http://schemas.microsoft.com/office/drawing/2014/main" id="{B78BAF9B-1F46-42BB-999C-D77140018B2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29" name="Line 135">
                  <a:extLst>
                    <a:ext uri="{FF2B5EF4-FFF2-40B4-BE49-F238E27FC236}">
                      <a16:creationId xmlns:a16="http://schemas.microsoft.com/office/drawing/2014/main" id="{12E0D60A-AD1E-42C7-9A15-6DCEB3E49BD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30" name="Line 136">
                  <a:extLst>
                    <a:ext uri="{FF2B5EF4-FFF2-40B4-BE49-F238E27FC236}">
                      <a16:creationId xmlns:a16="http://schemas.microsoft.com/office/drawing/2014/main" id="{D0F088BD-39AA-446D-A66F-3EB51E46CB3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824" name="Group 137">
                <a:extLst>
                  <a:ext uri="{FF2B5EF4-FFF2-40B4-BE49-F238E27FC236}">
                    <a16:creationId xmlns:a16="http://schemas.microsoft.com/office/drawing/2014/main" id="{36E870F5-D582-4C48-9D4E-4B07891008D2}"/>
                  </a:ext>
                </a:extLst>
              </p:cNvPr>
              <p:cNvGrpSpPr>
                <a:grpSpLocks/>
              </p:cNvGrpSpPr>
              <p:nvPr/>
            </p:nvGrpSpPr>
            <p:grpSpPr bwMode="auto">
              <a:xfrm flipV="1">
                <a:off x="3686" y="243"/>
                <a:ext cx="177" cy="66"/>
                <a:chOff x="2848" y="848"/>
                <a:chExt cx="140" cy="98"/>
              </a:xfrm>
            </p:grpSpPr>
            <p:sp>
              <p:nvSpPr>
                <p:cNvPr id="27825" name="Line 138">
                  <a:extLst>
                    <a:ext uri="{FF2B5EF4-FFF2-40B4-BE49-F238E27FC236}">
                      <a16:creationId xmlns:a16="http://schemas.microsoft.com/office/drawing/2014/main" id="{36F35872-5835-4D66-9695-7B6435AA935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26" name="Line 139">
                  <a:extLst>
                    <a:ext uri="{FF2B5EF4-FFF2-40B4-BE49-F238E27FC236}">
                      <a16:creationId xmlns:a16="http://schemas.microsoft.com/office/drawing/2014/main" id="{22B95E54-535A-4A14-AE08-AF935DCBDB5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27" name="Line 140">
                  <a:extLst>
                    <a:ext uri="{FF2B5EF4-FFF2-40B4-BE49-F238E27FC236}">
                      <a16:creationId xmlns:a16="http://schemas.microsoft.com/office/drawing/2014/main" id="{E6ADE64B-D1A1-4FF9-ACD5-5CEE7D4FFCE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7733" name="Group 141">
              <a:extLst>
                <a:ext uri="{FF2B5EF4-FFF2-40B4-BE49-F238E27FC236}">
                  <a16:creationId xmlns:a16="http://schemas.microsoft.com/office/drawing/2014/main" id="{264C1742-03F5-4CED-A994-FB3BEE50B256}"/>
                </a:ext>
              </a:extLst>
            </p:cNvPr>
            <p:cNvGrpSpPr>
              <a:grpSpLocks/>
            </p:cNvGrpSpPr>
            <p:nvPr/>
          </p:nvGrpSpPr>
          <p:grpSpPr bwMode="auto">
            <a:xfrm>
              <a:off x="4380" y="1790"/>
              <a:ext cx="316" cy="147"/>
              <a:chOff x="3600" y="219"/>
              <a:chExt cx="360" cy="175"/>
            </a:xfrm>
          </p:grpSpPr>
          <p:sp>
            <p:nvSpPr>
              <p:cNvPr id="27805" name="Oval 142">
                <a:extLst>
                  <a:ext uri="{FF2B5EF4-FFF2-40B4-BE49-F238E27FC236}">
                    <a16:creationId xmlns:a16="http://schemas.microsoft.com/office/drawing/2014/main" id="{D5944BE8-71C9-4DCD-9DB2-931D9ADC975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806" name="Line 143">
                <a:extLst>
                  <a:ext uri="{FF2B5EF4-FFF2-40B4-BE49-F238E27FC236}">
                    <a16:creationId xmlns:a16="http://schemas.microsoft.com/office/drawing/2014/main" id="{D967A8CD-6D52-4763-AFB7-681EC1EF7776}"/>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07" name="Line 144">
                <a:extLst>
                  <a:ext uri="{FF2B5EF4-FFF2-40B4-BE49-F238E27FC236}">
                    <a16:creationId xmlns:a16="http://schemas.microsoft.com/office/drawing/2014/main" id="{1835CE59-2F32-4109-B307-84A5EE3084C6}"/>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08" name="Rectangle 145">
                <a:extLst>
                  <a:ext uri="{FF2B5EF4-FFF2-40B4-BE49-F238E27FC236}">
                    <a16:creationId xmlns:a16="http://schemas.microsoft.com/office/drawing/2014/main" id="{3F93C5ED-701E-4D27-B7EF-731DBF3FC903}"/>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7809" name="Oval 146">
                <a:extLst>
                  <a:ext uri="{FF2B5EF4-FFF2-40B4-BE49-F238E27FC236}">
                    <a16:creationId xmlns:a16="http://schemas.microsoft.com/office/drawing/2014/main" id="{17934ED3-9521-489D-82DE-8CB96A8350C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7810" name="Group 147">
                <a:extLst>
                  <a:ext uri="{FF2B5EF4-FFF2-40B4-BE49-F238E27FC236}">
                    <a16:creationId xmlns:a16="http://schemas.microsoft.com/office/drawing/2014/main" id="{3E76430D-849F-4477-9590-EF397D719E4A}"/>
                  </a:ext>
                </a:extLst>
              </p:cNvPr>
              <p:cNvGrpSpPr>
                <a:grpSpLocks/>
              </p:cNvGrpSpPr>
              <p:nvPr/>
            </p:nvGrpSpPr>
            <p:grpSpPr bwMode="auto">
              <a:xfrm>
                <a:off x="3686" y="244"/>
                <a:ext cx="177" cy="66"/>
                <a:chOff x="2848" y="848"/>
                <a:chExt cx="140" cy="98"/>
              </a:xfrm>
            </p:grpSpPr>
            <p:sp>
              <p:nvSpPr>
                <p:cNvPr id="27815" name="Line 148">
                  <a:extLst>
                    <a:ext uri="{FF2B5EF4-FFF2-40B4-BE49-F238E27FC236}">
                      <a16:creationId xmlns:a16="http://schemas.microsoft.com/office/drawing/2014/main" id="{8C240FAF-35F5-4DBB-81D4-008D39C629D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16" name="Line 149">
                  <a:extLst>
                    <a:ext uri="{FF2B5EF4-FFF2-40B4-BE49-F238E27FC236}">
                      <a16:creationId xmlns:a16="http://schemas.microsoft.com/office/drawing/2014/main" id="{B4E0BD3A-8794-4F8B-94E5-CA7694E9DFD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17" name="Line 150">
                  <a:extLst>
                    <a:ext uri="{FF2B5EF4-FFF2-40B4-BE49-F238E27FC236}">
                      <a16:creationId xmlns:a16="http://schemas.microsoft.com/office/drawing/2014/main" id="{6BF0F53E-C2F1-4917-9081-5A92E803EF7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811" name="Group 151">
                <a:extLst>
                  <a:ext uri="{FF2B5EF4-FFF2-40B4-BE49-F238E27FC236}">
                    <a16:creationId xmlns:a16="http://schemas.microsoft.com/office/drawing/2014/main" id="{3E6CF1A8-B88B-48B4-A953-6D7734A57BB0}"/>
                  </a:ext>
                </a:extLst>
              </p:cNvPr>
              <p:cNvGrpSpPr>
                <a:grpSpLocks/>
              </p:cNvGrpSpPr>
              <p:nvPr/>
            </p:nvGrpSpPr>
            <p:grpSpPr bwMode="auto">
              <a:xfrm flipV="1">
                <a:off x="3686" y="243"/>
                <a:ext cx="177" cy="66"/>
                <a:chOff x="2848" y="848"/>
                <a:chExt cx="140" cy="98"/>
              </a:xfrm>
            </p:grpSpPr>
            <p:sp>
              <p:nvSpPr>
                <p:cNvPr id="27812" name="Line 152">
                  <a:extLst>
                    <a:ext uri="{FF2B5EF4-FFF2-40B4-BE49-F238E27FC236}">
                      <a16:creationId xmlns:a16="http://schemas.microsoft.com/office/drawing/2014/main" id="{ED906AFB-D2F0-431B-BFBD-825C42DDBF6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13" name="Line 153">
                  <a:extLst>
                    <a:ext uri="{FF2B5EF4-FFF2-40B4-BE49-F238E27FC236}">
                      <a16:creationId xmlns:a16="http://schemas.microsoft.com/office/drawing/2014/main" id="{14FD4AF2-080C-4192-A6DD-EE652BD8908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14" name="Line 154">
                  <a:extLst>
                    <a:ext uri="{FF2B5EF4-FFF2-40B4-BE49-F238E27FC236}">
                      <a16:creationId xmlns:a16="http://schemas.microsoft.com/office/drawing/2014/main" id="{35B150F6-4ED5-459F-8B07-E31AEFE1F85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7734" name="Group 155">
              <a:extLst>
                <a:ext uri="{FF2B5EF4-FFF2-40B4-BE49-F238E27FC236}">
                  <a16:creationId xmlns:a16="http://schemas.microsoft.com/office/drawing/2014/main" id="{5B838AEC-F456-4F10-8621-9D59943DFBCC}"/>
                </a:ext>
              </a:extLst>
            </p:cNvPr>
            <p:cNvGrpSpPr>
              <a:grpSpLocks/>
            </p:cNvGrpSpPr>
            <p:nvPr/>
          </p:nvGrpSpPr>
          <p:grpSpPr bwMode="auto">
            <a:xfrm>
              <a:off x="4991" y="1507"/>
              <a:ext cx="315" cy="147"/>
              <a:chOff x="3600" y="219"/>
              <a:chExt cx="360" cy="175"/>
            </a:xfrm>
          </p:grpSpPr>
          <p:sp>
            <p:nvSpPr>
              <p:cNvPr id="27792" name="Oval 156">
                <a:extLst>
                  <a:ext uri="{FF2B5EF4-FFF2-40B4-BE49-F238E27FC236}">
                    <a16:creationId xmlns:a16="http://schemas.microsoft.com/office/drawing/2014/main" id="{40D02489-6063-45A5-92FB-94E9F3D9DAAE}"/>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793" name="Line 157">
                <a:extLst>
                  <a:ext uri="{FF2B5EF4-FFF2-40B4-BE49-F238E27FC236}">
                    <a16:creationId xmlns:a16="http://schemas.microsoft.com/office/drawing/2014/main" id="{57C559FA-DB9B-4B3B-9094-A2421280A8D9}"/>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94" name="Line 158">
                <a:extLst>
                  <a:ext uri="{FF2B5EF4-FFF2-40B4-BE49-F238E27FC236}">
                    <a16:creationId xmlns:a16="http://schemas.microsoft.com/office/drawing/2014/main" id="{E70887F2-FD8B-41C9-B93C-5568D1FEB94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95" name="Rectangle 159">
                <a:extLst>
                  <a:ext uri="{FF2B5EF4-FFF2-40B4-BE49-F238E27FC236}">
                    <a16:creationId xmlns:a16="http://schemas.microsoft.com/office/drawing/2014/main" id="{2D34E4AA-98DD-4FE8-8AB8-9735FD68056F}"/>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7796" name="Oval 160">
                <a:extLst>
                  <a:ext uri="{FF2B5EF4-FFF2-40B4-BE49-F238E27FC236}">
                    <a16:creationId xmlns:a16="http://schemas.microsoft.com/office/drawing/2014/main" id="{A50FC6AD-6392-408C-9CFD-699748E9F8D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7797" name="Group 161">
                <a:extLst>
                  <a:ext uri="{FF2B5EF4-FFF2-40B4-BE49-F238E27FC236}">
                    <a16:creationId xmlns:a16="http://schemas.microsoft.com/office/drawing/2014/main" id="{5708949B-6B73-45E5-90A2-ED5E54818D0A}"/>
                  </a:ext>
                </a:extLst>
              </p:cNvPr>
              <p:cNvGrpSpPr>
                <a:grpSpLocks/>
              </p:cNvGrpSpPr>
              <p:nvPr/>
            </p:nvGrpSpPr>
            <p:grpSpPr bwMode="auto">
              <a:xfrm>
                <a:off x="3686" y="244"/>
                <a:ext cx="177" cy="66"/>
                <a:chOff x="2848" y="848"/>
                <a:chExt cx="140" cy="98"/>
              </a:xfrm>
            </p:grpSpPr>
            <p:sp>
              <p:nvSpPr>
                <p:cNvPr id="27802" name="Line 162">
                  <a:extLst>
                    <a:ext uri="{FF2B5EF4-FFF2-40B4-BE49-F238E27FC236}">
                      <a16:creationId xmlns:a16="http://schemas.microsoft.com/office/drawing/2014/main" id="{83E71B5A-34C6-4C6F-968E-9C173936412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03" name="Line 163">
                  <a:extLst>
                    <a:ext uri="{FF2B5EF4-FFF2-40B4-BE49-F238E27FC236}">
                      <a16:creationId xmlns:a16="http://schemas.microsoft.com/office/drawing/2014/main" id="{019B8DBE-5C36-4C81-82B2-BB0691934C9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04" name="Line 164">
                  <a:extLst>
                    <a:ext uri="{FF2B5EF4-FFF2-40B4-BE49-F238E27FC236}">
                      <a16:creationId xmlns:a16="http://schemas.microsoft.com/office/drawing/2014/main" id="{70E55FD3-774C-4F88-BCE1-3A5EDD1A4FE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98" name="Group 165">
                <a:extLst>
                  <a:ext uri="{FF2B5EF4-FFF2-40B4-BE49-F238E27FC236}">
                    <a16:creationId xmlns:a16="http://schemas.microsoft.com/office/drawing/2014/main" id="{B7A20BB3-A6AF-4620-B4A9-5E88D179EC42}"/>
                  </a:ext>
                </a:extLst>
              </p:cNvPr>
              <p:cNvGrpSpPr>
                <a:grpSpLocks/>
              </p:cNvGrpSpPr>
              <p:nvPr/>
            </p:nvGrpSpPr>
            <p:grpSpPr bwMode="auto">
              <a:xfrm flipV="1">
                <a:off x="3686" y="243"/>
                <a:ext cx="177" cy="66"/>
                <a:chOff x="2848" y="848"/>
                <a:chExt cx="140" cy="98"/>
              </a:xfrm>
            </p:grpSpPr>
            <p:sp>
              <p:nvSpPr>
                <p:cNvPr id="27799" name="Line 166">
                  <a:extLst>
                    <a:ext uri="{FF2B5EF4-FFF2-40B4-BE49-F238E27FC236}">
                      <a16:creationId xmlns:a16="http://schemas.microsoft.com/office/drawing/2014/main" id="{7C972D6A-4BC8-4B3F-A384-C9C9012BAC1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00" name="Line 167">
                  <a:extLst>
                    <a:ext uri="{FF2B5EF4-FFF2-40B4-BE49-F238E27FC236}">
                      <a16:creationId xmlns:a16="http://schemas.microsoft.com/office/drawing/2014/main" id="{A7F715D3-0CC8-46FA-AFAD-A4116A2B9C1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01" name="Line 168">
                  <a:extLst>
                    <a:ext uri="{FF2B5EF4-FFF2-40B4-BE49-F238E27FC236}">
                      <a16:creationId xmlns:a16="http://schemas.microsoft.com/office/drawing/2014/main" id="{2892FD13-EC3E-4C22-956E-72D7EC39433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7735" name="Group 169">
              <a:extLst>
                <a:ext uri="{FF2B5EF4-FFF2-40B4-BE49-F238E27FC236}">
                  <a16:creationId xmlns:a16="http://schemas.microsoft.com/office/drawing/2014/main" id="{73AE364E-A335-4AB0-B0B3-DAC99FC148C8}"/>
                </a:ext>
              </a:extLst>
            </p:cNvPr>
            <p:cNvGrpSpPr>
              <a:grpSpLocks/>
            </p:cNvGrpSpPr>
            <p:nvPr/>
          </p:nvGrpSpPr>
          <p:grpSpPr bwMode="auto">
            <a:xfrm>
              <a:off x="4869" y="2072"/>
              <a:ext cx="316" cy="147"/>
              <a:chOff x="3600" y="219"/>
              <a:chExt cx="360" cy="175"/>
            </a:xfrm>
          </p:grpSpPr>
          <p:sp>
            <p:nvSpPr>
              <p:cNvPr id="27779" name="Oval 170">
                <a:extLst>
                  <a:ext uri="{FF2B5EF4-FFF2-40B4-BE49-F238E27FC236}">
                    <a16:creationId xmlns:a16="http://schemas.microsoft.com/office/drawing/2014/main" id="{BFAF168F-F418-43F6-B00A-0F43B63AD84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780" name="Line 171">
                <a:extLst>
                  <a:ext uri="{FF2B5EF4-FFF2-40B4-BE49-F238E27FC236}">
                    <a16:creationId xmlns:a16="http://schemas.microsoft.com/office/drawing/2014/main" id="{376500C3-AC2F-4B55-9828-D23C19DB76BA}"/>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1" name="Line 172">
                <a:extLst>
                  <a:ext uri="{FF2B5EF4-FFF2-40B4-BE49-F238E27FC236}">
                    <a16:creationId xmlns:a16="http://schemas.microsoft.com/office/drawing/2014/main" id="{7E632E28-B921-456A-94B8-40645D2DC555}"/>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2" name="Rectangle 173">
                <a:extLst>
                  <a:ext uri="{FF2B5EF4-FFF2-40B4-BE49-F238E27FC236}">
                    <a16:creationId xmlns:a16="http://schemas.microsoft.com/office/drawing/2014/main" id="{C9D4479C-6E23-4526-A782-6BA5DFEE62A0}"/>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7783" name="Oval 174">
                <a:extLst>
                  <a:ext uri="{FF2B5EF4-FFF2-40B4-BE49-F238E27FC236}">
                    <a16:creationId xmlns:a16="http://schemas.microsoft.com/office/drawing/2014/main" id="{3925A735-B7EA-4588-9C83-BB9BE7597FA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7784" name="Group 175">
                <a:extLst>
                  <a:ext uri="{FF2B5EF4-FFF2-40B4-BE49-F238E27FC236}">
                    <a16:creationId xmlns:a16="http://schemas.microsoft.com/office/drawing/2014/main" id="{C98EA0E9-5B2B-4297-9D8D-843C19C32AD2}"/>
                  </a:ext>
                </a:extLst>
              </p:cNvPr>
              <p:cNvGrpSpPr>
                <a:grpSpLocks/>
              </p:cNvGrpSpPr>
              <p:nvPr/>
            </p:nvGrpSpPr>
            <p:grpSpPr bwMode="auto">
              <a:xfrm>
                <a:off x="3686" y="244"/>
                <a:ext cx="177" cy="66"/>
                <a:chOff x="2848" y="848"/>
                <a:chExt cx="140" cy="98"/>
              </a:xfrm>
            </p:grpSpPr>
            <p:sp>
              <p:nvSpPr>
                <p:cNvPr id="27789" name="Line 176">
                  <a:extLst>
                    <a:ext uri="{FF2B5EF4-FFF2-40B4-BE49-F238E27FC236}">
                      <a16:creationId xmlns:a16="http://schemas.microsoft.com/office/drawing/2014/main" id="{4DCB4961-9B2D-4D36-AE7E-F7C3E2FDF9E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90" name="Line 177">
                  <a:extLst>
                    <a:ext uri="{FF2B5EF4-FFF2-40B4-BE49-F238E27FC236}">
                      <a16:creationId xmlns:a16="http://schemas.microsoft.com/office/drawing/2014/main" id="{C9CDE33E-E623-473C-A73F-F53D503C322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91" name="Line 178">
                  <a:extLst>
                    <a:ext uri="{FF2B5EF4-FFF2-40B4-BE49-F238E27FC236}">
                      <a16:creationId xmlns:a16="http://schemas.microsoft.com/office/drawing/2014/main" id="{314968E6-4B41-4368-B9F8-8520A0AEB5A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85" name="Group 179">
                <a:extLst>
                  <a:ext uri="{FF2B5EF4-FFF2-40B4-BE49-F238E27FC236}">
                    <a16:creationId xmlns:a16="http://schemas.microsoft.com/office/drawing/2014/main" id="{780CF7ED-D1F2-4802-9990-C926C21B37E1}"/>
                  </a:ext>
                </a:extLst>
              </p:cNvPr>
              <p:cNvGrpSpPr>
                <a:grpSpLocks/>
              </p:cNvGrpSpPr>
              <p:nvPr/>
            </p:nvGrpSpPr>
            <p:grpSpPr bwMode="auto">
              <a:xfrm flipV="1">
                <a:off x="3686" y="243"/>
                <a:ext cx="177" cy="66"/>
                <a:chOff x="2848" y="848"/>
                <a:chExt cx="140" cy="98"/>
              </a:xfrm>
            </p:grpSpPr>
            <p:sp>
              <p:nvSpPr>
                <p:cNvPr id="27786" name="Line 180">
                  <a:extLst>
                    <a:ext uri="{FF2B5EF4-FFF2-40B4-BE49-F238E27FC236}">
                      <a16:creationId xmlns:a16="http://schemas.microsoft.com/office/drawing/2014/main" id="{5515D5A3-9982-4488-A193-E2F992F99A1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7" name="Line 181">
                  <a:extLst>
                    <a:ext uri="{FF2B5EF4-FFF2-40B4-BE49-F238E27FC236}">
                      <a16:creationId xmlns:a16="http://schemas.microsoft.com/office/drawing/2014/main" id="{6B0AC5F5-587D-40D7-9E39-283EF9D6FB8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8" name="Line 182">
                  <a:extLst>
                    <a:ext uri="{FF2B5EF4-FFF2-40B4-BE49-F238E27FC236}">
                      <a16:creationId xmlns:a16="http://schemas.microsoft.com/office/drawing/2014/main" id="{A64A39DB-ED98-4ECF-962B-F4FFDA37EEC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7736" name="Group 183">
              <a:extLst>
                <a:ext uri="{FF2B5EF4-FFF2-40B4-BE49-F238E27FC236}">
                  <a16:creationId xmlns:a16="http://schemas.microsoft.com/office/drawing/2014/main" id="{0A44FE86-520B-47A1-85F8-238949A6B877}"/>
                </a:ext>
              </a:extLst>
            </p:cNvPr>
            <p:cNvGrpSpPr>
              <a:grpSpLocks/>
            </p:cNvGrpSpPr>
            <p:nvPr/>
          </p:nvGrpSpPr>
          <p:grpSpPr bwMode="auto">
            <a:xfrm>
              <a:off x="4659" y="2440"/>
              <a:ext cx="316" cy="148"/>
              <a:chOff x="3600" y="219"/>
              <a:chExt cx="360" cy="175"/>
            </a:xfrm>
          </p:grpSpPr>
          <p:sp>
            <p:nvSpPr>
              <p:cNvPr id="27766" name="Oval 184">
                <a:extLst>
                  <a:ext uri="{FF2B5EF4-FFF2-40B4-BE49-F238E27FC236}">
                    <a16:creationId xmlns:a16="http://schemas.microsoft.com/office/drawing/2014/main" id="{C67E1E08-D55D-4F62-AB99-752DEAF391A3}"/>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767" name="Line 185">
                <a:extLst>
                  <a:ext uri="{FF2B5EF4-FFF2-40B4-BE49-F238E27FC236}">
                    <a16:creationId xmlns:a16="http://schemas.microsoft.com/office/drawing/2014/main" id="{B5E56433-DDB2-4115-A5C2-AC559FB7127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8" name="Line 186">
                <a:extLst>
                  <a:ext uri="{FF2B5EF4-FFF2-40B4-BE49-F238E27FC236}">
                    <a16:creationId xmlns:a16="http://schemas.microsoft.com/office/drawing/2014/main" id="{74930068-2BB9-45AF-92C7-1510ED6942E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9" name="Rectangle 187">
                <a:extLst>
                  <a:ext uri="{FF2B5EF4-FFF2-40B4-BE49-F238E27FC236}">
                    <a16:creationId xmlns:a16="http://schemas.microsoft.com/office/drawing/2014/main" id="{87219306-92AB-4DFC-8509-4816A3F11B71}"/>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7770" name="Oval 188">
                <a:extLst>
                  <a:ext uri="{FF2B5EF4-FFF2-40B4-BE49-F238E27FC236}">
                    <a16:creationId xmlns:a16="http://schemas.microsoft.com/office/drawing/2014/main" id="{2643C7B2-BC76-4DE9-AB00-62757A64AA4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7771" name="Group 189">
                <a:extLst>
                  <a:ext uri="{FF2B5EF4-FFF2-40B4-BE49-F238E27FC236}">
                    <a16:creationId xmlns:a16="http://schemas.microsoft.com/office/drawing/2014/main" id="{96A9C23C-038B-475B-AC67-4832D1A8358F}"/>
                  </a:ext>
                </a:extLst>
              </p:cNvPr>
              <p:cNvGrpSpPr>
                <a:grpSpLocks/>
              </p:cNvGrpSpPr>
              <p:nvPr/>
            </p:nvGrpSpPr>
            <p:grpSpPr bwMode="auto">
              <a:xfrm>
                <a:off x="3686" y="244"/>
                <a:ext cx="177" cy="66"/>
                <a:chOff x="2848" y="848"/>
                <a:chExt cx="140" cy="98"/>
              </a:xfrm>
            </p:grpSpPr>
            <p:sp>
              <p:nvSpPr>
                <p:cNvPr id="27776" name="Line 190">
                  <a:extLst>
                    <a:ext uri="{FF2B5EF4-FFF2-40B4-BE49-F238E27FC236}">
                      <a16:creationId xmlns:a16="http://schemas.microsoft.com/office/drawing/2014/main" id="{BF38353F-DF0B-4A85-A2BF-44F77058023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77" name="Line 191">
                  <a:extLst>
                    <a:ext uri="{FF2B5EF4-FFF2-40B4-BE49-F238E27FC236}">
                      <a16:creationId xmlns:a16="http://schemas.microsoft.com/office/drawing/2014/main" id="{D36230E7-AE87-43A2-9BB8-B7D9241BB42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78" name="Line 192">
                  <a:extLst>
                    <a:ext uri="{FF2B5EF4-FFF2-40B4-BE49-F238E27FC236}">
                      <a16:creationId xmlns:a16="http://schemas.microsoft.com/office/drawing/2014/main" id="{E1BD40ED-2D8F-4F6C-9CB5-6E093613866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72" name="Group 193">
                <a:extLst>
                  <a:ext uri="{FF2B5EF4-FFF2-40B4-BE49-F238E27FC236}">
                    <a16:creationId xmlns:a16="http://schemas.microsoft.com/office/drawing/2014/main" id="{1BFF3AC3-431A-43EE-9978-0A82CDC41D33}"/>
                  </a:ext>
                </a:extLst>
              </p:cNvPr>
              <p:cNvGrpSpPr>
                <a:grpSpLocks/>
              </p:cNvGrpSpPr>
              <p:nvPr/>
            </p:nvGrpSpPr>
            <p:grpSpPr bwMode="auto">
              <a:xfrm flipV="1">
                <a:off x="3686" y="243"/>
                <a:ext cx="177" cy="66"/>
                <a:chOff x="2848" y="848"/>
                <a:chExt cx="140" cy="98"/>
              </a:xfrm>
            </p:grpSpPr>
            <p:sp>
              <p:nvSpPr>
                <p:cNvPr id="27773" name="Line 194">
                  <a:extLst>
                    <a:ext uri="{FF2B5EF4-FFF2-40B4-BE49-F238E27FC236}">
                      <a16:creationId xmlns:a16="http://schemas.microsoft.com/office/drawing/2014/main" id="{17C48C8D-6FE8-4125-844D-F1AC2AB2D91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74" name="Line 195">
                  <a:extLst>
                    <a:ext uri="{FF2B5EF4-FFF2-40B4-BE49-F238E27FC236}">
                      <a16:creationId xmlns:a16="http://schemas.microsoft.com/office/drawing/2014/main" id="{9D8872B6-5EA2-4C8C-97B0-F225AD0FF95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75" name="Line 196">
                  <a:extLst>
                    <a:ext uri="{FF2B5EF4-FFF2-40B4-BE49-F238E27FC236}">
                      <a16:creationId xmlns:a16="http://schemas.microsoft.com/office/drawing/2014/main" id="{E86FE8EA-173A-4995-A377-3F6398D22E6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7737" name="Group 197">
              <a:extLst>
                <a:ext uri="{FF2B5EF4-FFF2-40B4-BE49-F238E27FC236}">
                  <a16:creationId xmlns:a16="http://schemas.microsoft.com/office/drawing/2014/main" id="{B5E9FB52-B767-42EB-A6CA-982090E72F38}"/>
                </a:ext>
              </a:extLst>
            </p:cNvPr>
            <p:cNvGrpSpPr>
              <a:grpSpLocks/>
            </p:cNvGrpSpPr>
            <p:nvPr/>
          </p:nvGrpSpPr>
          <p:grpSpPr bwMode="auto">
            <a:xfrm>
              <a:off x="4275" y="2748"/>
              <a:ext cx="315" cy="147"/>
              <a:chOff x="3600" y="219"/>
              <a:chExt cx="360" cy="175"/>
            </a:xfrm>
          </p:grpSpPr>
          <p:sp>
            <p:nvSpPr>
              <p:cNvPr id="27753" name="Oval 198">
                <a:extLst>
                  <a:ext uri="{FF2B5EF4-FFF2-40B4-BE49-F238E27FC236}">
                    <a16:creationId xmlns:a16="http://schemas.microsoft.com/office/drawing/2014/main" id="{23D095CE-1C5D-4A8E-8E5D-A0E6B70210EF}"/>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754" name="Line 199">
                <a:extLst>
                  <a:ext uri="{FF2B5EF4-FFF2-40B4-BE49-F238E27FC236}">
                    <a16:creationId xmlns:a16="http://schemas.microsoft.com/office/drawing/2014/main" id="{BA763BE6-CEA3-4E32-A826-BA1E1012BAA5}"/>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55" name="Line 200">
                <a:extLst>
                  <a:ext uri="{FF2B5EF4-FFF2-40B4-BE49-F238E27FC236}">
                    <a16:creationId xmlns:a16="http://schemas.microsoft.com/office/drawing/2014/main" id="{C47A6102-C040-4319-9958-5BD5A8A0666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56" name="Rectangle 201">
                <a:extLst>
                  <a:ext uri="{FF2B5EF4-FFF2-40B4-BE49-F238E27FC236}">
                    <a16:creationId xmlns:a16="http://schemas.microsoft.com/office/drawing/2014/main" id="{6025DB98-54C4-4A9C-8BEF-B38C38408A4B}"/>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7757" name="Oval 202">
                <a:extLst>
                  <a:ext uri="{FF2B5EF4-FFF2-40B4-BE49-F238E27FC236}">
                    <a16:creationId xmlns:a16="http://schemas.microsoft.com/office/drawing/2014/main" id="{183CD269-16B3-4BFC-97EB-25FF5EB6215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7758" name="Group 203">
                <a:extLst>
                  <a:ext uri="{FF2B5EF4-FFF2-40B4-BE49-F238E27FC236}">
                    <a16:creationId xmlns:a16="http://schemas.microsoft.com/office/drawing/2014/main" id="{6C15CBF5-FC2A-472C-B9FD-6C99CAB21BF1}"/>
                  </a:ext>
                </a:extLst>
              </p:cNvPr>
              <p:cNvGrpSpPr>
                <a:grpSpLocks/>
              </p:cNvGrpSpPr>
              <p:nvPr/>
            </p:nvGrpSpPr>
            <p:grpSpPr bwMode="auto">
              <a:xfrm>
                <a:off x="3686" y="244"/>
                <a:ext cx="177" cy="66"/>
                <a:chOff x="2848" y="848"/>
                <a:chExt cx="140" cy="98"/>
              </a:xfrm>
            </p:grpSpPr>
            <p:sp>
              <p:nvSpPr>
                <p:cNvPr id="27763" name="Line 204">
                  <a:extLst>
                    <a:ext uri="{FF2B5EF4-FFF2-40B4-BE49-F238E27FC236}">
                      <a16:creationId xmlns:a16="http://schemas.microsoft.com/office/drawing/2014/main" id="{A790406A-D7D1-4CBA-B27B-1A5557286EE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4" name="Line 205">
                  <a:extLst>
                    <a:ext uri="{FF2B5EF4-FFF2-40B4-BE49-F238E27FC236}">
                      <a16:creationId xmlns:a16="http://schemas.microsoft.com/office/drawing/2014/main" id="{CA7B8D57-3F7A-46C3-9445-D5530E16336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5" name="Line 206">
                  <a:extLst>
                    <a:ext uri="{FF2B5EF4-FFF2-40B4-BE49-F238E27FC236}">
                      <a16:creationId xmlns:a16="http://schemas.microsoft.com/office/drawing/2014/main" id="{1058E8D9-50EA-4F1E-8456-61E327E2EF1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59" name="Group 207">
                <a:extLst>
                  <a:ext uri="{FF2B5EF4-FFF2-40B4-BE49-F238E27FC236}">
                    <a16:creationId xmlns:a16="http://schemas.microsoft.com/office/drawing/2014/main" id="{54E25CAA-5458-41F1-837B-7AFE955BE296}"/>
                  </a:ext>
                </a:extLst>
              </p:cNvPr>
              <p:cNvGrpSpPr>
                <a:grpSpLocks/>
              </p:cNvGrpSpPr>
              <p:nvPr/>
            </p:nvGrpSpPr>
            <p:grpSpPr bwMode="auto">
              <a:xfrm flipV="1">
                <a:off x="3686" y="243"/>
                <a:ext cx="177" cy="66"/>
                <a:chOff x="2848" y="848"/>
                <a:chExt cx="140" cy="98"/>
              </a:xfrm>
            </p:grpSpPr>
            <p:sp>
              <p:nvSpPr>
                <p:cNvPr id="27760" name="Line 208">
                  <a:extLst>
                    <a:ext uri="{FF2B5EF4-FFF2-40B4-BE49-F238E27FC236}">
                      <a16:creationId xmlns:a16="http://schemas.microsoft.com/office/drawing/2014/main" id="{39ADF33D-50CB-4358-A076-1C2FB85AC5D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1" name="Line 209">
                  <a:extLst>
                    <a:ext uri="{FF2B5EF4-FFF2-40B4-BE49-F238E27FC236}">
                      <a16:creationId xmlns:a16="http://schemas.microsoft.com/office/drawing/2014/main" id="{8FFC1350-2B9A-4FEB-8011-1939D308548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2" name="Line 210">
                  <a:extLst>
                    <a:ext uri="{FF2B5EF4-FFF2-40B4-BE49-F238E27FC236}">
                      <a16:creationId xmlns:a16="http://schemas.microsoft.com/office/drawing/2014/main" id="{F96EE92D-7893-4565-BC90-0A2142BFCEB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7738" name="Group 211">
              <a:extLst>
                <a:ext uri="{FF2B5EF4-FFF2-40B4-BE49-F238E27FC236}">
                  <a16:creationId xmlns:a16="http://schemas.microsoft.com/office/drawing/2014/main" id="{F8942227-A409-4759-A5D3-F40B4EB6823F}"/>
                </a:ext>
              </a:extLst>
            </p:cNvPr>
            <p:cNvGrpSpPr>
              <a:grpSpLocks/>
            </p:cNvGrpSpPr>
            <p:nvPr/>
          </p:nvGrpSpPr>
          <p:grpSpPr bwMode="auto">
            <a:xfrm>
              <a:off x="3769" y="2511"/>
              <a:ext cx="316" cy="147"/>
              <a:chOff x="3600" y="219"/>
              <a:chExt cx="360" cy="175"/>
            </a:xfrm>
          </p:grpSpPr>
          <p:sp>
            <p:nvSpPr>
              <p:cNvPr id="27740" name="Oval 212">
                <a:extLst>
                  <a:ext uri="{FF2B5EF4-FFF2-40B4-BE49-F238E27FC236}">
                    <a16:creationId xmlns:a16="http://schemas.microsoft.com/office/drawing/2014/main" id="{C457CA47-9BD9-431B-8173-67FE9A4DC0D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741" name="Line 213">
                <a:extLst>
                  <a:ext uri="{FF2B5EF4-FFF2-40B4-BE49-F238E27FC236}">
                    <a16:creationId xmlns:a16="http://schemas.microsoft.com/office/drawing/2014/main" id="{30FA0047-C22C-4E6B-887A-EC9DA7C9462B}"/>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2" name="Line 214">
                <a:extLst>
                  <a:ext uri="{FF2B5EF4-FFF2-40B4-BE49-F238E27FC236}">
                    <a16:creationId xmlns:a16="http://schemas.microsoft.com/office/drawing/2014/main" id="{C372DAC2-0364-482A-B81F-DDFD7042D9D4}"/>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3" name="Rectangle 215">
                <a:extLst>
                  <a:ext uri="{FF2B5EF4-FFF2-40B4-BE49-F238E27FC236}">
                    <a16:creationId xmlns:a16="http://schemas.microsoft.com/office/drawing/2014/main" id="{5DD034C4-48C4-4368-BBFB-290E2570F1E2}"/>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7744" name="Oval 216">
                <a:extLst>
                  <a:ext uri="{FF2B5EF4-FFF2-40B4-BE49-F238E27FC236}">
                    <a16:creationId xmlns:a16="http://schemas.microsoft.com/office/drawing/2014/main" id="{37AF458F-A9B7-4EE7-8EC0-3A6C83D5124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7745" name="Group 217">
                <a:extLst>
                  <a:ext uri="{FF2B5EF4-FFF2-40B4-BE49-F238E27FC236}">
                    <a16:creationId xmlns:a16="http://schemas.microsoft.com/office/drawing/2014/main" id="{BF4FC058-E4A0-43CB-B15F-74A2D11543D8}"/>
                  </a:ext>
                </a:extLst>
              </p:cNvPr>
              <p:cNvGrpSpPr>
                <a:grpSpLocks/>
              </p:cNvGrpSpPr>
              <p:nvPr/>
            </p:nvGrpSpPr>
            <p:grpSpPr bwMode="auto">
              <a:xfrm>
                <a:off x="3686" y="244"/>
                <a:ext cx="177" cy="66"/>
                <a:chOff x="2848" y="848"/>
                <a:chExt cx="140" cy="98"/>
              </a:xfrm>
            </p:grpSpPr>
            <p:sp>
              <p:nvSpPr>
                <p:cNvPr id="27750" name="Line 218">
                  <a:extLst>
                    <a:ext uri="{FF2B5EF4-FFF2-40B4-BE49-F238E27FC236}">
                      <a16:creationId xmlns:a16="http://schemas.microsoft.com/office/drawing/2014/main" id="{127C6DDE-103B-409E-A98B-A20BE3864B9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51" name="Line 219">
                  <a:extLst>
                    <a:ext uri="{FF2B5EF4-FFF2-40B4-BE49-F238E27FC236}">
                      <a16:creationId xmlns:a16="http://schemas.microsoft.com/office/drawing/2014/main" id="{94013BD1-8B4F-46E2-8518-6FC603B499A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52" name="Line 220">
                  <a:extLst>
                    <a:ext uri="{FF2B5EF4-FFF2-40B4-BE49-F238E27FC236}">
                      <a16:creationId xmlns:a16="http://schemas.microsoft.com/office/drawing/2014/main" id="{703F2F56-920B-4667-A398-9835F8746E0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46" name="Group 221">
                <a:extLst>
                  <a:ext uri="{FF2B5EF4-FFF2-40B4-BE49-F238E27FC236}">
                    <a16:creationId xmlns:a16="http://schemas.microsoft.com/office/drawing/2014/main" id="{96DE5546-8DDE-498D-A577-CFBA88C9E08E}"/>
                  </a:ext>
                </a:extLst>
              </p:cNvPr>
              <p:cNvGrpSpPr>
                <a:grpSpLocks/>
              </p:cNvGrpSpPr>
              <p:nvPr/>
            </p:nvGrpSpPr>
            <p:grpSpPr bwMode="auto">
              <a:xfrm flipV="1">
                <a:off x="3686" y="243"/>
                <a:ext cx="177" cy="66"/>
                <a:chOff x="2848" y="848"/>
                <a:chExt cx="140" cy="98"/>
              </a:xfrm>
            </p:grpSpPr>
            <p:sp>
              <p:nvSpPr>
                <p:cNvPr id="27747" name="Line 222">
                  <a:extLst>
                    <a:ext uri="{FF2B5EF4-FFF2-40B4-BE49-F238E27FC236}">
                      <a16:creationId xmlns:a16="http://schemas.microsoft.com/office/drawing/2014/main" id="{5011B98B-222C-4E96-941F-9C13D482B05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8" name="Line 223">
                  <a:extLst>
                    <a:ext uri="{FF2B5EF4-FFF2-40B4-BE49-F238E27FC236}">
                      <a16:creationId xmlns:a16="http://schemas.microsoft.com/office/drawing/2014/main" id="{26420394-AFE1-4890-98AB-BA8FD97BA73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9" name="Line 224">
                  <a:extLst>
                    <a:ext uri="{FF2B5EF4-FFF2-40B4-BE49-F238E27FC236}">
                      <a16:creationId xmlns:a16="http://schemas.microsoft.com/office/drawing/2014/main" id="{BB1680BF-CE10-440A-92C3-8153EF30171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7739" name="Line 225">
              <a:extLst>
                <a:ext uri="{FF2B5EF4-FFF2-40B4-BE49-F238E27FC236}">
                  <a16:creationId xmlns:a16="http://schemas.microsoft.com/office/drawing/2014/main" id="{4D6E8460-1403-49FD-B35B-DFB16F67FA64}"/>
                </a:ext>
              </a:extLst>
            </p:cNvPr>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67" name="Group 226">
            <a:extLst>
              <a:ext uri="{FF2B5EF4-FFF2-40B4-BE49-F238E27FC236}">
                <a16:creationId xmlns:a16="http://schemas.microsoft.com/office/drawing/2014/main" id="{4709FC59-F4BB-4660-B5F0-D72B09B10B46}"/>
              </a:ext>
            </a:extLst>
          </p:cNvPr>
          <p:cNvGrpSpPr>
            <a:grpSpLocks/>
          </p:cNvGrpSpPr>
          <p:nvPr/>
        </p:nvGrpSpPr>
        <p:grpSpPr bwMode="auto">
          <a:xfrm>
            <a:off x="4740275" y="1676400"/>
            <a:ext cx="3738563" cy="3725863"/>
            <a:chOff x="2986" y="945"/>
            <a:chExt cx="2355" cy="2347"/>
          </a:xfrm>
        </p:grpSpPr>
        <p:grpSp>
          <p:nvGrpSpPr>
            <p:cNvPr id="27667" name="Group 227">
              <a:extLst>
                <a:ext uri="{FF2B5EF4-FFF2-40B4-BE49-F238E27FC236}">
                  <a16:creationId xmlns:a16="http://schemas.microsoft.com/office/drawing/2014/main" id="{19E4B982-04E1-4A03-8DFF-0D65F7D4B34B}"/>
                </a:ext>
              </a:extLst>
            </p:cNvPr>
            <p:cNvGrpSpPr>
              <a:grpSpLocks/>
            </p:cNvGrpSpPr>
            <p:nvPr/>
          </p:nvGrpSpPr>
          <p:grpSpPr bwMode="auto">
            <a:xfrm>
              <a:off x="2986" y="945"/>
              <a:ext cx="513" cy="541"/>
              <a:chOff x="2938" y="2925"/>
              <a:chExt cx="513" cy="541"/>
            </a:xfrm>
          </p:grpSpPr>
          <p:sp>
            <p:nvSpPr>
              <p:cNvPr id="27676" name="Rectangle 228">
                <a:extLst>
                  <a:ext uri="{FF2B5EF4-FFF2-40B4-BE49-F238E27FC236}">
                    <a16:creationId xmlns:a16="http://schemas.microsoft.com/office/drawing/2014/main" id="{0FEF7221-B74D-4C10-B27F-400D497B17C2}"/>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677" name="Rectangle 229">
                <a:extLst>
                  <a:ext uri="{FF2B5EF4-FFF2-40B4-BE49-F238E27FC236}">
                    <a16:creationId xmlns:a16="http://schemas.microsoft.com/office/drawing/2014/main" id="{5E7D988B-EBB4-4537-A9DC-9BAF2BC81D65}"/>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678" name="Rectangle 230">
                <a:extLst>
                  <a:ext uri="{FF2B5EF4-FFF2-40B4-BE49-F238E27FC236}">
                    <a16:creationId xmlns:a16="http://schemas.microsoft.com/office/drawing/2014/main" id="{0A905899-43E0-413E-BC0E-484FD8992762}"/>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679" name="Text Box 231">
                <a:extLst>
                  <a:ext uri="{FF2B5EF4-FFF2-40B4-BE49-F238E27FC236}">
                    <a16:creationId xmlns:a16="http://schemas.microsoft.com/office/drawing/2014/main" id="{48D4666C-5F28-4733-99BC-BED842096AE4}"/>
                  </a:ext>
                </a:extLst>
              </p:cNvPr>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000" b="0">
                    <a:solidFill>
                      <a:schemeClr val="bg1"/>
                    </a:solidFill>
                    <a:latin typeface="Comic Sans MS" panose="030F0702030302020204" pitchFamily="66" charset="0"/>
                  </a:rPr>
                  <a:t>application</a:t>
                </a:r>
                <a:endParaRPr lang="en-US" altLang="en-US" sz="1000" b="0">
                  <a:solidFill>
                    <a:schemeClr val="tx1"/>
                  </a:solidFill>
                  <a:latin typeface="Comic Sans MS" panose="030F0702030302020204" pitchFamily="66" charset="0"/>
                </a:endParaRPr>
              </a:p>
              <a:p>
                <a:pPr algn="ctr">
                  <a:spcBef>
                    <a:spcPct val="0"/>
                  </a:spcBef>
                  <a:buFontTx/>
                  <a:buNone/>
                </a:pPr>
                <a:r>
                  <a:rPr lang="en-US" altLang="en-US" sz="1000" b="0">
                    <a:solidFill>
                      <a:schemeClr val="tx1"/>
                    </a:solidFill>
                    <a:latin typeface="Comic Sans MS" panose="030F0702030302020204" pitchFamily="66" charset="0"/>
                  </a:rPr>
                  <a:t>transport</a:t>
                </a:r>
              </a:p>
              <a:p>
                <a:pPr algn="ctr">
                  <a:spcBef>
                    <a:spcPct val="0"/>
                  </a:spcBef>
                  <a:buFontTx/>
                  <a:buNone/>
                </a:pPr>
                <a:r>
                  <a:rPr lang="en-US" altLang="en-US" sz="1000" b="0">
                    <a:solidFill>
                      <a:schemeClr val="tx1"/>
                    </a:solidFill>
                    <a:latin typeface="Comic Sans MS" panose="030F0702030302020204" pitchFamily="66" charset="0"/>
                  </a:rPr>
                  <a:t>network</a:t>
                </a:r>
              </a:p>
              <a:p>
                <a:pPr algn="ctr">
                  <a:spcBef>
                    <a:spcPct val="0"/>
                  </a:spcBef>
                  <a:buFontTx/>
                  <a:buNone/>
                </a:pPr>
                <a:r>
                  <a:rPr lang="en-US" altLang="en-US" sz="1000" b="0">
                    <a:solidFill>
                      <a:schemeClr val="tx1"/>
                    </a:solidFill>
                    <a:latin typeface="Comic Sans MS" panose="030F0702030302020204" pitchFamily="66" charset="0"/>
                  </a:rPr>
                  <a:t>data link</a:t>
                </a:r>
              </a:p>
              <a:p>
                <a:pPr algn="ctr">
                  <a:spcBef>
                    <a:spcPct val="0"/>
                  </a:spcBef>
                  <a:buFontTx/>
                  <a:buNone/>
                </a:pPr>
                <a:r>
                  <a:rPr lang="en-US" altLang="en-US" sz="1000" b="0">
                    <a:solidFill>
                      <a:schemeClr val="tx1"/>
                    </a:solidFill>
                    <a:latin typeface="Comic Sans MS" panose="030F0702030302020204" pitchFamily="66" charset="0"/>
                  </a:rPr>
                  <a:t>physical</a:t>
                </a:r>
                <a:endParaRPr lang="en-US" altLang="en-US" sz="2400" b="0">
                  <a:solidFill>
                    <a:schemeClr val="tx1"/>
                  </a:solidFill>
                  <a:latin typeface="Times New Roman" panose="02020603050405020304" pitchFamily="18" charset="0"/>
                </a:endParaRPr>
              </a:p>
            </p:txBody>
          </p:sp>
          <p:sp>
            <p:nvSpPr>
              <p:cNvPr id="27680" name="Line 232">
                <a:extLst>
                  <a:ext uri="{FF2B5EF4-FFF2-40B4-BE49-F238E27FC236}">
                    <a16:creationId xmlns:a16="http://schemas.microsoft.com/office/drawing/2014/main" id="{0BA027E9-6432-485F-98C9-03853C594D86}"/>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1" name="Line 233">
                <a:extLst>
                  <a:ext uri="{FF2B5EF4-FFF2-40B4-BE49-F238E27FC236}">
                    <a16:creationId xmlns:a16="http://schemas.microsoft.com/office/drawing/2014/main" id="{0E964035-BC0E-41D0-8C79-6C62FCF44905}"/>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234">
                <a:extLst>
                  <a:ext uri="{FF2B5EF4-FFF2-40B4-BE49-F238E27FC236}">
                    <a16:creationId xmlns:a16="http://schemas.microsoft.com/office/drawing/2014/main" id="{7F3B353B-3778-4C92-9344-306FF73132AE}"/>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68" name="Group 235">
              <a:extLst>
                <a:ext uri="{FF2B5EF4-FFF2-40B4-BE49-F238E27FC236}">
                  <a16:creationId xmlns:a16="http://schemas.microsoft.com/office/drawing/2014/main" id="{2A1539B2-F066-4AA6-8AE8-654827D0D2EE}"/>
                </a:ext>
              </a:extLst>
            </p:cNvPr>
            <p:cNvGrpSpPr>
              <a:grpSpLocks/>
            </p:cNvGrpSpPr>
            <p:nvPr/>
          </p:nvGrpSpPr>
          <p:grpSpPr bwMode="auto">
            <a:xfrm>
              <a:off x="4828" y="2751"/>
              <a:ext cx="513" cy="541"/>
              <a:chOff x="2938" y="2925"/>
              <a:chExt cx="513" cy="541"/>
            </a:xfrm>
          </p:grpSpPr>
          <p:sp>
            <p:nvSpPr>
              <p:cNvPr id="27669" name="Rectangle 236">
                <a:extLst>
                  <a:ext uri="{FF2B5EF4-FFF2-40B4-BE49-F238E27FC236}">
                    <a16:creationId xmlns:a16="http://schemas.microsoft.com/office/drawing/2014/main" id="{D852D0F8-C19C-4EC4-9ABB-53AAA2D8969B}"/>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670" name="Rectangle 237">
                <a:extLst>
                  <a:ext uri="{FF2B5EF4-FFF2-40B4-BE49-F238E27FC236}">
                    <a16:creationId xmlns:a16="http://schemas.microsoft.com/office/drawing/2014/main" id="{33CAB5C6-9A82-4212-8577-FFAD6580DF5B}"/>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671" name="Rectangle 238">
                <a:extLst>
                  <a:ext uri="{FF2B5EF4-FFF2-40B4-BE49-F238E27FC236}">
                    <a16:creationId xmlns:a16="http://schemas.microsoft.com/office/drawing/2014/main" id="{728F21B6-4804-4B6B-9A78-AD156087741B}"/>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672" name="Text Box 239">
                <a:extLst>
                  <a:ext uri="{FF2B5EF4-FFF2-40B4-BE49-F238E27FC236}">
                    <a16:creationId xmlns:a16="http://schemas.microsoft.com/office/drawing/2014/main" id="{26E3ECE2-F52C-4C26-83B3-30FC929AA333}"/>
                  </a:ext>
                </a:extLst>
              </p:cNvPr>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000" b="0">
                    <a:solidFill>
                      <a:schemeClr val="bg1"/>
                    </a:solidFill>
                    <a:latin typeface="Comic Sans MS" panose="030F0702030302020204" pitchFamily="66" charset="0"/>
                  </a:rPr>
                  <a:t>application</a:t>
                </a:r>
                <a:endParaRPr lang="en-US" altLang="en-US" sz="1000" b="0">
                  <a:solidFill>
                    <a:schemeClr val="tx1"/>
                  </a:solidFill>
                  <a:latin typeface="Comic Sans MS" panose="030F0702030302020204" pitchFamily="66" charset="0"/>
                </a:endParaRPr>
              </a:p>
              <a:p>
                <a:pPr algn="ctr">
                  <a:spcBef>
                    <a:spcPct val="0"/>
                  </a:spcBef>
                  <a:buFontTx/>
                  <a:buNone/>
                </a:pPr>
                <a:r>
                  <a:rPr lang="en-US" altLang="en-US" sz="1000" b="0">
                    <a:solidFill>
                      <a:schemeClr val="tx1"/>
                    </a:solidFill>
                    <a:latin typeface="Comic Sans MS" panose="030F0702030302020204" pitchFamily="66" charset="0"/>
                  </a:rPr>
                  <a:t>transport</a:t>
                </a:r>
              </a:p>
              <a:p>
                <a:pPr algn="ctr">
                  <a:spcBef>
                    <a:spcPct val="0"/>
                  </a:spcBef>
                  <a:buFontTx/>
                  <a:buNone/>
                </a:pPr>
                <a:r>
                  <a:rPr lang="en-US" altLang="en-US" sz="1000" b="0">
                    <a:solidFill>
                      <a:schemeClr val="tx1"/>
                    </a:solidFill>
                    <a:latin typeface="Comic Sans MS" panose="030F0702030302020204" pitchFamily="66" charset="0"/>
                  </a:rPr>
                  <a:t>network</a:t>
                </a:r>
              </a:p>
              <a:p>
                <a:pPr algn="ctr">
                  <a:spcBef>
                    <a:spcPct val="0"/>
                  </a:spcBef>
                  <a:buFontTx/>
                  <a:buNone/>
                </a:pPr>
                <a:r>
                  <a:rPr lang="en-US" altLang="en-US" sz="1000" b="0">
                    <a:solidFill>
                      <a:schemeClr val="tx1"/>
                    </a:solidFill>
                    <a:latin typeface="Comic Sans MS" panose="030F0702030302020204" pitchFamily="66" charset="0"/>
                  </a:rPr>
                  <a:t>data link</a:t>
                </a:r>
              </a:p>
              <a:p>
                <a:pPr algn="ctr">
                  <a:spcBef>
                    <a:spcPct val="0"/>
                  </a:spcBef>
                  <a:buFontTx/>
                  <a:buNone/>
                </a:pPr>
                <a:r>
                  <a:rPr lang="en-US" altLang="en-US" sz="1000" b="0">
                    <a:solidFill>
                      <a:schemeClr val="tx1"/>
                    </a:solidFill>
                    <a:latin typeface="Comic Sans MS" panose="030F0702030302020204" pitchFamily="66" charset="0"/>
                  </a:rPr>
                  <a:t>physical</a:t>
                </a:r>
                <a:endParaRPr lang="en-US" altLang="en-US" sz="2400" b="0">
                  <a:solidFill>
                    <a:schemeClr val="tx1"/>
                  </a:solidFill>
                  <a:latin typeface="Times New Roman" panose="02020603050405020304" pitchFamily="18" charset="0"/>
                </a:endParaRPr>
              </a:p>
            </p:txBody>
          </p:sp>
          <p:sp>
            <p:nvSpPr>
              <p:cNvPr id="27673" name="Line 240">
                <a:extLst>
                  <a:ext uri="{FF2B5EF4-FFF2-40B4-BE49-F238E27FC236}">
                    <a16:creationId xmlns:a16="http://schemas.microsoft.com/office/drawing/2014/main" id="{FBAF12D6-CBAE-4AFB-9658-433CBE8DBB07}"/>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41">
                <a:extLst>
                  <a:ext uri="{FF2B5EF4-FFF2-40B4-BE49-F238E27FC236}">
                    <a16:creationId xmlns:a16="http://schemas.microsoft.com/office/drawing/2014/main" id="{B1F89489-5EEE-4270-B982-03C839E59766}"/>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5" name="Line 242">
                <a:extLst>
                  <a:ext uri="{FF2B5EF4-FFF2-40B4-BE49-F238E27FC236}">
                    <a16:creationId xmlns:a16="http://schemas.microsoft.com/office/drawing/2014/main" id="{45CE27B5-8A3F-4B3F-9CF2-A598883B7359}"/>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7655" name="Rectangle 243">
            <a:extLst>
              <a:ext uri="{FF2B5EF4-FFF2-40B4-BE49-F238E27FC236}">
                <a16:creationId xmlns:a16="http://schemas.microsoft.com/office/drawing/2014/main" id="{08AC31D0-1D7E-47AF-B578-F605ED36E57E}"/>
              </a:ext>
            </a:extLst>
          </p:cNvPr>
          <p:cNvSpPr>
            <a:spLocks noChangeArrowheads="1"/>
          </p:cNvSpPr>
          <p:nvPr/>
        </p:nvSpPr>
        <p:spPr bwMode="auto">
          <a:xfrm>
            <a:off x="571500" y="2684463"/>
            <a:ext cx="42957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buFontTx/>
              <a:buNone/>
            </a:pPr>
            <a:r>
              <a:rPr lang="en-US" altLang="en-US" sz="2200" b="0">
                <a:solidFill>
                  <a:srgbClr val="FFFF00"/>
                </a:solidFill>
              </a:rPr>
              <a:t>Client:</a:t>
            </a:r>
          </a:p>
          <a:p>
            <a:pPr eaLnBrk="1" hangingPunct="1"/>
            <a:r>
              <a:rPr lang="en-US" altLang="en-US" sz="2200" b="0"/>
              <a:t>initiates contact with server (“speaks first”)</a:t>
            </a:r>
          </a:p>
          <a:p>
            <a:pPr eaLnBrk="1" hangingPunct="1"/>
            <a:r>
              <a:rPr lang="en-US" altLang="en-US" sz="2200" b="0"/>
              <a:t>typically </a:t>
            </a:r>
            <a:r>
              <a:rPr lang="en-US" altLang="en-US" sz="2200" b="0">
                <a:solidFill>
                  <a:srgbClr val="FFFF00"/>
                </a:solidFill>
              </a:rPr>
              <a:t>requests</a:t>
            </a:r>
            <a:r>
              <a:rPr lang="en-US" altLang="en-US" sz="2200" b="0"/>
              <a:t> service from server, </a:t>
            </a:r>
          </a:p>
          <a:p>
            <a:pPr eaLnBrk="1" hangingPunct="1"/>
            <a:r>
              <a:rPr lang="en-US" altLang="en-US" sz="2200" b="0"/>
              <a:t>for Web, client is implemented in browser; for e-mail, in mail reader</a:t>
            </a:r>
          </a:p>
        </p:txBody>
      </p:sp>
      <p:grpSp>
        <p:nvGrpSpPr>
          <p:cNvPr id="226" name="Group 244">
            <a:extLst>
              <a:ext uri="{FF2B5EF4-FFF2-40B4-BE49-F238E27FC236}">
                <a16:creationId xmlns:a16="http://schemas.microsoft.com/office/drawing/2014/main" id="{C524D7B7-2045-4281-8B9D-B81B54945624}"/>
              </a:ext>
            </a:extLst>
          </p:cNvPr>
          <p:cNvGrpSpPr>
            <a:grpSpLocks/>
          </p:cNvGrpSpPr>
          <p:nvPr/>
        </p:nvGrpSpPr>
        <p:grpSpPr bwMode="auto">
          <a:xfrm>
            <a:off x="5476875" y="1900238"/>
            <a:ext cx="2238375" cy="2743200"/>
            <a:chOff x="3450" y="1086"/>
            <a:chExt cx="1410" cy="1728"/>
          </a:xfrm>
        </p:grpSpPr>
        <p:sp>
          <p:nvSpPr>
            <p:cNvPr id="27663" name="Line 245">
              <a:extLst>
                <a:ext uri="{FF2B5EF4-FFF2-40B4-BE49-F238E27FC236}">
                  <a16:creationId xmlns:a16="http://schemas.microsoft.com/office/drawing/2014/main" id="{1316C23F-8A8B-48C2-A5D1-68F2FF4083E7}"/>
                </a:ext>
              </a:extLst>
            </p:cNvPr>
            <p:cNvSpPr>
              <a:spLocks noChangeShapeType="1"/>
            </p:cNvSpPr>
            <p:nvPr/>
          </p:nvSpPr>
          <p:spPr bwMode="auto">
            <a:xfrm>
              <a:off x="3462" y="1086"/>
              <a:ext cx="1398" cy="17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7664" name="Group 246">
              <a:extLst>
                <a:ext uri="{FF2B5EF4-FFF2-40B4-BE49-F238E27FC236}">
                  <a16:creationId xmlns:a16="http://schemas.microsoft.com/office/drawing/2014/main" id="{BC1F9562-7F25-4D5B-9148-D9FFA38AE544}"/>
                </a:ext>
              </a:extLst>
            </p:cNvPr>
            <p:cNvGrpSpPr>
              <a:grpSpLocks/>
            </p:cNvGrpSpPr>
            <p:nvPr/>
          </p:nvGrpSpPr>
          <p:grpSpPr bwMode="auto">
            <a:xfrm>
              <a:off x="3450" y="1481"/>
              <a:ext cx="688" cy="250"/>
              <a:chOff x="4032" y="2303"/>
              <a:chExt cx="688" cy="250"/>
            </a:xfrm>
          </p:grpSpPr>
          <p:sp>
            <p:nvSpPr>
              <p:cNvPr id="27665" name="Rectangle 247">
                <a:extLst>
                  <a:ext uri="{FF2B5EF4-FFF2-40B4-BE49-F238E27FC236}">
                    <a16:creationId xmlns:a16="http://schemas.microsoft.com/office/drawing/2014/main" id="{7AA6EB98-4909-482F-A5A2-1E8319E137E7}"/>
                  </a:ext>
                </a:extLst>
              </p:cNvPr>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666" name="Text Box 248">
                <a:extLst>
                  <a:ext uri="{FF2B5EF4-FFF2-40B4-BE49-F238E27FC236}">
                    <a16:creationId xmlns:a16="http://schemas.microsoft.com/office/drawing/2014/main" id="{D8B9CD4B-D8C4-4273-B617-9ABDFD7C1AF4}"/>
                  </a:ext>
                </a:extLst>
              </p:cNvPr>
              <p:cNvSpPr txBox="1">
                <a:spLocks noChangeArrowheads="1"/>
              </p:cNvSpPr>
              <p:nvPr/>
            </p:nvSpPr>
            <p:spPr bwMode="auto">
              <a:xfrm>
                <a:off x="4032" y="2303"/>
                <a:ext cx="6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0000"/>
                    </a:solidFill>
                    <a:latin typeface="Comic Sans MS" panose="030F0702030302020204" pitchFamily="66" charset="0"/>
                  </a:rPr>
                  <a:t>request</a:t>
                </a:r>
                <a:endParaRPr lang="en-US" altLang="en-US" sz="2400" b="0">
                  <a:solidFill>
                    <a:schemeClr val="tx1"/>
                  </a:solidFill>
                  <a:latin typeface="Times New Roman" panose="02020603050405020304" pitchFamily="18" charset="0"/>
                </a:endParaRPr>
              </a:p>
            </p:txBody>
          </p:sp>
        </p:grpSp>
      </p:grpSp>
      <p:grpSp>
        <p:nvGrpSpPr>
          <p:cNvPr id="228" name="Group 249">
            <a:extLst>
              <a:ext uri="{FF2B5EF4-FFF2-40B4-BE49-F238E27FC236}">
                <a16:creationId xmlns:a16="http://schemas.microsoft.com/office/drawing/2014/main" id="{2ABA3727-AD9E-404B-AC37-99BD3F85518D}"/>
              </a:ext>
            </a:extLst>
          </p:cNvPr>
          <p:cNvGrpSpPr>
            <a:grpSpLocks/>
          </p:cNvGrpSpPr>
          <p:nvPr/>
        </p:nvGrpSpPr>
        <p:grpSpPr bwMode="auto">
          <a:xfrm>
            <a:off x="5572125" y="1785938"/>
            <a:ext cx="2914650" cy="2743200"/>
            <a:chOff x="3510" y="1014"/>
            <a:chExt cx="1836" cy="1728"/>
          </a:xfrm>
        </p:grpSpPr>
        <p:sp>
          <p:nvSpPr>
            <p:cNvPr id="27659" name="Line 250">
              <a:extLst>
                <a:ext uri="{FF2B5EF4-FFF2-40B4-BE49-F238E27FC236}">
                  <a16:creationId xmlns:a16="http://schemas.microsoft.com/office/drawing/2014/main" id="{97692469-608B-4C0C-B9B9-413C845CC539}"/>
                </a:ext>
              </a:extLst>
            </p:cNvPr>
            <p:cNvSpPr>
              <a:spLocks noChangeShapeType="1"/>
            </p:cNvSpPr>
            <p:nvPr/>
          </p:nvSpPr>
          <p:spPr bwMode="auto">
            <a:xfrm>
              <a:off x="3510" y="1014"/>
              <a:ext cx="1440" cy="172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660" name="Group 251">
              <a:extLst>
                <a:ext uri="{FF2B5EF4-FFF2-40B4-BE49-F238E27FC236}">
                  <a16:creationId xmlns:a16="http://schemas.microsoft.com/office/drawing/2014/main" id="{3BC3DD6F-B9CF-4F7D-87D4-3399F1349CE8}"/>
                </a:ext>
              </a:extLst>
            </p:cNvPr>
            <p:cNvGrpSpPr>
              <a:grpSpLocks/>
            </p:cNvGrpSpPr>
            <p:nvPr/>
          </p:nvGrpSpPr>
          <p:grpSpPr bwMode="auto">
            <a:xfrm>
              <a:off x="4752" y="2387"/>
              <a:ext cx="594" cy="250"/>
              <a:chOff x="4086" y="2303"/>
              <a:chExt cx="594" cy="250"/>
            </a:xfrm>
          </p:grpSpPr>
          <p:sp>
            <p:nvSpPr>
              <p:cNvPr id="27661" name="Rectangle 252">
                <a:extLst>
                  <a:ext uri="{FF2B5EF4-FFF2-40B4-BE49-F238E27FC236}">
                    <a16:creationId xmlns:a16="http://schemas.microsoft.com/office/drawing/2014/main" id="{7CA88A11-380B-41AB-AD2A-24FF95EAE414}"/>
                  </a:ext>
                </a:extLst>
              </p:cNvPr>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7662" name="Text Box 253">
                <a:extLst>
                  <a:ext uri="{FF2B5EF4-FFF2-40B4-BE49-F238E27FC236}">
                    <a16:creationId xmlns:a16="http://schemas.microsoft.com/office/drawing/2014/main" id="{DC969173-32D0-4DE8-8331-B011BFB91993}"/>
                  </a:ext>
                </a:extLst>
              </p:cNvPr>
              <p:cNvSpPr txBox="1">
                <a:spLocks noChangeArrowheads="1"/>
              </p:cNvSpPr>
              <p:nvPr/>
            </p:nvSpPr>
            <p:spPr bwMode="auto">
              <a:xfrm>
                <a:off x="4129" y="2303"/>
                <a:ext cx="4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0000"/>
                    </a:solidFill>
                    <a:latin typeface="Comic Sans MS" panose="030F0702030302020204" pitchFamily="66" charset="0"/>
                  </a:rPr>
                  <a:t>reply</a:t>
                </a:r>
                <a:endParaRPr lang="en-US" altLang="en-US" sz="2400" b="0">
                  <a:solidFill>
                    <a:schemeClr val="tx1"/>
                  </a:solidFill>
                  <a:latin typeface="Times New Roman" panose="02020603050405020304" pitchFamily="18" charset="0"/>
                </a:endParaRPr>
              </a:p>
            </p:txBody>
          </p:sp>
        </p:grpSp>
      </p:grpSp>
      <p:sp>
        <p:nvSpPr>
          <p:cNvPr id="255" name="Text Box 22">
            <a:extLst>
              <a:ext uri="{FF2B5EF4-FFF2-40B4-BE49-F238E27FC236}">
                <a16:creationId xmlns:a16="http://schemas.microsoft.com/office/drawing/2014/main" id="{0BB0CE96-41DB-4019-8C13-2CDCCF2F547C}"/>
              </a:ext>
            </a:extLst>
          </p:cNvPr>
          <p:cNvSpPr txBox="1">
            <a:spLocks noChangeArrowheads="1"/>
          </p:cNvSpPr>
          <p:nvPr/>
        </p:nvSpPr>
        <p:spPr bwMode="auto">
          <a:xfrm>
            <a:off x="457200" y="425450"/>
            <a:ext cx="83058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marL="342900" indent="-342900"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lvl="2">
              <a:spcBef>
                <a:spcPct val="0"/>
              </a:spcBef>
              <a:buFontTx/>
              <a:buNone/>
            </a:pPr>
            <a:r>
              <a:rPr lang="en-US" altLang="en-US" sz="2400">
                <a:solidFill>
                  <a:srgbClr val="FFFF00"/>
                </a:solidFill>
                <a:latin typeface="Times New Roman" panose="02020603050405020304" pitchFamily="18" charset="0"/>
                <a:cs typeface="Times New Roman" panose="02020603050405020304" pitchFamily="18" charset="0"/>
              </a:rPr>
              <a:t>I.3. MÔ HÌNH CLIENT – SERVER</a:t>
            </a:r>
          </a:p>
          <a:p>
            <a:pPr lvl="2">
              <a:spcBef>
                <a:spcPct val="0"/>
              </a:spcBef>
              <a:buFontTx/>
              <a:buNone/>
            </a:pPr>
            <a:endParaRPr lang="en-US" altLang="en-US" sz="2500" b="0">
              <a:solidFill>
                <a:schemeClr val="tx1"/>
              </a:solidFill>
              <a:latin typeface=".VnArial Narrow" panose="020B7200000000000000"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67"/>
                                        </p:tgtEl>
                                        <p:attrNameLst>
                                          <p:attrName>style.visibility</p:attrName>
                                        </p:attrNameLst>
                                      </p:cBhvr>
                                      <p:to>
                                        <p:strVal val="visible"/>
                                      </p:to>
                                    </p:set>
                                    <p:animEffect transition="in" filter="dissolve">
                                      <p:cBhvr>
                                        <p:cTn id="7" dur="500"/>
                                        <p:tgtEl>
                                          <p:spTgt spid="3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strips(downLeft)">
                                      <p:cBhvr>
                                        <p:cTn id="12" dur="500"/>
                                        <p:tgtEl>
                                          <p:spTgt spid="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28"/>
                                        </p:tgtEl>
                                        <p:attrNameLst>
                                          <p:attrName>style.visibility</p:attrName>
                                        </p:attrNameLst>
                                      </p:cBhvr>
                                      <p:to>
                                        <p:strVal val="visible"/>
                                      </p:to>
                                    </p:set>
                                    <p:animEffect transition="in" filter="strips(upRight)">
                                      <p:cBhvr>
                                        <p:cTn id="17" dur="500"/>
                                        <p:tgtEl>
                                          <p:spTgt spid="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55">
                                            <p:txEl>
                                              <p:pRg st="0" end="0"/>
                                            </p:txEl>
                                          </p:spTgt>
                                        </p:tgtEl>
                                        <p:attrNameLst>
                                          <p:attrName>style.visibility</p:attrName>
                                        </p:attrNameLst>
                                      </p:cBhvr>
                                      <p:to>
                                        <p:strVal val="visible"/>
                                      </p:to>
                                    </p:set>
                                    <p:anim calcmode="lin" valueType="num">
                                      <p:cBhvr additive="base">
                                        <p:cTn id="22" dur="500" fill="hold"/>
                                        <p:tgtEl>
                                          <p:spTgt spid="255">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5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6">
            <a:extLst>
              <a:ext uri="{FF2B5EF4-FFF2-40B4-BE49-F238E27FC236}">
                <a16:creationId xmlns:a16="http://schemas.microsoft.com/office/drawing/2014/main" id="{201A74B2-7DFE-4940-9E6A-3A50179A97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37485FC9-B592-4D64-B0E0-9891401F434E}" type="slidenum">
              <a:rPr lang="en-US" altLang="en-US" sz="1400" b="0">
                <a:latin typeface="Times New Roman" panose="02020603050405020304" pitchFamily="18" charset="0"/>
              </a:rPr>
              <a:pPr>
                <a:spcBef>
                  <a:spcPct val="0"/>
                </a:spcBef>
                <a:buFontTx/>
                <a:buNone/>
              </a:pPr>
              <a:t>41</a:t>
            </a:fld>
            <a:endParaRPr lang="en-US" altLang="en-US" sz="1400" b="0">
              <a:latin typeface="Times New Roman" panose="02020603050405020304" pitchFamily="18" charset="0"/>
            </a:endParaRPr>
          </a:p>
        </p:txBody>
      </p:sp>
      <p:sp>
        <p:nvSpPr>
          <p:cNvPr id="28675" name="Rectangle 2">
            <a:extLst>
              <a:ext uri="{FF2B5EF4-FFF2-40B4-BE49-F238E27FC236}">
                <a16:creationId xmlns:a16="http://schemas.microsoft.com/office/drawing/2014/main" id="{E89D5BEA-EB01-44F7-80CB-33272A20AE5C}"/>
              </a:ext>
            </a:extLst>
          </p:cNvPr>
          <p:cNvSpPr>
            <a:spLocks noChangeArrowheads="1"/>
          </p:cNvSpPr>
          <p:nvPr/>
        </p:nvSpPr>
        <p:spPr bwMode="auto">
          <a:xfrm>
            <a:off x="304800" y="1247775"/>
            <a:ext cx="4267200" cy="885825"/>
          </a:xfrm>
          <a:prstGeom prst="rect">
            <a:avLst/>
          </a:prstGeom>
          <a:solidFill>
            <a:srgbClr val="FFFFFF"/>
          </a:solidFill>
          <a:ln w="19050">
            <a:solidFill>
              <a:schemeClr val="accent2"/>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676" name="Rectangle 4">
            <a:extLst>
              <a:ext uri="{FF2B5EF4-FFF2-40B4-BE49-F238E27FC236}">
                <a16:creationId xmlns:a16="http://schemas.microsoft.com/office/drawing/2014/main" id="{8B1776F0-12A0-4183-8357-EDCBC30AF8BF}"/>
              </a:ext>
            </a:extLst>
          </p:cNvPr>
          <p:cNvSpPr>
            <a:spLocks noGrp="1" noChangeArrowheads="1"/>
          </p:cNvSpPr>
          <p:nvPr>
            <p:ph type="body" sz="half" idx="1"/>
          </p:nvPr>
        </p:nvSpPr>
        <p:spPr>
          <a:xfrm>
            <a:off x="228600" y="1371600"/>
            <a:ext cx="4352925" cy="781050"/>
          </a:xfrm>
        </p:spPr>
        <p:txBody>
          <a:bodyPr/>
          <a:lstStyle/>
          <a:p>
            <a:pPr algn="ctr" eaLnBrk="1" hangingPunct="1">
              <a:lnSpc>
                <a:spcPct val="90000"/>
              </a:lnSpc>
              <a:buFontTx/>
              <a:buNone/>
            </a:pPr>
            <a:r>
              <a:rPr lang="en-US" altLang="en-US" sz="2400">
                <a:solidFill>
                  <a:schemeClr val="tx1"/>
                </a:solidFill>
              </a:rPr>
              <a:t>Typical network app has two pieces: </a:t>
            </a:r>
            <a:r>
              <a:rPr lang="en-US" altLang="en-US" sz="2400" i="1">
                <a:solidFill>
                  <a:schemeClr val="accent1"/>
                </a:solidFill>
              </a:rPr>
              <a:t>client</a:t>
            </a:r>
            <a:r>
              <a:rPr lang="en-US" altLang="en-US" sz="2400">
                <a:solidFill>
                  <a:schemeClr val="tx1"/>
                </a:solidFill>
              </a:rPr>
              <a:t> and </a:t>
            </a:r>
            <a:r>
              <a:rPr lang="en-US" altLang="en-US" sz="2400" i="1">
                <a:solidFill>
                  <a:schemeClr val="accent1"/>
                </a:solidFill>
              </a:rPr>
              <a:t>server</a:t>
            </a:r>
          </a:p>
        </p:txBody>
      </p:sp>
      <p:grpSp>
        <p:nvGrpSpPr>
          <p:cNvPr id="28677" name="Group 5">
            <a:extLst>
              <a:ext uri="{FF2B5EF4-FFF2-40B4-BE49-F238E27FC236}">
                <a16:creationId xmlns:a16="http://schemas.microsoft.com/office/drawing/2014/main" id="{43F7E12D-6F0E-4B24-91C4-C3C4AEF3BBCD}"/>
              </a:ext>
            </a:extLst>
          </p:cNvPr>
          <p:cNvGrpSpPr>
            <a:grpSpLocks/>
          </p:cNvGrpSpPr>
          <p:nvPr/>
        </p:nvGrpSpPr>
        <p:grpSpPr bwMode="auto">
          <a:xfrm>
            <a:off x="4899025" y="1847850"/>
            <a:ext cx="3678238" cy="3670300"/>
            <a:chOff x="3092" y="1182"/>
            <a:chExt cx="2317" cy="2312"/>
          </a:xfrm>
        </p:grpSpPr>
        <p:sp>
          <p:nvSpPr>
            <p:cNvPr id="28706" name="Freeform 6">
              <a:extLst>
                <a:ext uri="{FF2B5EF4-FFF2-40B4-BE49-F238E27FC236}">
                  <a16:creationId xmlns:a16="http://schemas.microsoft.com/office/drawing/2014/main" id="{3496E961-CC49-42E0-968D-6E6FC350C544}"/>
                </a:ext>
              </a:extLst>
            </p:cNvPr>
            <p:cNvSpPr>
              <a:spLocks/>
            </p:cNvSpPr>
            <p:nvPr/>
          </p:nvSpPr>
          <p:spPr bwMode="auto">
            <a:xfrm>
              <a:off x="4276" y="1272"/>
              <a:ext cx="1133" cy="1055"/>
            </a:xfrm>
            <a:custGeom>
              <a:avLst/>
              <a:gdLst>
                <a:gd name="T0" fmla="*/ 84 w 1292"/>
                <a:gd name="T1" fmla="*/ 3 h 1255"/>
                <a:gd name="T2" fmla="*/ 12 w 1292"/>
                <a:gd name="T3" fmla="*/ 39 h 1255"/>
                <a:gd name="T4" fmla="*/ 10 w 1292"/>
                <a:gd name="T5" fmla="*/ 130 h 1255"/>
                <a:gd name="T6" fmla="*/ 18 w 1292"/>
                <a:gd name="T7" fmla="*/ 207 h 1255"/>
                <a:gd name="T8" fmla="*/ 86 w 1292"/>
                <a:gd name="T9" fmla="*/ 218 h 1255"/>
                <a:gd name="T10" fmla="*/ 226 w 1292"/>
                <a:gd name="T11" fmla="*/ 282 h 1255"/>
                <a:gd name="T12" fmla="*/ 348 w 1292"/>
                <a:gd name="T13" fmla="*/ 309 h 1255"/>
                <a:gd name="T14" fmla="*/ 419 w 1292"/>
                <a:gd name="T15" fmla="*/ 255 h 1255"/>
                <a:gd name="T16" fmla="*/ 445 w 1292"/>
                <a:gd name="T17" fmla="*/ 111 h 1255"/>
                <a:gd name="T18" fmla="*/ 422 w 1292"/>
                <a:gd name="T19" fmla="*/ 52 h 1255"/>
                <a:gd name="T20" fmla="*/ 261 w 1292"/>
                <a:gd name="T21" fmla="*/ 29 h 1255"/>
                <a:gd name="T22" fmla="*/ 84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707" name="Freeform 7">
              <a:extLst>
                <a:ext uri="{FF2B5EF4-FFF2-40B4-BE49-F238E27FC236}">
                  <a16:creationId xmlns:a16="http://schemas.microsoft.com/office/drawing/2014/main" id="{ECAB5A75-7939-462C-8BC8-A82CB45DCC10}"/>
                </a:ext>
              </a:extLst>
            </p:cNvPr>
            <p:cNvSpPr>
              <a:spLocks/>
            </p:cNvSpPr>
            <p:nvPr/>
          </p:nvSpPr>
          <p:spPr bwMode="auto">
            <a:xfrm>
              <a:off x="3092" y="1182"/>
              <a:ext cx="1176" cy="1001"/>
            </a:xfrm>
            <a:custGeom>
              <a:avLst/>
              <a:gdLst>
                <a:gd name="T0" fmla="*/ 193 w 1340"/>
                <a:gd name="T1" fmla="*/ 10 h 1191"/>
                <a:gd name="T2" fmla="*/ 28 w 1340"/>
                <a:gd name="T3" fmla="*/ 14 h 1191"/>
                <a:gd name="T4" fmla="*/ 20 w 1340"/>
                <a:gd name="T5" fmla="*/ 100 h 1191"/>
                <a:gd name="T6" fmla="*/ 10 w 1340"/>
                <a:gd name="T7" fmla="*/ 179 h 1191"/>
                <a:gd name="T8" fmla="*/ 39 w 1340"/>
                <a:gd name="T9" fmla="*/ 217 h 1191"/>
                <a:gd name="T10" fmla="*/ 190 w 1340"/>
                <a:gd name="T11" fmla="*/ 218 h 1191"/>
                <a:gd name="T12" fmla="*/ 225 w 1340"/>
                <a:gd name="T13" fmla="*/ 282 h 1191"/>
                <a:gd name="T14" fmla="*/ 434 w 1340"/>
                <a:gd name="T15" fmla="*/ 273 h 1191"/>
                <a:gd name="T16" fmla="*/ 449 w 1340"/>
                <a:gd name="T17" fmla="*/ 143 h 1191"/>
                <a:gd name="T18" fmla="*/ 424 w 1340"/>
                <a:gd name="T19" fmla="*/ 86 h 1191"/>
                <a:gd name="T20" fmla="*/ 268 w 1340"/>
                <a:gd name="T21" fmla="*/ 72 h 1191"/>
                <a:gd name="T22" fmla="*/ 193 w 1340"/>
                <a:gd name="T23" fmla="*/ 10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708" name="Freeform 8">
              <a:extLst>
                <a:ext uri="{FF2B5EF4-FFF2-40B4-BE49-F238E27FC236}">
                  <a16:creationId xmlns:a16="http://schemas.microsoft.com/office/drawing/2014/main" id="{125B767C-C144-4F23-817F-1C2312ABED5B}"/>
                </a:ext>
              </a:extLst>
            </p:cNvPr>
            <p:cNvSpPr>
              <a:spLocks/>
            </p:cNvSpPr>
            <p:nvPr/>
          </p:nvSpPr>
          <p:spPr bwMode="auto">
            <a:xfrm>
              <a:off x="3324" y="2096"/>
              <a:ext cx="1874" cy="1398"/>
            </a:xfrm>
            <a:custGeom>
              <a:avLst/>
              <a:gdLst>
                <a:gd name="T0" fmla="*/ 10 w 2135"/>
                <a:gd name="T1" fmla="*/ 162 h 1662"/>
                <a:gd name="T2" fmla="*/ 36 w 2135"/>
                <a:gd name="T3" fmla="*/ 19 h 1662"/>
                <a:gd name="T4" fmla="*/ 231 w 2135"/>
                <a:gd name="T5" fmla="*/ 49 h 1662"/>
                <a:gd name="T6" fmla="*/ 426 w 2135"/>
                <a:gd name="T7" fmla="*/ 24 h 1662"/>
                <a:gd name="T8" fmla="*/ 705 w 2135"/>
                <a:gd name="T9" fmla="*/ 103 h 1662"/>
                <a:gd name="T10" fmla="*/ 709 w 2135"/>
                <a:gd name="T11" fmla="*/ 287 h 1662"/>
                <a:gd name="T12" fmla="*/ 556 w 2135"/>
                <a:gd name="T13" fmla="*/ 401 h 1662"/>
                <a:gd name="T14" fmla="*/ 287 w 2135"/>
                <a:gd name="T15" fmla="*/ 380 h 1662"/>
                <a:gd name="T16" fmla="*/ 177 w 2135"/>
                <a:gd name="T17" fmla="*/ 318 h 1662"/>
                <a:gd name="T18" fmla="*/ 65 w 2135"/>
                <a:gd name="T19" fmla="*/ 267 h 1662"/>
                <a:gd name="T20" fmla="*/ 10 w 2135"/>
                <a:gd name="T21" fmla="*/ 16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28709" name="Group 9">
              <a:extLst>
                <a:ext uri="{FF2B5EF4-FFF2-40B4-BE49-F238E27FC236}">
                  <a16:creationId xmlns:a16="http://schemas.microsoft.com/office/drawing/2014/main" id="{62873ECE-01B1-42C4-B90B-7FAA3EC3A2D5}"/>
                </a:ext>
              </a:extLst>
            </p:cNvPr>
            <p:cNvGrpSpPr>
              <a:grpSpLocks/>
            </p:cNvGrpSpPr>
            <p:nvPr/>
          </p:nvGrpSpPr>
          <p:grpSpPr bwMode="auto">
            <a:xfrm>
              <a:off x="3166" y="1267"/>
              <a:ext cx="462" cy="201"/>
              <a:chOff x="3552" y="246"/>
              <a:chExt cx="527" cy="248"/>
            </a:xfrm>
          </p:grpSpPr>
          <p:graphicFrame>
            <p:nvGraphicFramePr>
              <p:cNvPr id="28923" name="Object 10">
                <a:extLst>
                  <a:ext uri="{FF2B5EF4-FFF2-40B4-BE49-F238E27FC236}">
                    <a16:creationId xmlns:a16="http://schemas.microsoft.com/office/drawing/2014/main" id="{E6C7AE57-2EF8-414F-BA91-4986141B1346}"/>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8986" name="Clip" r:id="rId3" imgW="1307263" imgH="1084139" progId="MS_ClipArt_Gallery.2">
                      <p:embed/>
                    </p:oleObj>
                  </mc:Choice>
                  <mc:Fallback>
                    <p:oleObj name="Clip" r:id="rId3" imgW="1307263" imgH="1084139" progId="MS_ClipArt_Gallery.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24" name="Object 11">
                <a:extLst>
                  <a:ext uri="{FF2B5EF4-FFF2-40B4-BE49-F238E27FC236}">
                    <a16:creationId xmlns:a16="http://schemas.microsoft.com/office/drawing/2014/main" id="{F727B938-B15F-4C8D-BDF0-5D1945F9C3BD}"/>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8987" name="Clip" r:id="rId5" imgW="681706" imgH="480401" progId="MS_ClipArt_Gallery.2">
                      <p:embed/>
                    </p:oleObj>
                  </mc:Choice>
                  <mc:Fallback>
                    <p:oleObj name="Clip" r:id="rId5" imgW="681706" imgH="480401" progId="MS_ClipArt_Gallery.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25" name="Line 12">
                <a:extLst>
                  <a:ext uri="{FF2B5EF4-FFF2-40B4-BE49-F238E27FC236}">
                    <a16:creationId xmlns:a16="http://schemas.microsoft.com/office/drawing/2014/main" id="{F4F45B36-A205-485A-A2F4-A2B14851E075}"/>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710" name="Group 13">
              <a:extLst>
                <a:ext uri="{FF2B5EF4-FFF2-40B4-BE49-F238E27FC236}">
                  <a16:creationId xmlns:a16="http://schemas.microsoft.com/office/drawing/2014/main" id="{F0AC0DBC-A93A-4ACB-BCEB-E860C2F24B90}"/>
                </a:ext>
              </a:extLst>
            </p:cNvPr>
            <p:cNvGrpSpPr>
              <a:grpSpLocks/>
            </p:cNvGrpSpPr>
            <p:nvPr/>
          </p:nvGrpSpPr>
          <p:grpSpPr bwMode="auto">
            <a:xfrm>
              <a:off x="3166" y="1642"/>
              <a:ext cx="462" cy="201"/>
              <a:chOff x="3552" y="246"/>
              <a:chExt cx="527" cy="248"/>
            </a:xfrm>
          </p:grpSpPr>
          <p:graphicFrame>
            <p:nvGraphicFramePr>
              <p:cNvPr id="28920" name="Object 14">
                <a:extLst>
                  <a:ext uri="{FF2B5EF4-FFF2-40B4-BE49-F238E27FC236}">
                    <a16:creationId xmlns:a16="http://schemas.microsoft.com/office/drawing/2014/main" id="{D81B729A-3C9C-4476-A5AA-21CF022E71D6}"/>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8988" name="Clip" r:id="rId7" imgW="1307263" imgH="1084139" progId="MS_ClipArt_Gallery.2">
                      <p:embed/>
                    </p:oleObj>
                  </mc:Choice>
                  <mc:Fallback>
                    <p:oleObj name="Clip" r:id="rId7" imgW="1307263" imgH="1084139" progId="MS_ClipArt_Gallery.2">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21" name="Object 15">
                <a:extLst>
                  <a:ext uri="{FF2B5EF4-FFF2-40B4-BE49-F238E27FC236}">
                    <a16:creationId xmlns:a16="http://schemas.microsoft.com/office/drawing/2014/main" id="{63E95A99-5F94-4066-A2F1-B80FA305AF51}"/>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8989" name="Clip" r:id="rId8" imgW="681706" imgH="480401" progId="MS_ClipArt_Gallery.2">
                      <p:embed/>
                    </p:oleObj>
                  </mc:Choice>
                  <mc:Fallback>
                    <p:oleObj name="Clip" r:id="rId8" imgW="681706" imgH="480401" progId="MS_ClipArt_Gallery.2">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22" name="Line 16">
                <a:extLst>
                  <a:ext uri="{FF2B5EF4-FFF2-40B4-BE49-F238E27FC236}">
                    <a16:creationId xmlns:a16="http://schemas.microsoft.com/office/drawing/2014/main" id="{ED3B9418-2EB4-4965-AB5F-4B53C14D6BBE}"/>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711" name="Group 17">
              <a:extLst>
                <a:ext uri="{FF2B5EF4-FFF2-40B4-BE49-F238E27FC236}">
                  <a16:creationId xmlns:a16="http://schemas.microsoft.com/office/drawing/2014/main" id="{6B950B16-72C7-4A07-A8D3-66B236705ECE}"/>
                </a:ext>
              </a:extLst>
            </p:cNvPr>
            <p:cNvGrpSpPr>
              <a:grpSpLocks/>
            </p:cNvGrpSpPr>
            <p:nvPr/>
          </p:nvGrpSpPr>
          <p:grpSpPr bwMode="auto">
            <a:xfrm>
              <a:off x="3403" y="1508"/>
              <a:ext cx="44" cy="135"/>
              <a:chOff x="3842" y="406"/>
              <a:chExt cx="51" cy="167"/>
            </a:xfrm>
          </p:grpSpPr>
          <p:sp>
            <p:nvSpPr>
              <p:cNvPr id="28917" name="Oval 18">
                <a:extLst>
                  <a:ext uri="{FF2B5EF4-FFF2-40B4-BE49-F238E27FC236}">
                    <a16:creationId xmlns:a16="http://schemas.microsoft.com/office/drawing/2014/main" id="{7A1FEEBC-674D-479A-B7A3-828858382BD7}"/>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18" name="Oval 19">
                <a:extLst>
                  <a:ext uri="{FF2B5EF4-FFF2-40B4-BE49-F238E27FC236}">
                    <a16:creationId xmlns:a16="http://schemas.microsoft.com/office/drawing/2014/main" id="{BF60E3B7-1E1E-4ACC-976D-3AC2BA1566B5}"/>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19" name="Oval 20">
                <a:extLst>
                  <a:ext uri="{FF2B5EF4-FFF2-40B4-BE49-F238E27FC236}">
                    <a16:creationId xmlns:a16="http://schemas.microsoft.com/office/drawing/2014/main" id="{2CC4E967-BBA3-445F-AFEA-765E0D286032}"/>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28712" name="Group 21">
              <a:extLst>
                <a:ext uri="{FF2B5EF4-FFF2-40B4-BE49-F238E27FC236}">
                  <a16:creationId xmlns:a16="http://schemas.microsoft.com/office/drawing/2014/main" id="{7AC42A44-0A78-4548-8BDA-2537C1FC7DF5}"/>
                </a:ext>
              </a:extLst>
            </p:cNvPr>
            <p:cNvGrpSpPr>
              <a:grpSpLocks/>
            </p:cNvGrpSpPr>
            <p:nvPr/>
          </p:nvGrpSpPr>
          <p:grpSpPr bwMode="auto">
            <a:xfrm>
              <a:off x="3699" y="1825"/>
              <a:ext cx="132" cy="249"/>
              <a:chOff x="4180" y="783"/>
              <a:chExt cx="150" cy="307"/>
            </a:xfrm>
          </p:grpSpPr>
          <p:sp>
            <p:nvSpPr>
              <p:cNvPr id="28909" name="AutoShape 22">
                <a:extLst>
                  <a:ext uri="{FF2B5EF4-FFF2-40B4-BE49-F238E27FC236}">
                    <a16:creationId xmlns:a16="http://schemas.microsoft.com/office/drawing/2014/main" id="{FDF155BF-5908-4BBB-9D8B-35F10AFDA2F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10" name="Rectangle 23">
                <a:extLst>
                  <a:ext uri="{FF2B5EF4-FFF2-40B4-BE49-F238E27FC236}">
                    <a16:creationId xmlns:a16="http://schemas.microsoft.com/office/drawing/2014/main" id="{7A83AB92-2292-446C-9609-D18E79B2676F}"/>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11" name="Rectangle 24">
                <a:extLst>
                  <a:ext uri="{FF2B5EF4-FFF2-40B4-BE49-F238E27FC236}">
                    <a16:creationId xmlns:a16="http://schemas.microsoft.com/office/drawing/2014/main" id="{ED4A89B5-7927-4431-9F7E-5788B5D33EAE}"/>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12" name="AutoShape 25">
                <a:extLst>
                  <a:ext uri="{FF2B5EF4-FFF2-40B4-BE49-F238E27FC236}">
                    <a16:creationId xmlns:a16="http://schemas.microsoft.com/office/drawing/2014/main" id="{DFF59ABB-A79A-440D-8D48-9A56B1235F13}"/>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13" name="Line 26">
                <a:extLst>
                  <a:ext uri="{FF2B5EF4-FFF2-40B4-BE49-F238E27FC236}">
                    <a16:creationId xmlns:a16="http://schemas.microsoft.com/office/drawing/2014/main" id="{7944EC20-DFF4-4BCC-A447-642DCF47B921}"/>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14" name="Line 27">
                <a:extLst>
                  <a:ext uri="{FF2B5EF4-FFF2-40B4-BE49-F238E27FC236}">
                    <a16:creationId xmlns:a16="http://schemas.microsoft.com/office/drawing/2014/main" id="{BD20B850-EA42-4EBC-90AD-3C46228527B9}"/>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15" name="Rectangle 28">
                <a:extLst>
                  <a:ext uri="{FF2B5EF4-FFF2-40B4-BE49-F238E27FC236}">
                    <a16:creationId xmlns:a16="http://schemas.microsoft.com/office/drawing/2014/main" id="{5A429CC5-E759-4441-AE44-9A9425A80E0D}"/>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16" name="Rectangle 29">
                <a:extLst>
                  <a:ext uri="{FF2B5EF4-FFF2-40B4-BE49-F238E27FC236}">
                    <a16:creationId xmlns:a16="http://schemas.microsoft.com/office/drawing/2014/main" id="{256765AD-B142-4B28-80F3-59FF783588F7}"/>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28713" name="Group 30">
              <a:extLst>
                <a:ext uri="{FF2B5EF4-FFF2-40B4-BE49-F238E27FC236}">
                  <a16:creationId xmlns:a16="http://schemas.microsoft.com/office/drawing/2014/main" id="{ABCDF456-5932-4BA7-B084-1680388292B6}"/>
                </a:ext>
              </a:extLst>
            </p:cNvPr>
            <p:cNvGrpSpPr>
              <a:grpSpLocks/>
            </p:cNvGrpSpPr>
            <p:nvPr/>
          </p:nvGrpSpPr>
          <p:grpSpPr bwMode="auto">
            <a:xfrm rot="-5400000">
              <a:off x="3896" y="1874"/>
              <a:ext cx="51" cy="147"/>
              <a:chOff x="3842" y="406"/>
              <a:chExt cx="51" cy="167"/>
            </a:xfrm>
          </p:grpSpPr>
          <p:sp>
            <p:nvSpPr>
              <p:cNvPr id="28906" name="Oval 31">
                <a:extLst>
                  <a:ext uri="{FF2B5EF4-FFF2-40B4-BE49-F238E27FC236}">
                    <a16:creationId xmlns:a16="http://schemas.microsoft.com/office/drawing/2014/main" id="{E397C852-258A-4B10-BF85-B5FC0FE8D476}"/>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07" name="Oval 32">
                <a:extLst>
                  <a:ext uri="{FF2B5EF4-FFF2-40B4-BE49-F238E27FC236}">
                    <a16:creationId xmlns:a16="http://schemas.microsoft.com/office/drawing/2014/main" id="{30A3D858-BC4A-42D7-83FC-BED96D332250}"/>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08" name="Oval 33">
                <a:extLst>
                  <a:ext uri="{FF2B5EF4-FFF2-40B4-BE49-F238E27FC236}">
                    <a16:creationId xmlns:a16="http://schemas.microsoft.com/office/drawing/2014/main" id="{3D1E024A-36F3-44B1-9CF7-23C515B5A3A8}"/>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28714" name="Line 34">
              <a:extLst>
                <a:ext uri="{FF2B5EF4-FFF2-40B4-BE49-F238E27FC236}">
                  <a16:creationId xmlns:a16="http://schemas.microsoft.com/office/drawing/2014/main" id="{5F127680-75C0-4650-A9BA-761B325E741F}"/>
                </a:ext>
              </a:extLst>
            </p:cNvPr>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5" name="Line 35">
              <a:extLst>
                <a:ext uri="{FF2B5EF4-FFF2-40B4-BE49-F238E27FC236}">
                  <a16:creationId xmlns:a16="http://schemas.microsoft.com/office/drawing/2014/main" id="{2F4CF300-A816-4730-8F51-8A69DD297998}"/>
                </a:ext>
              </a:extLst>
            </p:cNvPr>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6" name="Line 36">
              <a:extLst>
                <a:ext uri="{FF2B5EF4-FFF2-40B4-BE49-F238E27FC236}">
                  <a16:creationId xmlns:a16="http://schemas.microsoft.com/office/drawing/2014/main" id="{18A689CF-3C4A-47A9-A324-46A347930011}"/>
                </a:ext>
              </a:extLst>
            </p:cNvPr>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7" name="Line 37">
              <a:extLst>
                <a:ext uri="{FF2B5EF4-FFF2-40B4-BE49-F238E27FC236}">
                  <a16:creationId xmlns:a16="http://schemas.microsoft.com/office/drawing/2014/main" id="{2D0C01C6-1D2A-4513-9BB0-8503AAC4D79B}"/>
                </a:ext>
              </a:extLst>
            </p:cNvPr>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8" name="Line 38">
              <a:extLst>
                <a:ext uri="{FF2B5EF4-FFF2-40B4-BE49-F238E27FC236}">
                  <a16:creationId xmlns:a16="http://schemas.microsoft.com/office/drawing/2014/main" id="{891EC8E7-617E-43D6-96F0-14B2C2F0E79F}"/>
                </a:ext>
              </a:extLst>
            </p:cNvPr>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9" name="Line 39">
              <a:extLst>
                <a:ext uri="{FF2B5EF4-FFF2-40B4-BE49-F238E27FC236}">
                  <a16:creationId xmlns:a16="http://schemas.microsoft.com/office/drawing/2014/main" id="{25FE8216-99CB-4600-9FEF-0A65C40A2F12}"/>
                </a:ext>
              </a:extLst>
            </p:cNvPr>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720" name="Group 40">
              <a:extLst>
                <a:ext uri="{FF2B5EF4-FFF2-40B4-BE49-F238E27FC236}">
                  <a16:creationId xmlns:a16="http://schemas.microsoft.com/office/drawing/2014/main" id="{2C56281B-24FA-4EC0-BD3C-B37F6BE8623C}"/>
                </a:ext>
              </a:extLst>
            </p:cNvPr>
            <p:cNvGrpSpPr>
              <a:grpSpLocks/>
            </p:cNvGrpSpPr>
            <p:nvPr/>
          </p:nvGrpSpPr>
          <p:grpSpPr bwMode="auto">
            <a:xfrm>
              <a:off x="4011" y="1811"/>
              <a:ext cx="132" cy="249"/>
              <a:chOff x="4180" y="783"/>
              <a:chExt cx="150" cy="307"/>
            </a:xfrm>
          </p:grpSpPr>
          <p:sp>
            <p:nvSpPr>
              <p:cNvPr id="28898" name="AutoShape 41">
                <a:extLst>
                  <a:ext uri="{FF2B5EF4-FFF2-40B4-BE49-F238E27FC236}">
                    <a16:creationId xmlns:a16="http://schemas.microsoft.com/office/drawing/2014/main" id="{856AFF2E-BE13-4934-B07E-6055A03CCE33}"/>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99" name="Rectangle 42">
                <a:extLst>
                  <a:ext uri="{FF2B5EF4-FFF2-40B4-BE49-F238E27FC236}">
                    <a16:creationId xmlns:a16="http://schemas.microsoft.com/office/drawing/2014/main" id="{78C7E33A-04CD-4E06-BAD0-AB54AB568F3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00" name="Rectangle 43">
                <a:extLst>
                  <a:ext uri="{FF2B5EF4-FFF2-40B4-BE49-F238E27FC236}">
                    <a16:creationId xmlns:a16="http://schemas.microsoft.com/office/drawing/2014/main" id="{2AF9FF98-C0A7-47A3-9250-1CDF7397A14F}"/>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01" name="AutoShape 44">
                <a:extLst>
                  <a:ext uri="{FF2B5EF4-FFF2-40B4-BE49-F238E27FC236}">
                    <a16:creationId xmlns:a16="http://schemas.microsoft.com/office/drawing/2014/main" id="{D2945544-314D-4C75-BF73-F2343235BD3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02" name="Line 45">
                <a:extLst>
                  <a:ext uri="{FF2B5EF4-FFF2-40B4-BE49-F238E27FC236}">
                    <a16:creationId xmlns:a16="http://schemas.microsoft.com/office/drawing/2014/main" id="{C7082211-5E13-4EC5-B815-D5049B86B717}"/>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03" name="Line 46">
                <a:extLst>
                  <a:ext uri="{FF2B5EF4-FFF2-40B4-BE49-F238E27FC236}">
                    <a16:creationId xmlns:a16="http://schemas.microsoft.com/office/drawing/2014/main" id="{79BAEC19-080F-403D-BFCD-73148AD9DF0F}"/>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04" name="Rectangle 47">
                <a:extLst>
                  <a:ext uri="{FF2B5EF4-FFF2-40B4-BE49-F238E27FC236}">
                    <a16:creationId xmlns:a16="http://schemas.microsoft.com/office/drawing/2014/main" id="{BDADA780-70CD-4BFC-8143-FDCFAECEF9E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905" name="Rectangle 48">
                <a:extLst>
                  <a:ext uri="{FF2B5EF4-FFF2-40B4-BE49-F238E27FC236}">
                    <a16:creationId xmlns:a16="http://schemas.microsoft.com/office/drawing/2014/main" id="{2AABDE53-B67F-4953-BB49-2E3720DAAC9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28721" name="Group 49">
              <a:extLst>
                <a:ext uri="{FF2B5EF4-FFF2-40B4-BE49-F238E27FC236}">
                  <a16:creationId xmlns:a16="http://schemas.microsoft.com/office/drawing/2014/main" id="{6063BFAA-0DB7-4240-B0E8-FDD4E85FD280}"/>
                </a:ext>
              </a:extLst>
            </p:cNvPr>
            <p:cNvGrpSpPr>
              <a:grpSpLocks/>
            </p:cNvGrpSpPr>
            <p:nvPr/>
          </p:nvGrpSpPr>
          <p:grpSpPr bwMode="auto">
            <a:xfrm>
              <a:off x="3408" y="2201"/>
              <a:ext cx="302" cy="583"/>
              <a:chOff x="3314" y="1248"/>
              <a:chExt cx="344" cy="694"/>
            </a:xfrm>
          </p:grpSpPr>
          <p:graphicFrame>
            <p:nvGraphicFramePr>
              <p:cNvPr id="28889" name="Object 50">
                <a:extLst>
                  <a:ext uri="{FF2B5EF4-FFF2-40B4-BE49-F238E27FC236}">
                    <a16:creationId xmlns:a16="http://schemas.microsoft.com/office/drawing/2014/main" id="{96DD8FAE-CFAC-49B7-A8B5-857E2912FEC8}"/>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8990" name="Clip" r:id="rId9" imgW="1307263" imgH="1084139" progId="MS_ClipArt_Gallery.2">
                      <p:embed/>
                    </p:oleObj>
                  </mc:Choice>
                  <mc:Fallback>
                    <p:oleObj name="Clip" r:id="rId9" imgW="1307263" imgH="1084139" progId="MS_ClipArt_Gallery.2">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90" name="Line 51">
                <a:extLst>
                  <a:ext uri="{FF2B5EF4-FFF2-40B4-BE49-F238E27FC236}">
                    <a16:creationId xmlns:a16="http://schemas.microsoft.com/office/drawing/2014/main" id="{BC451FBA-9F3C-41EE-A164-4534CFD632B3}"/>
                  </a:ext>
                </a:extLst>
              </p:cNvPr>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8891" name="Object 52">
                <a:extLst>
                  <a:ext uri="{FF2B5EF4-FFF2-40B4-BE49-F238E27FC236}">
                    <a16:creationId xmlns:a16="http://schemas.microsoft.com/office/drawing/2014/main" id="{142221FD-3AA1-4E4D-9EFD-E7E4CC1DFC96}"/>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8991" name="Clip" r:id="rId10" imgW="1307263" imgH="1084139" progId="MS_ClipArt_Gallery.2">
                      <p:embed/>
                    </p:oleObj>
                  </mc:Choice>
                  <mc:Fallback>
                    <p:oleObj name="Clip" r:id="rId10" imgW="1307263" imgH="1084139" progId="MS_ClipArt_Gallery.2">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92" name="Line 53">
                <a:extLst>
                  <a:ext uri="{FF2B5EF4-FFF2-40B4-BE49-F238E27FC236}">
                    <a16:creationId xmlns:a16="http://schemas.microsoft.com/office/drawing/2014/main" id="{B3B46235-CBC6-4EE9-8E52-5609DC7A939C}"/>
                  </a:ext>
                </a:extLst>
              </p:cNvPr>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893" name="Group 54">
                <a:extLst>
                  <a:ext uri="{FF2B5EF4-FFF2-40B4-BE49-F238E27FC236}">
                    <a16:creationId xmlns:a16="http://schemas.microsoft.com/office/drawing/2014/main" id="{4F6621D3-42EB-4A85-BA6A-24382C7B322B}"/>
                  </a:ext>
                </a:extLst>
              </p:cNvPr>
              <p:cNvGrpSpPr>
                <a:grpSpLocks/>
              </p:cNvGrpSpPr>
              <p:nvPr/>
            </p:nvGrpSpPr>
            <p:grpSpPr bwMode="auto">
              <a:xfrm>
                <a:off x="3404" y="1504"/>
                <a:ext cx="51" cy="167"/>
                <a:chOff x="3842" y="406"/>
                <a:chExt cx="51" cy="167"/>
              </a:xfrm>
            </p:grpSpPr>
            <p:sp>
              <p:nvSpPr>
                <p:cNvPr id="28895" name="Oval 55">
                  <a:extLst>
                    <a:ext uri="{FF2B5EF4-FFF2-40B4-BE49-F238E27FC236}">
                      <a16:creationId xmlns:a16="http://schemas.microsoft.com/office/drawing/2014/main" id="{91228FE8-6B6B-48F4-AA79-C53377BBBF48}"/>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96" name="Oval 56">
                  <a:extLst>
                    <a:ext uri="{FF2B5EF4-FFF2-40B4-BE49-F238E27FC236}">
                      <a16:creationId xmlns:a16="http://schemas.microsoft.com/office/drawing/2014/main" id="{A2A5B9B8-6087-488C-867B-72A6F36D8CA7}"/>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97" name="Oval 57">
                  <a:extLst>
                    <a:ext uri="{FF2B5EF4-FFF2-40B4-BE49-F238E27FC236}">
                      <a16:creationId xmlns:a16="http://schemas.microsoft.com/office/drawing/2014/main" id="{5BE21489-1AFA-49C3-9A98-423DD3BA5E5B}"/>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28894" name="Line 58">
                <a:extLst>
                  <a:ext uri="{FF2B5EF4-FFF2-40B4-BE49-F238E27FC236}">
                    <a16:creationId xmlns:a16="http://schemas.microsoft.com/office/drawing/2014/main" id="{610C73CF-2D87-4B88-B89E-C6B50CD2E0C7}"/>
                  </a:ext>
                </a:extLst>
              </p:cNvPr>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8722" name="Object 59">
              <a:extLst>
                <a:ext uri="{FF2B5EF4-FFF2-40B4-BE49-F238E27FC236}">
                  <a16:creationId xmlns:a16="http://schemas.microsoft.com/office/drawing/2014/main" id="{3E5E6A11-0585-4826-86E6-58F4CBCD6475}"/>
                </a:ext>
              </a:extLst>
            </p:cNvPr>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28992" name="Clip" r:id="rId11" imgW="1307263" imgH="1084139" progId="MS_ClipArt_Gallery.2">
                    <p:embed/>
                  </p:oleObj>
                </mc:Choice>
                <mc:Fallback>
                  <p:oleObj name="Clip" r:id="rId11" imgW="1307263" imgH="1084139" progId="MS_ClipArt_Gallery.2">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3" name="Object 60">
              <a:extLst>
                <a:ext uri="{FF2B5EF4-FFF2-40B4-BE49-F238E27FC236}">
                  <a16:creationId xmlns:a16="http://schemas.microsoft.com/office/drawing/2014/main" id="{4D6B52DA-D763-4869-B4DE-87550676C67B}"/>
                </a:ext>
              </a:extLst>
            </p:cNvPr>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28993" name="Clip" r:id="rId12" imgW="1307263" imgH="1084139" progId="MS_ClipArt_Gallery.2">
                    <p:embed/>
                  </p:oleObj>
                </mc:Choice>
                <mc:Fallback>
                  <p:oleObj name="Clip" r:id="rId12" imgW="1307263" imgH="1084139" progId="MS_ClipArt_Gallery.2">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24" name="Oval 61">
              <a:extLst>
                <a:ext uri="{FF2B5EF4-FFF2-40B4-BE49-F238E27FC236}">
                  <a16:creationId xmlns:a16="http://schemas.microsoft.com/office/drawing/2014/main" id="{4D008375-F894-426F-AA86-5A18D41B916E}"/>
                </a:ext>
              </a:extLst>
            </p:cNvPr>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725" name="Oval 62">
              <a:extLst>
                <a:ext uri="{FF2B5EF4-FFF2-40B4-BE49-F238E27FC236}">
                  <a16:creationId xmlns:a16="http://schemas.microsoft.com/office/drawing/2014/main" id="{0C56216A-7124-4902-92BE-C2272ECBF415}"/>
                </a:ext>
              </a:extLst>
            </p:cNvPr>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726" name="Oval 63">
              <a:extLst>
                <a:ext uri="{FF2B5EF4-FFF2-40B4-BE49-F238E27FC236}">
                  <a16:creationId xmlns:a16="http://schemas.microsoft.com/office/drawing/2014/main" id="{B8C1D3FE-1E98-42E4-81AA-04C44BD15DB9}"/>
                </a:ext>
              </a:extLst>
            </p:cNvPr>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727" name="Line 64">
              <a:extLst>
                <a:ext uri="{FF2B5EF4-FFF2-40B4-BE49-F238E27FC236}">
                  <a16:creationId xmlns:a16="http://schemas.microsoft.com/office/drawing/2014/main" id="{D1FD01E6-954C-4966-92C0-2AE9D6282CDB}"/>
                </a:ext>
              </a:extLst>
            </p:cNvPr>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8" name="Line 65">
              <a:extLst>
                <a:ext uri="{FF2B5EF4-FFF2-40B4-BE49-F238E27FC236}">
                  <a16:creationId xmlns:a16="http://schemas.microsoft.com/office/drawing/2014/main" id="{27B716A9-4B40-4654-B2A9-E06AA9067339}"/>
                </a:ext>
              </a:extLst>
            </p:cNvPr>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9" name="Line 66">
              <a:extLst>
                <a:ext uri="{FF2B5EF4-FFF2-40B4-BE49-F238E27FC236}">
                  <a16:creationId xmlns:a16="http://schemas.microsoft.com/office/drawing/2014/main" id="{6043AF38-41CF-4D06-AD7C-C736A493ADF5}"/>
                </a:ext>
              </a:extLst>
            </p:cNvPr>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30" name="Line 67">
              <a:extLst>
                <a:ext uri="{FF2B5EF4-FFF2-40B4-BE49-F238E27FC236}">
                  <a16:creationId xmlns:a16="http://schemas.microsoft.com/office/drawing/2014/main" id="{6C981A20-E72F-42E0-9E14-1FBB82EB2835}"/>
                </a:ext>
              </a:extLst>
            </p:cNvPr>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31" name="Line 68">
              <a:extLst>
                <a:ext uri="{FF2B5EF4-FFF2-40B4-BE49-F238E27FC236}">
                  <a16:creationId xmlns:a16="http://schemas.microsoft.com/office/drawing/2014/main" id="{1132D266-6CC0-4B72-813B-82CA90F7825B}"/>
                </a:ext>
              </a:extLst>
            </p:cNvPr>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32" name="Line 69">
              <a:extLst>
                <a:ext uri="{FF2B5EF4-FFF2-40B4-BE49-F238E27FC236}">
                  <a16:creationId xmlns:a16="http://schemas.microsoft.com/office/drawing/2014/main" id="{56042FFE-0FA7-417D-9CDC-E2ED9D39AF1B}"/>
                </a:ext>
              </a:extLst>
            </p:cNvPr>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8733" name="Object 70">
              <a:extLst>
                <a:ext uri="{FF2B5EF4-FFF2-40B4-BE49-F238E27FC236}">
                  <a16:creationId xmlns:a16="http://schemas.microsoft.com/office/drawing/2014/main" id="{D2D84CEB-4E6D-46D9-8A3C-0A34701850AE}"/>
                </a:ext>
              </a:extLst>
            </p:cNvPr>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28994" name="Clip" r:id="rId13" imgW="982811" imgH="1208363" progId="MS_ClipArt_Gallery.2">
                    <p:embed/>
                  </p:oleObj>
                </mc:Choice>
                <mc:Fallback>
                  <p:oleObj name="Clip" r:id="rId13" imgW="982811" imgH="1208363" progId="MS_ClipArt_Gallery.2">
                    <p:embed/>
                    <p:pic>
                      <p:nvPicPr>
                        <p:cNvPr id="0"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34" name="Object 71">
              <a:extLst>
                <a:ext uri="{FF2B5EF4-FFF2-40B4-BE49-F238E27FC236}">
                  <a16:creationId xmlns:a16="http://schemas.microsoft.com/office/drawing/2014/main" id="{CD684026-F96E-4DE2-A491-2BC769C1B68B}"/>
                </a:ext>
              </a:extLst>
            </p:cNvPr>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28995" name="Clip" r:id="rId15" imgW="982811" imgH="1208363" progId="MS_ClipArt_Gallery.2">
                    <p:embed/>
                  </p:oleObj>
                </mc:Choice>
                <mc:Fallback>
                  <p:oleObj name="Clip" r:id="rId15" imgW="982811" imgH="1208363" progId="MS_ClipArt_Gallery.2">
                    <p:embed/>
                    <p:pic>
                      <p:nvPicPr>
                        <p:cNvPr id="0"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35" name="Freeform 72">
              <a:extLst>
                <a:ext uri="{FF2B5EF4-FFF2-40B4-BE49-F238E27FC236}">
                  <a16:creationId xmlns:a16="http://schemas.microsoft.com/office/drawing/2014/main" id="{D5E61258-C5AD-4ADF-B2F4-26BBB5F67E25}"/>
                </a:ext>
              </a:extLst>
            </p:cNvPr>
            <p:cNvSpPr>
              <a:spLocks/>
            </p:cNvSpPr>
            <p:nvPr/>
          </p:nvSpPr>
          <p:spPr bwMode="auto">
            <a:xfrm>
              <a:off x="3911" y="2218"/>
              <a:ext cx="853" cy="192"/>
            </a:xfrm>
            <a:custGeom>
              <a:avLst/>
              <a:gdLst>
                <a:gd name="T0" fmla="*/ 0 w 972"/>
                <a:gd name="T1" fmla="*/ 58 h 228"/>
                <a:gd name="T2" fmla="*/ 152 w 972"/>
                <a:gd name="T3" fmla="*/ 3 h 228"/>
                <a:gd name="T4" fmla="*/ 342 w 972"/>
                <a:gd name="T5" fmla="*/ 43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8736" name="Group 73">
              <a:extLst>
                <a:ext uri="{FF2B5EF4-FFF2-40B4-BE49-F238E27FC236}">
                  <a16:creationId xmlns:a16="http://schemas.microsoft.com/office/drawing/2014/main" id="{E9EF3CAC-4606-4460-ADF8-3DD0807D1CC1}"/>
                </a:ext>
              </a:extLst>
            </p:cNvPr>
            <p:cNvGrpSpPr>
              <a:grpSpLocks/>
            </p:cNvGrpSpPr>
            <p:nvPr/>
          </p:nvGrpSpPr>
          <p:grpSpPr bwMode="auto">
            <a:xfrm>
              <a:off x="4079" y="3114"/>
              <a:ext cx="256" cy="269"/>
              <a:chOff x="2870" y="1518"/>
              <a:chExt cx="292" cy="320"/>
            </a:xfrm>
          </p:grpSpPr>
          <p:graphicFrame>
            <p:nvGraphicFramePr>
              <p:cNvPr id="28887" name="Object 74">
                <a:extLst>
                  <a:ext uri="{FF2B5EF4-FFF2-40B4-BE49-F238E27FC236}">
                    <a16:creationId xmlns:a16="http://schemas.microsoft.com/office/drawing/2014/main" id="{08A021F4-C218-44F2-AAB8-CA59DDCDC23E}"/>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8996" name="Clip" r:id="rId16" imgW="826829" imgH="840406" progId="MS_ClipArt_Gallery.2">
                      <p:embed/>
                    </p:oleObj>
                  </mc:Choice>
                  <mc:Fallback>
                    <p:oleObj name="Clip" r:id="rId16" imgW="826829" imgH="840406" progId="MS_ClipArt_Gallery.2">
                      <p:embed/>
                      <p:pic>
                        <p:nvPicPr>
                          <p:cNvPr id="0" name="Object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88" name="Object 75">
                <a:extLst>
                  <a:ext uri="{FF2B5EF4-FFF2-40B4-BE49-F238E27FC236}">
                    <a16:creationId xmlns:a16="http://schemas.microsoft.com/office/drawing/2014/main" id="{582018EA-F91D-492D-B325-C9EFD8089A2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8997" name="Clip" r:id="rId18" imgW="1268295" imgH="1199426" progId="MS_ClipArt_Gallery.2">
                      <p:embed/>
                    </p:oleObj>
                  </mc:Choice>
                  <mc:Fallback>
                    <p:oleObj name="Clip" r:id="rId18" imgW="1268295" imgH="1199426" progId="MS_ClipArt_Gallery.2">
                      <p:embed/>
                      <p:pic>
                        <p:nvPicPr>
                          <p:cNvPr id="0" name="Object 7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37" name="Group 76">
              <a:extLst>
                <a:ext uri="{FF2B5EF4-FFF2-40B4-BE49-F238E27FC236}">
                  <a16:creationId xmlns:a16="http://schemas.microsoft.com/office/drawing/2014/main" id="{76928D6A-7AF5-43C8-8809-B541BE07409B}"/>
                </a:ext>
              </a:extLst>
            </p:cNvPr>
            <p:cNvGrpSpPr>
              <a:grpSpLocks/>
            </p:cNvGrpSpPr>
            <p:nvPr/>
          </p:nvGrpSpPr>
          <p:grpSpPr bwMode="auto">
            <a:xfrm>
              <a:off x="4569" y="3134"/>
              <a:ext cx="256" cy="269"/>
              <a:chOff x="2870" y="1518"/>
              <a:chExt cx="292" cy="320"/>
            </a:xfrm>
          </p:grpSpPr>
          <p:graphicFrame>
            <p:nvGraphicFramePr>
              <p:cNvPr id="28885" name="Object 77">
                <a:extLst>
                  <a:ext uri="{FF2B5EF4-FFF2-40B4-BE49-F238E27FC236}">
                    <a16:creationId xmlns:a16="http://schemas.microsoft.com/office/drawing/2014/main" id="{1C5E0835-0EB3-49BE-A073-35E7A44F09EF}"/>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8998" name="Clip" r:id="rId20" imgW="826829" imgH="840406" progId="MS_ClipArt_Gallery.2">
                      <p:embed/>
                    </p:oleObj>
                  </mc:Choice>
                  <mc:Fallback>
                    <p:oleObj name="Clip" r:id="rId20" imgW="826829" imgH="840406" progId="MS_ClipArt_Gallery.2">
                      <p:embed/>
                      <p:pic>
                        <p:nvPicPr>
                          <p:cNvPr id="0" name="Object 7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86" name="Object 78">
                <a:extLst>
                  <a:ext uri="{FF2B5EF4-FFF2-40B4-BE49-F238E27FC236}">
                    <a16:creationId xmlns:a16="http://schemas.microsoft.com/office/drawing/2014/main" id="{6366A5CF-EBB3-4C57-82E2-2568DFC6D12E}"/>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8999" name="Clip" r:id="rId21" imgW="1268295" imgH="1199426" progId="MS_ClipArt_Gallery.2">
                      <p:embed/>
                    </p:oleObj>
                  </mc:Choice>
                  <mc:Fallback>
                    <p:oleObj name="Clip" r:id="rId21" imgW="1268295" imgH="1199426" progId="MS_ClipArt_Gallery.2">
                      <p:embed/>
                      <p:pic>
                        <p:nvPicPr>
                          <p:cNvPr id="0" name="Object 7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38" name="Group 79">
              <a:extLst>
                <a:ext uri="{FF2B5EF4-FFF2-40B4-BE49-F238E27FC236}">
                  <a16:creationId xmlns:a16="http://schemas.microsoft.com/office/drawing/2014/main" id="{FB0825D8-60B0-4DBB-9320-19F381E75D97}"/>
                </a:ext>
              </a:extLst>
            </p:cNvPr>
            <p:cNvGrpSpPr>
              <a:grpSpLocks/>
            </p:cNvGrpSpPr>
            <p:nvPr/>
          </p:nvGrpSpPr>
          <p:grpSpPr bwMode="auto">
            <a:xfrm>
              <a:off x="4308" y="2955"/>
              <a:ext cx="239" cy="237"/>
              <a:chOff x="4733" y="2082"/>
              <a:chExt cx="272" cy="282"/>
            </a:xfrm>
          </p:grpSpPr>
          <p:graphicFrame>
            <p:nvGraphicFramePr>
              <p:cNvPr id="28883" name="Object 80">
                <a:extLst>
                  <a:ext uri="{FF2B5EF4-FFF2-40B4-BE49-F238E27FC236}">
                    <a16:creationId xmlns:a16="http://schemas.microsoft.com/office/drawing/2014/main" id="{6A299655-9D33-4C95-A448-AEF4641A5DF4}"/>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9000" name="Clip" r:id="rId22" imgW="826829" imgH="840406" progId="MS_ClipArt_Gallery.2">
                      <p:embed/>
                    </p:oleObj>
                  </mc:Choice>
                  <mc:Fallback>
                    <p:oleObj name="Clip" r:id="rId22" imgW="826829" imgH="840406" progId="MS_ClipArt_Gallery.2">
                      <p:embed/>
                      <p:pic>
                        <p:nvPicPr>
                          <p:cNvPr id="0" name="Object 8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84" name="Rectangle 81">
                <a:extLst>
                  <a:ext uri="{FF2B5EF4-FFF2-40B4-BE49-F238E27FC236}">
                    <a16:creationId xmlns:a16="http://schemas.microsoft.com/office/drawing/2014/main" id="{481DFEF2-8218-4805-A140-C50611574477}"/>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28739" name="Line 82">
              <a:extLst>
                <a:ext uri="{FF2B5EF4-FFF2-40B4-BE49-F238E27FC236}">
                  <a16:creationId xmlns:a16="http://schemas.microsoft.com/office/drawing/2014/main" id="{F4EDF632-CF1D-4500-91E8-227A60A36F34}"/>
                </a:ext>
              </a:extLst>
            </p:cNvPr>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740" name="Group 83">
              <a:extLst>
                <a:ext uri="{FF2B5EF4-FFF2-40B4-BE49-F238E27FC236}">
                  <a16:creationId xmlns:a16="http://schemas.microsoft.com/office/drawing/2014/main" id="{E970D4CA-E6E0-4939-81FE-58B7BB146953}"/>
                </a:ext>
              </a:extLst>
            </p:cNvPr>
            <p:cNvGrpSpPr>
              <a:grpSpLocks/>
            </p:cNvGrpSpPr>
            <p:nvPr/>
          </p:nvGrpSpPr>
          <p:grpSpPr bwMode="auto">
            <a:xfrm>
              <a:off x="4955" y="2531"/>
              <a:ext cx="131" cy="258"/>
              <a:chOff x="4180" y="783"/>
              <a:chExt cx="150" cy="307"/>
            </a:xfrm>
          </p:grpSpPr>
          <p:sp>
            <p:nvSpPr>
              <p:cNvPr id="28875" name="AutoShape 84">
                <a:extLst>
                  <a:ext uri="{FF2B5EF4-FFF2-40B4-BE49-F238E27FC236}">
                    <a16:creationId xmlns:a16="http://schemas.microsoft.com/office/drawing/2014/main" id="{B6B004B1-A0E0-4644-82DB-0B691EF17409}"/>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76" name="Rectangle 85">
                <a:extLst>
                  <a:ext uri="{FF2B5EF4-FFF2-40B4-BE49-F238E27FC236}">
                    <a16:creationId xmlns:a16="http://schemas.microsoft.com/office/drawing/2014/main" id="{07FA43C4-7593-4027-A391-90082E356BD5}"/>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77" name="Rectangle 86">
                <a:extLst>
                  <a:ext uri="{FF2B5EF4-FFF2-40B4-BE49-F238E27FC236}">
                    <a16:creationId xmlns:a16="http://schemas.microsoft.com/office/drawing/2014/main" id="{E67B10FF-E1BB-42A6-A018-242383DBC7E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78" name="AutoShape 87">
                <a:extLst>
                  <a:ext uri="{FF2B5EF4-FFF2-40B4-BE49-F238E27FC236}">
                    <a16:creationId xmlns:a16="http://schemas.microsoft.com/office/drawing/2014/main" id="{A0B1E3A1-F889-4443-A6D8-497F9FD3A721}"/>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79" name="Line 88">
                <a:extLst>
                  <a:ext uri="{FF2B5EF4-FFF2-40B4-BE49-F238E27FC236}">
                    <a16:creationId xmlns:a16="http://schemas.microsoft.com/office/drawing/2014/main" id="{DE05BDA4-6C72-4283-A2A0-FD13738E5F7E}"/>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80" name="Line 89">
                <a:extLst>
                  <a:ext uri="{FF2B5EF4-FFF2-40B4-BE49-F238E27FC236}">
                    <a16:creationId xmlns:a16="http://schemas.microsoft.com/office/drawing/2014/main" id="{814754B6-F2C5-4960-B4F9-A666593CD6FE}"/>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81" name="Rectangle 90">
                <a:extLst>
                  <a:ext uri="{FF2B5EF4-FFF2-40B4-BE49-F238E27FC236}">
                    <a16:creationId xmlns:a16="http://schemas.microsoft.com/office/drawing/2014/main" id="{2E6FB919-2DE1-4986-80B3-7B0DBD47D56F}"/>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82" name="Rectangle 91">
                <a:extLst>
                  <a:ext uri="{FF2B5EF4-FFF2-40B4-BE49-F238E27FC236}">
                    <a16:creationId xmlns:a16="http://schemas.microsoft.com/office/drawing/2014/main" id="{95B99FFC-6BA5-4D83-8797-4F9B94200E02}"/>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28741" name="Group 92">
              <a:extLst>
                <a:ext uri="{FF2B5EF4-FFF2-40B4-BE49-F238E27FC236}">
                  <a16:creationId xmlns:a16="http://schemas.microsoft.com/office/drawing/2014/main" id="{1DB2E0E3-76A0-436E-843F-FF2B3A3175E0}"/>
                </a:ext>
              </a:extLst>
            </p:cNvPr>
            <p:cNvGrpSpPr>
              <a:grpSpLocks/>
            </p:cNvGrpSpPr>
            <p:nvPr/>
          </p:nvGrpSpPr>
          <p:grpSpPr bwMode="auto">
            <a:xfrm>
              <a:off x="4947" y="2811"/>
              <a:ext cx="131" cy="258"/>
              <a:chOff x="4180" y="783"/>
              <a:chExt cx="150" cy="307"/>
            </a:xfrm>
          </p:grpSpPr>
          <p:sp>
            <p:nvSpPr>
              <p:cNvPr id="28867" name="AutoShape 93">
                <a:extLst>
                  <a:ext uri="{FF2B5EF4-FFF2-40B4-BE49-F238E27FC236}">
                    <a16:creationId xmlns:a16="http://schemas.microsoft.com/office/drawing/2014/main" id="{943DCDE8-DA1A-4133-BA00-CC3A91A25FA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68" name="Rectangle 94">
                <a:extLst>
                  <a:ext uri="{FF2B5EF4-FFF2-40B4-BE49-F238E27FC236}">
                    <a16:creationId xmlns:a16="http://schemas.microsoft.com/office/drawing/2014/main" id="{1A8E20CF-8749-40E3-B9E7-FD97DB891163}"/>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69" name="Rectangle 95">
                <a:extLst>
                  <a:ext uri="{FF2B5EF4-FFF2-40B4-BE49-F238E27FC236}">
                    <a16:creationId xmlns:a16="http://schemas.microsoft.com/office/drawing/2014/main" id="{0629CEA3-E7A4-4BEC-A77F-06DEEE38A7E0}"/>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70" name="AutoShape 96">
                <a:extLst>
                  <a:ext uri="{FF2B5EF4-FFF2-40B4-BE49-F238E27FC236}">
                    <a16:creationId xmlns:a16="http://schemas.microsoft.com/office/drawing/2014/main" id="{B281A52A-9D75-45EF-BF5B-B43C98DA241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71" name="Line 97">
                <a:extLst>
                  <a:ext uri="{FF2B5EF4-FFF2-40B4-BE49-F238E27FC236}">
                    <a16:creationId xmlns:a16="http://schemas.microsoft.com/office/drawing/2014/main" id="{E0815D81-8F09-4F50-BC29-5B7D7EF306EB}"/>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72" name="Line 98">
                <a:extLst>
                  <a:ext uri="{FF2B5EF4-FFF2-40B4-BE49-F238E27FC236}">
                    <a16:creationId xmlns:a16="http://schemas.microsoft.com/office/drawing/2014/main" id="{9D04D8EC-9194-457B-8677-069A5D7110A2}"/>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73" name="Rectangle 99">
                <a:extLst>
                  <a:ext uri="{FF2B5EF4-FFF2-40B4-BE49-F238E27FC236}">
                    <a16:creationId xmlns:a16="http://schemas.microsoft.com/office/drawing/2014/main" id="{1B473079-EA06-42D5-9943-F9125B2B08D9}"/>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74" name="Rectangle 100">
                <a:extLst>
                  <a:ext uri="{FF2B5EF4-FFF2-40B4-BE49-F238E27FC236}">
                    <a16:creationId xmlns:a16="http://schemas.microsoft.com/office/drawing/2014/main" id="{FEA82572-1EC1-4A36-B74E-14A67A6313E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28742" name="Line 101">
              <a:extLst>
                <a:ext uri="{FF2B5EF4-FFF2-40B4-BE49-F238E27FC236}">
                  <a16:creationId xmlns:a16="http://schemas.microsoft.com/office/drawing/2014/main" id="{BAB83F0B-4050-474F-AFDD-107FC37DCFB4}"/>
                </a:ext>
              </a:extLst>
            </p:cNvPr>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3" name="Line 102">
              <a:extLst>
                <a:ext uri="{FF2B5EF4-FFF2-40B4-BE49-F238E27FC236}">
                  <a16:creationId xmlns:a16="http://schemas.microsoft.com/office/drawing/2014/main" id="{F03E7663-6673-4828-A166-42DAF90F88F1}"/>
                </a:ext>
              </a:extLst>
            </p:cNvPr>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4" name="Line 103">
              <a:extLst>
                <a:ext uri="{FF2B5EF4-FFF2-40B4-BE49-F238E27FC236}">
                  <a16:creationId xmlns:a16="http://schemas.microsoft.com/office/drawing/2014/main" id="{FA604D98-9E69-4C2A-9AFF-F49D9FA75130}"/>
                </a:ext>
              </a:extLst>
            </p:cNvPr>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5" name="Line 104">
              <a:extLst>
                <a:ext uri="{FF2B5EF4-FFF2-40B4-BE49-F238E27FC236}">
                  <a16:creationId xmlns:a16="http://schemas.microsoft.com/office/drawing/2014/main" id="{FC64CE2B-526C-41C3-8B77-689144229E58}"/>
                </a:ext>
              </a:extLst>
            </p:cNvPr>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6" name="Line 105">
              <a:extLst>
                <a:ext uri="{FF2B5EF4-FFF2-40B4-BE49-F238E27FC236}">
                  <a16:creationId xmlns:a16="http://schemas.microsoft.com/office/drawing/2014/main" id="{D15C1026-5E58-4632-9F0E-3A7D2D539F17}"/>
                </a:ext>
              </a:extLst>
            </p:cNvPr>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7" name="Line 106">
              <a:extLst>
                <a:ext uri="{FF2B5EF4-FFF2-40B4-BE49-F238E27FC236}">
                  <a16:creationId xmlns:a16="http://schemas.microsoft.com/office/drawing/2014/main" id="{6BA35D41-0F6A-4FA7-BAC6-9E52263D9FA2}"/>
                </a:ext>
              </a:extLst>
            </p:cNvPr>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8" name="Line 107">
              <a:extLst>
                <a:ext uri="{FF2B5EF4-FFF2-40B4-BE49-F238E27FC236}">
                  <a16:creationId xmlns:a16="http://schemas.microsoft.com/office/drawing/2014/main" id="{E6E689F1-00FD-4A21-819B-DA6B91FC23C6}"/>
                </a:ext>
              </a:extLst>
            </p:cNvPr>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9" name="Line 108">
              <a:extLst>
                <a:ext uri="{FF2B5EF4-FFF2-40B4-BE49-F238E27FC236}">
                  <a16:creationId xmlns:a16="http://schemas.microsoft.com/office/drawing/2014/main" id="{D9ECA95E-FA58-4D06-B9DF-D9C0C67897A7}"/>
                </a:ext>
              </a:extLst>
            </p:cNvPr>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50" name="Line 109">
              <a:extLst>
                <a:ext uri="{FF2B5EF4-FFF2-40B4-BE49-F238E27FC236}">
                  <a16:creationId xmlns:a16="http://schemas.microsoft.com/office/drawing/2014/main" id="{34B66732-00F0-4A8D-B456-A2522F202D10}"/>
                </a:ext>
              </a:extLst>
            </p:cNvPr>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51" name="Line 110">
              <a:extLst>
                <a:ext uri="{FF2B5EF4-FFF2-40B4-BE49-F238E27FC236}">
                  <a16:creationId xmlns:a16="http://schemas.microsoft.com/office/drawing/2014/main" id="{C8F31998-CF74-4E59-9836-7C6CB68E80BF}"/>
                </a:ext>
              </a:extLst>
            </p:cNvPr>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52" name="Line 111">
              <a:extLst>
                <a:ext uri="{FF2B5EF4-FFF2-40B4-BE49-F238E27FC236}">
                  <a16:creationId xmlns:a16="http://schemas.microsoft.com/office/drawing/2014/main" id="{98B652B1-19E1-40A0-A552-D9711B667555}"/>
                </a:ext>
              </a:extLst>
            </p:cNvPr>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53" name="Line 112">
              <a:extLst>
                <a:ext uri="{FF2B5EF4-FFF2-40B4-BE49-F238E27FC236}">
                  <a16:creationId xmlns:a16="http://schemas.microsoft.com/office/drawing/2014/main" id="{2AB9B735-AA88-446E-A95B-20D40298ED98}"/>
                </a:ext>
              </a:extLst>
            </p:cNvPr>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754" name="Group 113">
              <a:extLst>
                <a:ext uri="{FF2B5EF4-FFF2-40B4-BE49-F238E27FC236}">
                  <a16:creationId xmlns:a16="http://schemas.microsoft.com/office/drawing/2014/main" id="{1E839F3B-7BF2-46B3-BAE5-1D86410BB4E7}"/>
                </a:ext>
              </a:extLst>
            </p:cNvPr>
            <p:cNvGrpSpPr>
              <a:grpSpLocks/>
            </p:cNvGrpSpPr>
            <p:nvPr/>
          </p:nvGrpSpPr>
          <p:grpSpPr bwMode="auto">
            <a:xfrm>
              <a:off x="3769" y="1520"/>
              <a:ext cx="316" cy="147"/>
              <a:chOff x="3600" y="219"/>
              <a:chExt cx="360" cy="175"/>
            </a:xfrm>
          </p:grpSpPr>
          <p:sp>
            <p:nvSpPr>
              <p:cNvPr id="28854" name="Oval 114">
                <a:extLst>
                  <a:ext uri="{FF2B5EF4-FFF2-40B4-BE49-F238E27FC236}">
                    <a16:creationId xmlns:a16="http://schemas.microsoft.com/office/drawing/2014/main" id="{B9F74CEF-C5D4-412F-A887-0E73B4CD350E}"/>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55" name="Line 115">
                <a:extLst>
                  <a:ext uri="{FF2B5EF4-FFF2-40B4-BE49-F238E27FC236}">
                    <a16:creationId xmlns:a16="http://schemas.microsoft.com/office/drawing/2014/main" id="{A9753519-DF6F-4014-A57A-108DC71940BC}"/>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56" name="Line 116">
                <a:extLst>
                  <a:ext uri="{FF2B5EF4-FFF2-40B4-BE49-F238E27FC236}">
                    <a16:creationId xmlns:a16="http://schemas.microsoft.com/office/drawing/2014/main" id="{4E8916A2-2068-4C97-9C73-9ED736F9EFA2}"/>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57" name="Rectangle 117">
                <a:extLst>
                  <a:ext uri="{FF2B5EF4-FFF2-40B4-BE49-F238E27FC236}">
                    <a16:creationId xmlns:a16="http://schemas.microsoft.com/office/drawing/2014/main" id="{3B0FFAAE-D7BE-41FC-8EF7-87FBD01EA4FF}"/>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8858" name="Oval 118">
                <a:extLst>
                  <a:ext uri="{FF2B5EF4-FFF2-40B4-BE49-F238E27FC236}">
                    <a16:creationId xmlns:a16="http://schemas.microsoft.com/office/drawing/2014/main" id="{3C59BAF9-F007-4A78-8C4F-82D1962BBF9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8859" name="Group 119">
                <a:extLst>
                  <a:ext uri="{FF2B5EF4-FFF2-40B4-BE49-F238E27FC236}">
                    <a16:creationId xmlns:a16="http://schemas.microsoft.com/office/drawing/2014/main" id="{99B7E9AF-3E93-4AEE-B126-BF0B3CFE1758}"/>
                  </a:ext>
                </a:extLst>
              </p:cNvPr>
              <p:cNvGrpSpPr>
                <a:grpSpLocks/>
              </p:cNvGrpSpPr>
              <p:nvPr/>
            </p:nvGrpSpPr>
            <p:grpSpPr bwMode="auto">
              <a:xfrm>
                <a:off x="3686" y="244"/>
                <a:ext cx="177" cy="66"/>
                <a:chOff x="2848" y="848"/>
                <a:chExt cx="140" cy="98"/>
              </a:xfrm>
            </p:grpSpPr>
            <p:sp>
              <p:nvSpPr>
                <p:cNvPr id="28864" name="Line 120">
                  <a:extLst>
                    <a:ext uri="{FF2B5EF4-FFF2-40B4-BE49-F238E27FC236}">
                      <a16:creationId xmlns:a16="http://schemas.microsoft.com/office/drawing/2014/main" id="{D2B17778-2852-4737-A8DA-400181B0E91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65" name="Line 121">
                  <a:extLst>
                    <a:ext uri="{FF2B5EF4-FFF2-40B4-BE49-F238E27FC236}">
                      <a16:creationId xmlns:a16="http://schemas.microsoft.com/office/drawing/2014/main" id="{61A6957D-64DC-469F-8CC4-EEE00AB0681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66" name="Line 122">
                  <a:extLst>
                    <a:ext uri="{FF2B5EF4-FFF2-40B4-BE49-F238E27FC236}">
                      <a16:creationId xmlns:a16="http://schemas.microsoft.com/office/drawing/2014/main" id="{09F0F583-7549-49CA-8546-482D1ACCF23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60" name="Group 123">
                <a:extLst>
                  <a:ext uri="{FF2B5EF4-FFF2-40B4-BE49-F238E27FC236}">
                    <a16:creationId xmlns:a16="http://schemas.microsoft.com/office/drawing/2014/main" id="{0FCD2C1B-D831-48EE-B23D-653F65D46F21}"/>
                  </a:ext>
                </a:extLst>
              </p:cNvPr>
              <p:cNvGrpSpPr>
                <a:grpSpLocks/>
              </p:cNvGrpSpPr>
              <p:nvPr/>
            </p:nvGrpSpPr>
            <p:grpSpPr bwMode="auto">
              <a:xfrm flipV="1">
                <a:off x="3686" y="243"/>
                <a:ext cx="177" cy="66"/>
                <a:chOff x="2848" y="848"/>
                <a:chExt cx="140" cy="98"/>
              </a:xfrm>
            </p:grpSpPr>
            <p:sp>
              <p:nvSpPr>
                <p:cNvPr id="28861" name="Line 124">
                  <a:extLst>
                    <a:ext uri="{FF2B5EF4-FFF2-40B4-BE49-F238E27FC236}">
                      <a16:creationId xmlns:a16="http://schemas.microsoft.com/office/drawing/2014/main" id="{C9C75A90-E8A3-4926-9A5D-B6F37427A48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62" name="Line 125">
                  <a:extLst>
                    <a:ext uri="{FF2B5EF4-FFF2-40B4-BE49-F238E27FC236}">
                      <a16:creationId xmlns:a16="http://schemas.microsoft.com/office/drawing/2014/main" id="{F709D7B7-C36B-452A-B972-4A3F0708B65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63" name="Line 126">
                  <a:extLst>
                    <a:ext uri="{FF2B5EF4-FFF2-40B4-BE49-F238E27FC236}">
                      <a16:creationId xmlns:a16="http://schemas.microsoft.com/office/drawing/2014/main" id="{2F093408-B7CF-4E95-BB2C-F56C26E1A1C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55" name="Group 127">
              <a:extLst>
                <a:ext uri="{FF2B5EF4-FFF2-40B4-BE49-F238E27FC236}">
                  <a16:creationId xmlns:a16="http://schemas.microsoft.com/office/drawing/2014/main" id="{17C544D0-6801-4742-A62D-ADF3786497C1}"/>
                </a:ext>
              </a:extLst>
            </p:cNvPr>
            <p:cNvGrpSpPr>
              <a:grpSpLocks/>
            </p:cNvGrpSpPr>
            <p:nvPr/>
          </p:nvGrpSpPr>
          <p:grpSpPr bwMode="auto">
            <a:xfrm>
              <a:off x="4369" y="1376"/>
              <a:ext cx="316" cy="147"/>
              <a:chOff x="3600" y="219"/>
              <a:chExt cx="360" cy="175"/>
            </a:xfrm>
          </p:grpSpPr>
          <p:sp>
            <p:nvSpPr>
              <p:cNvPr id="28841" name="Oval 128">
                <a:extLst>
                  <a:ext uri="{FF2B5EF4-FFF2-40B4-BE49-F238E27FC236}">
                    <a16:creationId xmlns:a16="http://schemas.microsoft.com/office/drawing/2014/main" id="{832BB63D-37A0-46D9-A4C2-97856EE477A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42" name="Line 129">
                <a:extLst>
                  <a:ext uri="{FF2B5EF4-FFF2-40B4-BE49-F238E27FC236}">
                    <a16:creationId xmlns:a16="http://schemas.microsoft.com/office/drawing/2014/main" id="{7FB9BB27-6721-4116-80FD-F6F3A8D3CF1A}"/>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43" name="Line 130">
                <a:extLst>
                  <a:ext uri="{FF2B5EF4-FFF2-40B4-BE49-F238E27FC236}">
                    <a16:creationId xmlns:a16="http://schemas.microsoft.com/office/drawing/2014/main" id="{0ADAB5E0-4777-4768-A27E-4F75C3EFE7A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44" name="Rectangle 131">
                <a:extLst>
                  <a:ext uri="{FF2B5EF4-FFF2-40B4-BE49-F238E27FC236}">
                    <a16:creationId xmlns:a16="http://schemas.microsoft.com/office/drawing/2014/main" id="{24A58D99-CAE8-4AA4-BB4B-C5B7142AC633}"/>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8845" name="Oval 132">
                <a:extLst>
                  <a:ext uri="{FF2B5EF4-FFF2-40B4-BE49-F238E27FC236}">
                    <a16:creationId xmlns:a16="http://schemas.microsoft.com/office/drawing/2014/main" id="{9539F0BE-FFFE-4F80-AC3F-CDEEF17037A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8846" name="Group 133">
                <a:extLst>
                  <a:ext uri="{FF2B5EF4-FFF2-40B4-BE49-F238E27FC236}">
                    <a16:creationId xmlns:a16="http://schemas.microsoft.com/office/drawing/2014/main" id="{628A9957-1685-4214-8193-447A6210A056}"/>
                  </a:ext>
                </a:extLst>
              </p:cNvPr>
              <p:cNvGrpSpPr>
                <a:grpSpLocks/>
              </p:cNvGrpSpPr>
              <p:nvPr/>
            </p:nvGrpSpPr>
            <p:grpSpPr bwMode="auto">
              <a:xfrm>
                <a:off x="3686" y="244"/>
                <a:ext cx="177" cy="66"/>
                <a:chOff x="2848" y="848"/>
                <a:chExt cx="140" cy="98"/>
              </a:xfrm>
            </p:grpSpPr>
            <p:sp>
              <p:nvSpPr>
                <p:cNvPr id="28851" name="Line 134">
                  <a:extLst>
                    <a:ext uri="{FF2B5EF4-FFF2-40B4-BE49-F238E27FC236}">
                      <a16:creationId xmlns:a16="http://schemas.microsoft.com/office/drawing/2014/main" id="{FEE45786-FCF2-40E3-883C-8FB26F79DE7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52" name="Line 135">
                  <a:extLst>
                    <a:ext uri="{FF2B5EF4-FFF2-40B4-BE49-F238E27FC236}">
                      <a16:creationId xmlns:a16="http://schemas.microsoft.com/office/drawing/2014/main" id="{03B8A13D-1287-43CD-842F-1E23C747465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53" name="Line 136">
                  <a:extLst>
                    <a:ext uri="{FF2B5EF4-FFF2-40B4-BE49-F238E27FC236}">
                      <a16:creationId xmlns:a16="http://schemas.microsoft.com/office/drawing/2014/main" id="{F5C957E5-8BBC-4210-AA00-8B8D734AA4D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47" name="Group 137">
                <a:extLst>
                  <a:ext uri="{FF2B5EF4-FFF2-40B4-BE49-F238E27FC236}">
                    <a16:creationId xmlns:a16="http://schemas.microsoft.com/office/drawing/2014/main" id="{F8F6436B-A1FA-4186-BBCB-FB36BD60AA43}"/>
                  </a:ext>
                </a:extLst>
              </p:cNvPr>
              <p:cNvGrpSpPr>
                <a:grpSpLocks/>
              </p:cNvGrpSpPr>
              <p:nvPr/>
            </p:nvGrpSpPr>
            <p:grpSpPr bwMode="auto">
              <a:xfrm flipV="1">
                <a:off x="3686" y="243"/>
                <a:ext cx="177" cy="66"/>
                <a:chOff x="2848" y="848"/>
                <a:chExt cx="140" cy="98"/>
              </a:xfrm>
            </p:grpSpPr>
            <p:sp>
              <p:nvSpPr>
                <p:cNvPr id="28848" name="Line 138">
                  <a:extLst>
                    <a:ext uri="{FF2B5EF4-FFF2-40B4-BE49-F238E27FC236}">
                      <a16:creationId xmlns:a16="http://schemas.microsoft.com/office/drawing/2014/main" id="{460F33C3-93C0-4B93-8F8B-ADE2A02DD92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49" name="Line 139">
                  <a:extLst>
                    <a:ext uri="{FF2B5EF4-FFF2-40B4-BE49-F238E27FC236}">
                      <a16:creationId xmlns:a16="http://schemas.microsoft.com/office/drawing/2014/main" id="{DC3C60DD-32FE-4539-9D63-777E865B37A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50" name="Line 140">
                  <a:extLst>
                    <a:ext uri="{FF2B5EF4-FFF2-40B4-BE49-F238E27FC236}">
                      <a16:creationId xmlns:a16="http://schemas.microsoft.com/office/drawing/2014/main" id="{37337EF9-95B8-478A-B441-C2EAE16F27B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56" name="Group 141">
              <a:extLst>
                <a:ext uri="{FF2B5EF4-FFF2-40B4-BE49-F238E27FC236}">
                  <a16:creationId xmlns:a16="http://schemas.microsoft.com/office/drawing/2014/main" id="{E76B077B-E49C-403C-A074-B8164BE274E7}"/>
                </a:ext>
              </a:extLst>
            </p:cNvPr>
            <p:cNvGrpSpPr>
              <a:grpSpLocks/>
            </p:cNvGrpSpPr>
            <p:nvPr/>
          </p:nvGrpSpPr>
          <p:grpSpPr bwMode="auto">
            <a:xfrm>
              <a:off x="4380" y="1790"/>
              <a:ext cx="316" cy="147"/>
              <a:chOff x="3600" y="219"/>
              <a:chExt cx="360" cy="175"/>
            </a:xfrm>
          </p:grpSpPr>
          <p:sp>
            <p:nvSpPr>
              <p:cNvPr id="28828" name="Oval 142">
                <a:extLst>
                  <a:ext uri="{FF2B5EF4-FFF2-40B4-BE49-F238E27FC236}">
                    <a16:creationId xmlns:a16="http://schemas.microsoft.com/office/drawing/2014/main" id="{C0CB7489-137B-443E-B68A-0873CE91C66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29" name="Line 143">
                <a:extLst>
                  <a:ext uri="{FF2B5EF4-FFF2-40B4-BE49-F238E27FC236}">
                    <a16:creationId xmlns:a16="http://schemas.microsoft.com/office/drawing/2014/main" id="{FB42CC12-AF4F-4AF1-9209-3EC51A9142AB}"/>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0" name="Line 144">
                <a:extLst>
                  <a:ext uri="{FF2B5EF4-FFF2-40B4-BE49-F238E27FC236}">
                    <a16:creationId xmlns:a16="http://schemas.microsoft.com/office/drawing/2014/main" id="{2D364A83-5B31-41E0-A76A-3E3B17BC0736}"/>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1" name="Rectangle 145">
                <a:extLst>
                  <a:ext uri="{FF2B5EF4-FFF2-40B4-BE49-F238E27FC236}">
                    <a16:creationId xmlns:a16="http://schemas.microsoft.com/office/drawing/2014/main" id="{828B2E2E-1C43-4F3B-847C-54BB45B5834D}"/>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8832" name="Oval 146">
                <a:extLst>
                  <a:ext uri="{FF2B5EF4-FFF2-40B4-BE49-F238E27FC236}">
                    <a16:creationId xmlns:a16="http://schemas.microsoft.com/office/drawing/2014/main" id="{E780D095-2773-4834-8B5B-699EA4D365F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8833" name="Group 147">
                <a:extLst>
                  <a:ext uri="{FF2B5EF4-FFF2-40B4-BE49-F238E27FC236}">
                    <a16:creationId xmlns:a16="http://schemas.microsoft.com/office/drawing/2014/main" id="{0855B5A5-A6FC-4D3F-94F6-5A4DB659606B}"/>
                  </a:ext>
                </a:extLst>
              </p:cNvPr>
              <p:cNvGrpSpPr>
                <a:grpSpLocks/>
              </p:cNvGrpSpPr>
              <p:nvPr/>
            </p:nvGrpSpPr>
            <p:grpSpPr bwMode="auto">
              <a:xfrm>
                <a:off x="3686" y="244"/>
                <a:ext cx="177" cy="66"/>
                <a:chOff x="2848" y="848"/>
                <a:chExt cx="140" cy="98"/>
              </a:xfrm>
            </p:grpSpPr>
            <p:sp>
              <p:nvSpPr>
                <p:cNvPr id="28838" name="Line 148">
                  <a:extLst>
                    <a:ext uri="{FF2B5EF4-FFF2-40B4-BE49-F238E27FC236}">
                      <a16:creationId xmlns:a16="http://schemas.microsoft.com/office/drawing/2014/main" id="{314638A0-E15F-4CC5-BDF1-0E2D5A27AF3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9" name="Line 149">
                  <a:extLst>
                    <a:ext uri="{FF2B5EF4-FFF2-40B4-BE49-F238E27FC236}">
                      <a16:creationId xmlns:a16="http://schemas.microsoft.com/office/drawing/2014/main" id="{BB81A470-EA4A-4A64-9BBF-867FBE5410F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40" name="Line 150">
                  <a:extLst>
                    <a:ext uri="{FF2B5EF4-FFF2-40B4-BE49-F238E27FC236}">
                      <a16:creationId xmlns:a16="http://schemas.microsoft.com/office/drawing/2014/main" id="{A733BF09-E461-4FE2-8AB1-5E34FC69981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34" name="Group 151">
                <a:extLst>
                  <a:ext uri="{FF2B5EF4-FFF2-40B4-BE49-F238E27FC236}">
                    <a16:creationId xmlns:a16="http://schemas.microsoft.com/office/drawing/2014/main" id="{554E37C2-18D2-4865-AFDF-C1506795CC83}"/>
                  </a:ext>
                </a:extLst>
              </p:cNvPr>
              <p:cNvGrpSpPr>
                <a:grpSpLocks/>
              </p:cNvGrpSpPr>
              <p:nvPr/>
            </p:nvGrpSpPr>
            <p:grpSpPr bwMode="auto">
              <a:xfrm flipV="1">
                <a:off x="3686" y="243"/>
                <a:ext cx="177" cy="66"/>
                <a:chOff x="2848" y="848"/>
                <a:chExt cx="140" cy="98"/>
              </a:xfrm>
            </p:grpSpPr>
            <p:sp>
              <p:nvSpPr>
                <p:cNvPr id="28835" name="Line 152">
                  <a:extLst>
                    <a:ext uri="{FF2B5EF4-FFF2-40B4-BE49-F238E27FC236}">
                      <a16:creationId xmlns:a16="http://schemas.microsoft.com/office/drawing/2014/main" id="{21872DE3-1900-47AA-971C-8431B8874D8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6" name="Line 153">
                  <a:extLst>
                    <a:ext uri="{FF2B5EF4-FFF2-40B4-BE49-F238E27FC236}">
                      <a16:creationId xmlns:a16="http://schemas.microsoft.com/office/drawing/2014/main" id="{69C37538-2514-4D5B-93C1-301D2BB135A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7" name="Line 154">
                  <a:extLst>
                    <a:ext uri="{FF2B5EF4-FFF2-40B4-BE49-F238E27FC236}">
                      <a16:creationId xmlns:a16="http://schemas.microsoft.com/office/drawing/2014/main" id="{33B5DB5F-8A7F-435A-95C2-8ECD91217D6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57" name="Group 155">
              <a:extLst>
                <a:ext uri="{FF2B5EF4-FFF2-40B4-BE49-F238E27FC236}">
                  <a16:creationId xmlns:a16="http://schemas.microsoft.com/office/drawing/2014/main" id="{EB8B9033-6C31-48B0-BF93-5628D7BE057D}"/>
                </a:ext>
              </a:extLst>
            </p:cNvPr>
            <p:cNvGrpSpPr>
              <a:grpSpLocks/>
            </p:cNvGrpSpPr>
            <p:nvPr/>
          </p:nvGrpSpPr>
          <p:grpSpPr bwMode="auto">
            <a:xfrm>
              <a:off x="4991" y="1507"/>
              <a:ext cx="315" cy="147"/>
              <a:chOff x="3600" y="219"/>
              <a:chExt cx="360" cy="175"/>
            </a:xfrm>
          </p:grpSpPr>
          <p:sp>
            <p:nvSpPr>
              <p:cNvPr id="28815" name="Oval 156">
                <a:extLst>
                  <a:ext uri="{FF2B5EF4-FFF2-40B4-BE49-F238E27FC236}">
                    <a16:creationId xmlns:a16="http://schemas.microsoft.com/office/drawing/2014/main" id="{8C061F2E-1D68-4C5F-B84C-B4BB28BAFC3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16" name="Line 157">
                <a:extLst>
                  <a:ext uri="{FF2B5EF4-FFF2-40B4-BE49-F238E27FC236}">
                    <a16:creationId xmlns:a16="http://schemas.microsoft.com/office/drawing/2014/main" id="{61A6AB5F-E0EE-4A62-9ED6-4D72219B8B42}"/>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7" name="Line 158">
                <a:extLst>
                  <a:ext uri="{FF2B5EF4-FFF2-40B4-BE49-F238E27FC236}">
                    <a16:creationId xmlns:a16="http://schemas.microsoft.com/office/drawing/2014/main" id="{A55962DD-AC75-4FEF-98DB-13EBE9C40579}"/>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8" name="Rectangle 159">
                <a:extLst>
                  <a:ext uri="{FF2B5EF4-FFF2-40B4-BE49-F238E27FC236}">
                    <a16:creationId xmlns:a16="http://schemas.microsoft.com/office/drawing/2014/main" id="{51481DF1-F263-43A2-8457-D6D43FE4A7A9}"/>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8819" name="Oval 160">
                <a:extLst>
                  <a:ext uri="{FF2B5EF4-FFF2-40B4-BE49-F238E27FC236}">
                    <a16:creationId xmlns:a16="http://schemas.microsoft.com/office/drawing/2014/main" id="{11EACDA1-4466-494E-A73A-0FD3CE9FBEF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8820" name="Group 161">
                <a:extLst>
                  <a:ext uri="{FF2B5EF4-FFF2-40B4-BE49-F238E27FC236}">
                    <a16:creationId xmlns:a16="http://schemas.microsoft.com/office/drawing/2014/main" id="{8634DEDE-4304-49F0-B799-4201356C255E}"/>
                  </a:ext>
                </a:extLst>
              </p:cNvPr>
              <p:cNvGrpSpPr>
                <a:grpSpLocks/>
              </p:cNvGrpSpPr>
              <p:nvPr/>
            </p:nvGrpSpPr>
            <p:grpSpPr bwMode="auto">
              <a:xfrm>
                <a:off x="3686" y="244"/>
                <a:ext cx="177" cy="66"/>
                <a:chOff x="2848" y="848"/>
                <a:chExt cx="140" cy="98"/>
              </a:xfrm>
            </p:grpSpPr>
            <p:sp>
              <p:nvSpPr>
                <p:cNvPr id="28825" name="Line 162">
                  <a:extLst>
                    <a:ext uri="{FF2B5EF4-FFF2-40B4-BE49-F238E27FC236}">
                      <a16:creationId xmlns:a16="http://schemas.microsoft.com/office/drawing/2014/main" id="{883A6C38-0330-4B39-A36B-2EF4C3DFD1D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26" name="Line 163">
                  <a:extLst>
                    <a:ext uri="{FF2B5EF4-FFF2-40B4-BE49-F238E27FC236}">
                      <a16:creationId xmlns:a16="http://schemas.microsoft.com/office/drawing/2014/main" id="{3AC09F4F-07D7-4E78-AB8D-C01E29CE851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27" name="Line 164">
                  <a:extLst>
                    <a:ext uri="{FF2B5EF4-FFF2-40B4-BE49-F238E27FC236}">
                      <a16:creationId xmlns:a16="http://schemas.microsoft.com/office/drawing/2014/main" id="{69240304-5792-45E1-9C29-904AA4F1EB8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21" name="Group 165">
                <a:extLst>
                  <a:ext uri="{FF2B5EF4-FFF2-40B4-BE49-F238E27FC236}">
                    <a16:creationId xmlns:a16="http://schemas.microsoft.com/office/drawing/2014/main" id="{3ECDB03E-0612-4639-8B63-CB242AA25BEB}"/>
                  </a:ext>
                </a:extLst>
              </p:cNvPr>
              <p:cNvGrpSpPr>
                <a:grpSpLocks/>
              </p:cNvGrpSpPr>
              <p:nvPr/>
            </p:nvGrpSpPr>
            <p:grpSpPr bwMode="auto">
              <a:xfrm flipV="1">
                <a:off x="3686" y="243"/>
                <a:ext cx="177" cy="66"/>
                <a:chOff x="2848" y="848"/>
                <a:chExt cx="140" cy="98"/>
              </a:xfrm>
            </p:grpSpPr>
            <p:sp>
              <p:nvSpPr>
                <p:cNvPr id="28822" name="Line 166">
                  <a:extLst>
                    <a:ext uri="{FF2B5EF4-FFF2-40B4-BE49-F238E27FC236}">
                      <a16:creationId xmlns:a16="http://schemas.microsoft.com/office/drawing/2014/main" id="{4E22EEFA-35AE-42A9-BA1E-5F3A0D8B9BD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23" name="Line 167">
                  <a:extLst>
                    <a:ext uri="{FF2B5EF4-FFF2-40B4-BE49-F238E27FC236}">
                      <a16:creationId xmlns:a16="http://schemas.microsoft.com/office/drawing/2014/main" id="{7E77D7F9-3E22-45EB-AC6E-871AF546401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24" name="Line 168">
                  <a:extLst>
                    <a:ext uri="{FF2B5EF4-FFF2-40B4-BE49-F238E27FC236}">
                      <a16:creationId xmlns:a16="http://schemas.microsoft.com/office/drawing/2014/main" id="{62EA5B9B-FA86-43EF-A2AD-6391528E941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58" name="Group 169">
              <a:extLst>
                <a:ext uri="{FF2B5EF4-FFF2-40B4-BE49-F238E27FC236}">
                  <a16:creationId xmlns:a16="http://schemas.microsoft.com/office/drawing/2014/main" id="{E944C005-B442-48D7-BC47-130401C728CA}"/>
                </a:ext>
              </a:extLst>
            </p:cNvPr>
            <p:cNvGrpSpPr>
              <a:grpSpLocks/>
            </p:cNvGrpSpPr>
            <p:nvPr/>
          </p:nvGrpSpPr>
          <p:grpSpPr bwMode="auto">
            <a:xfrm>
              <a:off x="4869" y="2072"/>
              <a:ext cx="316" cy="147"/>
              <a:chOff x="3600" y="219"/>
              <a:chExt cx="360" cy="175"/>
            </a:xfrm>
          </p:grpSpPr>
          <p:sp>
            <p:nvSpPr>
              <p:cNvPr id="28802" name="Oval 170">
                <a:extLst>
                  <a:ext uri="{FF2B5EF4-FFF2-40B4-BE49-F238E27FC236}">
                    <a16:creationId xmlns:a16="http://schemas.microsoft.com/office/drawing/2014/main" id="{80B5C0B3-83DF-4408-8105-3FF8E52A3F4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803" name="Line 171">
                <a:extLst>
                  <a:ext uri="{FF2B5EF4-FFF2-40B4-BE49-F238E27FC236}">
                    <a16:creationId xmlns:a16="http://schemas.microsoft.com/office/drawing/2014/main" id="{9A44674A-1CFF-4A44-8188-388A947C3D9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4" name="Line 172">
                <a:extLst>
                  <a:ext uri="{FF2B5EF4-FFF2-40B4-BE49-F238E27FC236}">
                    <a16:creationId xmlns:a16="http://schemas.microsoft.com/office/drawing/2014/main" id="{3FE76DA4-E7D8-46C3-BFDA-9D3C1DFB66F7}"/>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5" name="Rectangle 173">
                <a:extLst>
                  <a:ext uri="{FF2B5EF4-FFF2-40B4-BE49-F238E27FC236}">
                    <a16:creationId xmlns:a16="http://schemas.microsoft.com/office/drawing/2014/main" id="{7CE2EAF7-5A4D-4DA9-B3BF-BD218AC5BB03}"/>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8806" name="Oval 174">
                <a:extLst>
                  <a:ext uri="{FF2B5EF4-FFF2-40B4-BE49-F238E27FC236}">
                    <a16:creationId xmlns:a16="http://schemas.microsoft.com/office/drawing/2014/main" id="{23E295EE-00E5-409B-BAD2-98CE184D98B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8807" name="Group 175">
                <a:extLst>
                  <a:ext uri="{FF2B5EF4-FFF2-40B4-BE49-F238E27FC236}">
                    <a16:creationId xmlns:a16="http://schemas.microsoft.com/office/drawing/2014/main" id="{9C688F4E-3ABB-4C5A-9FD4-5C6F893BA6D9}"/>
                  </a:ext>
                </a:extLst>
              </p:cNvPr>
              <p:cNvGrpSpPr>
                <a:grpSpLocks/>
              </p:cNvGrpSpPr>
              <p:nvPr/>
            </p:nvGrpSpPr>
            <p:grpSpPr bwMode="auto">
              <a:xfrm>
                <a:off x="3686" y="244"/>
                <a:ext cx="177" cy="66"/>
                <a:chOff x="2848" y="848"/>
                <a:chExt cx="140" cy="98"/>
              </a:xfrm>
            </p:grpSpPr>
            <p:sp>
              <p:nvSpPr>
                <p:cNvPr id="28812" name="Line 176">
                  <a:extLst>
                    <a:ext uri="{FF2B5EF4-FFF2-40B4-BE49-F238E27FC236}">
                      <a16:creationId xmlns:a16="http://schemas.microsoft.com/office/drawing/2014/main" id="{FEA22E38-B7F4-421E-85A5-60F6893C091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3" name="Line 177">
                  <a:extLst>
                    <a:ext uri="{FF2B5EF4-FFF2-40B4-BE49-F238E27FC236}">
                      <a16:creationId xmlns:a16="http://schemas.microsoft.com/office/drawing/2014/main" id="{592204F3-BFA1-45FE-9D7E-C975DBE62A7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4" name="Line 178">
                  <a:extLst>
                    <a:ext uri="{FF2B5EF4-FFF2-40B4-BE49-F238E27FC236}">
                      <a16:creationId xmlns:a16="http://schemas.microsoft.com/office/drawing/2014/main" id="{0337317F-3F8A-43FC-9A15-E7D5FA6B9DB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08" name="Group 179">
                <a:extLst>
                  <a:ext uri="{FF2B5EF4-FFF2-40B4-BE49-F238E27FC236}">
                    <a16:creationId xmlns:a16="http://schemas.microsoft.com/office/drawing/2014/main" id="{E07C1F26-3484-45F3-86DA-CC0DE56EEF38}"/>
                  </a:ext>
                </a:extLst>
              </p:cNvPr>
              <p:cNvGrpSpPr>
                <a:grpSpLocks/>
              </p:cNvGrpSpPr>
              <p:nvPr/>
            </p:nvGrpSpPr>
            <p:grpSpPr bwMode="auto">
              <a:xfrm flipV="1">
                <a:off x="3686" y="243"/>
                <a:ext cx="177" cy="66"/>
                <a:chOff x="2848" y="848"/>
                <a:chExt cx="140" cy="98"/>
              </a:xfrm>
            </p:grpSpPr>
            <p:sp>
              <p:nvSpPr>
                <p:cNvPr id="28809" name="Line 180">
                  <a:extLst>
                    <a:ext uri="{FF2B5EF4-FFF2-40B4-BE49-F238E27FC236}">
                      <a16:creationId xmlns:a16="http://schemas.microsoft.com/office/drawing/2014/main" id="{2D31AE74-F43F-497B-92F5-687FCCE35E1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0" name="Line 181">
                  <a:extLst>
                    <a:ext uri="{FF2B5EF4-FFF2-40B4-BE49-F238E27FC236}">
                      <a16:creationId xmlns:a16="http://schemas.microsoft.com/office/drawing/2014/main" id="{D6F68834-2096-44F7-B59A-F1617871A7D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1" name="Line 182">
                  <a:extLst>
                    <a:ext uri="{FF2B5EF4-FFF2-40B4-BE49-F238E27FC236}">
                      <a16:creationId xmlns:a16="http://schemas.microsoft.com/office/drawing/2014/main" id="{184A5160-F338-44C3-AE1B-E507B7F3A92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59" name="Group 183">
              <a:extLst>
                <a:ext uri="{FF2B5EF4-FFF2-40B4-BE49-F238E27FC236}">
                  <a16:creationId xmlns:a16="http://schemas.microsoft.com/office/drawing/2014/main" id="{172857C6-F931-4932-8A03-EACA8D8550A0}"/>
                </a:ext>
              </a:extLst>
            </p:cNvPr>
            <p:cNvGrpSpPr>
              <a:grpSpLocks/>
            </p:cNvGrpSpPr>
            <p:nvPr/>
          </p:nvGrpSpPr>
          <p:grpSpPr bwMode="auto">
            <a:xfrm>
              <a:off x="4659" y="2440"/>
              <a:ext cx="316" cy="148"/>
              <a:chOff x="3600" y="219"/>
              <a:chExt cx="360" cy="175"/>
            </a:xfrm>
          </p:grpSpPr>
          <p:sp>
            <p:nvSpPr>
              <p:cNvPr id="28789" name="Oval 184">
                <a:extLst>
                  <a:ext uri="{FF2B5EF4-FFF2-40B4-BE49-F238E27FC236}">
                    <a16:creationId xmlns:a16="http://schemas.microsoft.com/office/drawing/2014/main" id="{082D48E0-82F7-4CDC-B045-297256828F0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790" name="Line 185">
                <a:extLst>
                  <a:ext uri="{FF2B5EF4-FFF2-40B4-BE49-F238E27FC236}">
                    <a16:creationId xmlns:a16="http://schemas.microsoft.com/office/drawing/2014/main" id="{71D856A3-B592-46BA-8C6B-C099E5FE57D3}"/>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1" name="Line 186">
                <a:extLst>
                  <a:ext uri="{FF2B5EF4-FFF2-40B4-BE49-F238E27FC236}">
                    <a16:creationId xmlns:a16="http://schemas.microsoft.com/office/drawing/2014/main" id="{8C1AF004-6A4F-4532-8739-327A6ADB8B63}"/>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2" name="Rectangle 187">
                <a:extLst>
                  <a:ext uri="{FF2B5EF4-FFF2-40B4-BE49-F238E27FC236}">
                    <a16:creationId xmlns:a16="http://schemas.microsoft.com/office/drawing/2014/main" id="{16165727-C0D1-4E03-9DCA-6FC73CD644D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8793" name="Oval 188">
                <a:extLst>
                  <a:ext uri="{FF2B5EF4-FFF2-40B4-BE49-F238E27FC236}">
                    <a16:creationId xmlns:a16="http://schemas.microsoft.com/office/drawing/2014/main" id="{E9603348-99BA-4772-AF13-CDA32D3DCE73}"/>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8794" name="Group 189">
                <a:extLst>
                  <a:ext uri="{FF2B5EF4-FFF2-40B4-BE49-F238E27FC236}">
                    <a16:creationId xmlns:a16="http://schemas.microsoft.com/office/drawing/2014/main" id="{207DB9AA-3054-41F2-B96A-7B3643DCBA24}"/>
                  </a:ext>
                </a:extLst>
              </p:cNvPr>
              <p:cNvGrpSpPr>
                <a:grpSpLocks/>
              </p:cNvGrpSpPr>
              <p:nvPr/>
            </p:nvGrpSpPr>
            <p:grpSpPr bwMode="auto">
              <a:xfrm>
                <a:off x="3686" y="244"/>
                <a:ext cx="177" cy="66"/>
                <a:chOff x="2848" y="848"/>
                <a:chExt cx="140" cy="98"/>
              </a:xfrm>
            </p:grpSpPr>
            <p:sp>
              <p:nvSpPr>
                <p:cNvPr id="28799" name="Line 190">
                  <a:extLst>
                    <a:ext uri="{FF2B5EF4-FFF2-40B4-BE49-F238E27FC236}">
                      <a16:creationId xmlns:a16="http://schemas.microsoft.com/office/drawing/2014/main" id="{F04A22AA-39B1-479D-9761-5359709B015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0" name="Line 191">
                  <a:extLst>
                    <a:ext uri="{FF2B5EF4-FFF2-40B4-BE49-F238E27FC236}">
                      <a16:creationId xmlns:a16="http://schemas.microsoft.com/office/drawing/2014/main" id="{AE59A6A5-7236-4230-B427-4A41B56A413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1" name="Line 192">
                  <a:extLst>
                    <a:ext uri="{FF2B5EF4-FFF2-40B4-BE49-F238E27FC236}">
                      <a16:creationId xmlns:a16="http://schemas.microsoft.com/office/drawing/2014/main" id="{81BDD4F2-42FA-4947-B5E6-01EA97CC5FE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795" name="Group 193">
                <a:extLst>
                  <a:ext uri="{FF2B5EF4-FFF2-40B4-BE49-F238E27FC236}">
                    <a16:creationId xmlns:a16="http://schemas.microsoft.com/office/drawing/2014/main" id="{812EF52B-A1F0-468C-A5C3-9927FE27C524}"/>
                  </a:ext>
                </a:extLst>
              </p:cNvPr>
              <p:cNvGrpSpPr>
                <a:grpSpLocks/>
              </p:cNvGrpSpPr>
              <p:nvPr/>
            </p:nvGrpSpPr>
            <p:grpSpPr bwMode="auto">
              <a:xfrm flipV="1">
                <a:off x="3686" y="243"/>
                <a:ext cx="177" cy="66"/>
                <a:chOff x="2848" y="848"/>
                <a:chExt cx="140" cy="98"/>
              </a:xfrm>
            </p:grpSpPr>
            <p:sp>
              <p:nvSpPr>
                <p:cNvPr id="28796" name="Line 194">
                  <a:extLst>
                    <a:ext uri="{FF2B5EF4-FFF2-40B4-BE49-F238E27FC236}">
                      <a16:creationId xmlns:a16="http://schemas.microsoft.com/office/drawing/2014/main" id="{59BB7ECD-300A-4555-BE77-A9BE7553451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7" name="Line 195">
                  <a:extLst>
                    <a:ext uri="{FF2B5EF4-FFF2-40B4-BE49-F238E27FC236}">
                      <a16:creationId xmlns:a16="http://schemas.microsoft.com/office/drawing/2014/main" id="{B51EC94C-863F-4996-A451-37387E5B444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8" name="Line 196">
                  <a:extLst>
                    <a:ext uri="{FF2B5EF4-FFF2-40B4-BE49-F238E27FC236}">
                      <a16:creationId xmlns:a16="http://schemas.microsoft.com/office/drawing/2014/main" id="{E4A895C5-D061-481F-8225-F24514762F3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60" name="Group 197">
              <a:extLst>
                <a:ext uri="{FF2B5EF4-FFF2-40B4-BE49-F238E27FC236}">
                  <a16:creationId xmlns:a16="http://schemas.microsoft.com/office/drawing/2014/main" id="{F60EDD79-F820-40CE-856A-3D3418B12176}"/>
                </a:ext>
              </a:extLst>
            </p:cNvPr>
            <p:cNvGrpSpPr>
              <a:grpSpLocks/>
            </p:cNvGrpSpPr>
            <p:nvPr/>
          </p:nvGrpSpPr>
          <p:grpSpPr bwMode="auto">
            <a:xfrm>
              <a:off x="4275" y="2748"/>
              <a:ext cx="315" cy="147"/>
              <a:chOff x="3600" y="219"/>
              <a:chExt cx="360" cy="175"/>
            </a:xfrm>
          </p:grpSpPr>
          <p:sp>
            <p:nvSpPr>
              <p:cNvPr id="28776" name="Oval 198">
                <a:extLst>
                  <a:ext uri="{FF2B5EF4-FFF2-40B4-BE49-F238E27FC236}">
                    <a16:creationId xmlns:a16="http://schemas.microsoft.com/office/drawing/2014/main" id="{B0F8CDF1-ED87-4A36-9739-47078D2656C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777" name="Line 199">
                <a:extLst>
                  <a:ext uri="{FF2B5EF4-FFF2-40B4-BE49-F238E27FC236}">
                    <a16:creationId xmlns:a16="http://schemas.microsoft.com/office/drawing/2014/main" id="{AAC85392-46AA-4598-93BB-66CA2CD398CB}"/>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78" name="Line 200">
                <a:extLst>
                  <a:ext uri="{FF2B5EF4-FFF2-40B4-BE49-F238E27FC236}">
                    <a16:creationId xmlns:a16="http://schemas.microsoft.com/office/drawing/2014/main" id="{43885DDD-44BB-47C7-8CD1-4F32ADC5F0E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79" name="Rectangle 201">
                <a:extLst>
                  <a:ext uri="{FF2B5EF4-FFF2-40B4-BE49-F238E27FC236}">
                    <a16:creationId xmlns:a16="http://schemas.microsoft.com/office/drawing/2014/main" id="{23130092-0454-41DF-AB25-B0EE0E9E9380}"/>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8780" name="Oval 202">
                <a:extLst>
                  <a:ext uri="{FF2B5EF4-FFF2-40B4-BE49-F238E27FC236}">
                    <a16:creationId xmlns:a16="http://schemas.microsoft.com/office/drawing/2014/main" id="{57CA0DB1-718E-4B96-A42D-B38D2F11412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8781" name="Group 203">
                <a:extLst>
                  <a:ext uri="{FF2B5EF4-FFF2-40B4-BE49-F238E27FC236}">
                    <a16:creationId xmlns:a16="http://schemas.microsoft.com/office/drawing/2014/main" id="{AC08D8F3-D12C-47C4-B300-A75D46DE2D18}"/>
                  </a:ext>
                </a:extLst>
              </p:cNvPr>
              <p:cNvGrpSpPr>
                <a:grpSpLocks/>
              </p:cNvGrpSpPr>
              <p:nvPr/>
            </p:nvGrpSpPr>
            <p:grpSpPr bwMode="auto">
              <a:xfrm>
                <a:off x="3686" y="244"/>
                <a:ext cx="177" cy="66"/>
                <a:chOff x="2848" y="848"/>
                <a:chExt cx="140" cy="98"/>
              </a:xfrm>
            </p:grpSpPr>
            <p:sp>
              <p:nvSpPr>
                <p:cNvPr id="28786" name="Line 204">
                  <a:extLst>
                    <a:ext uri="{FF2B5EF4-FFF2-40B4-BE49-F238E27FC236}">
                      <a16:creationId xmlns:a16="http://schemas.microsoft.com/office/drawing/2014/main" id="{7B54CE39-2659-46C9-9E56-0FCE91DB355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7" name="Line 205">
                  <a:extLst>
                    <a:ext uri="{FF2B5EF4-FFF2-40B4-BE49-F238E27FC236}">
                      <a16:creationId xmlns:a16="http://schemas.microsoft.com/office/drawing/2014/main" id="{917DC8AC-BBAF-4932-BF2D-E26B137AFC6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8" name="Line 206">
                  <a:extLst>
                    <a:ext uri="{FF2B5EF4-FFF2-40B4-BE49-F238E27FC236}">
                      <a16:creationId xmlns:a16="http://schemas.microsoft.com/office/drawing/2014/main" id="{758AC69A-15F8-4DD5-A83C-6D396EE6D75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782" name="Group 207">
                <a:extLst>
                  <a:ext uri="{FF2B5EF4-FFF2-40B4-BE49-F238E27FC236}">
                    <a16:creationId xmlns:a16="http://schemas.microsoft.com/office/drawing/2014/main" id="{52F0140F-E109-4AF5-8BB8-FB81552E38A5}"/>
                  </a:ext>
                </a:extLst>
              </p:cNvPr>
              <p:cNvGrpSpPr>
                <a:grpSpLocks/>
              </p:cNvGrpSpPr>
              <p:nvPr/>
            </p:nvGrpSpPr>
            <p:grpSpPr bwMode="auto">
              <a:xfrm flipV="1">
                <a:off x="3686" y="243"/>
                <a:ext cx="177" cy="66"/>
                <a:chOff x="2848" y="848"/>
                <a:chExt cx="140" cy="98"/>
              </a:xfrm>
            </p:grpSpPr>
            <p:sp>
              <p:nvSpPr>
                <p:cNvPr id="28783" name="Line 208">
                  <a:extLst>
                    <a:ext uri="{FF2B5EF4-FFF2-40B4-BE49-F238E27FC236}">
                      <a16:creationId xmlns:a16="http://schemas.microsoft.com/office/drawing/2014/main" id="{43EA3637-9703-490D-8F69-3CA66F70625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4" name="Line 209">
                  <a:extLst>
                    <a:ext uri="{FF2B5EF4-FFF2-40B4-BE49-F238E27FC236}">
                      <a16:creationId xmlns:a16="http://schemas.microsoft.com/office/drawing/2014/main" id="{02FFB5E1-3137-42BE-866A-BD42B970D22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5" name="Line 210">
                  <a:extLst>
                    <a:ext uri="{FF2B5EF4-FFF2-40B4-BE49-F238E27FC236}">
                      <a16:creationId xmlns:a16="http://schemas.microsoft.com/office/drawing/2014/main" id="{25217040-5CA9-437C-AB1D-1D23AF1AF95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61" name="Group 211">
              <a:extLst>
                <a:ext uri="{FF2B5EF4-FFF2-40B4-BE49-F238E27FC236}">
                  <a16:creationId xmlns:a16="http://schemas.microsoft.com/office/drawing/2014/main" id="{686D3CAC-998F-4258-809B-C44ED60F8E96}"/>
                </a:ext>
              </a:extLst>
            </p:cNvPr>
            <p:cNvGrpSpPr>
              <a:grpSpLocks/>
            </p:cNvGrpSpPr>
            <p:nvPr/>
          </p:nvGrpSpPr>
          <p:grpSpPr bwMode="auto">
            <a:xfrm>
              <a:off x="3769" y="2511"/>
              <a:ext cx="316" cy="147"/>
              <a:chOff x="3600" y="219"/>
              <a:chExt cx="360" cy="175"/>
            </a:xfrm>
          </p:grpSpPr>
          <p:sp>
            <p:nvSpPr>
              <p:cNvPr id="28763" name="Oval 212">
                <a:extLst>
                  <a:ext uri="{FF2B5EF4-FFF2-40B4-BE49-F238E27FC236}">
                    <a16:creationId xmlns:a16="http://schemas.microsoft.com/office/drawing/2014/main" id="{1133F9D1-5740-495D-A87F-588FB843BDCF}"/>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764" name="Line 213">
                <a:extLst>
                  <a:ext uri="{FF2B5EF4-FFF2-40B4-BE49-F238E27FC236}">
                    <a16:creationId xmlns:a16="http://schemas.microsoft.com/office/drawing/2014/main" id="{3D70BF9F-1E39-4571-B17C-C12972F4122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65" name="Line 214">
                <a:extLst>
                  <a:ext uri="{FF2B5EF4-FFF2-40B4-BE49-F238E27FC236}">
                    <a16:creationId xmlns:a16="http://schemas.microsoft.com/office/drawing/2014/main" id="{FD2517DC-88BB-4401-A815-FB1177EB286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66" name="Rectangle 215">
                <a:extLst>
                  <a:ext uri="{FF2B5EF4-FFF2-40B4-BE49-F238E27FC236}">
                    <a16:creationId xmlns:a16="http://schemas.microsoft.com/office/drawing/2014/main" id="{9BC96FFC-1B06-45C3-8065-EC58A1173F32}"/>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28767" name="Oval 216">
                <a:extLst>
                  <a:ext uri="{FF2B5EF4-FFF2-40B4-BE49-F238E27FC236}">
                    <a16:creationId xmlns:a16="http://schemas.microsoft.com/office/drawing/2014/main" id="{7EE3BDC9-EBD8-429F-A53D-DFDB5D975AB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28768" name="Group 217">
                <a:extLst>
                  <a:ext uri="{FF2B5EF4-FFF2-40B4-BE49-F238E27FC236}">
                    <a16:creationId xmlns:a16="http://schemas.microsoft.com/office/drawing/2014/main" id="{29676234-4C53-4C9D-9BA5-0CDB20B2D542}"/>
                  </a:ext>
                </a:extLst>
              </p:cNvPr>
              <p:cNvGrpSpPr>
                <a:grpSpLocks/>
              </p:cNvGrpSpPr>
              <p:nvPr/>
            </p:nvGrpSpPr>
            <p:grpSpPr bwMode="auto">
              <a:xfrm>
                <a:off x="3686" y="244"/>
                <a:ext cx="177" cy="66"/>
                <a:chOff x="2848" y="848"/>
                <a:chExt cx="140" cy="98"/>
              </a:xfrm>
            </p:grpSpPr>
            <p:sp>
              <p:nvSpPr>
                <p:cNvPr id="28773" name="Line 218">
                  <a:extLst>
                    <a:ext uri="{FF2B5EF4-FFF2-40B4-BE49-F238E27FC236}">
                      <a16:creationId xmlns:a16="http://schemas.microsoft.com/office/drawing/2014/main" id="{EFCB2045-4586-4C15-9983-BDC491B4771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74" name="Line 219">
                  <a:extLst>
                    <a:ext uri="{FF2B5EF4-FFF2-40B4-BE49-F238E27FC236}">
                      <a16:creationId xmlns:a16="http://schemas.microsoft.com/office/drawing/2014/main" id="{8623993D-E636-413D-87E8-5A209A59789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75" name="Line 220">
                  <a:extLst>
                    <a:ext uri="{FF2B5EF4-FFF2-40B4-BE49-F238E27FC236}">
                      <a16:creationId xmlns:a16="http://schemas.microsoft.com/office/drawing/2014/main" id="{7D277977-2727-40DB-9F63-70DEC1AAC49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769" name="Group 221">
                <a:extLst>
                  <a:ext uri="{FF2B5EF4-FFF2-40B4-BE49-F238E27FC236}">
                    <a16:creationId xmlns:a16="http://schemas.microsoft.com/office/drawing/2014/main" id="{EDAE36B0-7775-43F4-A9C1-975CDC9768C8}"/>
                  </a:ext>
                </a:extLst>
              </p:cNvPr>
              <p:cNvGrpSpPr>
                <a:grpSpLocks/>
              </p:cNvGrpSpPr>
              <p:nvPr/>
            </p:nvGrpSpPr>
            <p:grpSpPr bwMode="auto">
              <a:xfrm flipV="1">
                <a:off x="3686" y="243"/>
                <a:ext cx="177" cy="66"/>
                <a:chOff x="2848" y="848"/>
                <a:chExt cx="140" cy="98"/>
              </a:xfrm>
            </p:grpSpPr>
            <p:sp>
              <p:nvSpPr>
                <p:cNvPr id="28770" name="Line 222">
                  <a:extLst>
                    <a:ext uri="{FF2B5EF4-FFF2-40B4-BE49-F238E27FC236}">
                      <a16:creationId xmlns:a16="http://schemas.microsoft.com/office/drawing/2014/main" id="{9237E877-6FE0-4295-B593-F0E08EBC4E0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71" name="Line 223">
                  <a:extLst>
                    <a:ext uri="{FF2B5EF4-FFF2-40B4-BE49-F238E27FC236}">
                      <a16:creationId xmlns:a16="http://schemas.microsoft.com/office/drawing/2014/main" id="{20E9C54D-8F94-4D68-9E7E-F61C2F5DD02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72" name="Line 224">
                  <a:extLst>
                    <a:ext uri="{FF2B5EF4-FFF2-40B4-BE49-F238E27FC236}">
                      <a16:creationId xmlns:a16="http://schemas.microsoft.com/office/drawing/2014/main" id="{536FE2B4-A12F-4256-A36D-DDD97914765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8762" name="Line 225">
              <a:extLst>
                <a:ext uri="{FF2B5EF4-FFF2-40B4-BE49-F238E27FC236}">
                  <a16:creationId xmlns:a16="http://schemas.microsoft.com/office/drawing/2014/main" id="{8B6E91DB-7C9A-4525-BE3A-B961AF0F5836}"/>
                </a:ext>
              </a:extLst>
            </p:cNvPr>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7" name="Group 226">
            <a:extLst>
              <a:ext uri="{FF2B5EF4-FFF2-40B4-BE49-F238E27FC236}">
                <a16:creationId xmlns:a16="http://schemas.microsoft.com/office/drawing/2014/main" id="{1485F94C-1811-4D0B-A2CB-14EB128E7430}"/>
              </a:ext>
            </a:extLst>
          </p:cNvPr>
          <p:cNvGrpSpPr>
            <a:grpSpLocks/>
          </p:cNvGrpSpPr>
          <p:nvPr/>
        </p:nvGrpSpPr>
        <p:grpSpPr bwMode="auto">
          <a:xfrm>
            <a:off x="4740275" y="1500188"/>
            <a:ext cx="3738563" cy="3725862"/>
            <a:chOff x="2986" y="945"/>
            <a:chExt cx="2355" cy="2347"/>
          </a:xfrm>
        </p:grpSpPr>
        <p:grpSp>
          <p:nvGrpSpPr>
            <p:cNvPr id="28690" name="Group 227">
              <a:extLst>
                <a:ext uri="{FF2B5EF4-FFF2-40B4-BE49-F238E27FC236}">
                  <a16:creationId xmlns:a16="http://schemas.microsoft.com/office/drawing/2014/main" id="{C5F8DF36-836D-4530-BF0F-13FA38938049}"/>
                </a:ext>
              </a:extLst>
            </p:cNvPr>
            <p:cNvGrpSpPr>
              <a:grpSpLocks/>
            </p:cNvGrpSpPr>
            <p:nvPr/>
          </p:nvGrpSpPr>
          <p:grpSpPr bwMode="auto">
            <a:xfrm>
              <a:off x="2986" y="945"/>
              <a:ext cx="513" cy="541"/>
              <a:chOff x="2938" y="2925"/>
              <a:chExt cx="513" cy="541"/>
            </a:xfrm>
          </p:grpSpPr>
          <p:sp>
            <p:nvSpPr>
              <p:cNvPr id="28699" name="Rectangle 228">
                <a:extLst>
                  <a:ext uri="{FF2B5EF4-FFF2-40B4-BE49-F238E27FC236}">
                    <a16:creationId xmlns:a16="http://schemas.microsoft.com/office/drawing/2014/main" id="{4BE9DE52-9BBF-42C3-A4E7-A10CE12091E5}"/>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700" name="Rectangle 229">
                <a:extLst>
                  <a:ext uri="{FF2B5EF4-FFF2-40B4-BE49-F238E27FC236}">
                    <a16:creationId xmlns:a16="http://schemas.microsoft.com/office/drawing/2014/main" id="{8754DB60-5C9B-4BE2-93B8-90B3B5050068}"/>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701" name="Rectangle 230">
                <a:extLst>
                  <a:ext uri="{FF2B5EF4-FFF2-40B4-BE49-F238E27FC236}">
                    <a16:creationId xmlns:a16="http://schemas.microsoft.com/office/drawing/2014/main" id="{7F677C03-389C-4C9C-9AE8-2A9340C34A60}"/>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702" name="Text Box 231">
                <a:extLst>
                  <a:ext uri="{FF2B5EF4-FFF2-40B4-BE49-F238E27FC236}">
                    <a16:creationId xmlns:a16="http://schemas.microsoft.com/office/drawing/2014/main" id="{0EDC2B82-0173-4C87-852F-85D08AF8BF6A}"/>
                  </a:ext>
                </a:extLst>
              </p:cNvPr>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000" b="0">
                    <a:solidFill>
                      <a:schemeClr val="bg1"/>
                    </a:solidFill>
                    <a:latin typeface="Comic Sans MS" panose="030F0702030302020204" pitchFamily="66" charset="0"/>
                  </a:rPr>
                  <a:t>application</a:t>
                </a:r>
                <a:endParaRPr lang="en-US" altLang="en-US" sz="1000" b="0">
                  <a:solidFill>
                    <a:schemeClr val="tx1"/>
                  </a:solidFill>
                  <a:latin typeface="Comic Sans MS" panose="030F0702030302020204" pitchFamily="66" charset="0"/>
                </a:endParaRPr>
              </a:p>
              <a:p>
                <a:pPr algn="ctr">
                  <a:spcBef>
                    <a:spcPct val="0"/>
                  </a:spcBef>
                  <a:buFontTx/>
                  <a:buNone/>
                </a:pPr>
                <a:r>
                  <a:rPr lang="en-US" altLang="en-US" sz="1000" b="0">
                    <a:solidFill>
                      <a:schemeClr val="tx1"/>
                    </a:solidFill>
                    <a:latin typeface="Comic Sans MS" panose="030F0702030302020204" pitchFamily="66" charset="0"/>
                  </a:rPr>
                  <a:t>transport</a:t>
                </a:r>
              </a:p>
              <a:p>
                <a:pPr algn="ctr">
                  <a:spcBef>
                    <a:spcPct val="0"/>
                  </a:spcBef>
                  <a:buFontTx/>
                  <a:buNone/>
                </a:pPr>
                <a:r>
                  <a:rPr lang="en-US" altLang="en-US" sz="1000" b="0">
                    <a:solidFill>
                      <a:schemeClr val="tx1"/>
                    </a:solidFill>
                    <a:latin typeface="Comic Sans MS" panose="030F0702030302020204" pitchFamily="66" charset="0"/>
                  </a:rPr>
                  <a:t>network</a:t>
                </a:r>
              </a:p>
              <a:p>
                <a:pPr algn="ctr">
                  <a:spcBef>
                    <a:spcPct val="0"/>
                  </a:spcBef>
                  <a:buFontTx/>
                  <a:buNone/>
                </a:pPr>
                <a:r>
                  <a:rPr lang="en-US" altLang="en-US" sz="1000" b="0">
                    <a:solidFill>
                      <a:schemeClr val="tx1"/>
                    </a:solidFill>
                    <a:latin typeface="Comic Sans MS" panose="030F0702030302020204" pitchFamily="66" charset="0"/>
                  </a:rPr>
                  <a:t>data link</a:t>
                </a:r>
              </a:p>
              <a:p>
                <a:pPr algn="ctr">
                  <a:spcBef>
                    <a:spcPct val="0"/>
                  </a:spcBef>
                  <a:buFontTx/>
                  <a:buNone/>
                </a:pPr>
                <a:r>
                  <a:rPr lang="en-US" altLang="en-US" sz="1000" b="0">
                    <a:solidFill>
                      <a:schemeClr val="tx1"/>
                    </a:solidFill>
                    <a:latin typeface="Comic Sans MS" panose="030F0702030302020204" pitchFamily="66" charset="0"/>
                  </a:rPr>
                  <a:t>physical</a:t>
                </a:r>
                <a:endParaRPr lang="en-US" altLang="en-US" sz="2400" b="0">
                  <a:solidFill>
                    <a:schemeClr val="tx1"/>
                  </a:solidFill>
                  <a:latin typeface="Times New Roman" panose="02020603050405020304" pitchFamily="18" charset="0"/>
                </a:endParaRPr>
              </a:p>
            </p:txBody>
          </p:sp>
          <p:sp>
            <p:nvSpPr>
              <p:cNvPr id="28703" name="Line 232">
                <a:extLst>
                  <a:ext uri="{FF2B5EF4-FFF2-40B4-BE49-F238E27FC236}">
                    <a16:creationId xmlns:a16="http://schemas.microsoft.com/office/drawing/2014/main" id="{93855D9F-BFC2-4A01-8982-712100EF7E04}"/>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4" name="Line 233">
                <a:extLst>
                  <a:ext uri="{FF2B5EF4-FFF2-40B4-BE49-F238E27FC236}">
                    <a16:creationId xmlns:a16="http://schemas.microsoft.com/office/drawing/2014/main" id="{969A5B50-8C17-4EDA-804B-D13ED90BCB2F}"/>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5" name="Line 234">
                <a:extLst>
                  <a:ext uri="{FF2B5EF4-FFF2-40B4-BE49-F238E27FC236}">
                    <a16:creationId xmlns:a16="http://schemas.microsoft.com/office/drawing/2014/main" id="{46618F27-2931-4367-8B6F-ABEB5E943C50}"/>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691" name="Group 235">
              <a:extLst>
                <a:ext uri="{FF2B5EF4-FFF2-40B4-BE49-F238E27FC236}">
                  <a16:creationId xmlns:a16="http://schemas.microsoft.com/office/drawing/2014/main" id="{FF57B9D7-3CB2-45F7-B982-806B63A6E11A}"/>
                </a:ext>
              </a:extLst>
            </p:cNvPr>
            <p:cNvGrpSpPr>
              <a:grpSpLocks/>
            </p:cNvGrpSpPr>
            <p:nvPr/>
          </p:nvGrpSpPr>
          <p:grpSpPr bwMode="auto">
            <a:xfrm>
              <a:off x="4828" y="2751"/>
              <a:ext cx="513" cy="541"/>
              <a:chOff x="2938" y="2925"/>
              <a:chExt cx="513" cy="541"/>
            </a:xfrm>
          </p:grpSpPr>
          <p:sp>
            <p:nvSpPr>
              <p:cNvPr id="28692" name="Rectangle 236">
                <a:extLst>
                  <a:ext uri="{FF2B5EF4-FFF2-40B4-BE49-F238E27FC236}">
                    <a16:creationId xmlns:a16="http://schemas.microsoft.com/office/drawing/2014/main" id="{D463F19D-36A0-4E99-A46E-3AD853964417}"/>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693" name="Rectangle 237">
                <a:extLst>
                  <a:ext uri="{FF2B5EF4-FFF2-40B4-BE49-F238E27FC236}">
                    <a16:creationId xmlns:a16="http://schemas.microsoft.com/office/drawing/2014/main" id="{D26D04D0-1BDB-42E7-8250-E4B4D0CFAB86}"/>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694" name="Rectangle 238">
                <a:extLst>
                  <a:ext uri="{FF2B5EF4-FFF2-40B4-BE49-F238E27FC236}">
                    <a16:creationId xmlns:a16="http://schemas.microsoft.com/office/drawing/2014/main" id="{09E78617-9A32-409B-86D7-CBB7D4228BD1}"/>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695" name="Text Box 239">
                <a:extLst>
                  <a:ext uri="{FF2B5EF4-FFF2-40B4-BE49-F238E27FC236}">
                    <a16:creationId xmlns:a16="http://schemas.microsoft.com/office/drawing/2014/main" id="{9EFC7D09-2363-4DCF-8AF8-BD64386F1E14}"/>
                  </a:ext>
                </a:extLst>
              </p:cNvPr>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000" b="0">
                    <a:solidFill>
                      <a:schemeClr val="bg1"/>
                    </a:solidFill>
                    <a:latin typeface="Comic Sans MS" panose="030F0702030302020204" pitchFamily="66" charset="0"/>
                  </a:rPr>
                  <a:t>application</a:t>
                </a:r>
                <a:endParaRPr lang="en-US" altLang="en-US" sz="1000" b="0">
                  <a:solidFill>
                    <a:schemeClr val="tx1"/>
                  </a:solidFill>
                  <a:latin typeface="Comic Sans MS" panose="030F0702030302020204" pitchFamily="66" charset="0"/>
                </a:endParaRPr>
              </a:p>
              <a:p>
                <a:pPr algn="ctr">
                  <a:spcBef>
                    <a:spcPct val="0"/>
                  </a:spcBef>
                  <a:buFontTx/>
                  <a:buNone/>
                </a:pPr>
                <a:r>
                  <a:rPr lang="en-US" altLang="en-US" sz="1000" b="0">
                    <a:solidFill>
                      <a:schemeClr val="tx1"/>
                    </a:solidFill>
                    <a:latin typeface="Comic Sans MS" panose="030F0702030302020204" pitchFamily="66" charset="0"/>
                  </a:rPr>
                  <a:t>transport</a:t>
                </a:r>
              </a:p>
              <a:p>
                <a:pPr algn="ctr">
                  <a:spcBef>
                    <a:spcPct val="0"/>
                  </a:spcBef>
                  <a:buFontTx/>
                  <a:buNone/>
                </a:pPr>
                <a:r>
                  <a:rPr lang="en-US" altLang="en-US" sz="1000" b="0">
                    <a:solidFill>
                      <a:schemeClr val="tx1"/>
                    </a:solidFill>
                    <a:latin typeface="Comic Sans MS" panose="030F0702030302020204" pitchFamily="66" charset="0"/>
                  </a:rPr>
                  <a:t>network</a:t>
                </a:r>
              </a:p>
              <a:p>
                <a:pPr algn="ctr">
                  <a:spcBef>
                    <a:spcPct val="0"/>
                  </a:spcBef>
                  <a:buFontTx/>
                  <a:buNone/>
                </a:pPr>
                <a:r>
                  <a:rPr lang="en-US" altLang="en-US" sz="1000" b="0">
                    <a:solidFill>
                      <a:schemeClr val="tx1"/>
                    </a:solidFill>
                    <a:latin typeface="Comic Sans MS" panose="030F0702030302020204" pitchFamily="66" charset="0"/>
                  </a:rPr>
                  <a:t>data link</a:t>
                </a:r>
              </a:p>
              <a:p>
                <a:pPr algn="ctr">
                  <a:spcBef>
                    <a:spcPct val="0"/>
                  </a:spcBef>
                  <a:buFontTx/>
                  <a:buNone/>
                </a:pPr>
                <a:r>
                  <a:rPr lang="en-US" altLang="en-US" sz="1000" b="0">
                    <a:solidFill>
                      <a:schemeClr val="tx1"/>
                    </a:solidFill>
                    <a:latin typeface="Comic Sans MS" panose="030F0702030302020204" pitchFamily="66" charset="0"/>
                  </a:rPr>
                  <a:t>physical</a:t>
                </a:r>
                <a:endParaRPr lang="en-US" altLang="en-US" sz="2400" b="0">
                  <a:solidFill>
                    <a:schemeClr val="tx1"/>
                  </a:solidFill>
                  <a:latin typeface="Times New Roman" panose="02020603050405020304" pitchFamily="18" charset="0"/>
                </a:endParaRPr>
              </a:p>
            </p:txBody>
          </p:sp>
          <p:sp>
            <p:nvSpPr>
              <p:cNvPr id="28696" name="Line 240">
                <a:extLst>
                  <a:ext uri="{FF2B5EF4-FFF2-40B4-BE49-F238E27FC236}">
                    <a16:creationId xmlns:a16="http://schemas.microsoft.com/office/drawing/2014/main" id="{F1648F03-517E-4FB7-822A-D83024F83DB5}"/>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7" name="Line 241">
                <a:extLst>
                  <a:ext uri="{FF2B5EF4-FFF2-40B4-BE49-F238E27FC236}">
                    <a16:creationId xmlns:a16="http://schemas.microsoft.com/office/drawing/2014/main" id="{99659522-EA7F-478C-95CD-446475A343DD}"/>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8" name="Line 242">
                <a:extLst>
                  <a:ext uri="{FF2B5EF4-FFF2-40B4-BE49-F238E27FC236}">
                    <a16:creationId xmlns:a16="http://schemas.microsoft.com/office/drawing/2014/main" id="{5AFC0C9A-37CC-4F2E-92C5-0EB948011844}"/>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8679" name="Rectangle 243">
            <a:extLst>
              <a:ext uri="{FF2B5EF4-FFF2-40B4-BE49-F238E27FC236}">
                <a16:creationId xmlns:a16="http://schemas.microsoft.com/office/drawing/2014/main" id="{3598CA71-EC91-492B-BC7F-6E491086F540}"/>
              </a:ext>
            </a:extLst>
          </p:cNvPr>
          <p:cNvSpPr>
            <a:spLocks noChangeArrowheads="1"/>
          </p:cNvSpPr>
          <p:nvPr/>
        </p:nvSpPr>
        <p:spPr bwMode="auto">
          <a:xfrm>
            <a:off x="457200" y="2362200"/>
            <a:ext cx="42957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buFontTx/>
              <a:buNone/>
            </a:pPr>
            <a:r>
              <a:rPr lang="en-US" altLang="en-US" sz="2200" b="0">
                <a:solidFill>
                  <a:srgbClr val="FFFF00"/>
                </a:solidFill>
              </a:rPr>
              <a:t>Server:</a:t>
            </a:r>
          </a:p>
          <a:p>
            <a:pPr eaLnBrk="1" hangingPunct="1"/>
            <a:r>
              <a:rPr lang="en-US" altLang="en-US" sz="2200" b="0"/>
              <a:t>provides requested service to client, via </a:t>
            </a:r>
            <a:r>
              <a:rPr lang="en-US" altLang="en-US" sz="2200" b="0">
                <a:solidFill>
                  <a:srgbClr val="FFFF00"/>
                </a:solidFill>
              </a:rPr>
              <a:t>replies</a:t>
            </a:r>
          </a:p>
          <a:p>
            <a:pPr eaLnBrk="1" hangingPunct="1"/>
            <a:r>
              <a:rPr lang="en-US" altLang="en-US" sz="2200" b="0"/>
              <a:t>e.g., Web server sends requested Web page, mail server delivers e-mail</a:t>
            </a:r>
          </a:p>
        </p:txBody>
      </p:sp>
      <p:grpSp>
        <p:nvGrpSpPr>
          <p:cNvPr id="4119" name="Group 244">
            <a:extLst>
              <a:ext uri="{FF2B5EF4-FFF2-40B4-BE49-F238E27FC236}">
                <a16:creationId xmlns:a16="http://schemas.microsoft.com/office/drawing/2014/main" id="{DDC0FFF8-10FC-4942-9410-DBABD8F2F6F9}"/>
              </a:ext>
            </a:extLst>
          </p:cNvPr>
          <p:cNvGrpSpPr>
            <a:grpSpLocks/>
          </p:cNvGrpSpPr>
          <p:nvPr/>
        </p:nvGrpSpPr>
        <p:grpSpPr bwMode="auto">
          <a:xfrm>
            <a:off x="5476875" y="1724025"/>
            <a:ext cx="2238375" cy="2743200"/>
            <a:chOff x="3450" y="1086"/>
            <a:chExt cx="1410" cy="1728"/>
          </a:xfrm>
        </p:grpSpPr>
        <p:sp>
          <p:nvSpPr>
            <p:cNvPr id="28686" name="Line 245">
              <a:extLst>
                <a:ext uri="{FF2B5EF4-FFF2-40B4-BE49-F238E27FC236}">
                  <a16:creationId xmlns:a16="http://schemas.microsoft.com/office/drawing/2014/main" id="{C27A792C-9804-49F1-853A-F58601C268A9}"/>
                </a:ext>
              </a:extLst>
            </p:cNvPr>
            <p:cNvSpPr>
              <a:spLocks noChangeShapeType="1"/>
            </p:cNvSpPr>
            <p:nvPr/>
          </p:nvSpPr>
          <p:spPr bwMode="auto">
            <a:xfrm>
              <a:off x="3462" y="1086"/>
              <a:ext cx="1398" cy="17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8687" name="Group 246">
              <a:extLst>
                <a:ext uri="{FF2B5EF4-FFF2-40B4-BE49-F238E27FC236}">
                  <a16:creationId xmlns:a16="http://schemas.microsoft.com/office/drawing/2014/main" id="{AE22BA20-66D2-420B-92F0-699BD7287E75}"/>
                </a:ext>
              </a:extLst>
            </p:cNvPr>
            <p:cNvGrpSpPr>
              <a:grpSpLocks/>
            </p:cNvGrpSpPr>
            <p:nvPr/>
          </p:nvGrpSpPr>
          <p:grpSpPr bwMode="auto">
            <a:xfrm>
              <a:off x="3450" y="1481"/>
              <a:ext cx="688" cy="250"/>
              <a:chOff x="4032" y="2303"/>
              <a:chExt cx="688" cy="250"/>
            </a:xfrm>
          </p:grpSpPr>
          <p:sp>
            <p:nvSpPr>
              <p:cNvPr id="28688" name="Rectangle 247">
                <a:extLst>
                  <a:ext uri="{FF2B5EF4-FFF2-40B4-BE49-F238E27FC236}">
                    <a16:creationId xmlns:a16="http://schemas.microsoft.com/office/drawing/2014/main" id="{2FDA7F3D-D00C-4C6B-91CB-CAB72421ACB3}"/>
                  </a:ext>
                </a:extLst>
              </p:cNvPr>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689" name="Text Box 248">
                <a:extLst>
                  <a:ext uri="{FF2B5EF4-FFF2-40B4-BE49-F238E27FC236}">
                    <a16:creationId xmlns:a16="http://schemas.microsoft.com/office/drawing/2014/main" id="{1893B03F-CFD0-464E-9276-568842C7E1A3}"/>
                  </a:ext>
                </a:extLst>
              </p:cNvPr>
              <p:cNvSpPr txBox="1">
                <a:spLocks noChangeArrowheads="1"/>
              </p:cNvSpPr>
              <p:nvPr/>
            </p:nvSpPr>
            <p:spPr bwMode="auto">
              <a:xfrm>
                <a:off x="4032" y="2303"/>
                <a:ext cx="6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0000"/>
                    </a:solidFill>
                    <a:latin typeface="Comic Sans MS" panose="030F0702030302020204" pitchFamily="66" charset="0"/>
                  </a:rPr>
                  <a:t>request</a:t>
                </a:r>
                <a:endParaRPr lang="en-US" altLang="en-US" sz="2400" b="0">
                  <a:solidFill>
                    <a:schemeClr val="tx1"/>
                  </a:solidFill>
                  <a:latin typeface="Times New Roman" panose="02020603050405020304" pitchFamily="18" charset="0"/>
                </a:endParaRPr>
              </a:p>
            </p:txBody>
          </p:sp>
        </p:grpSp>
      </p:grpSp>
      <p:grpSp>
        <p:nvGrpSpPr>
          <p:cNvPr id="4122" name="Group 249">
            <a:extLst>
              <a:ext uri="{FF2B5EF4-FFF2-40B4-BE49-F238E27FC236}">
                <a16:creationId xmlns:a16="http://schemas.microsoft.com/office/drawing/2014/main" id="{E1078749-8675-4D71-ACE7-FF0A6DEBA5F1}"/>
              </a:ext>
            </a:extLst>
          </p:cNvPr>
          <p:cNvGrpSpPr>
            <a:grpSpLocks/>
          </p:cNvGrpSpPr>
          <p:nvPr/>
        </p:nvGrpSpPr>
        <p:grpSpPr bwMode="auto">
          <a:xfrm>
            <a:off x="5572125" y="1609725"/>
            <a:ext cx="2914650" cy="2743200"/>
            <a:chOff x="3510" y="1014"/>
            <a:chExt cx="1836" cy="1728"/>
          </a:xfrm>
        </p:grpSpPr>
        <p:sp>
          <p:nvSpPr>
            <p:cNvPr id="28682" name="Line 250">
              <a:extLst>
                <a:ext uri="{FF2B5EF4-FFF2-40B4-BE49-F238E27FC236}">
                  <a16:creationId xmlns:a16="http://schemas.microsoft.com/office/drawing/2014/main" id="{12D86308-81E5-4198-A4B9-FB7CEDD02941}"/>
                </a:ext>
              </a:extLst>
            </p:cNvPr>
            <p:cNvSpPr>
              <a:spLocks noChangeShapeType="1"/>
            </p:cNvSpPr>
            <p:nvPr/>
          </p:nvSpPr>
          <p:spPr bwMode="auto">
            <a:xfrm>
              <a:off x="3510" y="1014"/>
              <a:ext cx="1440" cy="172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683" name="Group 251">
              <a:extLst>
                <a:ext uri="{FF2B5EF4-FFF2-40B4-BE49-F238E27FC236}">
                  <a16:creationId xmlns:a16="http://schemas.microsoft.com/office/drawing/2014/main" id="{7BD7A995-373D-4AFB-9311-371F84836E48}"/>
                </a:ext>
              </a:extLst>
            </p:cNvPr>
            <p:cNvGrpSpPr>
              <a:grpSpLocks/>
            </p:cNvGrpSpPr>
            <p:nvPr/>
          </p:nvGrpSpPr>
          <p:grpSpPr bwMode="auto">
            <a:xfrm>
              <a:off x="4752" y="2387"/>
              <a:ext cx="594" cy="250"/>
              <a:chOff x="4086" y="2303"/>
              <a:chExt cx="594" cy="250"/>
            </a:xfrm>
          </p:grpSpPr>
          <p:sp>
            <p:nvSpPr>
              <p:cNvPr id="28684" name="Rectangle 252">
                <a:extLst>
                  <a:ext uri="{FF2B5EF4-FFF2-40B4-BE49-F238E27FC236}">
                    <a16:creationId xmlns:a16="http://schemas.microsoft.com/office/drawing/2014/main" id="{87AD6D4F-B39C-4634-BAD6-EC0B05CC7FCA}"/>
                  </a:ext>
                </a:extLst>
              </p:cNvPr>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8685" name="Text Box 253">
                <a:extLst>
                  <a:ext uri="{FF2B5EF4-FFF2-40B4-BE49-F238E27FC236}">
                    <a16:creationId xmlns:a16="http://schemas.microsoft.com/office/drawing/2014/main" id="{F2CFDD76-B4DC-404D-98F8-4C6B29A6D06D}"/>
                  </a:ext>
                </a:extLst>
              </p:cNvPr>
              <p:cNvSpPr txBox="1">
                <a:spLocks noChangeArrowheads="1"/>
              </p:cNvSpPr>
              <p:nvPr/>
            </p:nvSpPr>
            <p:spPr bwMode="auto">
              <a:xfrm>
                <a:off x="4129" y="2303"/>
                <a:ext cx="4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0000"/>
                    </a:solidFill>
                    <a:latin typeface="Comic Sans MS" panose="030F0702030302020204" pitchFamily="66" charset="0"/>
                  </a:rPr>
                  <a:t>reply</a:t>
                </a:r>
                <a:endParaRPr lang="en-US" altLang="en-US" sz="2400" b="0">
                  <a:solidFill>
                    <a:schemeClr val="tx1"/>
                  </a:solidFill>
                  <a:latin typeface="Times New Roman" panose="02020603050405020304" pitchFamily="18" charset="0"/>
                </a:endParaRP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animEffect transition="in" filter="dissolve">
                                      <p:cBhvr>
                                        <p:cTn id="7" dur="500"/>
                                        <p:tgtEl>
                                          <p:spTgt spid="40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119"/>
                                        </p:tgtEl>
                                        <p:attrNameLst>
                                          <p:attrName>style.visibility</p:attrName>
                                        </p:attrNameLst>
                                      </p:cBhvr>
                                      <p:to>
                                        <p:strVal val="visible"/>
                                      </p:to>
                                    </p:set>
                                    <p:animEffect transition="in" filter="strips(downLeft)">
                                      <p:cBhvr>
                                        <p:cTn id="12" dur="500"/>
                                        <p:tgtEl>
                                          <p:spTgt spid="41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122"/>
                                        </p:tgtEl>
                                        <p:attrNameLst>
                                          <p:attrName>style.visibility</p:attrName>
                                        </p:attrNameLst>
                                      </p:cBhvr>
                                      <p:to>
                                        <p:strVal val="visible"/>
                                      </p:to>
                                    </p:set>
                                    <p:animEffect transition="in" filter="strips(upRight)">
                                      <p:cBhvr>
                                        <p:cTn id="17" dur="500"/>
                                        <p:tgtEl>
                                          <p:spTgt spid="4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F66C3F5A-31EC-4FA1-9A08-DABBDBB1C8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8CFC835D-6C89-42D1-A399-9C79B7E07012}" type="slidenum">
              <a:rPr lang="en-US" altLang="en-US" sz="1400" b="0">
                <a:latin typeface="Times New Roman" panose="02020603050405020304" pitchFamily="18" charset="0"/>
              </a:rPr>
              <a:pPr>
                <a:spcBef>
                  <a:spcPct val="0"/>
                </a:spcBef>
                <a:buFontTx/>
                <a:buNone/>
              </a:pPr>
              <a:t>42</a:t>
            </a:fld>
            <a:endParaRPr lang="en-US" altLang="en-US" sz="1400" b="0">
              <a:latin typeface="Times New Roman" panose="02020603050405020304" pitchFamily="18" charset="0"/>
            </a:endParaRPr>
          </a:p>
        </p:txBody>
      </p:sp>
      <p:sp>
        <p:nvSpPr>
          <p:cNvPr id="29699" name="Rectangle 2">
            <a:extLst>
              <a:ext uri="{FF2B5EF4-FFF2-40B4-BE49-F238E27FC236}">
                <a16:creationId xmlns:a16="http://schemas.microsoft.com/office/drawing/2014/main" id="{935FD870-A2E4-4E1A-B999-3CA82E379BF6}"/>
              </a:ext>
            </a:extLst>
          </p:cNvPr>
          <p:cNvSpPr>
            <a:spLocks noGrp="1" noChangeArrowheads="1"/>
          </p:cNvSpPr>
          <p:nvPr>
            <p:ph type="title"/>
          </p:nvPr>
        </p:nvSpPr>
        <p:spPr>
          <a:xfrm>
            <a:off x="762000" y="304800"/>
            <a:ext cx="7772400" cy="685800"/>
          </a:xfrm>
        </p:spPr>
        <p:txBody>
          <a:bodyPr/>
          <a:lstStyle/>
          <a:p>
            <a:pPr eaLnBrk="1" hangingPunct="1"/>
            <a:r>
              <a:rPr lang="en-US" altLang="en-US" sz="2400">
                <a:solidFill>
                  <a:srgbClr val="FFFF00"/>
                </a:solidFill>
              </a:rPr>
              <a:t>http message format: </a:t>
            </a:r>
            <a:r>
              <a:rPr lang="en-US" altLang="en-US" sz="2400" i="1">
                <a:solidFill>
                  <a:schemeClr val="bg1"/>
                </a:solidFill>
              </a:rPr>
              <a:t>response</a:t>
            </a:r>
          </a:p>
        </p:txBody>
      </p:sp>
      <p:sp>
        <p:nvSpPr>
          <p:cNvPr id="29700" name="Text Box 3">
            <a:extLst>
              <a:ext uri="{FF2B5EF4-FFF2-40B4-BE49-F238E27FC236}">
                <a16:creationId xmlns:a16="http://schemas.microsoft.com/office/drawing/2014/main" id="{2CBB45BC-C469-420B-AD14-7E6D6C8026B2}"/>
              </a:ext>
            </a:extLst>
          </p:cNvPr>
          <p:cNvSpPr txBox="1">
            <a:spLocks noChangeArrowheads="1"/>
          </p:cNvSpPr>
          <p:nvPr/>
        </p:nvSpPr>
        <p:spPr bwMode="auto">
          <a:xfrm>
            <a:off x="3181350" y="1987550"/>
            <a:ext cx="58229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2000">
                <a:solidFill>
                  <a:schemeClr val="bg1"/>
                </a:solidFill>
                <a:latin typeface="Courier New" panose="02070309020205020404" pitchFamily="49" charset="0"/>
              </a:rPr>
              <a:t>HTTP/1.0 200 OK </a:t>
            </a:r>
          </a:p>
          <a:p>
            <a:pPr>
              <a:spcBef>
                <a:spcPct val="0"/>
              </a:spcBef>
              <a:buFontTx/>
              <a:buNone/>
            </a:pPr>
            <a:r>
              <a:rPr lang="en-US" altLang="en-US" sz="2000">
                <a:solidFill>
                  <a:schemeClr val="bg1"/>
                </a:solidFill>
                <a:latin typeface="Courier New" panose="02070309020205020404" pitchFamily="49" charset="0"/>
              </a:rPr>
              <a:t>Date: Thu, 06 Aug 1998 12:00:15 GMT </a:t>
            </a:r>
          </a:p>
          <a:p>
            <a:pPr>
              <a:spcBef>
                <a:spcPct val="0"/>
              </a:spcBef>
              <a:buFontTx/>
              <a:buNone/>
            </a:pPr>
            <a:r>
              <a:rPr lang="en-US" altLang="en-US" sz="2000">
                <a:solidFill>
                  <a:schemeClr val="bg1"/>
                </a:solidFill>
                <a:latin typeface="Courier New" panose="02070309020205020404" pitchFamily="49" charset="0"/>
              </a:rPr>
              <a:t>Server: Apache/1.3.0 (Unix) </a:t>
            </a:r>
          </a:p>
          <a:p>
            <a:pPr>
              <a:spcBef>
                <a:spcPct val="0"/>
              </a:spcBef>
              <a:buFontTx/>
              <a:buNone/>
            </a:pPr>
            <a:r>
              <a:rPr lang="en-US" altLang="en-US" sz="2000">
                <a:solidFill>
                  <a:schemeClr val="bg1"/>
                </a:solidFill>
                <a:latin typeface="Courier New" panose="02070309020205020404" pitchFamily="49" charset="0"/>
              </a:rPr>
              <a:t>Last-Modified: Mon, 22 Jun 1998 …... </a:t>
            </a:r>
          </a:p>
          <a:p>
            <a:pPr>
              <a:spcBef>
                <a:spcPct val="0"/>
              </a:spcBef>
              <a:buFontTx/>
              <a:buNone/>
            </a:pPr>
            <a:r>
              <a:rPr lang="en-US" altLang="en-US" sz="2000">
                <a:solidFill>
                  <a:schemeClr val="bg1"/>
                </a:solidFill>
                <a:latin typeface="Courier New" panose="02070309020205020404" pitchFamily="49" charset="0"/>
              </a:rPr>
              <a:t>Content-Length: 6821 </a:t>
            </a:r>
          </a:p>
          <a:p>
            <a:pPr>
              <a:spcBef>
                <a:spcPct val="0"/>
              </a:spcBef>
              <a:buFontTx/>
              <a:buNone/>
            </a:pPr>
            <a:r>
              <a:rPr lang="en-US" altLang="en-US" sz="2000">
                <a:solidFill>
                  <a:schemeClr val="bg1"/>
                </a:solidFill>
                <a:latin typeface="Courier New" panose="02070309020205020404" pitchFamily="49" charset="0"/>
              </a:rPr>
              <a:t>Content-Type: text/html</a:t>
            </a:r>
          </a:p>
          <a:p>
            <a:pPr>
              <a:spcBef>
                <a:spcPct val="0"/>
              </a:spcBef>
              <a:buFontTx/>
              <a:buNone/>
            </a:pPr>
            <a:r>
              <a:rPr lang="en-US" altLang="en-US" sz="2000">
                <a:solidFill>
                  <a:schemeClr val="bg1"/>
                </a:solidFill>
                <a:latin typeface="Courier New" panose="02070309020205020404" pitchFamily="49" charset="0"/>
              </a:rPr>
              <a:t> </a:t>
            </a:r>
          </a:p>
          <a:p>
            <a:pPr>
              <a:spcBef>
                <a:spcPct val="0"/>
              </a:spcBef>
              <a:buFontTx/>
              <a:buNone/>
            </a:pPr>
            <a:r>
              <a:rPr lang="en-US" altLang="en-US" sz="2000">
                <a:solidFill>
                  <a:schemeClr val="bg1"/>
                </a:solidFill>
                <a:latin typeface="Courier New" panose="02070309020205020404" pitchFamily="49" charset="0"/>
              </a:rPr>
              <a:t>data data data data data ... </a:t>
            </a:r>
          </a:p>
        </p:txBody>
      </p:sp>
      <p:sp>
        <p:nvSpPr>
          <p:cNvPr id="29701" name="Text Box 4">
            <a:extLst>
              <a:ext uri="{FF2B5EF4-FFF2-40B4-BE49-F238E27FC236}">
                <a16:creationId xmlns:a16="http://schemas.microsoft.com/office/drawing/2014/main" id="{771017FA-99D7-468F-BF25-45E2900AFB71}"/>
              </a:ext>
            </a:extLst>
          </p:cNvPr>
          <p:cNvSpPr txBox="1">
            <a:spLocks noChangeArrowheads="1"/>
          </p:cNvSpPr>
          <p:nvPr/>
        </p:nvSpPr>
        <p:spPr bwMode="auto">
          <a:xfrm>
            <a:off x="754063" y="1408113"/>
            <a:ext cx="19002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status line</a:t>
            </a:r>
          </a:p>
          <a:p>
            <a:pPr algn="ctr">
              <a:spcBef>
                <a:spcPct val="0"/>
              </a:spcBef>
              <a:buFontTx/>
              <a:buNone/>
            </a:pPr>
            <a:r>
              <a:rPr lang="en-US" altLang="en-US" sz="2000" b="0">
                <a:solidFill>
                  <a:srgbClr val="FFFF00"/>
                </a:solidFill>
                <a:latin typeface="Comic Sans MS" panose="030F0702030302020204" pitchFamily="66" charset="0"/>
              </a:rPr>
              <a:t>(protocol</a:t>
            </a:r>
          </a:p>
          <a:p>
            <a:pPr algn="ctr">
              <a:spcBef>
                <a:spcPct val="0"/>
              </a:spcBef>
              <a:buFontTx/>
              <a:buNone/>
            </a:pPr>
            <a:r>
              <a:rPr lang="en-US" altLang="en-US" sz="2000" b="0">
                <a:solidFill>
                  <a:srgbClr val="FFFF00"/>
                </a:solidFill>
                <a:latin typeface="Comic Sans MS" panose="030F0702030302020204" pitchFamily="66" charset="0"/>
              </a:rPr>
              <a:t>status code</a:t>
            </a:r>
          </a:p>
          <a:p>
            <a:pPr algn="ctr">
              <a:spcBef>
                <a:spcPct val="0"/>
              </a:spcBef>
              <a:buFontTx/>
              <a:buNone/>
            </a:pPr>
            <a:r>
              <a:rPr lang="en-US" altLang="en-US" sz="2000" b="0">
                <a:solidFill>
                  <a:srgbClr val="FFFF00"/>
                </a:solidFill>
                <a:latin typeface="Comic Sans MS" panose="030F0702030302020204" pitchFamily="66" charset="0"/>
              </a:rPr>
              <a:t>status phrase)</a:t>
            </a:r>
            <a:endParaRPr lang="en-US" altLang="en-US" sz="2400" b="0">
              <a:solidFill>
                <a:srgbClr val="FFFF00"/>
              </a:solidFill>
              <a:latin typeface="Times New Roman" panose="02020603050405020304" pitchFamily="18" charset="0"/>
            </a:endParaRPr>
          </a:p>
        </p:txBody>
      </p:sp>
      <p:sp>
        <p:nvSpPr>
          <p:cNvPr id="29702" name="Line 5">
            <a:extLst>
              <a:ext uri="{FF2B5EF4-FFF2-40B4-BE49-F238E27FC236}">
                <a16:creationId xmlns:a16="http://schemas.microsoft.com/office/drawing/2014/main" id="{A121D73A-CEB6-456F-8BD8-40FC148DAECC}"/>
              </a:ext>
            </a:extLst>
          </p:cNvPr>
          <p:cNvSpPr>
            <a:spLocks noChangeShapeType="1"/>
          </p:cNvSpPr>
          <p:nvPr/>
        </p:nvSpPr>
        <p:spPr bwMode="auto">
          <a:xfrm>
            <a:off x="2295525" y="1914525"/>
            <a:ext cx="923925" cy="257175"/>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3" name="Freeform 6">
            <a:extLst>
              <a:ext uri="{FF2B5EF4-FFF2-40B4-BE49-F238E27FC236}">
                <a16:creationId xmlns:a16="http://schemas.microsoft.com/office/drawing/2014/main" id="{6DDBC5F4-D188-47E9-9AC7-031A9817258E}"/>
              </a:ext>
            </a:extLst>
          </p:cNvPr>
          <p:cNvSpPr>
            <a:spLocks/>
          </p:cNvSpPr>
          <p:nvPr/>
        </p:nvSpPr>
        <p:spPr bwMode="auto">
          <a:xfrm>
            <a:off x="3095625" y="2276475"/>
            <a:ext cx="257175" cy="1638300"/>
          </a:xfrm>
          <a:custGeom>
            <a:avLst/>
            <a:gdLst>
              <a:gd name="T0" fmla="*/ 2147483646 w 162"/>
              <a:gd name="T1" fmla="*/ 2147483646 h 1428"/>
              <a:gd name="T2" fmla="*/ 0 w 162"/>
              <a:gd name="T3" fmla="*/ 0 h 1428"/>
              <a:gd name="T4" fmla="*/ 0 w 162"/>
              <a:gd name="T5" fmla="*/ 2147483646 h 1428"/>
              <a:gd name="T6" fmla="*/ 2147483646 w 162"/>
              <a:gd name="T7" fmla="*/ 2147483646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04" name="Text Box 7">
            <a:extLst>
              <a:ext uri="{FF2B5EF4-FFF2-40B4-BE49-F238E27FC236}">
                <a16:creationId xmlns:a16="http://schemas.microsoft.com/office/drawing/2014/main" id="{288CE6A8-D3F9-4E53-9F01-768E286B22E8}"/>
              </a:ext>
            </a:extLst>
          </p:cNvPr>
          <p:cNvSpPr txBox="1">
            <a:spLocks noChangeArrowheads="1"/>
          </p:cNvSpPr>
          <p:nvPr/>
        </p:nvSpPr>
        <p:spPr bwMode="auto">
          <a:xfrm>
            <a:off x="2005013" y="3017838"/>
            <a:ext cx="10112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r">
              <a:spcBef>
                <a:spcPct val="0"/>
              </a:spcBef>
              <a:buFontTx/>
              <a:buNone/>
            </a:pPr>
            <a:r>
              <a:rPr lang="en-US" altLang="en-US" sz="2000" b="0">
                <a:solidFill>
                  <a:srgbClr val="FFFF00"/>
                </a:solidFill>
                <a:latin typeface="Comic Sans MS" panose="030F0702030302020204" pitchFamily="66" charset="0"/>
              </a:rPr>
              <a:t>header</a:t>
            </a:r>
          </a:p>
          <a:p>
            <a:pPr algn="r">
              <a:spcBef>
                <a:spcPct val="0"/>
              </a:spcBef>
              <a:buFontTx/>
              <a:buNone/>
            </a:pPr>
            <a:r>
              <a:rPr lang="en-US" altLang="en-US" sz="2000" b="0">
                <a:solidFill>
                  <a:srgbClr val="FFFF00"/>
                </a:solidFill>
                <a:latin typeface="Comic Sans MS" panose="030F0702030302020204" pitchFamily="66" charset="0"/>
              </a:rPr>
              <a:t> lines</a:t>
            </a:r>
            <a:endParaRPr lang="en-US" altLang="en-US" sz="2400" b="0">
              <a:solidFill>
                <a:srgbClr val="FFFF00"/>
              </a:solidFill>
              <a:latin typeface="Times New Roman" panose="02020603050405020304" pitchFamily="18" charset="0"/>
            </a:endParaRPr>
          </a:p>
        </p:txBody>
      </p:sp>
      <p:sp>
        <p:nvSpPr>
          <p:cNvPr id="29705" name="Line 8">
            <a:extLst>
              <a:ext uri="{FF2B5EF4-FFF2-40B4-BE49-F238E27FC236}">
                <a16:creationId xmlns:a16="http://schemas.microsoft.com/office/drawing/2014/main" id="{A97D3B01-DC71-4C30-8B54-AA6E85F6A760}"/>
              </a:ext>
            </a:extLst>
          </p:cNvPr>
          <p:cNvSpPr>
            <a:spLocks noChangeShapeType="1"/>
          </p:cNvSpPr>
          <p:nvPr/>
        </p:nvSpPr>
        <p:spPr bwMode="auto">
          <a:xfrm flipV="1">
            <a:off x="2190750" y="4381500"/>
            <a:ext cx="923925" cy="257175"/>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6" name="Text Box 9">
            <a:extLst>
              <a:ext uri="{FF2B5EF4-FFF2-40B4-BE49-F238E27FC236}">
                <a16:creationId xmlns:a16="http://schemas.microsoft.com/office/drawing/2014/main" id="{CB72A006-9B66-46D5-A7FE-D48A62227AC3}"/>
              </a:ext>
            </a:extLst>
          </p:cNvPr>
          <p:cNvSpPr txBox="1">
            <a:spLocks noChangeArrowheads="1"/>
          </p:cNvSpPr>
          <p:nvPr/>
        </p:nvSpPr>
        <p:spPr bwMode="auto">
          <a:xfrm>
            <a:off x="838200" y="4360863"/>
            <a:ext cx="14065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data, e.g., </a:t>
            </a:r>
          </a:p>
          <a:p>
            <a:pPr algn="ctr">
              <a:spcBef>
                <a:spcPct val="0"/>
              </a:spcBef>
              <a:buFontTx/>
              <a:buNone/>
            </a:pPr>
            <a:r>
              <a:rPr lang="en-US" altLang="en-US" sz="2000" b="0">
                <a:solidFill>
                  <a:srgbClr val="FFFF00"/>
                </a:solidFill>
                <a:latin typeface="Comic Sans MS" panose="030F0702030302020204" pitchFamily="66" charset="0"/>
              </a:rPr>
              <a:t>requested</a:t>
            </a:r>
          </a:p>
          <a:p>
            <a:pPr algn="ctr">
              <a:spcBef>
                <a:spcPct val="0"/>
              </a:spcBef>
              <a:buFontTx/>
              <a:buNone/>
            </a:pPr>
            <a:r>
              <a:rPr lang="en-US" altLang="en-US" sz="2000" b="0">
                <a:solidFill>
                  <a:srgbClr val="FFFF00"/>
                </a:solidFill>
                <a:latin typeface="Comic Sans MS" panose="030F0702030302020204" pitchFamily="66" charset="0"/>
              </a:rPr>
              <a:t>html file</a:t>
            </a:r>
            <a:endParaRPr lang="en-US" altLang="en-US" sz="2400" b="0">
              <a:solidFill>
                <a:srgbClr val="FFFF00"/>
              </a:solidFill>
              <a:latin typeface="Times New Roman" panose="02020603050405020304" pitchFamily="18"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a:extLst>
              <a:ext uri="{FF2B5EF4-FFF2-40B4-BE49-F238E27FC236}">
                <a16:creationId xmlns:a16="http://schemas.microsoft.com/office/drawing/2014/main" id="{3A04AFCE-6A4B-47DA-AEC5-1DCC196890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D03F40C9-4EBB-4668-B1B2-C16A4A0D565C}" type="slidenum">
              <a:rPr lang="en-US" altLang="en-US" sz="1400" b="0">
                <a:latin typeface="Times New Roman" panose="02020603050405020304" pitchFamily="18" charset="0"/>
              </a:rPr>
              <a:pPr>
                <a:spcBef>
                  <a:spcPct val="0"/>
                </a:spcBef>
                <a:buFontTx/>
                <a:buNone/>
              </a:pPr>
              <a:t>43</a:t>
            </a:fld>
            <a:endParaRPr lang="en-US" altLang="en-US" sz="1400" b="0">
              <a:latin typeface="Times New Roman" panose="02020603050405020304" pitchFamily="18" charset="0"/>
            </a:endParaRPr>
          </a:p>
        </p:txBody>
      </p:sp>
      <p:sp>
        <p:nvSpPr>
          <p:cNvPr id="30723" name="Rectangle 2">
            <a:extLst>
              <a:ext uri="{FF2B5EF4-FFF2-40B4-BE49-F238E27FC236}">
                <a16:creationId xmlns:a16="http://schemas.microsoft.com/office/drawing/2014/main" id="{596CFED6-7090-4D69-B178-85A7391F9946}"/>
              </a:ext>
            </a:extLst>
          </p:cNvPr>
          <p:cNvSpPr>
            <a:spLocks noGrp="1" noChangeArrowheads="1"/>
          </p:cNvSpPr>
          <p:nvPr>
            <p:ph type="title"/>
          </p:nvPr>
        </p:nvSpPr>
        <p:spPr>
          <a:xfrm>
            <a:off x="685800" y="152400"/>
            <a:ext cx="7772400" cy="685800"/>
          </a:xfrm>
        </p:spPr>
        <p:txBody>
          <a:bodyPr/>
          <a:lstStyle/>
          <a:p>
            <a:pPr eaLnBrk="1" hangingPunct="1"/>
            <a:r>
              <a:rPr lang="en-US" altLang="en-US" sz="2400">
                <a:solidFill>
                  <a:srgbClr val="FFFF00"/>
                </a:solidFill>
              </a:rPr>
              <a:t>User-server interaction: </a:t>
            </a:r>
            <a:r>
              <a:rPr lang="en-US" altLang="en-US" sz="2400" i="1">
                <a:solidFill>
                  <a:schemeClr val="bg1"/>
                </a:solidFill>
              </a:rPr>
              <a:t>authentication</a:t>
            </a:r>
          </a:p>
        </p:txBody>
      </p:sp>
      <p:sp>
        <p:nvSpPr>
          <p:cNvPr id="30724" name="Rectangle 3">
            <a:extLst>
              <a:ext uri="{FF2B5EF4-FFF2-40B4-BE49-F238E27FC236}">
                <a16:creationId xmlns:a16="http://schemas.microsoft.com/office/drawing/2014/main" id="{28EBD709-159B-4F64-B392-2B351D6D0390}"/>
              </a:ext>
            </a:extLst>
          </p:cNvPr>
          <p:cNvSpPr>
            <a:spLocks noGrp="1" noChangeArrowheads="1"/>
          </p:cNvSpPr>
          <p:nvPr>
            <p:ph type="body" sz="half" idx="1"/>
          </p:nvPr>
        </p:nvSpPr>
        <p:spPr>
          <a:xfrm>
            <a:off x="381000" y="1066800"/>
            <a:ext cx="4495800" cy="3811588"/>
          </a:xfrm>
        </p:spPr>
        <p:txBody>
          <a:bodyPr/>
          <a:lstStyle/>
          <a:p>
            <a:pPr eaLnBrk="1" hangingPunct="1">
              <a:lnSpc>
                <a:spcPct val="90000"/>
              </a:lnSpc>
              <a:buFontTx/>
              <a:buNone/>
            </a:pPr>
            <a:r>
              <a:rPr lang="en-US" altLang="en-US" sz="2200" b="0">
                <a:solidFill>
                  <a:srgbClr val="FFFF99"/>
                </a:solidFill>
              </a:rPr>
              <a:t>Authentication goal:</a:t>
            </a:r>
            <a:r>
              <a:rPr lang="en-US" altLang="en-US" sz="2200" b="0"/>
              <a:t> control access to server</a:t>
            </a:r>
          </a:p>
          <a:p>
            <a:pPr eaLnBrk="1" hangingPunct="1">
              <a:lnSpc>
                <a:spcPct val="90000"/>
              </a:lnSpc>
            </a:pPr>
            <a:r>
              <a:rPr lang="en-US" altLang="en-US" sz="2200" b="0">
                <a:solidFill>
                  <a:srgbClr val="FFFF99"/>
                </a:solidFill>
              </a:rPr>
              <a:t>stateless:</a:t>
            </a:r>
            <a:r>
              <a:rPr lang="en-US" altLang="en-US" sz="2200" b="0"/>
              <a:t> client presents authorization in each request</a:t>
            </a:r>
          </a:p>
          <a:p>
            <a:pPr eaLnBrk="1" hangingPunct="1">
              <a:lnSpc>
                <a:spcPct val="90000"/>
              </a:lnSpc>
            </a:pPr>
            <a:r>
              <a:rPr lang="en-US" altLang="en-US" sz="2200" b="0"/>
              <a:t>authorization: typically name, password</a:t>
            </a:r>
          </a:p>
          <a:p>
            <a:pPr lvl="1" eaLnBrk="1" hangingPunct="1">
              <a:lnSpc>
                <a:spcPct val="90000"/>
              </a:lnSpc>
            </a:pPr>
            <a:r>
              <a:rPr lang="en-US" altLang="en-US" sz="2200" b="0">
                <a:latin typeface="Courier New" panose="02070309020205020404" pitchFamily="49" charset="0"/>
              </a:rPr>
              <a:t>authorization:</a:t>
            </a:r>
            <a:r>
              <a:rPr lang="en-US" altLang="en-US" sz="2200" b="0"/>
              <a:t> header line in request</a:t>
            </a:r>
          </a:p>
          <a:p>
            <a:pPr lvl="1" eaLnBrk="1" hangingPunct="1">
              <a:lnSpc>
                <a:spcPct val="90000"/>
              </a:lnSpc>
            </a:pPr>
            <a:r>
              <a:rPr lang="en-US" altLang="en-US" sz="2200" b="0"/>
              <a:t>Sends header line </a:t>
            </a:r>
          </a:p>
          <a:p>
            <a:pPr lvl="2" eaLnBrk="1" hangingPunct="1">
              <a:lnSpc>
                <a:spcPct val="90000"/>
              </a:lnSpc>
              <a:buFontTx/>
              <a:buNone/>
            </a:pPr>
            <a:r>
              <a:rPr lang="en-US" altLang="en-US" sz="2200" b="0">
                <a:latin typeface="Courier New" panose="02070309020205020404" pitchFamily="49" charset="0"/>
              </a:rPr>
              <a:t>WWW authenticate:</a:t>
            </a:r>
            <a:r>
              <a:rPr lang="en-US" altLang="en-US" sz="2200" b="0"/>
              <a:t> </a:t>
            </a:r>
          </a:p>
          <a:p>
            <a:pPr lvl="2" eaLnBrk="1" hangingPunct="1">
              <a:lnSpc>
                <a:spcPct val="90000"/>
              </a:lnSpc>
              <a:buFontTx/>
              <a:buNone/>
            </a:pPr>
            <a:r>
              <a:rPr lang="en-US" altLang="en-US" sz="2200" b="0"/>
              <a:t>if unauthorized</a:t>
            </a:r>
          </a:p>
        </p:txBody>
      </p:sp>
      <p:sp>
        <p:nvSpPr>
          <p:cNvPr id="30725" name="Line 4">
            <a:extLst>
              <a:ext uri="{FF2B5EF4-FFF2-40B4-BE49-F238E27FC236}">
                <a16:creationId xmlns:a16="http://schemas.microsoft.com/office/drawing/2014/main" id="{C707F5CE-8FC1-421A-95B7-F67082A15FF7}"/>
              </a:ext>
            </a:extLst>
          </p:cNvPr>
          <p:cNvSpPr>
            <a:spLocks noChangeShapeType="1"/>
          </p:cNvSpPr>
          <p:nvPr/>
        </p:nvSpPr>
        <p:spPr bwMode="auto">
          <a:xfrm>
            <a:off x="4886325" y="1497013"/>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6" name="Text Box 5">
            <a:extLst>
              <a:ext uri="{FF2B5EF4-FFF2-40B4-BE49-F238E27FC236}">
                <a16:creationId xmlns:a16="http://schemas.microsoft.com/office/drawing/2014/main" id="{BBB97936-6D08-459D-AFD2-E39844EBA378}"/>
              </a:ext>
            </a:extLst>
          </p:cNvPr>
          <p:cNvSpPr txBox="1">
            <a:spLocks noChangeArrowheads="1"/>
          </p:cNvSpPr>
          <p:nvPr/>
        </p:nvSpPr>
        <p:spPr bwMode="auto">
          <a:xfrm>
            <a:off x="4495800" y="962025"/>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u="sng">
                <a:solidFill>
                  <a:srgbClr val="FFFF00"/>
                </a:solidFill>
                <a:latin typeface="Comic Sans MS" panose="030F0702030302020204" pitchFamily="66" charset="0"/>
              </a:rPr>
              <a:t>client</a:t>
            </a:r>
            <a:endParaRPr lang="en-US" altLang="en-US" sz="2400" b="0">
              <a:solidFill>
                <a:srgbClr val="FFFF00"/>
              </a:solidFill>
              <a:latin typeface="Times New Roman" panose="02020603050405020304" pitchFamily="18" charset="0"/>
            </a:endParaRPr>
          </a:p>
        </p:txBody>
      </p:sp>
      <p:sp>
        <p:nvSpPr>
          <p:cNvPr id="30727" name="Text Box 6">
            <a:extLst>
              <a:ext uri="{FF2B5EF4-FFF2-40B4-BE49-F238E27FC236}">
                <a16:creationId xmlns:a16="http://schemas.microsoft.com/office/drawing/2014/main" id="{5DC220F8-E1A3-40FB-AF59-73B7D277D29C}"/>
              </a:ext>
            </a:extLst>
          </p:cNvPr>
          <p:cNvSpPr txBox="1">
            <a:spLocks noChangeArrowheads="1"/>
          </p:cNvSpPr>
          <p:nvPr/>
        </p:nvSpPr>
        <p:spPr bwMode="auto">
          <a:xfrm>
            <a:off x="7407275" y="91440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u="sng">
                <a:solidFill>
                  <a:srgbClr val="FFFF00"/>
                </a:solidFill>
                <a:latin typeface="Comic Sans MS" panose="030F0702030302020204" pitchFamily="66" charset="0"/>
              </a:rPr>
              <a:t>server</a:t>
            </a:r>
            <a:endParaRPr lang="en-US" altLang="en-US" sz="2400" b="0">
              <a:solidFill>
                <a:srgbClr val="FFFF00"/>
              </a:solidFill>
              <a:latin typeface="Times New Roman" panose="02020603050405020304" pitchFamily="18" charset="0"/>
            </a:endParaRPr>
          </a:p>
        </p:txBody>
      </p:sp>
      <p:sp>
        <p:nvSpPr>
          <p:cNvPr id="30728" name="Rectangle 7">
            <a:extLst>
              <a:ext uri="{FF2B5EF4-FFF2-40B4-BE49-F238E27FC236}">
                <a16:creationId xmlns:a16="http://schemas.microsoft.com/office/drawing/2014/main" id="{5DB648DF-BE58-401D-9C07-9758FA139C02}"/>
              </a:ext>
            </a:extLst>
          </p:cNvPr>
          <p:cNvSpPr>
            <a:spLocks noChangeArrowheads="1"/>
          </p:cNvSpPr>
          <p:nvPr/>
        </p:nvSpPr>
        <p:spPr bwMode="auto">
          <a:xfrm>
            <a:off x="5086350" y="1524000"/>
            <a:ext cx="2686050" cy="314325"/>
          </a:xfrm>
          <a:prstGeom prst="rect">
            <a:avLst/>
          </a:prstGeom>
          <a:solidFill>
            <a:schemeClr val="accent1"/>
          </a:solidFill>
          <a:ln w="9525">
            <a:solidFill>
              <a:srgbClr val="FF3300"/>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0729" name="Text Box 8">
            <a:extLst>
              <a:ext uri="{FF2B5EF4-FFF2-40B4-BE49-F238E27FC236}">
                <a16:creationId xmlns:a16="http://schemas.microsoft.com/office/drawing/2014/main" id="{2AE17DDC-F15D-4C36-BAAF-EC279D51DD4C}"/>
              </a:ext>
            </a:extLst>
          </p:cNvPr>
          <p:cNvSpPr txBox="1">
            <a:spLocks noChangeArrowheads="1"/>
          </p:cNvSpPr>
          <p:nvPr/>
        </p:nvSpPr>
        <p:spPr bwMode="auto">
          <a:xfrm>
            <a:off x="5130800" y="1481138"/>
            <a:ext cx="2681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request msg</a:t>
            </a:r>
            <a:endParaRPr lang="en-US" altLang="en-US" sz="2400" b="0">
              <a:solidFill>
                <a:schemeClr val="tx1"/>
              </a:solidFill>
              <a:latin typeface="Times New Roman" panose="02020603050405020304" pitchFamily="18" charset="0"/>
            </a:endParaRPr>
          </a:p>
        </p:txBody>
      </p:sp>
      <p:sp>
        <p:nvSpPr>
          <p:cNvPr id="30730" name="Line 9">
            <a:extLst>
              <a:ext uri="{FF2B5EF4-FFF2-40B4-BE49-F238E27FC236}">
                <a16:creationId xmlns:a16="http://schemas.microsoft.com/office/drawing/2014/main" id="{8040C13D-68EF-4C42-A549-C740F6CD6AE5}"/>
              </a:ext>
            </a:extLst>
          </p:cNvPr>
          <p:cNvSpPr>
            <a:spLocks noChangeShapeType="1"/>
          </p:cNvSpPr>
          <p:nvPr/>
        </p:nvSpPr>
        <p:spPr bwMode="auto">
          <a:xfrm flipH="1">
            <a:off x="4914900" y="1944688"/>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1" name="Rectangle 10">
            <a:extLst>
              <a:ext uri="{FF2B5EF4-FFF2-40B4-BE49-F238E27FC236}">
                <a16:creationId xmlns:a16="http://schemas.microsoft.com/office/drawing/2014/main" id="{0DEA0639-662A-4C84-90DD-1EF81C88284F}"/>
              </a:ext>
            </a:extLst>
          </p:cNvPr>
          <p:cNvSpPr>
            <a:spLocks noChangeArrowheads="1"/>
          </p:cNvSpPr>
          <p:nvPr/>
        </p:nvSpPr>
        <p:spPr bwMode="auto">
          <a:xfrm>
            <a:off x="5191125" y="2057400"/>
            <a:ext cx="2505075" cy="557213"/>
          </a:xfrm>
          <a:prstGeom prst="rect">
            <a:avLst/>
          </a:prstGeom>
          <a:solidFill>
            <a:schemeClr val="accent1"/>
          </a:solidFill>
          <a:ln w="9525">
            <a:solidFill>
              <a:srgbClr val="FF3300"/>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0732" name="Text Box 11">
            <a:extLst>
              <a:ext uri="{FF2B5EF4-FFF2-40B4-BE49-F238E27FC236}">
                <a16:creationId xmlns:a16="http://schemas.microsoft.com/office/drawing/2014/main" id="{E78B28C5-81D5-4C83-AD8A-F71602C21D4D}"/>
              </a:ext>
            </a:extLst>
          </p:cNvPr>
          <p:cNvSpPr txBox="1">
            <a:spLocks noChangeArrowheads="1"/>
          </p:cNvSpPr>
          <p:nvPr/>
        </p:nvSpPr>
        <p:spPr bwMode="auto">
          <a:xfrm>
            <a:off x="5168900" y="2025650"/>
            <a:ext cx="2643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401: authorization req.</a:t>
            </a:r>
          </a:p>
          <a:p>
            <a:pPr algn="ctr">
              <a:spcBef>
                <a:spcPct val="0"/>
              </a:spcBef>
              <a:buFontTx/>
              <a:buNone/>
            </a:pPr>
            <a:r>
              <a:rPr lang="en-US" altLang="en-US" sz="1800">
                <a:solidFill>
                  <a:schemeClr val="tx1"/>
                </a:solidFill>
                <a:latin typeface="Courier New" panose="02070309020205020404" pitchFamily="49" charset="0"/>
              </a:rPr>
              <a:t>WWW authenticate:</a:t>
            </a:r>
            <a:endParaRPr lang="en-US" altLang="en-US" sz="2400" b="0">
              <a:solidFill>
                <a:schemeClr val="tx1"/>
              </a:solidFill>
              <a:latin typeface="Times New Roman" panose="02020603050405020304" pitchFamily="18" charset="0"/>
            </a:endParaRPr>
          </a:p>
        </p:txBody>
      </p:sp>
      <p:sp>
        <p:nvSpPr>
          <p:cNvPr id="30733" name="Line 12">
            <a:extLst>
              <a:ext uri="{FF2B5EF4-FFF2-40B4-BE49-F238E27FC236}">
                <a16:creationId xmlns:a16="http://schemas.microsoft.com/office/drawing/2014/main" id="{9636D9C2-DC2C-448F-BAB4-69637D7F769E}"/>
              </a:ext>
            </a:extLst>
          </p:cNvPr>
          <p:cNvSpPr>
            <a:spLocks noChangeShapeType="1"/>
          </p:cNvSpPr>
          <p:nvPr/>
        </p:nvSpPr>
        <p:spPr bwMode="auto">
          <a:xfrm>
            <a:off x="4895850" y="3087688"/>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0734" name="Group 13">
            <a:extLst>
              <a:ext uri="{FF2B5EF4-FFF2-40B4-BE49-F238E27FC236}">
                <a16:creationId xmlns:a16="http://schemas.microsoft.com/office/drawing/2014/main" id="{57D94358-757C-4D6F-8D5B-DBD650842B20}"/>
              </a:ext>
            </a:extLst>
          </p:cNvPr>
          <p:cNvGrpSpPr>
            <a:grpSpLocks/>
          </p:cNvGrpSpPr>
          <p:nvPr/>
        </p:nvGrpSpPr>
        <p:grpSpPr bwMode="auto">
          <a:xfrm>
            <a:off x="5159375" y="2890838"/>
            <a:ext cx="2681288" cy="641350"/>
            <a:chOff x="3124" y="2762"/>
            <a:chExt cx="1689" cy="404"/>
          </a:xfrm>
        </p:grpSpPr>
        <p:sp>
          <p:nvSpPr>
            <p:cNvPr id="30752" name="Rectangle 14">
              <a:extLst>
                <a:ext uri="{FF2B5EF4-FFF2-40B4-BE49-F238E27FC236}">
                  <a16:creationId xmlns:a16="http://schemas.microsoft.com/office/drawing/2014/main" id="{7F3C89D6-6B7A-4263-907E-BF2D3B5A57CF}"/>
                </a:ext>
              </a:extLst>
            </p:cNvPr>
            <p:cNvSpPr>
              <a:spLocks noChangeArrowheads="1"/>
            </p:cNvSpPr>
            <p:nvPr/>
          </p:nvSpPr>
          <p:spPr bwMode="auto">
            <a:xfrm>
              <a:off x="3186" y="2791"/>
              <a:ext cx="1578" cy="3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0753" name="Text Box 15">
              <a:extLst>
                <a:ext uri="{FF2B5EF4-FFF2-40B4-BE49-F238E27FC236}">
                  <a16:creationId xmlns:a16="http://schemas.microsoft.com/office/drawing/2014/main" id="{A5622D6E-5D2D-49D1-8493-F9DAC6AACB49}"/>
                </a:ext>
              </a:extLst>
            </p:cNvPr>
            <p:cNvSpPr txBox="1">
              <a:spLocks noChangeArrowheads="1"/>
            </p:cNvSpPr>
            <p:nvPr/>
          </p:nvSpPr>
          <p:spPr bwMode="auto">
            <a:xfrm>
              <a:off x="3124" y="2762"/>
              <a:ext cx="16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request msg</a:t>
              </a:r>
            </a:p>
            <a:p>
              <a:pPr algn="ctr">
                <a:spcBef>
                  <a:spcPct val="0"/>
                </a:spcBef>
                <a:buFontTx/>
                <a:buNone/>
              </a:pPr>
              <a:r>
                <a:rPr lang="en-US" altLang="en-US" sz="1800" b="0">
                  <a:solidFill>
                    <a:schemeClr val="tx1"/>
                  </a:solidFill>
                  <a:latin typeface="Comic Sans MS" panose="030F0702030302020204" pitchFamily="66" charset="0"/>
                </a:rPr>
                <a:t>+ </a:t>
              </a:r>
              <a:r>
                <a:rPr lang="en-US" altLang="en-US" sz="1600">
                  <a:solidFill>
                    <a:schemeClr val="tx1"/>
                  </a:solidFill>
                  <a:latin typeface="Courier New" panose="02070309020205020404" pitchFamily="49" charset="0"/>
                </a:rPr>
                <a:t>Authorization:line</a:t>
              </a:r>
              <a:endParaRPr lang="en-US" altLang="en-US" sz="2400" b="0">
                <a:solidFill>
                  <a:schemeClr val="tx1"/>
                </a:solidFill>
                <a:latin typeface="Times New Roman" panose="02020603050405020304" pitchFamily="18" charset="0"/>
              </a:endParaRPr>
            </a:p>
          </p:txBody>
        </p:sp>
      </p:grpSp>
      <p:sp>
        <p:nvSpPr>
          <p:cNvPr id="30735" name="Line 16">
            <a:extLst>
              <a:ext uri="{FF2B5EF4-FFF2-40B4-BE49-F238E27FC236}">
                <a16:creationId xmlns:a16="http://schemas.microsoft.com/office/drawing/2014/main" id="{AFC473F5-24EF-40D7-BD2C-456BB652651A}"/>
              </a:ext>
            </a:extLst>
          </p:cNvPr>
          <p:cNvSpPr>
            <a:spLocks noChangeShapeType="1"/>
          </p:cNvSpPr>
          <p:nvPr/>
        </p:nvSpPr>
        <p:spPr bwMode="auto">
          <a:xfrm flipH="1">
            <a:off x="4886325" y="3573463"/>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0736" name="Group 17">
            <a:extLst>
              <a:ext uri="{FF2B5EF4-FFF2-40B4-BE49-F238E27FC236}">
                <a16:creationId xmlns:a16="http://schemas.microsoft.com/office/drawing/2014/main" id="{8AD7D2BA-6114-40BB-9990-2FA9CB28BCE5}"/>
              </a:ext>
            </a:extLst>
          </p:cNvPr>
          <p:cNvGrpSpPr>
            <a:grpSpLocks/>
          </p:cNvGrpSpPr>
          <p:nvPr/>
        </p:nvGrpSpPr>
        <p:grpSpPr bwMode="auto">
          <a:xfrm>
            <a:off x="5102225" y="3605213"/>
            <a:ext cx="2767013" cy="366712"/>
            <a:chOff x="3268" y="2846"/>
            <a:chExt cx="1743" cy="231"/>
          </a:xfrm>
        </p:grpSpPr>
        <p:sp>
          <p:nvSpPr>
            <p:cNvPr id="30750" name="Rectangle 18">
              <a:extLst>
                <a:ext uri="{FF2B5EF4-FFF2-40B4-BE49-F238E27FC236}">
                  <a16:creationId xmlns:a16="http://schemas.microsoft.com/office/drawing/2014/main" id="{34BE44BC-0F72-47B5-98C7-AAE90BF7280A}"/>
                </a:ext>
              </a:extLst>
            </p:cNvPr>
            <p:cNvSpPr>
              <a:spLocks noChangeArrowheads="1"/>
            </p:cNvSpPr>
            <p:nvPr/>
          </p:nvSpPr>
          <p:spPr bwMode="auto">
            <a:xfrm>
              <a:off x="3282" y="2856"/>
              <a:ext cx="1692" cy="1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0751" name="Text Box 19">
              <a:extLst>
                <a:ext uri="{FF2B5EF4-FFF2-40B4-BE49-F238E27FC236}">
                  <a16:creationId xmlns:a16="http://schemas.microsoft.com/office/drawing/2014/main" id="{39EEC1A7-3487-49FE-89D0-0B03EB732CBD}"/>
                </a:ext>
              </a:extLst>
            </p:cNvPr>
            <p:cNvSpPr txBox="1">
              <a:spLocks noChangeArrowheads="1"/>
            </p:cNvSpPr>
            <p:nvPr/>
          </p:nvSpPr>
          <p:spPr bwMode="auto">
            <a:xfrm>
              <a:off x="3268" y="2846"/>
              <a:ext cx="17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response msg</a:t>
              </a:r>
              <a:endParaRPr lang="en-US" altLang="en-US" sz="2400" b="0">
                <a:solidFill>
                  <a:schemeClr val="tx1"/>
                </a:solidFill>
                <a:latin typeface="Times New Roman" panose="02020603050405020304" pitchFamily="18" charset="0"/>
              </a:endParaRPr>
            </a:p>
          </p:txBody>
        </p:sp>
      </p:grpSp>
      <p:sp>
        <p:nvSpPr>
          <p:cNvPr id="30737" name="Line 20">
            <a:extLst>
              <a:ext uri="{FF2B5EF4-FFF2-40B4-BE49-F238E27FC236}">
                <a16:creationId xmlns:a16="http://schemas.microsoft.com/office/drawing/2014/main" id="{FA6E7AB3-585A-4486-8FA8-4FAD3276C453}"/>
              </a:ext>
            </a:extLst>
          </p:cNvPr>
          <p:cNvSpPr>
            <a:spLocks noChangeShapeType="1"/>
          </p:cNvSpPr>
          <p:nvPr/>
        </p:nvSpPr>
        <p:spPr bwMode="auto">
          <a:xfrm>
            <a:off x="4867275" y="4573588"/>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0738" name="Group 21">
            <a:extLst>
              <a:ext uri="{FF2B5EF4-FFF2-40B4-BE49-F238E27FC236}">
                <a16:creationId xmlns:a16="http://schemas.microsoft.com/office/drawing/2014/main" id="{E6F9A1AB-3C9C-4140-8F01-22ED279F2DD0}"/>
              </a:ext>
            </a:extLst>
          </p:cNvPr>
          <p:cNvGrpSpPr>
            <a:grpSpLocks/>
          </p:cNvGrpSpPr>
          <p:nvPr/>
        </p:nvGrpSpPr>
        <p:grpSpPr bwMode="auto">
          <a:xfrm>
            <a:off x="5140325" y="4395788"/>
            <a:ext cx="2681288" cy="641350"/>
            <a:chOff x="3124" y="2762"/>
            <a:chExt cx="1689" cy="404"/>
          </a:xfrm>
        </p:grpSpPr>
        <p:sp>
          <p:nvSpPr>
            <p:cNvPr id="30748" name="Rectangle 22">
              <a:extLst>
                <a:ext uri="{FF2B5EF4-FFF2-40B4-BE49-F238E27FC236}">
                  <a16:creationId xmlns:a16="http://schemas.microsoft.com/office/drawing/2014/main" id="{F9174CDE-0560-4082-A968-DEE45630111E}"/>
                </a:ext>
              </a:extLst>
            </p:cNvPr>
            <p:cNvSpPr>
              <a:spLocks noChangeArrowheads="1"/>
            </p:cNvSpPr>
            <p:nvPr/>
          </p:nvSpPr>
          <p:spPr bwMode="auto">
            <a:xfrm>
              <a:off x="3186" y="2791"/>
              <a:ext cx="1578" cy="3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0749" name="Text Box 23">
              <a:extLst>
                <a:ext uri="{FF2B5EF4-FFF2-40B4-BE49-F238E27FC236}">
                  <a16:creationId xmlns:a16="http://schemas.microsoft.com/office/drawing/2014/main" id="{BCA2AA09-697B-422B-B6C7-62458477B2C8}"/>
                </a:ext>
              </a:extLst>
            </p:cNvPr>
            <p:cNvSpPr txBox="1">
              <a:spLocks noChangeArrowheads="1"/>
            </p:cNvSpPr>
            <p:nvPr/>
          </p:nvSpPr>
          <p:spPr bwMode="auto">
            <a:xfrm>
              <a:off x="3124" y="2762"/>
              <a:ext cx="16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request msg</a:t>
              </a:r>
            </a:p>
            <a:p>
              <a:pPr algn="ctr">
                <a:spcBef>
                  <a:spcPct val="0"/>
                </a:spcBef>
                <a:buFontTx/>
                <a:buNone/>
              </a:pPr>
              <a:r>
                <a:rPr lang="en-US" altLang="en-US" sz="1800" b="0">
                  <a:solidFill>
                    <a:schemeClr val="tx1"/>
                  </a:solidFill>
                  <a:latin typeface="Comic Sans MS" panose="030F0702030302020204" pitchFamily="66" charset="0"/>
                </a:rPr>
                <a:t>+ </a:t>
              </a:r>
              <a:r>
                <a:rPr lang="en-US" altLang="en-US" sz="1600">
                  <a:solidFill>
                    <a:schemeClr val="tx1"/>
                  </a:solidFill>
                  <a:latin typeface="Courier New" panose="02070309020205020404" pitchFamily="49" charset="0"/>
                </a:rPr>
                <a:t>Authorization:line</a:t>
              </a:r>
            </a:p>
          </p:txBody>
        </p:sp>
      </p:grpSp>
      <p:sp>
        <p:nvSpPr>
          <p:cNvPr id="30739" name="Line 24">
            <a:extLst>
              <a:ext uri="{FF2B5EF4-FFF2-40B4-BE49-F238E27FC236}">
                <a16:creationId xmlns:a16="http://schemas.microsoft.com/office/drawing/2014/main" id="{13B19321-D7CA-496B-818A-477676B28E20}"/>
              </a:ext>
            </a:extLst>
          </p:cNvPr>
          <p:cNvSpPr>
            <a:spLocks noChangeShapeType="1"/>
          </p:cNvSpPr>
          <p:nvPr/>
        </p:nvSpPr>
        <p:spPr bwMode="auto">
          <a:xfrm flipH="1">
            <a:off x="4810125" y="5562600"/>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0740" name="Group 25">
            <a:extLst>
              <a:ext uri="{FF2B5EF4-FFF2-40B4-BE49-F238E27FC236}">
                <a16:creationId xmlns:a16="http://schemas.microsoft.com/office/drawing/2014/main" id="{BC0B654C-F940-40A8-B6B5-FA6359E14907}"/>
              </a:ext>
            </a:extLst>
          </p:cNvPr>
          <p:cNvGrpSpPr>
            <a:grpSpLocks/>
          </p:cNvGrpSpPr>
          <p:nvPr/>
        </p:nvGrpSpPr>
        <p:grpSpPr bwMode="auto">
          <a:xfrm>
            <a:off x="5111750" y="5100638"/>
            <a:ext cx="2767013" cy="366712"/>
            <a:chOff x="3268" y="2846"/>
            <a:chExt cx="1743" cy="231"/>
          </a:xfrm>
        </p:grpSpPr>
        <p:sp>
          <p:nvSpPr>
            <p:cNvPr id="30746" name="Rectangle 26">
              <a:extLst>
                <a:ext uri="{FF2B5EF4-FFF2-40B4-BE49-F238E27FC236}">
                  <a16:creationId xmlns:a16="http://schemas.microsoft.com/office/drawing/2014/main" id="{57F3A63F-6D68-4108-BE69-84799B7C7670}"/>
                </a:ext>
              </a:extLst>
            </p:cNvPr>
            <p:cNvSpPr>
              <a:spLocks noChangeArrowheads="1"/>
            </p:cNvSpPr>
            <p:nvPr/>
          </p:nvSpPr>
          <p:spPr bwMode="auto">
            <a:xfrm>
              <a:off x="3282" y="2856"/>
              <a:ext cx="1692" cy="1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0747" name="Text Box 27">
              <a:extLst>
                <a:ext uri="{FF2B5EF4-FFF2-40B4-BE49-F238E27FC236}">
                  <a16:creationId xmlns:a16="http://schemas.microsoft.com/office/drawing/2014/main" id="{4251A9E1-28BB-43D7-BE43-CE750160262B}"/>
                </a:ext>
              </a:extLst>
            </p:cNvPr>
            <p:cNvSpPr txBox="1">
              <a:spLocks noChangeArrowheads="1"/>
            </p:cNvSpPr>
            <p:nvPr/>
          </p:nvSpPr>
          <p:spPr bwMode="auto">
            <a:xfrm>
              <a:off x="3268" y="2846"/>
              <a:ext cx="17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response msg</a:t>
              </a:r>
              <a:endParaRPr lang="en-US" altLang="en-US" sz="2400" b="0">
                <a:solidFill>
                  <a:schemeClr val="tx1"/>
                </a:solidFill>
                <a:latin typeface="Times New Roman" panose="02020603050405020304" pitchFamily="18" charset="0"/>
              </a:endParaRPr>
            </a:p>
          </p:txBody>
        </p:sp>
      </p:grpSp>
      <p:sp>
        <p:nvSpPr>
          <p:cNvPr id="30741" name="Line 28">
            <a:extLst>
              <a:ext uri="{FF2B5EF4-FFF2-40B4-BE49-F238E27FC236}">
                <a16:creationId xmlns:a16="http://schemas.microsoft.com/office/drawing/2014/main" id="{0D3B71E4-3E4E-4948-AD28-0F427010251A}"/>
              </a:ext>
            </a:extLst>
          </p:cNvPr>
          <p:cNvSpPr>
            <a:spLocks noChangeShapeType="1"/>
          </p:cNvSpPr>
          <p:nvPr/>
        </p:nvSpPr>
        <p:spPr bwMode="auto">
          <a:xfrm>
            <a:off x="8553450" y="1525588"/>
            <a:ext cx="0" cy="4143375"/>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0742" name="Group 29">
            <a:extLst>
              <a:ext uri="{FF2B5EF4-FFF2-40B4-BE49-F238E27FC236}">
                <a16:creationId xmlns:a16="http://schemas.microsoft.com/office/drawing/2014/main" id="{840CAA07-BFD7-4294-BF34-C0F9C4D624CE}"/>
              </a:ext>
            </a:extLst>
          </p:cNvPr>
          <p:cNvGrpSpPr>
            <a:grpSpLocks/>
          </p:cNvGrpSpPr>
          <p:nvPr/>
        </p:nvGrpSpPr>
        <p:grpSpPr bwMode="auto">
          <a:xfrm>
            <a:off x="8201025" y="5010150"/>
            <a:ext cx="711200" cy="396875"/>
            <a:chOff x="4986" y="3503"/>
            <a:chExt cx="448" cy="250"/>
          </a:xfrm>
        </p:grpSpPr>
        <p:sp>
          <p:nvSpPr>
            <p:cNvPr id="30744" name="Rectangle 30">
              <a:extLst>
                <a:ext uri="{FF2B5EF4-FFF2-40B4-BE49-F238E27FC236}">
                  <a16:creationId xmlns:a16="http://schemas.microsoft.com/office/drawing/2014/main" id="{2A1EDB3B-8A46-40D4-B80C-D292B416E2DB}"/>
                </a:ext>
              </a:extLst>
            </p:cNvPr>
            <p:cNvSpPr>
              <a:spLocks noChangeArrowheads="1"/>
            </p:cNvSpPr>
            <p:nvPr/>
          </p:nvSpPr>
          <p:spPr bwMode="auto">
            <a:xfrm>
              <a:off x="5040" y="3564"/>
              <a:ext cx="360"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0745" name="Text Box 31">
              <a:extLst>
                <a:ext uri="{FF2B5EF4-FFF2-40B4-BE49-F238E27FC236}">
                  <a16:creationId xmlns:a16="http://schemas.microsoft.com/office/drawing/2014/main" id="{EF3B28AB-9919-48D2-8097-21055882A87B}"/>
                </a:ext>
              </a:extLst>
            </p:cNvPr>
            <p:cNvSpPr txBox="1">
              <a:spLocks noChangeArrowheads="1"/>
            </p:cNvSpPr>
            <p:nvPr/>
          </p:nvSpPr>
          <p:spPr bwMode="auto">
            <a:xfrm>
              <a:off x="4986" y="3503"/>
              <a:ext cx="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0000"/>
                  </a:solidFill>
                  <a:latin typeface="Comic Sans MS" panose="030F0702030302020204" pitchFamily="66" charset="0"/>
                </a:rPr>
                <a:t>time</a:t>
              </a:r>
              <a:endParaRPr lang="en-US" altLang="en-US" sz="2400" b="0">
                <a:solidFill>
                  <a:schemeClr val="tx1"/>
                </a:solidFill>
                <a:latin typeface="Times New Roman" panose="02020603050405020304" pitchFamily="18" charset="0"/>
              </a:endParaRPr>
            </a:p>
          </p:txBody>
        </p:sp>
      </p:grpSp>
      <p:sp>
        <p:nvSpPr>
          <p:cNvPr id="30743" name="Text Box 32">
            <a:extLst>
              <a:ext uri="{FF2B5EF4-FFF2-40B4-BE49-F238E27FC236}">
                <a16:creationId xmlns:a16="http://schemas.microsoft.com/office/drawing/2014/main" id="{143F41D8-2F93-4116-806D-D5FB3160EC98}"/>
              </a:ext>
            </a:extLst>
          </p:cNvPr>
          <p:cNvSpPr txBox="1">
            <a:spLocks noChangeArrowheads="1"/>
          </p:cNvSpPr>
          <p:nvPr/>
        </p:nvSpPr>
        <p:spPr bwMode="auto">
          <a:xfrm>
            <a:off x="228600" y="5394325"/>
            <a:ext cx="4724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2000" b="0">
                <a:solidFill>
                  <a:srgbClr val="FFFF00"/>
                </a:solidFill>
                <a:latin typeface="Comic Sans MS" panose="030F0702030302020204" pitchFamily="66" charset="0"/>
              </a:rPr>
              <a:t>Browser caches name &amp; password so</a:t>
            </a:r>
          </a:p>
          <a:p>
            <a:pPr>
              <a:spcBef>
                <a:spcPct val="0"/>
              </a:spcBef>
              <a:buFontTx/>
              <a:buNone/>
            </a:pPr>
            <a:r>
              <a:rPr lang="en-US" altLang="en-US" sz="2000" b="0">
                <a:solidFill>
                  <a:srgbClr val="FFFF00"/>
                </a:solidFill>
                <a:latin typeface="Comic Sans MS" panose="030F0702030302020204" pitchFamily="66" charset="0"/>
              </a:rPr>
              <a:t>that user does not have to repeatedly enter it.</a:t>
            </a:r>
            <a:endParaRPr lang="en-US" altLang="en-US" sz="2400" b="0">
              <a:solidFill>
                <a:srgbClr val="FFFF00"/>
              </a:solidFill>
              <a:latin typeface="Times New Roman" panose="02020603050405020304" pitchFamily="18"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6">
            <a:extLst>
              <a:ext uri="{FF2B5EF4-FFF2-40B4-BE49-F238E27FC236}">
                <a16:creationId xmlns:a16="http://schemas.microsoft.com/office/drawing/2014/main" id="{0B74B721-E000-44E5-B410-14743D5F22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B2057E55-7438-4397-91B1-AA38BA741C12}" type="slidenum">
              <a:rPr lang="en-US" altLang="en-US" sz="1400" b="0">
                <a:latin typeface="Times New Roman" panose="02020603050405020304" pitchFamily="18" charset="0"/>
              </a:rPr>
              <a:pPr>
                <a:spcBef>
                  <a:spcPct val="0"/>
                </a:spcBef>
                <a:buFontTx/>
                <a:buNone/>
              </a:pPr>
              <a:t>44</a:t>
            </a:fld>
            <a:endParaRPr lang="en-US" altLang="en-US" sz="1400" b="0">
              <a:latin typeface="Times New Roman" panose="02020603050405020304" pitchFamily="18" charset="0"/>
            </a:endParaRPr>
          </a:p>
        </p:txBody>
      </p:sp>
      <p:sp>
        <p:nvSpPr>
          <p:cNvPr id="31747" name="Rectangle 2">
            <a:extLst>
              <a:ext uri="{FF2B5EF4-FFF2-40B4-BE49-F238E27FC236}">
                <a16:creationId xmlns:a16="http://schemas.microsoft.com/office/drawing/2014/main" id="{6C73BF62-C842-49ED-8400-DC0AE6863484}"/>
              </a:ext>
            </a:extLst>
          </p:cNvPr>
          <p:cNvSpPr>
            <a:spLocks noGrp="1" noChangeArrowheads="1"/>
          </p:cNvSpPr>
          <p:nvPr>
            <p:ph type="title"/>
          </p:nvPr>
        </p:nvSpPr>
        <p:spPr>
          <a:xfrm>
            <a:off x="685800" y="381000"/>
            <a:ext cx="7772400" cy="685800"/>
          </a:xfrm>
        </p:spPr>
        <p:txBody>
          <a:bodyPr/>
          <a:lstStyle/>
          <a:p>
            <a:pPr eaLnBrk="1" hangingPunct="1"/>
            <a:r>
              <a:rPr lang="en-US" altLang="en-US" sz="2400">
                <a:solidFill>
                  <a:srgbClr val="FFFF00"/>
                </a:solidFill>
              </a:rPr>
              <a:t>User-server interaction: cookies</a:t>
            </a:r>
          </a:p>
        </p:txBody>
      </p:sp>
      <p:sp>
        <p:nvSpPr>
          <p:cNvPr id="31748" name="Rectangle 3">
            <a:extLst>
              <a:ext uri="{FF2B5EF4-FFF2-40B4-BE49-F238E27FC236}">
                <a16:creationId xmlns:a16="http://schemas.microsoft.com/office/drawing/2014/main" id="{BEA2B184-D2F7-49E7-85B2-30C89768CA9D}"/>
              </a:ext>
            </a:extLst>
          </p:cNvPr>
          <p:cNvSpPr>
            <a:spLocks noGrp="1" noChangeArrowheads="1"/>
          </p:cNvSpPr>
          <p:nvPr>
            <p:ph type="body" sz="half" idx="1"/>
          </p:nvPr>
        </p:nvSpPr>
        <p:spPr>
          <a:xfrm>
            <a:off x="304800" y="1714500"/>
            <a:ext cx="3600450" cy="4305300"/>
          </a:xfrm>
        </p:spPr>
        <p:txBody>
          <a:bodyPr/>
          <a:lstStyle/>
          <a:p>
            <a:pPr eaLnBrk="1" hangingPunct="1">
              <a:lnSpc>
                <a:spcPct val="90000"/>
              </a:lnSpc>
            </a:pPr>
            <a:r>
              <a:rPr lang="en-US" altLang="en-US" sz="2200" b="0"/>
              <a:t>server sends “</a:t>
            </a:r>
            <a:r>
              <a:rPr lang="en-US" altLang="en-US" sz="2200" b="0" i="1">
                <a:solidFill>
                  <a:schemeClr val="accent1"/>
                </a:solidFill>
              </a:rPr>
              <a:t>cookie</a:t>
            </a:r>
            <a:r>
              <a:rPr lang="en-US" altLang="en-US" sz="2200" b="0"/>
              <a:t>” to client in response msg</a:t>
            </a:r>
            <a:endParaRPr lang="en-US" altLang="en-US" sz="2200" b="0">
              <a:solidFill>
                <a:srgbClr val="FF0000"/>
              </a:solidFill>
            </a:endParaRPr>
          </a:p>
          <a:p>
            <a:pPr lvl="1" eaLnBrk="1" hangingPunct="1">
              <a:lnSpc>
                <a:spcPct val="90000"/>
              </a:lnSpc>
              <a:buFontTx/>
              <a:buNone/>
            </a:pPr>
            <a:r>
              <a:rPr lang="en-US" altLang="en-US" sz="2200" b="0">
                <a:solidFill>
                  <a:srgbClr val="FFFF00"/>
                </a:solidFill>
                <a:latin typeface="Courier New" panose="02070309020205020404" pitchFamily="49" charset="0"/>
              </a:rPr>
              <a:t>Set-cookie: 1678453</a:t>
            </a:r>
            <a:endParaRPr lang="en-US" altLang="en-US" sz="2200" b="0">
              <a:solidFill>
                <a:srgbClr val="FFFF00"/>
              </a:solidFill>
            </a:endParaRPr>
          </a:p>
          <a:p>
            <a:pPr eaLnBrk="1" hangingPunct="1">
              <a:lnSpc>
                <a:spcPct val="90000"/>
              </a:lnSpc>
            </a:pPr>
            <a:r>
              <a:rPr lang="en-US" altLang="en-US" sz="2200" b="0"/>
              <a:t>client presents cookie in later requests</a:t>
            </a:r>
          </a:p>
          <a:p>
            <a:pPr lvl="1" eaLnBrk="1" hangingPunct="1">
              <a:lnSpc>
                <a:spcPct val="90000"/>
              </a:lnSpc>
              <a:buFontTx/>
              <a:buNone/>
            </a:pPr>
            <a:r>
              <a:rPr lang="en-US" altLang="en-US" sz="2200" b="0">
                <a:solidFill>
                  <a:srgbClr val="FFFF00"/>
                </a:solidFill>
                <a:latin typeface="Courier New" panose="02070309020205020404" pitchFamily="49" charset="0"/>
              </a:rPr>
              <a:t>cookie: 1678453</a:t>
            </a:r>
          </a:p>
          <a:p>
            <a:pPr eaLnBrk="1" hangingPunct="1">
              <a:lnSpc>
                <a:spcPct val="90000"/>
              </a:lnSpc>
            </a:pPr>
            <a:r>
              <a:rPr lang="en-US" altLang="en-US" sz="2200" b="0"/>
              <a:t>server matches presented-cookie with server-stored info</a:t>
            </a:r>
          </a:p>
          <a:p>
            <a:pPr lvl="1" eaLnBrk="1" hangingPunct="1">
              <a:lnSpc>
                <a:spcPct val="90000"/>
              </a:lnSpc>
            </a:pPr>
            <a:r>
              <a:rPr lang="en-US" altLang="en-US" sz="2200" b="0"/>
              <a:t>authentication</a:t>
            </a:r>
          </a:p>
          <a:p>
            <a:pPr lvl="1" eaLnBrk="1" hangingPunct="1">
              <a:lnSpc>
                <a:spcPct val="90000"/>
              </a:lnSpc>
            </a:pPr>
            <a:r>
              <a:rPr lang="en-US" altLang="en-US" sz="2200" b="0"/>
              <a:t>remembering user preferences</a:t>
            </a:r>
          </a:p>
        </p:txBody>
      </p:sp>
      <p:sp>
        <p:nvSpPr>
          <p:cNvPr id="31749" name="Line 4">
            <a:extLst>
              <a:ext uri="{FF2B5EF4-FFF2-40B4-BE49-F238E27FC236}">
                <a16:creationId xmlns:a16="http://schemas.microsoft.com/office/drawing/2014/main" id="{8FF6DC19-00CC-48D1-AD72-C8C79573DB4F}"/>
              </a:ext>
            </a:extLst>
          </p:cNvPr>
          <p:cNvSpPr>
            <a:spLocks noChangeShapeType="1"/>
          </p:cNvSpPr>
          <p:nvPr/>
        </p:nvSpPr>
        <p:spPr bwMode="auto">
          <a:xfrm>
            <a:off x="4267200" y="1971675"/>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0" name="Text Box 5">
            <a:extLst>
              <a:ext uri="{FF2B5EF4-FFF2-40B4-BE49-F238E27FC236}">
                <a16:creationId xmlns:a16="http://schemas.microsoft.com/office/drawing/2014/main" id="{19E3B68C-5532-4660-B15E-01E89E7387C5}"/>
              </a:ext>
            </a:extLst>
          </p:cNvPr>
          <p:cNvSpPr txBox="1">
            <a:spLocks noChangeArrowheads="1"/>
          </p:cNvSpPr>
          <p:nvPr/>
        </p:nvSpPr>
        <p:spPr bwMode="auto">
          <a:xfrm>
            <a:off x="3876675" y="1436688"/>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u="sng">
                <a:solidFill>
                  <a:srgbClr val="FFFF00"/>
                </a:solidFill>
                <a:latin typeface="Comic Sans MS" panose="030F0702030302020204" pitchFamily="66" charset="0"/>
              </a:rPr>
              <a:t>client</a:t>
            </a:r>
            <a:endParaRPr lang="en-US" altLang="en-US" sz="2400" b="0">
              <a:solidFill>
                <a:srgbClr val="FFFF00"/>
              </a:solidFill>
              <a:latin typeface="Times New Roman" panose="02020603050405020304" pitchFamily="18" charset="0"/>
            </a:endParaRPr>
          </a:p>
        </p:txBody>
      </p:sp>
      <p:sp>
        <p:nvSpPr>
          <p:cNvPr id="31751" name="Text Box 6">
            <a:extLst>
              <a:ext uri="{FF2B5EF4-FFF2-40B4-BE49-F238E27FC236}">
                <a16:creationId xmlns:a16="http://schemas.microsoft.com/office/drawing/2014/main" id="{BA95E337-F755-4249-83D6-3EB57E4644C3}"/>
              </a:ext>
            </a:extLst>
          </p:cNvPr>
          <p:cNvSpPr txBox="1">
            <a:spLocks noChangeArrowheads="1"/>
          </p:cNvSpPr>
          <p:nvPr/>
        </p:nvSpPr>
        <p:spPr bwMode="auto">
          <a:xfrm>
            <a:off x="7321550" y="1408113"/>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u="sng">
                <a:solidFill>
                  <a:srgbClr val="FFFF00"/>
                </a:solidFill>
                <a:latin typeface="Comic Sans MS" panose="030F0702030302020204" pitchFamily="66" charset="0"/>
              </a:rPr>
              <a:t>server</a:t>
            </a:r>
            <a:endParaRPr lang="en-US" altLang="en-US" sz="2400" b="0">
              <a:solidFill>
                <a:srgbClr val="FFFF00"/>
              </a:solidFill>
              <a:latin typeface="Times New Roman" panose="02020603050405020304" pitchFamily="18" charset="0"/>
            </a:endParaRPr>
          </a:p>
        </p:txBody>
      </p:sp>
      <p:sp>
        <p:nvSpPr>
          <p:cNvPr id="31752" name="Rectangle 7">
            <a:extLst>
              <a:ext uri="{FF2B5EF4-FFF2-40B4-BE49-F238E27FC236}">
                <a16:creationId xmlns:a16="http://schemas.microsoft.com/office/drawing/2014/main" id="{0943F996-B54D-4204-A5AA-532A2D71324D}"/>
              </a:ext>
            </a:extLst>
          </p:cNvPr>
          <p:cNvSpPr>
            <a:spLocks noChangeArrowheads="1"/>
          </p:cNvSpPr>
          <p:nvPr/>
        </p:nvSpPr>
        <p:spPr bwMode="auto">
          <a:xfrm>
            <a:off x="4505325" y="1971675"/>
            <a:ext cx="2686050" cy="3143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1753" name="Text Box 8">
            <a:extLst>
              <a:ext uri="{FF2B5EF4-FFF2-40B4-BE49-F238E27FC236}">
                <a16:creationId xmlns:a16="http://schemas.microsoft.com/office/drawing/2014/main" id="{30DC6742-AED7-4FC1-AF86-5981E8CFB1BB}"/>
              </a:ext>
            </a:extLst>
          </p:cNvPr>
          <p:cNvSpPr txBox="1">
            <a:spLocks noChangeArrowheads="1"/>
          </p:cNvSpPr>
          <p:nvPr/>
        </p:nvSpPr>
        <p:spPr bwMode="auto">
          <a:xfrm>
            <a:off x="4511675" y="1955800"/>
            <a:ext cx="2681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request msg</a:t>
            </a:r>
            <a:endParaRPr lang="en-US" altLang="en-US" sz="2400" b="0">
              <a:solidFill>
                <a:schemeClr val="tx1"/>
              </a:solidFill>
              <a:latin typeface="Times New Roman" panose="02020603050405020304" pitchFamily="18" charset="0"/>
            </a:endParaRPr>
          </a:p>
        </p:txBody>
      </p:sp>
      <p:sp>
        <p:nvSpPr>
          <p:cNvPr id="31754" name="Line 9">
            <a:extLst>
              <a:ext uri="{FF2B5EF4-FFF2-40B4-BE49-F238E27FC236}">
                <a16:creationId xmlns:a16="http://schemas.microsoft.com/office/drawing/2014/main" id="{670EAA48-D616-4696-96F1-FEA1FAF3095F}"/>
              </a:ext>
            </a:extLst>
          </p:cNvPr>
          <p:cNvSpPr>
            <a:spLocks noChangeShapeType="1"/>
          </p:cNvSpPr>
          <p:nvPr/>
        </p:nvSpPr>
        <p:spPr bwMode="auto">
          <a:xfrm flipH="1">
            <a:off x="4295775" y="2419350"/>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Rectangle 10">
            <a:extLst>
              <a:ext uri="{FF2B5EF4-FFF2-40B4-BE49-F238E27FC236}">
                <a16:creationId xmlns:a16="http://schemas.microsoft.com/office/drawing/2014/main" id="{9069F15D-BDBA-4FA6-87FA-0029CC998747}"/>
              </a:ext>
            </a:extLst>
          </p:cNvPr>
          <p:cNvSpPr>
            <a:spLocks noChangeArrowheads="1"/>
          </p:cNvSpPr>
          <p:nvPr/>
        </p:nvSpPr>
        <p:spPr bwMode="auto">
          <a:xfrm>
            <a:off x="4629150" y="2392363"/>
            <a:ext cx="2505075" cy="5572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1756" name="Text Box 11">
            <a:extLst>
              <a:ext uri="{FF2B5EF4-FFF2-40B4-BE49-F238E27FC236}">
                <a16:creationId xmlns:a16="http://schemas.microsoft.com/office/drawing/2014/main" id="{FB4B6FA1-B4B4-447C-8E28-9B36DF4AB0B4}"/>
              </a:ext>
            </a:extLst>
          </p:cNvPr>
          <p:cNvSpPr txBox="1">
            <a:spLocks noChangeArrowheads="1"/>
          </p:cNvSpPr>
          <p:nvPr/>
        </p:nvSpPr>
        <p:spPr bwMode="auto">
          <a:xfrm>
            <a:off x="4549775" y="2355850"/>
            <a:ext cx="264318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response +</a:t>
            </a:r>
          </a:p>
          <a:p>
            <a:pPr algn="ctr">
              <a:spcBef>
                <a:spcPct val="0"/>
              </a:spcBef>
              <a:buFontTx/>
              <a:buNone/>
            </a:pPr>
            <a:r>
              <a:rPr lang="en-US" altLang="en-US" sz="2000">
                <a:solidFill>
                  <a:schemeClr val="tx1"/>
                </a:solidFill>
                <a:latin typeface="Courier New" panose="02070309020205020404" pitchFamily="49" charset="0"/>
              </a:rPr>
              <a:t>Set-cookie: #</a:t>
            </a:r>
          </a:p>
        </p:txBody>
      </p:sp>
      <p:sp>
        <p:nvSpPr>
          <p:cNvPr id="31757" name="Line 12">
            <a:extLst>
              <a:ext uri="{FF2B5EF4-FFF2-40B4-BE49-F238E27FC236}">
                <a16:creationId xmlns:a16="http://schemas.microsoft.com/office/drawing/2014/main" id="{745F3CBF-8D1C-4A6E-8BE8-F13516A90471}"/>
              </a:ext>
            </a:extLst>
          </p:cNvPr>
          <p:cNvSpPr>
            <a:spLocks noChangeShapeType="1"/>
          </p:cNvSpPr>
          <p:nvPr/>
        </p:nvSpPr>
        <p:spPr bwMode="auto">
          <a:xfrm>
            <a:off x="4276725" y="3562350"/>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1758" name="Group 13">
            <a:extLst>
              <a:ext uri="{FF2B5EF4-FFF2-40B4-BE49-F238E27FC236}">
                <a16:creationId xmlns:a16="http://schemas.microsoft.com/office/drawing/2014/main" id="{3969F800-5367-42C3-999A-3B919AD898A7}"/>
              </a:ext>
            </a:extLst>
          </p:cNvPr>
          <p:cNvGrpSpPr>
            <a:grpSpLocks/>
          </p:cNvGrpSpPr>
          <p:nvPr/>
        </p:nvGrpSpPr>
        <p:grpSpPr bwMode="auto">
          <a:xfrm>
            <a:off x="4540250" y="3365500"/>
            <a:ext cx="2681288" cy="671513"/>
            <a:chOff x="3124" y="2762"/>
            <a:chExt cx="1689" cy="423"/>
          </a:xfrm>
        </p:grpSpPr>
        <p:sp>
          <p:nvSpPr>
            <p:cNvPr id="31773" name="Rectangle 14">
              <a:extLst>
                <a:ext uri="{FF2B5EF4-FFF2-40B4-BE49-F238E27FC236}">
                  <a16:creationId xmlns:a16="http://schemas.microsoft.com/office/drawing/2014/main" id="{F3704C45-A820-4FF8-A3C4-2C380A004AC1}"/>
                </a:ext>
              </a:extLst>
            </p:cNvPr>
            <p:cNvSpPr>
              <a:spLocks noChangeArrowheads="1"/>
            </p:cNvSpPr>
            <p:nvPr/>
          </p:nvSpPr>
          <p:spPr bwMode="auto">
            <a:xfrm>
              <a:off x="3186" y="2791"/>
              <a:ext cx="1578" cy="35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1774" name="Text Box 15">
              <a:extLst>
                <a:ext uri="{FF2B5EF4-FFF2-40B4-BE49-F238E27FC236}">
                  <a16:creationId xmlns:a16="http://schemas.microsoft.com/office/drawing/2014/main" id="{2138088E-9758-4823-A4AA-646B471741C0}"/>
                </a:ext>
              </a:extLst>
            </p:cNvPr>
            <p:cNvSpPr txBox="1">
              <a:spLocks noChangeArrowheads="1"/>
            </p:cNvSpPr>
            <p:nvPr/>
          </p:nvSpPr>
          <p:spPr bwMode="auto">
            <a:xfrm>
              <a:off x="3124" y="2762"/>
              <a:ext cx="16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request msg</a:t>
              </a:r>
            </a:p>
            <a:p>
              <a:pPr algn="ctr">
                <a:spcBef>
                  <a:spcPct val="0"/>
                </a:spcBef>
                <a:buFontTx/>
                <a:buNone/>
              </a:pPr>
              <a:r>
                <a:rPr lang="en-US" altLang="en-US" sz="2000">
                  <a:solidFill>
                    <a:schemeClr val="tx1"/>
                  </a:solidFill>
                  <a:latin typeface="Courier New" panose="02070309020205020404" pitchFamily="49" charset="0"/>
                </a:rPr>
                <a:t>cookie: #</a:t>
              </a:r>
            </a:p>
          </p:txBody>
        </p:sp>
      </p:grpSp>
      <p:sp>
        <p:nvSpPr>
          <p:cNvPr id="31759" name="Line 16">
            <a:extLst>
              <a:ext uri="{FF2B5EF4-FFF2-40B4-BE49-F238E27FC236}">
                <a16:creationId xmlns:a16="http://schemas.microsoft.com/office/drawing/2014/main" id="{2105C5E7-4D66-48D4-8DB2-8E24712C9B54}"/>
              </a:ext>
            </a:extLst>
          </p:cNvPr>
          <p:cNvSpPr>
            <a:spLocks noChangeShapeType="1"/>
          </p:cNvSpPr>
          <p:nvPr/>
        </p:nvSpPr>
        <p:spPr bwMode="auto">
          <a:xfrm flipH="1">
            <a:off x="4267200" y="4048125"/>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1760" name="Group 17">
            <a:extLst>
              <a:ext uri="{FF2B5EF4-FFF2-40B4-BE49-F238E27FC236}">
                <a16:creationId xmlns:a16="http://schemas.microsoft.com/office/drawing/2014/main" id="{7A9E2450-FDE6-4A73-81E0-9F3D22C0F86D}"/>
              </a:ext>
            </a:extLst>
          </p:cNvPr>
          <p:cNvGrpSpPr>
            <a:grpSpLocks/>
          </p:cNvGrpSpPr>
          <p:nvPr/>
        </p:nvGrpSpPr>
        <p:grpSpPr bwMode="auto">
          <a:xfrm>
            <a:off x="4483100" y="4079875"/>
            <a:ext cx="2767013" cy="366713"/>
            <a:chOff x="3268" y="2846"/>
            <a:chExt cx="1743" cy="231"/>
          </a:xfrm>
        </p:grpSpPr>
        <p:sp>
          <p:nvSpPr>
            <p:cNvPr id="31771" name="Rectangle 18">
              <a:extLst>
                <a:ext uri="{FF2B5EF4-FFF2-40B4-BE49-F238E27FC236}">
                  <a16:creationId xmlns:a16="http://schemas.microsoft.com/office/drawing/2014/main" id="{0A4C60AC-474F-459D-816C-C79490F89691}"/>
                </a:ext>
              </a:extLst>
            </p:cNvPr>
            <p:cNvSpPr>
              <a:spLocks noChangeArrowheads="1"/>
            </p:cNvSpPr>
            <p:nvPr/>
          </p:nvSpPr>
          <p:spPr bwMode="auto">
            <a:xfrm>
              <a:off x="3282" y="2856"/>
              <a:ext cx="1692" cy="19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1772" name="Text Box 19">
              <a:extLst>
                <a:ext uri="{FF2B5EF4-FFF2-40B4-BE49-F238E27FC236}">
                  <a16:creationId xmlns:a16="http://schemas.microsoft.com/office/drawing/2014/main" id="{9E02BF9D-8544-4DD0-90F8-5E22A60CFAA2}"/>
                </a:ext>
              </a:extLst>
            </p:cNvPr>
            <p:cNvSpPr txBox="1">
              <a:spLocks noChangeArrowheads="1"/>
            </p:cNvSpPr>
            <p:nvPr/>
          </p:nvSpPr>
          <p:spPr bwMode="auto">
            <a:xfrm>
              <a:off x="3268" y="2846"/>
              <a:ext cx="17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response msg</a:t>
              </a:r>
              <a:endParaRPr lang="en-US" altLang="en-US" sz="2400" b="0">
                <a:solidFill>
                  <a:schemeClr val="tx1"/>
                </a:solidFill>
                <a:latin typeface="Times New Roman" panose="02020603050405020304" pitchFamily="18" charset="0"/>
              </a:endParaRPr>
            </a:p>
          </p:txBody>
        </p:sp>
      </p:grpSp>
      <p:sp>
        <p:nvSpPr>
          <p:cNvPr id="31761" name="Line 20">
            <a:extLst>
              <a:ext uri="{FF2B5EF4-FFF2-40B4-BE49-F238E27FC236}">
                <a16:creationId xmlns:a16="http://schemas.microsoft.com/office/drawing/2014/main" id="{A1BA44E1-5871-4BEA-884A-D15CDCA785CF}"/>
              </a:ext>
            </a:extLst>
          </p:cNvPr>
          <p:cNvSpPr>
            <a:spLocks noChangeShapeType="1"/>
          </p:cNvSpPr>
          <p:nvPr/>
        </p:nvSpPr>
        <p:spPr bwMode="auto">
          <a:xfrm>
            <a:off x="4248150" y="5048250"/>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1762" name="Group 21">
            <a:extLst>
              <a:ext uri="{FF2B5EF4-FFF2-40B4-BE49-F238E27FC236}">
                <a16:creationId xmlns:a16="http://schemas.microsoft.com/office/drawing/2014/main" id="{FE0EBBF5-1D31-48E2-B522-C3E3353C3334}"/>
              </a:ext>
            </a:extLst>
          </p:cNvPr>
          <p:cNvGrpSpPr>
            <a:grpSpLocks/>
          </p:cNvGrpSpPr>
          <p:nvPr/>
        </p:nvGrpSpPr>
        <p:grpSpPr bwMode="auto">
          <a:xfrm>
            <a:off x="4521200" y="4870450"/>
            <a:ext cx="2681288" cy="671513"/>
            <a:chOff x="3124" y="2762"/>
            <a:chExt cx="1689" cy="423"/>
          </a:xfrm>
        </p:grpSpPr>
        <p:sp>
          <p:nvSpPr>
            <p:cNvPr id="31769" name="Rectangle 22">
              <a:extLst>
                <a:ext uri="{FF2B5EF4-FFF2-40B4-BE49-F238E27FC236}">
                  <a16:creationId xmlns:a16="http://schemas.microsoft.com/office/drawing/2014/main" id="{AE35DD39-A94A-453A-A9F9-EAC6977915DB}"/>
                </a:ext>
              </a:extLst>
            </p:cNvPr>
            <p:cNvSpPr>
              <a:spLocks noChangeArrowheads="1"/>
            </p:cNvSpPr>
            <p:nvPr/>
          </p:nvSpPr>
          <p:spPr bwMode="auto">
            <a:xfrm>
              <a:off x="3186" y="2791"/>
              <a:ext cx="1578" cy="35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1770" name="Text Box 23">
              <a:extLst>
                <a:ext uri="{FF2B5EF4-FFF2-40B4-BE49-F238E27FC236}">
                  <a16:creationId xmlns:a16="http://schemas.microsoft.com/office/drawing/2014/main" id="{F74A0C3A-1382-4FFF-B71D-40BB4CCCFD09}"/>
                </a:ext>
              </a:extLst>
            </p:cNvPr>
            <p:cNvSpPr txBox="1">
              <a:spLocks noChangeArrowheads="1"/>
            </p:cNvSpPr>
            <p:nvPr/>
          </p:nvSpPr>
          <p:spPr bwMode="auto">
            <a:xfrm>
              <a:off x="3124" y="2762"/>
              <a:ext cx="16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request msg</a:t>
              </a:r>
            </a:p>
            <a:p>
              <a:pPr algn="ctr">
                <a:spcBef>
                  <a:spcPct val="0"/>
                </a:spcBef>
                <a:buFontTx/>
                <a:buNone/>
              </a:pPr>
              <a:r>
                <a:rPr lang="en-US" altLang="en-US" sz="2000">
                  <a:solidFill>
                    <a:schemeClr val="tx1"/>
                  </a:solidFill>
                  <a:latin typeface="Courier New" panose="02070309020205020404" pitchFamily="49" charset="0"/>
                </a:rPr>
                <a:t>cookie: #</a:t>
              </a:r>
            </a:p>
          </p:txBody>
        </p:sp>
      </p:grpSp>
      <p:sp>
        <p:nvSpPr>
          <p:cNvPr id="31763" name="Line 24">
            <a:extLst>
              <a:ext uri="{FF2B5EF4-FFF2-40B4-BE49-F238E27FC236}">
                <a16:creationId xmlns:a16="http://schemas.microsoft.com/office/drawing/2014/main" id="{508D312C-D50B-4D25-AFB3-80CBD36343C9}"/>
              </a:ext>
            </a:extLst>
          </p:cNvPr>
          <p:cNvSpPr>
            <a:spLocks noChangeShapeType="1"/>
          </p:cNvSpPr>
          <p:nvPr/>
        </p:nvSpPr>
        <p:spPr bwMode="auto">
          <a:xfrm flipH="1">
            <a:off x="4276725" y="5543550"/>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1764" name="Group 25">
            <a:extLst>
              <a:ext uri="{FF2B5EF4-FFF2-40B4-BE49-F238E27FC236}">
                <a16:creationId xmlns:a16="http://schemas.microsoft.com/office/drawing/2014/main" id="{47271558-5659-472D-B1BF-9D1C72A2B45D}"/>
              </a:ext>
            </a:extLst>
          </p:cNvPr>
          <p:cNvGrpSpPr>
            <a:grpSpLocks/>
          </p:cNvGrpSpPr>
          <p:nvPr/>
        </p:nvGrpSpPr>
        <p:grpSpPr bwMode="auto">
          <a:xfrm>
            <a:off x="4492625" y="5575300"/>
            <a:ext cx="2767013" cy="366713"/>
            <a:chOff x="3268" y="2846"/>
            <a:chExt cx="1743" cy="231"/>
          </a:xfrm>
        </p:grpSpPr>
        <p:sp>
          <p:nvSpPr>
            <p:cNvPr id="31767" name="Rectangle 26">
              <a:extLst>
                <a:ext uri="{FF2B5EF4-FFF2-40B4-BE49-F238E27FC236}">
                  <a16:creationId xmlns:a16="http://schemas.microsoft.com/office/drawing/2014/main" id="{DE73B57C-0211-409F-A3BB-B2587AFBCEA4}"/>
                </a:ext>
              </a:extLst>
            </p:cNvPr>
            <p:cNvSpPr>
              <a:spLocks noChangeArrowheads="1"/>
            </p:cNvSpPr>
            <p:nvPr/>
          </p:nvSpPr>
          <p:spPr bwMode="auto">
            <a:xfrm>
              <a:off x="3282" y="2856"/>
              <a:ext cx="1692" cy="19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1768" name="Text Box 27">
              <a:extLst>
                <a:ext uri="{FF2B5EF4-FFF2-40B4-BE49-F238E27FC236}">
                  <a16:creationId xmlns:a16="http://schemas.microsoft.com/office/drawing/2014/main" id="{AB307FCA-DB50-42C4-A1F5-452F26F98FE1}"/>
                </a:ext>
              </a:extLst>
            </p:cNvPr>
            <p:cNvSpPr txBox="1">
              <a:spLocks noChangeArrowheads="1"/>
            </p:cNvSpPr>
            <p:nvPr/>
          </p:nvSpPr>
          <p:spPr bwMode="auto">
            <a:xfrm>
              <a:off x="3268" y="2846"/>
              <a:ext cx="17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usual http response msg</a:t>
              </a:r>
              <a:endParaRPr lang="en-US" altLang="en-US" sz="2400" b="0">
                <a:solidFill>
                  <a:schemeClr val="tx1"/>
                </a:solidFill>
                <a:latin typeface="Times New Roman" panose="02020603050405020304" pitchFamily="18" charset="0"/>
              </a:endParaRPr>
            </a:p>
          </p:txBody>
        </p:sp>
      </p:grpSp>
      <p:sp>
        <p:nvSpPr>
          <p:cNvPr id="31765" name="Text Box 28">
            <a:extLst>
              <a:ext uri="{FF2B5EF4-FFF2-40B4-BE49-F238E27FC236}">
                <a16:creationId xmlns:a16="http://schemas.microsoft.com/office/drawing/2014/main" id="{C72BDF19-295F-4886-8DA1-24BB6C9391C1}"/>
              </a:ext>
            </a:extLst>
          </p:cNvPr>
          <p:cNvSpPr txBox="1">
            <a:spLocks noChangeArrowheads="1"/>
          </p:cNvSpPr>
          <p:nvPr/>
        </p:nvSpPr>
        <p:spPr bwMode="auto">
          <a:xfrm>
            <a:off x="7566025" y="3522663"/>
            <a:ext cx="12350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cookie-</a:t>
            </a:r>
          </a:p>
          <a:p>
            <a:pPr algn="ctr">
              <a:spcBef>
                <a:spcPct val="0"/>
              </a:spcBef>
              <a:buFontTx/>
              <a:buNone/>
            </a:pPr>
            <a:r>
              <a:rPr lang="en-US" altLang="en-US" sz="2000" b="0">
                <a:solidFill>
                  <a:srgbClr val="FFFF00"/>
                </a:solidFill>
                <a:latin typeface="Comic Sans MS" panose="030F0702030302020204" pitchFamily="66" charset="0"/>
              </a:rPr>
              <a:t>spectific</a:t>
            </a:r>
          </a:p>
          <a:p>
            <a:pPr algn="ctr">
              <a:spcBef>
                <a:spcPct val="0"/>
              </a:spcBef>
              <a:buFontTx/>
              <a:buNone/>
            </a:pPr>
            <a:r>
              <a:rPr lang="en-US" altLang="en-US" sz="2000" b="0">
                <a:solidFill>
                  <a:srgbClr val="FFFF00"/>
                </a:solidFill>
                <a:latin typeface="Comic Sans MS" panose="030F0702030302020204" pitchFamily="66" charset="0"/>
              </a:rPr>
              <a:t>action</a:t>
            </a:r>
            <a:endParaRPr lang="en-US" altLang="en-US" sz="2400" b="0">
              <a:solidFill>
                <a:srgbClr val="FFFF00"/>
              </a:solidFill>
              <a:latin typeface="Times New Roman" panose="02020603050405020304" pitchFamily="18" charset="0"/>
            </a:endParaRPr>
          </a:p>
        </p:txBody>
      </p:sp>
      <p:sp>
        <p:nvSpPr>
          <p:cNvPr id="31766" name="Text Box 29">
            <a:extLst>
              <a:ext uri="{FF2B5EF4-FFF2-40B4-BE49-F238E27FC236}">
                <a16:creationId xmlns:a16="http://schemas.microsoft.com/office/drawing/2014/main" id="{C5010994-6C2F-4FC5-A28F-B6B5C0084A4E}"/>
              </a:ext>
            </a:extLst>
          </p:cNvPr>
          <p:cNvSpPr txBox="1">
            <a:spLocks noChangeArrowheads="1"/>
          </p:cNvSpPr>
          <p:nvPr/>
        </p:nvSpPr>
        <p:spPr bwMode="auto">
          <a:xfrm>
            <a:off x="7613650" y="4999038"/>
            <a:ext cx="12350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cookie-</a:t>
            </a:r>
          </a:p>
          <a:p>
            <a:pPr algn="ctr">
              <a:spcBef>
                <a:spcPct val="0"/>
              </a:spcBef>
              <a:buFontTx/>
              <a:buNone/>
            </a:pPr>
            <a:r>
              <a:rPr lang="en-US" altLang="en-US" sz="2000" b="0">
                <a:solidFill>
                  <a:srgbClr val="FFFF00"/>
                </a:solidFill>
                <a:latin typeface="Comic Sans MS" panose="030F0702030302020204" pitchFamily="66" charset="0"/>
              </a:rPr>
              <a:t>spectific</a:t>
            </a:r>
          </a:p>
          <a:p>
            <a:pPr algn="ctr">
              <a:spcBef>
                <a:spcPct val="0"/>
              </a:spcBef>
              <a:buFontTx/>
              <a:buNone/>
            </a:pPr>
            <a:r>
              <a:rPr lang="en-US" altLang="en-US" sz="2000" b="0">
                <a:solidFill>
                  <a:srgbClr val="FFFF00"/>
                </a:solidFill>
                <a:latin typeface="Comic Sans MS" panose="030F0702030302020204" pitchFamily="66" charset="0"/>
              </a:rPr>
              <a:t>action</a:t>
            </a:r>
            <a:endParaRPr lang="en-US" altLang="en-US" sz="2400" b="0">
              <a:solidFill>
                <a:srgbClr val="FFFF00"/>
              </a:solidFill>
              <a:latin typeface="Times New Roman" panose="02020603050405020304" pitchFamily="18"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B6FB8827-081E-48BE-9E87-25C15BC25A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B50635AF-5BDC-4C92-B18B-A2C8E21C070E}" type="slidenum">
              <a:rPr lang="en-US" altLang="en-US" sz="1400" b="0">
                <a:latin typeface="Times New Roman" panose="02020603050405020304" pitchFamily="18" charset="0"/>
              </a:rPr>
              <a:pPr>
                <a:spcBef>
                  <a:spcPct val="0"/>
                </a:spcBef>
                <a:buFontTx/>
                <a:buNone/>
              </a:pPr>
              <a:t>45</a:t>
            </a:fld>
            <a:endParaRPr lang="en-US" altLang="en-US" sz="1400" b="0">
              <a:latin typeface="Times New Roman" panose="02020603050405020304" pitchFamily="18" charset="0"/>
            </a:endParaRPr>
          </a:p>
        </p:txBody>
      </p:sp>
      <p:sp>
        <p:nvSpPr>
          <p:cNvPr id="32771" name="Rectangle 2">
            <a:extLst>
              <a:ext uri="{FF2B5EF4-FFF2-40B4-BE49-F238E27FC236}">
                <a16:creationId xmlns:a16="http://schemas.microsoft.com/office/drawing/2014/main" id="{7D3190A4-E26C-4C33-B1D9-A5D09D40B0C4}"/>
              </a:ext>
            </a:extLst>
          </p:cNvPr>
          <p:cNvSpPr>
            <a:spLocks noGrp="1" noChangeArrowheads="1"/>
          </p:cNvSpPr>
          <p:nvPr>
            <p:ph type="title"/>
          </p:nvPr>
        </p:nvSpPr>
        <p:spPr>
          <a:xfrm>
            <a:off x="342900" y="228600"/>
            <a:ext cx="7962900" cy="990600"/>
          </a:xfrm>
        </p:spPr>
        <p:txBody>
          <a:bodyPr/>
          <a:lstStyle/>
          <a:p>
            <a:pPr eaLnBrk="1" hangingPunct="1"/>
            <a:r>
              <a:rPr lang="en-US" altLang="en-US" sz="2400">
                <a:solidFill>
                  <a:srgbClr val="FFFF00"/>
                </a:solidFill>
              </a:rPr>
              <a:t>User-server interaction: </a:t>
            </a:r>
            <a:r>
              <a:rPr lang="en-US" altLang="en-US" sz="2400" i="1">
                <a:solidFill>
                  <a:schemeClr val="bg1"/>
                </a:solidFill>
              </a:rPr>
              <a:t>conditional</a:t>
            </a:r>
            <a:r>
              <a:rPr lang="en-US" altLang="en-US" sz="2400">
                <a:solidFill>
                  <a:srgbClr val="FFFF00"/>
                </a:solidFill>
              </a:rPr>
              <a:t> GET</a:t>
            </a:r>
          </a:p>
        </p:txBody>
      </p:sp>
      <p:sp>
        <p:nvSpPr>
          <p:cNvPr id="32772" name="Rectangle 3">
            <a:extLst>
              <a:ext uri="{FF2B5EF4-FFF2-40B4-BE49-F238E27FC236}">
                <a16:creationId xmlns:a16="http://schemas.microsoft.com/office/drawing/2014/main" id="{125132DC-A915-4356-BE29-294F4D4B24CB}"/>
              </a:ext>
            </a:extLst>
          </p:cNvPr>
          <p:cNvSpPr>
            <a:spLocks noGrp="1" noChangeArrowheads="1"/>
          </p:cNvSpPr>
          <p:nvPr>
            <p:ph type="body" sz="half" idx="1"/>
          </p:nvPr>
        </p:nvSpPr>
        <p:spPr>
          <a:xfrm>
            <a:off x="152400" y="1181100"/>
            <a:ext cx="3886200" cy="4305300"/>
          </a:xfrm>
        </p:spPr>
        <p:txBody>
          <a:bodyPr/>
          <a:lstStyle/>
          <a:p>
            <a:pPr eaLnBrk="1" hangingPunct="1">
              <a:lnSpc>
                <a:spcPct val="90000"/>
              </a:lnSpc>
            </a:pPr>
            <a:r>
              <a:rPr lang="en-US" altLang="en-US" sz="2200" b="0">
                <a:solidFill>
                  <a:srgbClr val="FFFF00"/>
                </a:solidFill>
              </a:rPr>
              <a:t>Goal:</a:t>
            </a:r>
            <a:r>
              <a:rPr lang="en-US" altLang="en-US" sz="2200" b="0"/>
              <a:t> don’t send object if client has up-to-date stored (cached) version</a:t>
            </a:r>
          </a:p>
          <a:p>
            <a:pPr eaLnBrk="1" hangingPunct="1">
              <a:lnSpc>
                <a:spcPct val="90000"/>
              </a:lnSpc>
            </a:pPr>
            <a:r>
              <a:rPr lang="en-US" altLang="en-US" sz="2200" b="0">
                <a:solidFill>
                  <a:srgbClr val="FFFF00"/>
                </a:solidFill>
              </a:rPr>
              <a:t>client</a:t>
            </a:r>
            <a:r>
              <a:rPr lang="en-US" altLang="en-US" sz="2200" b="0"/>
              <a:t>: specify date of cached copy in http request</a:t>
            </a:r>
          </a:p>
          <a:p>
            <a:pPr lvl="1" eaLnBrk="1" hangingPunct="1">
              <a:lnSpc>
                <a:spcPct val="90000"/>
              </a:lnSpc>
              <a:buFontTx/>
              <a:buNone/>
            </a:pPr>
            <a:r>
              <a:rPr lang="en-US" altLang="en-US" sz="2200" b="0">
                <a:solidFill>
                  <a:srgbClr val="FFFF00"/>
                </a:solidFill>
                <a:latin typeface="Courier New" panose="02070309020205020404" pitchFamily="49" charset="0"/>
              </a:rPr>
              <a:t>If-modified-since: &lt;date&gt;</a:t>
            </a:r>
          </a:p>
          <a:p>
            <a:pPr eaLnBrk="1" hangingPunct="1">
              <a:lnSpc>
                <a:spcPct val="90000"/>
              </a:lnSpc>
            </a:pPr>
            <a:r>
              <a:rPr lang="en-US" altLang="en-US" sz="2200" b="0">
                <a:solidFill>
                  <a:srgbClr val="FFFF00"/>
                </a:solidFill>
              </a:rPr>
              <a:t>server</a:t>
            </a:r>
            <a:r>
              <a:rPr lang="en-US" altLang="en-US" sz="2200" b="0"/>
              <a:t>: response contains no object if cached copy up-to-date: </a:t>
            </a:r>
          </a:p>
          <a:p>
            <a:pPr lvl="1" eaLnBrk="1" hangingPunct="1">
              <a:lnSpc>
                <a:spcPct val="90000"/>
              </a:lnSpc>
              <a:buFontTx/>
              <a:buNone/>
            </a:pPr>
            <a:r>
              <a:rPr lang="en-US" altLang="en-US" sz="2000">
                <a:solidFill>
                  <a:srgbClr val="FFFF00"/>
                </a:solidFill>
                <a:latin typeface="Courier New" panose="02070309020205020404" pitchFamily="49" charset="0"/>
              </a:rPr>
              <a:t>HTTP/1.0 304 Not Modified</a:t>
            </a:r>
            <a:endParaRPr lang="en-US" altLang="en-US" sz="2000">
              <a:solidFill>
                <a:srgbClr val="FFFF00"/>
              </a:solidFill>
            </a:endParaRPr>
          </a:p>
        </p:txBody>
      </p:sp>
      <p:sp>
        <p:nvSpPr>
          <p:cNvPr id="32773" name="Line 4">
            <a:extLst>
              <a:ext uri="{FF2B5EF4-FFF2-40B4-BE49-F238E27FC236}">
                <a16:creationId xmlns:a16="http://schemas.microsoft.com/office/drawing/2014/main" id="{5968A024-D3F0-4E9A-9DBE-D41BFA2F010F}"/>
              </a:ext>
            </a:extLst>
          </p:cNvPr>
          <p:cNvSpPr>
            <a:spLocks noChangeShapeType="1"/>
          </p:cNvSpPr>
          <p:nvPr/>
        </p:nvSpPr>
        <p:spPr bwMode="auto">
          <a:xfrm>
            <a:off x="4276725" y="2114550"/>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4" name="Text Box 5">
            <a:extLst>
              <a:ext uri="{FF2B5EF4-FFF2-40B4-BE49-F238E27FC236}">
                <a16:creationId xmlns:a16="http://schemas.microsoft.com/office/drawing/2014/main" id="{C456C29D-B5DA-4C82-9EFF-991A41F0A851}"/>
              </a:ext>
            </a:extLst>
          </p:cNvPr>
          <p:cNvSpPr txBox="1">
            <a:spLocks noChangeArrowheads="1"/>
          </p:cNvSpPr>
          <p:nvPr/>
        </p:nvSpPr>
        <p:spPr bwMode="auto">
          <a:xfrm>
            <a:off x="3876675" y="1436688"/>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u="sng">
                <a:solidFill>
                  <a:srgbClr val="FFFF00"/>
                </a:solidFill>
                <a:latin typeface="Comic Sans MS" panose="030F0702030302020204" pitchFamily="66" charset="0"/>
              </a:rPr>
              <a:t>client</a:t>
            </a:r>
            <a:endParaRPr lang="en-US" altLang="en-US" sz="2400" b="0">
              <a:solidFill>
                <a:srgbClr val="FFFF00"/>
              </a:solidFill>
              <a:latin typeface="Times New Roman" panose="02020603050405020304" pitchFamily="18" charset="0"/>
            </a:endParaRPr>
          </a:p>
        </p:txBody>
      </p:sp>
      <p:sp>
        <p:nvSpPr>
          <p:cNvPr id="32775" name="Text Box 6">
            <a:extLst>
              <a:ext uri="{FF2B5EF4-FFF2-40B4-BE49-F238E27FC236}">
                <a16:creationId xmlns:a16="http://schemas.microsoft.com/office/drawing/2014/main" id="{70703355-B259-426E-B202-10BF00EFB8D3}"/>
              </a:ext>
            </a:extLst>
          </p:cNvPr>
          <p:cNvSpPr txBox="1">
            <a:spLocks noChangeArrowheads="1"/>
          </p:cNvSpPr>
          <p:nvPr/>
        </p:nvSpPr>
        <p:spPr bwMode="auto">
          <a:xfrm>
            <a:off x="7321550" y="1408113"/>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u="sng">
                <a:solidFill>
                  <a:srgbClr val="FFFF00"/>
                </a:solidFill>
                <a:latin typeface="Comic Sans MS" panose="030F0702030302020204" pitchFamily="66" charset="0"/>
              </a:rPr>
              <a:t>server</a:t>
            </a:r>
            <a:endParaRPr lang="en-US" altLang="en-US" sz="2400" b="0">
              <a:solidFill>
                <a:srgbClr val="FFFF00"/>
              </a:solidFill>
              <a:latin typeface="Times New Roman" panose="02020603050405020304" pitchFamily="18" charset="0"/>
            </a:endParaRPr>
          </a:p>
        </p:txBody>
      </p:sp>
      <p:sp>
        <p:nvSpPr>
          <p:cNvPr id="32776" name="Rectangle 7">
            <a:extLst>
              <a:ext uri="{FF2B5EF4-FFF2-40B4-BE49-F238E27FC236}">
                <a16:creationId xmlns:a16="http://schemas.microsoft.com/office/drawing/2014/main" id="{0C4DFCA6-C40A-4C38-AE25-607D3A7E9ABF}"/>
              </a:ext>
            </a:extLst>
          </p:cNvPr>
          <p:cNvSpPr>
            <a:spLocks noChangeArrowheads="1"/>
          </p:cNvSpPr>
          <p:nvPr/>
        </p:nvSpPr>
        <p:spPr bwMode="auto">
          <a:xfrm>
            <a:off x="4514850" y="2114550"/>
            <a:ext cx="2686050" cy="79057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2777" name="Text Box 8">
            <a:extLst>
              <a:ext uri="{FF2B5EF4-FFF2-40B4-BE49-F238E27FC236}">
                <a16:creationId xmlns:a16="http://schemas.microsoft.com/office/drawing/2014/main" id="{17667FBA-B3BF-42B3-8F5B-664EF272E5E2}"/>
              </a:ext>
            </a:extLst>
          </p:cNvPr>
          <p:cNvSpPr txBox="1">
            <a:spLocks noChangeArrowheads="1"/>
          </p:cNvSpPr>
          <p:nvPr/>
        </p:nvSpPr>
        <p:spPr bwMode="auto">
          <a:xfrm>
            <a:off x="4521200" y="2098675"/>
            <a:ext cx="268128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http request msg</a:t>
            </a:r>
          </a:p>
          <a:p>
            <a:pPr algn="ctr">
              <a:spcBef>
                <a:spcPct val="0"/>
              </a:spcBef>
              <a:buFontTx/>
              <a:buNone/>
            </a:pPr>
            <a:r>
              <a:rPr lang="en-US" altLang="en-US" sz="1600">
                <a:solidFill>
                  <a:schemeClr val="tx1"/>
                </a:solidFill>
                <a:latin typeface="Courier New" panose="02070309020205020404" pitchFamily="49" charset="0"/>
              </a:rPr>
              <a:t>If-modified-since: &lt;date&gt;</a:t>
            </a:r>
            <a:endParaRPr lang="en-US" altLang="en-US" sz="2000">
              <a:solidFill>
                <a:schemeClr val="tx1"/>
              </a:solidFill>
              <a:latin typeface="Courier New" panose="02070309020205020404" pitchFamily="49" charset="0"/>
            </a:endParaRPr>
          </a:p>
        </p:txBody>
      </p:sp>
      <p:sp>
        <p:nvSpPr>
          <p:cNvPr id="32778" name="Line 9">
            <a:extLst>
              <a:ext uri="{FF2B5EF4-FFF2-40B4-BE49-F238E27FC236}">
                <a16:creationId xmlns:a16="http://schemas.microsoft.com/office/drawing/2014/main" id="{B034C47E-1050-4E2A-BC23-FCC386004625}"/>
              </a:ext>
            </a:extLst>
          </p:cNvPr>
          <p:cNvSpPr>
            <a:spLocks noChangeShapeType="1"/>
          </p:cNvSpPr>
          <p:nvPr/>
        </p:nvSpPr>
        <p:spPr bwMode="auto">
          <a:xfrm flipH="1">
            <a:off x="4295775" y="3105150"/>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2779" name="Group 10">
            <a:extLst>
              <a:ext uri="{FF2B5EF4-FFF2-40B4-BE49-F238E27FC236}">
                <a16:creationId xmlns:a16="http://schemas.microsoft.com/office/drawing/2014/main" id="{C36B6365-C95E-4043-B694-B163D4B9BB87}"/>
              </a:ext>
            </a:extLst>
          </p:cNvPr>
          <p:cNvGrpSpPr>
            <a:grpSpLocks/>
          </p:cNvGrpSpPr>
          <p:nvPr/>
        </p:nvGrpSpPr>
        <p:grpSpPr bwMode="auto">
          <a:xfrm>
            <a:off x="4502150" y="2974975"/>
            <a:ext cx="2643188" cy="855663"/>
            <a:chOff x="2698" y="2036"/>
            <a:chExt cx="1665" cy="539"/>
          </a:xfrm>
        </p:grpSpPr>
        <p:sp>
          <p:nvSpPr>
            <p:cNvPr id="32789" name="Rectangle 11">
              <a:extLst>
                <a:ext uri="{FF2B5EF4-FFF2-40B4-BE49-F238E27FC236}">
                  <a16:creationId xmlns:a16="http://schemas.microsoft.com/office/drawing/2014/main" id="{F934D5A8-B056-42B3-A051-2D057C68DDB8}"/>
                </a:ext>
              </a:extLst>
            </p:cNvPr>
            <p:cNvSpPr>
              <a:spLocks noChangeArrowheads="1"/>
            </p:cNvSpPr>
            <p:nvPr/>
          </p:nvSpPr>
          <p:spPr bwMode="auto">
            <a:xfrm>
              <a:off x="2760" y="2071"/>
              <a:ext cx="1578" cy="46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2790" name="Text Box 12">
              <a:extLst>
                <a:ext uri="{FF2B5EF4-FFF2-40B4-BE49-F238E27FC236}">
                  <a16:creationId xmlns:a16="http://schemas.microsoft.com/office/drawing/2014/main" id="{9D580FE3-2B7B-4205-9621-6C3397A9D475}"/>
                </a:ext>
              </a:extLst>
            </p:cNvPr>
            <p:cNvSpPr txBox="1">
              <a:spLocks noChangeArrowheads="1"/>
            </p:cNvSpPr>
            <p:nvPr/>
          </p:nvSpPr>
          <p:spPr bwMode="auto">
            <a:xfrm>
              <a:off x="2698" y="2036"/>
              <a:ext cx="1665"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http response</a:t>
              </a:r>
            </a:p>
            <a:p>
              <a:pPr algn="ctr">
                <a:spcBef>
                  <a:spcPct val="0"/>
                </a:spcBef>
                <a:buFontTx/>
                <a:buNone/>
              </a:pPr>
              <a:r>
                <a:rPr lang="en-US" altLang="en-US" sz="1600">
                  <a:solidFill>
                    <a:schemeClr val="tx1"/>
                  </a:solidFill>
                  <a:latin typeface="Courier New" panose="02070309020205020404" pitchFamily="49" charset="0"/>
                </a:rPr>
                <a:t>HTTP/1.0 </a:t>
              </a:r>
            </a:p>
            <a:p>
              <a:pPr algn="ctr">
                <a:spcBef>
                  <a:spcPct val="0"/>
                </a:spcBef>
                <a:buFontTx/>
                <a:buNone/>
              </a:pPr>
              <a:r>
                <a:rPr lang="en-US" altLang="en-US" sz="1600">
                  <a:solidFill>
                    <a:schemeClr val="tx1"/>
                  </a:solidFill>
                  <a:latin typeface="Courier New" panose="02070309020205020404" pitchFamily="49" charset="0"/>
                </a:rPr>
                <a:t>304 Not Modified</a:t>
              </a:r>
              <a:endParaRPr lang="en-US" altLang="en-US" sz="2000">
                <a:solidFill>
                  <a:schemeClr val="tx1"/>
                </a:solidFill>
                <a:latin typeface="Courier New" panose="02070309020205020404" pitchFamily="49" charset="0"/>
              </a:endParaRPr>
            </a:p>
          </p:txBody>
        </p:sp>
      </p:grpSp>
      <p:sp>
        <p:nvSpPr>
          <p:cNvPr id="32780" name="Text Box 13">
            <a:extLst>
              <a:ext uri="{FF2B5EF4-FFF2-40B4-BE49-F238E27FC236}">
                <a16:creationId xmlns:a16="http://schemas.microsoft.com/office/drawing/2014/main" id="{3D490C34-919D-46AD-860B-531301803DB4}"/>
              </a:ext>
            </a:extLst>
          </p:cNvPr>
          <p:cNvSpPr txBox="1">
            <a:spLocks noChangeArrowheads="1"/>
          </p:cNvSpPr>
          <p:nvPr/>
        </p:nvSpPr>
        <p:spPr bwMode="auto">
          <a:xfrm>
            <a:off x="7585075" y="2360613"/>
            <a:ext cx="12239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object </a:t>
            </a:r>
          </a:p>
          <a:p>
            <a:pPr algn="ctr">
              <a:spcBef>
                <a:spcPct val="0"/>
              </a:spcBef>
              <a:buFontTx/>
              <a:buNone/>
            </a:pPr>
            <a:r>
              <a:rPr lang="en-US" altLang="en-US" sz="2000" b="0">
                <a:solidFill>
                  <a:srgbClr val="FFFF00"/>
                </a:solidFill>
                <a:latin typeface="Comic Sans MS" panose="030F0702030302020204" pitchFamily="66" charset="0"/>
              </a:rPr>
              <a:t>not </a:t>
            </a:r>
          </a:p>
          <a:p>
            <a:pPr algn="ctr">
              <a:spcBef>
                <a:spcPct val="0"/>
              </a:spcBef>
              <a:buFontTx/>
              <a:buNone/>
            </a:pPr>
            <a:r>
              <a:rPr lang="en-US" altLang="en-US" sz="2000" b="0">
                <a:solidFill>
                  <a:srgbClr val="FFFF00"/>
                </a:solidFill>
                <a:latin typeface="Comic Sans MS" panose="030F0702030302020204" pitchFamily="66" charset="0"/>
              </a:rPr>
              <a:t>modified</a:t>
            </a:r>
            <a:endParaRPr lang="en-US" altLang="en-US" sz="2400" b="0">
              <a:solidFill>
                <a:srgbClr val="FFFF00"/>
              </a:solidFill>
              <a:latin typeface="Times New Roman" panose="02020603050405020304" pitchFamily="18" charset="0"/>
            </a:endParaRPr>
          </a:p>
        </p:txBody>
      </p:sp>
      <p:sp>
        <p:nvSpPr>
          <p:cNvPr id="32781" name="Line 14">
            <a:extLst>
              <a:ext uri="{FF2B5EF4-FFF2-40B4-BE49-F238E27FC236}">
                <a16:creationId xmlns:a16="http://schemas.microsoft.com/office/drawing/2014/main" id="{A6A579F9-42C1-4778-B2F7-593C5A629476}"/>
              </a:ext>
            </a:extLst>
          </p:cNvPr>
          <p:cNvSpPr>
            <a:spLocks noChangeShapeType="1"/>
          </p:cNvSpPr>
          <p:nvPr/>
        </p:nvSpPr>
        <p:spPr bwMode="auto">
          <a:xfrm>
            <a:off x="4400550" y="4171950"/>
            <a:ext cx="3905250" cy="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2" name="Line 15">
            <a:extLst>
              <a:ext uri="{FF2B5EF4-FFF2-40B4-BE49-F238E27FC236}">
                <a16:creationId xmlns:a16="http://schemas.microsoft.com/office/drawing/2014/main" id="{403B2428-330F-4C50-8C65-26D7BACE22B0}"/>
              </a:ext>
            </a:extLst>
          </p:cNvPr>
          <p:cNvSpPr>
            <a:spLocks noChangeShapeType="1"/>
          </p:cNvSpPr>
          <p:nvPr/>
        </p:nvSpPr>
        <p:spPr bwMode="auto">
          <a:xfrm>
            <a:off x="4343400" y="4467225"/>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3" name="Rectangle 16">
            <a:extLst>
              <a:ext uri="{FF2B5EF4-FFF2-40B4-BE49-F238E27FC236}">
                <a16:creationId xmlns:a16="http://schemas.microsoft.com/office/drawing/2014/main" id="{0BA99073-3214-4E29-ACA6-B02B549562A6}"/>
              </a:ext>
            </a:extLst>
          </p:cNvPr>
          <p:cNvSpPr>
            <a:spLocks noChangeArrowheads="1"/>
          </p:cNvSpPr>
          <p:nvPr/>
        </p:nvSpPr>
        <p:spPr bwMode="auto">
          <a:xfrm>
            <a:off x="4581525" y="4467225"/>
            <a:ext cx="2686050" cy="79057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2784" name="Text Box 17">
            <a:extLst>
              <a:ext uri="{FF2B5EF4-FFF2-40B4-BE49-F238E27FC236}">
                <a16:creationId xmlns:a16="http://schemas.microsoft.com/office/drawing/2014/main" id="{B6EC3057-35C1-447E-9DEF-CF48A6BC03E2}"/>
              </a:ext>
            </a:extLst>
          </p:cNvPr>
          <p:cNvSpPr txBox="1">
            <a:spLocks noChangeArrowheads="1"/>
          </p:cNvSpPr>
          <p:nvPr/>
        </p:nvSpPr>
        <p:spPr bwMode="auto">
          <a:xfrm>
            <a:off x="4587875" y="4451350"/>
            <a:ext cx="268128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http request msg</a:t>
            </a:r>
          </a:p>
          <a:p>
            <a:pPr algn="ctr">
              <a:spcBef>
                <a:spcPct val="0"/>
              </a:spcBef>
              <a:buFontTx/>
              <a:buNone/>
            </a:pPr>
            <a:r>
              <a:rPr lang="en-US" altLang="en-US" sz="1600">
                <a:solidFill>
                  <a:schemeClr val="tx1"/>
                </a:solidFill>
                <a:latin typeface="Courier New" panose="02070309020205020404" pitchFamily="49" charset="0"/>
              </a:rPr>
              <a:t>If-modified-since: &lt;date&gt;</a:t>
            </a:r>
            <a:endParaRPr lang="en-US" altLang="en-US" sz="2000">
              <a:solidFill>
                <a:schemeClr val="tx1"/>
              </a:solidFill>
              <a:latin typeface="Courier New" panose="02070309020205020404" pitchFamily="49" charset="0"/>
            </a:endParaRPr>
          </a:p>
        </p:txBody>
      </p:sp>
      <p:sp>
        <p:nvSpPr>
          <p:cNvPr id="32785" name="Line 18">
            <a:extLst>
              <a:ext uri="{FF2B5EF4-FFF2-40B4-BE49-F238E27FC236}">
                <a16:creationId xmlns:a16="http://schemas.microsoft.com/office/drawing/2014/main" id="{05772932-BF15-4DC4-987E-2247C49D60D7}"/>
              </a:ext>
            </a:extLst>
          </p:cNvPr>
          <p:cNvSpPr>
            <a:spLocks noChangeShapeType="1"/>
          </p:cNvSpPr>
          <p:nvPr/>
        </p:nvSpPr>
        <p:spPr bwMode="auto">
          <a:xfrm flipH="1">
            <a:off x="4362450" y="5457825"/>
            <a:ext cx="3305175" cy="38100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6" name="Rectangle 19">
            <a:extLst>
              <a:ext uri="{FF2B5EF4-FFF2-40B4-BE49-F238E27FC236}">
                <a16:creationId xmlns:a16="http://schemas.microsoft.com/office/drawing/2014/main" id="{DD7F16F6-C3D4-48FC-9825-72174A298663}"/>
              </a:ext>
            </a:extLst>
          </p:cNvPr>
          <p:cNvSpPr>
            <a:spLocks noChangeArrowheads="1"/>
          </p:cNvSpPr>
          <p:nvPr/>
        </p:nvSpPr>
        <p:spPr bwMode="auto">
          <a:xfrm>
            <a:off x="4667250" y="5383213"/>
            <a:ext cx="2505075" cy="104298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2787" name="Text Box 20">
            <a:extLst>
              <a:ext uri="{FF2B5EF4-FFF2-40B4-BE49-F238E27FC236}">
                <a16:creationId xmlns:a16="http://schemas.microsoft.com/office/drawing/2014/main" id="{10A19103-AAD8-4A0C-9DB9-A675CACF3D14}"/>
              </a:ext>
            </a:extLst>
          </p:cNvPr>
          <p:cNvSpPr txBox="1">
            <a:spLocks noChangeArrowheads="1"/>
          </p:cNvSpPr>
          <p:nvPr/>
        </p:nvSpPr>
        <p:spPr bwMode="auto">
          <a:xfrm>
            <a:off x="4568825" y="5327650"/>
            <a:ext cx="2643188"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http response</a:t>
            </a:r>
          </a:p>
          <a:p>
            <a:pPr algn="ctr">
              <a:spcBef>
                <a:spcPct val="0"/>
              </a:spcBef>
              <a:buFontTx/>
              <a:buNone/>
            </a:pPr>
            <a:r>
              <a:rPr lang="en-US" altLang="en-US" sz="1600">
                <a:solidFill>
                  <a:schemeClr val="tx1"/>
                </a:solidFill>
                <a:latin typeface="Courier New" panose="02070309020205020404" pitchFamily="49" charset="0"/>
              </a:rPr>
              <a:t>HTTP/1.1 200 OK</a:t>
            </a:r>
          </a:p>
          <a:p>
            <a:pPr algn="ctr">
              <a:spcBef>
                <a:spcPct val="0"/>
              </a:spcBef>
              <a:buFontTx/>
              <a:buNone/>
            </a:pPr>
            <a:r>
              <a:rPr lang="en-US" altLang="en-US" sz="1600">
                <a:solidFill>
                  <a:schemeClr val="tx1"/>
                </a:solidFill>
                <a:latin typeface="Courier New" panose="02070309020205020404" pitchFamily="49" charset="0"/>
              </a:rPr>
              <a:t>…</a:t>
            </a:r>
          </a:p>
          <a:p>
            <a:pPr algn="ctr">
              <a:spcBef>
                <a:spcPct val="0"/>
              </a:spcBef>
              <a:buFontTx/>
              <a:buNone/>
            </a:pPr>
            <a:r>
              <a:rPr lang="en-US" altLang="en-US" sz="2000">
                <a:solidFill>
                  <a:schemeClr val="tx1"/>
                </a:solidFill>
                <a:latin typeface="Courier New" panose="02070309020205020404" pitchFamily="49" charset="0"/>
              </a:rPr>
              <a:t>&lt;data&gt;</a:t>
            </a:r>
          </a:p>
        </p:txBody>
      </p:sp>
      <p:sp>
        <p:nvSpPr>
          <p:cNvPr id="32788" name="Text Box 21">
            <a:extLst>
              <a:ext uri="{FF2B5EF4-FFF2-40B4-BE49-F238E27FC236}">
                <a16:creationId xmlns:a16="http://schemas.microsoft.com/office/drawing/2014/main" id="{9D1A0AD7-74BE-4CE8-B2BC-F629136E3C02}"/>
              </a:ext>
            </a:extLst>
          </p:cNvPr>
          <p:cNvSpPr txBox="1">
            <a:spLocks noChangeArrowheads="1"/>
          </p:cNvSpPr>
          <p:nvPr/>
        </p:nvSpPr>
        <p:spPr bwMode="auto">
          <a:xfrm>
            <a:off x="7651750" y="4808538"/>
            <a:ext cx="1223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object </a:t>
            </a:r>
          </a:p>
          <a:p>
            <a:pPr algn="ctr">
              <a:spcBef>
                <a:spcPct val="0"/>
              </a:spcBef>
              <a:buFontTx/>
              <a:buNone/>
            </a:pPr>
            <a:r>
              <a:rPr lang="en-US" altLang="en-US" sz="2000" b="0">
                <a:solidFill>
                  <a:srgbClr val="FFFF00"/>
                </a:solidFill>
                <a:latin typeface="Comic Sans MS" panose="030F0702030302020204" pitchFamily="66" charset="0"/>
              </a:rPr>
              <a:t>modified</a:t>
            </a:r>
            <a:endParaRPr lang="en-US" altLang="en-US" sz="2400" b="0">
              <a:solidFill>
                <a:srgbClr val="FFFF00"/>
              </a:solidFill>
              <a:latin typeface="Times New Roman" panose="02020603050405020304" pitchFamily="18" charset="0"/>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6">
            <a:extLst>
              <a:ext uri="{FF2B5EF4-FFF2-40B4-BE49-F238E27FC236}">
                <a16:creationId xmlns:a16="http://schemas.microsoft.com/office/drawing/2014/main" id="{1A3CDBAA-CE3E-49FD-AED3-921FCB4B1F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68D9CF52-55D1-4C29-A7CA-7AD1A4869AFD}" type="slidenum">
              <a:rPr lang="en-US" altLang="en-US" sz="1400" b="0">
                <a:latin typeface="Times New Roman" panose="02020603050405020304" pitchFamily="18" charset="0"/>
              </a:rPr>
              <a:pPr>
                <a:spcBef>
                  <a:spcPct val="0"/>
                </a:spcBef>
                <a:buFontTx/>
                <a:buNone/>
              </a:pPr>
              <a:t>46</a:t>
            </a:fld>
            <a:endParaRPr lang="en-US" altLang="en-US" sz="1400" b="0">
              <a:latin typeface="Times New Roman" panose="02020603050405020304" pitchFamily="18" charset="0"/>
            </a:endParaRPr>
          </a:p>
        </p:txBody>
      </p:sp>
      <p:sp>
        <p:nvSpPr>
          <p:cNvPr id="33795" name="Rectangle 2">
            <a:extLst>
              <a:ext uri="{FF2B5EF4-FFF2-40B4-BE49-F238E27FC236}">
                <a16:creationId xmlns:a16="http://schemas.microsoft.com/office/drawing/2014/main" id="{D5F1C5D1-EA62-4D12-BDE7-44C4035B3641}"/>
              </a:ext>
            </a:extLst>
          </p:cNvPr>
          <p:cNvSpPr>
            <a:spLocks noGrp="1" noChangeArrowheads="1"/>
          </p:cNvSpPr>
          <p:nvPr>
            <p:ph type="title"/>
          </p:nvPr>
        </p:nvSpPr>
        <p:spPr>
          <a:xfrm>
            <a:off x="685800" y="304800"/>
            <a:ext cx="7772400" cy="685800"/>
          </a:xfrm>
        </p:spPr>
        <p:txBody>
          <a:bodyPr/>
          <a:lstStyle/>
          <a:p>
            <a:pPr eaLnBrk="1" hangingPunct="1"/>
            <a:r>
              <a:rPr lang="en-US" altLang="en-US" sz="2400">
                <a:solidFill>
                  <a:srgbClr val="FFFF00"/>
                </a:solidFill>
              </a:rPr>
              <a:t>Web Caches (proxy server)</a:t>
            </a:r>
          </a:p>
        </p:txBody>
      </p:sp>
      <p:sp>
        <p:nvSpPr>
          <p:cNvPr id="33796" name="Rectangle 3">
            <a:extLst>
              <a:ext uri="{FF2B5EF4-FFF2-40B4-BE49-F238E27FC236}">
                <a16:creationId xmlns:a16="http://schemas.microsoft.com/office/drawing/2014/main" id="{2998250D-7165-45A8-A18B-32453EE18DAF}"/>
              </a:ext>
            </a:extLst>
          </p:cNvPr>
          <p:cNvSpPr>
            <a:spLocks noGrp="1" noChangeArrowheads="1"/>
          </p:cNvSpPr>
          <p:nvPr>
            <p:ph type="body" sz="half" idx="1"/>
          </p:nvPr>
        </p:nvSpPr>
        <p:spPr>
          <a:xfrm>
            <a:off x="228600" y="1470025"/>
            <a:ext cx="3962400" cy="3330575"/>
          </a:xfrm>
        </p:spPr>
        <p:txBody>
          <a:bodyPr/>
          <a:lstStyle/>
          <a:p>
            <a:pPr eaLnBrk="1" hangingPunct="1">
              <a:lnSpc>
                <a:spcPct val="90000"/>
              </a:lnSpc>
            </a:pPr>
            <a:r>
              <a:rPr lang="en-US" altLang="en-US" sz="2200" b="0"/>
              <a:t>user sets browser: Web accesses via web cache</a:t>
            </a:r>
          </a:p>
          <a:p>
            <a:pPr eaLnBrk="1" hangingPunct="1">
              <a:lnSpc>
                <a:spcPct val="90000"/>
              </a:lnSpc>
            </a:pPr>
            <a:r>
              <a:rPr lang="en-US" altLang="en-US" sz="2200" b="0"/>
              <a:t>client sends all http requests to  web cache</a:t>
            </a:r>
          </a:p>
          <a:p>
            <a:pPr lvl="1" eaLnBrk="1" hangingPunct="1">
              <a:lnSpc>
                <a:spcPct val="90000"/>
              </a:lnSpc>
            </a:pPr>
            <a:r>
              <a:rPr lang="en-US" altLang="en-US" sz="2200" b="0"/>
              <a:t>if object at web cache, web cache immediately returns object in http response </a:t>
            </a:r>
          </a:p>
          <a:p>
            <a:pPr lvl="1" eaLnBrk="1" hangingPunct="1">
              <a:lnSpc>
                <a:spcPct val="90000"/>
              </a:lnSpc>
            </a:pPr>
            <a:r>
              <a:rPr lang="en-US" altLang="en-US" sz="2200" b="0"/>
              <a:t>else requests object from origin server, then returns http response to client</a:t>
            </a:r>
          </a:p>
        </p:txBody>
      </p:sp>
      <p:sp>
        <p:nvSpPr>
          <p:cNvPr id="33797" name="Rectangle 4">
            <a:extLst>
              <a:ext uri="{FF2B5EF4-FFF2-40B4-BE49-F238E27FC236}">
                <a16:creationId xmlns:a16="http://schemas.microsoft.com/office/drawing/2014/main" id="{58F1065A-862E-4A77-BF51-F2E4C0497B30}"/>
              </a:ext>
            </a:extLst>
          </p:cNvPr>
          <p:cNvSpPr>
            <a:spLocks noChangeArrowheads="1"/>
          </p:cNvSpPr>
          <p:nvPr/>
        </p:nvSpPr>
        <p:spPr bwMode="auto">
          <a:xfrm>
            <a:off x="304800" y="106680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buFontTx/>
              <a:buNone/>
            </a:pPr>
            <a:r>
              <a:rPr lang="en-US" altLang="en-US" sz="2400" b="0">
                <a:solidFill>
                  <a:srgbClr val="FF0000"/>
                </a:solidFill>
              </a:rPr>
              <a:t>Goal:</a:t>
            </a:r>
            <a:r>
              <a:rPr lang="en-US" altLang="en-US" sz="2400" b="0"/>
              <a:t> satisfy client request without involving origin server</a:t>
            </a:r>
          </a:p>
        </p:txBody>
      </p:sp>
      <p:graphicFrame>
        <p:nvGraphicFramePr>
          <p:cNvPr id="33798" name="Object 5">
            <a:extLst>
              <a:ext uri="{FF2B5EF4-FFF2-40B4-BE49-F238E27FC236}">
                <a16:creationId xmlns:a16="http://schemas.microsoft.com/office/drawing/2014/main" id="{8A8B8EB8-27A3-4B72-B232-2D7A0A2CF12E}"/>
              </a:ext>
            </a:extLst>
          </p:cNvPr>
          <p:cNvGraphicFramePr>
            <a:graphicFrameLocks noChangeAspect="1"/>
          </p:cNvGraphicFramePr>
          <p:nvPr/>
        </p:nvGraphicFramePr>
        <p:xfrm>
          <a:off x="4203700" y="2955925"/>
          <a:ext cx="515938" cy="414338"/>
        </p:xfrm>
        <a:graphic>
          <a:graphicData uri="http://schemas.openxmlformats.org/presentationml/2006/ole">
            <mc:AlternateContent xmlns:mc="http://schemas.openxmlformats.org/markup-compatibility/2006">
              <mc:Choice xmlns:v="urn:schemas-microsoft-com:vml" Requires="v">
                <p:oleObj spid="_x0000_s33856" name="Clip" r:id="rId3" imgW="1307263" imgH="1084139" progId="MS_ClipArt_Gallery.2">
                  <p:embed/>
                </p:oleObj>
              </mc:Choice>
              <mc:Fallback>
                <p:oleObj name="Clip" r:id="rId3" imgW="1307263" imgH="1084139"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00" y="2955925"/>
                        <a:ext cx="515938"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Text Box 6">
            <a:extLst>
              <a:ext uri="{FF2B5EF4-FFF2-40B4-BE49-F238E27FC236}">
                <a16:creationId xmlns:a16="http://schemas.microsoft.com/office/drawing/2014/main" id="{2192EFD3-0F65-4CCD-AABC-A7CF534DE0D6}"/>
              </a:ext>
            </a:extLst>
          </p:cNvPr>
          <p:cNvSpPr txBox="1">
            <a:spLocks noChangeArrowheads="1"/>
          </p:cNvSpPr>
          <p:nvPr/>
        </p:nvSpPr>
        <p:spPr bwMode="auto">
          <a:xfrm>
            <a:off x="4143375" y="3368675"/>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0066"/>
                </a:solidFill>
                <a:latin typeface="Comic Sans MS" panose="030F0702030302020204" pitchFamily="66" charset="0"/>
              </a:rPr>
              <a:t>client</a:t>
            </a:r>
            <a:endParaRPr lang="en-US" altLang="en-US" sz="2400" b="0">
              <a:solidFill>
                <a:srgbClr val="FF0066"/>
              </a:solidFill>
              <a:latin typeface="Times New Roman" panose="02020603050405020304" pitchFamily="18" charset="0"/>
            </a:endParaRPr>
          </a:p>
        </p:txBody>
      </p:sp>
      <p:graphicFrame>
        <p:nvGraphicFramePr>
          <p:cNvPr id="33800" name="Object 7">
            <a:extLst>
              <a:ext uri="{FF2B5EF4-FFF2-40B4-BE49-F238E27FC236}">
                <a16:creationId xmlns:a16="http://schemas.microsoft.com/office/drawing/2014/main" id="{675B55F4-54F5-4979-BD69-0A088D498CCD}"/>
              </a:ext>
            </a:extLst>
          </p:cNvPr>
          <p:cNvGraphicFramePr>
            <a:graphicFrameLocks noChangeAspect="1"/>
          </p:cNvGraphicFramePr>
          <p:nvPr/>
        </p:nvGraphicFramePr>
        <p:xfrm>
          <a:off x="4268788" y="4826000"/>
          <a:ext cx="515937" cy="412750"/>
        </p:xfrm>
        <a:graphic>
          <a:graphicData uri="http://schemas.openxmlformats.org/presentationml/2006/ole">
            <mc:AlternateContent xmlns:mc="http://schemas.openxmlformats.org/markup-compatibility/2006">
              <mc:Choice xmlns:v="urn:schemas-microsoft-com:vml" Requires="v">
                <p:oleObj spid="_x0000_s33857" name="Clip" r:id="rId5" imgW="1307263" imgH="1084139" progId="MS_ClipArt_Gallery.2">
                  <p:embed/>
                </p:oleObj>
              </mc:Choice>
              <mc:Fallback>
                <p:oleObj name="Clip" r:id="rId5" imgW="1307263" imgH="1084139"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88" y="4826000"/>
                        <a:ext cx="5159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Text Box 8">
            <a:extLst>
              <a:ext uri="{FF2B5EF4-FFF2-40B4-BE49-F238E27FC236}">
                <a16:creationId xmlns:a16="http://schemas.microsoft.com/office/drawing/2014/main" id="{45AD8FDA-755B-470F-93BE-8A4DEF0BD788}"/>
              </a:ext>
            </a:extLst>
          </p:cNvPr>
          <p:cNvSpPr txBox="1">
            <a:spLocks noChangeArrowheads="1"/>
          </p:cNvSpPr>
          <p:nvPr/>
        </p:nvSpPr>
        <p:spPr bwMode="auto">
          <a:xfrm>
            <a:off x="6024563" y="2774950"/>
            <a:ext cx="955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chemeClr val="accent1"/>
                </a:solidFill>
                <a:latin typeface="Comic Sans MS" panose="030F0702030302020204" pitchFamily="66" charset="0"/>
              </a:rPr>
              <a:t>Proxy</a:t>
            </a:r>
          </a:p>
          <a:p>
            <a:pPr algn="ctr">
              <a:spcBef>
                <a:spcPct val="0"/>
              </a:spcBef>
              <a:buFontTx/>
              <a:buNone/>
            </a:pPr>
            <a:r>
              <a:rPr lang="en-US" altLang="en-US" sz="2000" b="0">
                <a:solidFill>
                  <a:schemeClr val="accent1"/>
                </a:solidFill>
                <a:latin typeface="Comic Sans MS" panose="030F0702030302020204" pitchFamily="66" charset="0"/>
              </a:rPr>
              <a:t>server</a:t>
            </a:r>
            <a:endParaRPr lang="en-US" altLang="en-US" sz="2400" b="0">
              <a:solidFill>
                <a:schemeClr val="accent1"/>
              </a:solidFill>
              <a:latin typeface="Times New Roman" panose="02020603050405020304" pitchFamily="18" charset="0"/>
            </a:endParaRPr>
          </a:p>
        </p:txBody>
      </p:sp>
      <p:grpSp>
        <p:nvGrpSpPr>
          <p:cNvPr id="33802" name="Group 9">
            <a:extLst>
              <a:ext uri="{FF2B5EF4-FFF2-40B4-BE49-F238E27FC236}">
                <a16:creationId xmlns:a16="http://schemas.microsoft.com/office/drawing/2014/main" id="{2B5A42F3-95C7-4246-93C9-909292E2D401}"/>
              </a:ext>
            </a:extLst>
          </p:cNvPr>
          <p:cNvGrpSpPr>
            <a:grpSpLocks/>
          </p:cNvGrpSpPr>
          <p:nvPr/>
        </p:nvGrpSpPr>
        <p:grpSpPr bwMode="auto">
          <a:xfrm>
            <a:off x="6249988" y="3556000"/>
            <a:ext cx="346075" cy="742950"/>
            <a:chOff x="4180" y="783"/>
            <a:chExt cx="150" cy="307"/>
          </a:xfrm>
        </p:grpSpPr>
        <p:sp>
          <p:nvSpPr>
            <p:cNvPr id="33840" name="AutoShape 10">
              <a:extLst>
                <a:ext uri="{FF2B5EF4-FFF2-40B4-BE49-F238E27FC236}">
                  <a16:creationId xmlns:a16="http://schemas.microsoft.com/office/drawing/2014/main" id="{C707DF6E-0364-4B57-B5C7-F6EEC96AC5FD}"/>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41" name="Rectangle 11">
              <a:extLst>
                <a:ext uri="{FF2B5EF4-FFF2-40B4-BE49-F238E27FC236}">
                  <a16:creationId xmlns:a16="http://schemas.microsoft.com/office/drawing/2014/main" id="{063D22F6-4A61-4C6B-A920-E381085FB641}"/>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42" name="Rectangle 12">
              <a:extLst>
                <a:ext uri="{FF2B5EF4-FFF2-40B4-BE49-F238E27FC236}">
                  <a16:creationId xmlns:a16="http://schemas.microsoft.com/office/drawing/2014/main" id="{8C784A18-90AC-4DA9-8377-DD143F3FC8E4}"/>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43" name="AutoShape 13">
              <a:extLst>
                <a:ext uri="{FF2B5EF4-FFF2-40B4-BE49-F238E27FC236}">
                  <a16:creationId xmlns:a16="http://schemas.microsoft.com/office/drawing/2014/main" id="{90844E62-814E-4D57-A593-F631DF8A0B43}"/>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44" name="Line 14">
              <a:extLst>
                <a:ext uri="{FF2B5EF4-FFF2-40B4-BE49-F238E27FC236}">
                  <a16:creationId xmlns:a16="http://schemas.microsoft.com/office/drawing/2014/main" id="{33485261-A0C8-444E-B6EF-353F08944F38}"/>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5" name="Line 15">
              <a:extLst>
                <a:ext uri="{FF2B5EF4-FFF2-40B4-BE49-F238E27FC236}">
                  <a16:creationId xmlns:a16="http://schemas.microsoft.com/office/drawing/2014/main" id="{45C6F19F-6844-40DC-A57C-D7D63F91DB81}"/>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6" name="Rectangle 16">
              <a:extLst>
                <a:ext uri="{FF2B5EF4-FFF2-40B4-BE49-F238E27FC236}">
                  <a16:creationId xmlns:a16="http://schemas.microsoft.com/office/drawing/2014/main" id="{CCE98D31-FBB2-43CF-8B0F-9DDBC559246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47" name="Rectangle 17">
              <a:extLst>
                <a:ext uri="{FF2B5EF4-FFF2-40B4-BE49-F238E27FC236}">
                  <a16:creationId xmlns:a16="http://schemas.microsoft.com/office/drawing/2014/main" id="{6EEC08C1-D854-47FD-B5A1-19399A18022C}"/>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33803" name="Line 18">
            <a:extLst>
              <a:ext uri="{FF2B5EF4-FFF2-40B4-BE49-F238E27FC236}">
                <a16:creationId xmlns:a16="http://schemas.microsoft.com/office/drawing/2014/main" id="{9AF92EDC-8B51-428B-B05B-BE6C4F23C1C9}"/>
              </a:ext>
            </a:extLst>
          </p:cNvPr>
          <p:cNvSpPr>
            <a:spLocks noChangeShapeType="1"/>
          </p:cNvSpPr>
          <p:nvPr/>
        </p:nvSpPr>
        <p:spPr bwMode="auto">
          <a:xfrm>
            <a:off x="4765675" y="3144838"/>
            <a:ext cx="1428750" cy="6683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4" name="Line 19">
            <a:extLst>
              <a:ext uri="{FF2B5EF4-FFF2-40B4-BE49-F238E27FC236}">
                <a16:creationId xmlns:a16="http://schemas.microsoft.com/office/drawing/2014/main" id="{275C6582-7EA4-4D11-9DF1-D2C889FB8B08}"/>
              </a:ext>
            </a:extLst>
          </p:cNvPr>
          <p:cNvSpPr>
            <a:spLocks noChangeShapeType="1"/>
          </p:cNvSpPr>
          <p:nvPr/>
        </p:nvSpPr>
        <p:spPr bwMode="auto">
          <a:xfrm flipH="1" flipV="1">
            <a:off x="4803775" y="3284538"/>
            <a:ext cx="1350963" cy="6270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20">
            <a:extLst>
              <a:ext uri="{FF2B5EF4-FFF2-40B4-BE49-F238E27FC236}">
                <a16:creationId xmlns:a16="http://schemas.microsoft.com/office/drawing/2014/main" id="{AEC682CB-9C7A-4936-8A62-C4440A93ED84}"/>
              </a:ext>
            </a:extLst>
          </p:cNvPr>
          <p:cNvSpPr>
            <a:spLocks noChangeShapeType="1"/>
          </p:cNvSpPr>
          <p:nvPr/>
        </p:nvSpPr>
        <p:spPr bwMode="auto">
          <a:xfrm flipV="1">
            <a:off x="4759325" y="4095750"/>
            <a:ext cx="1401763" cy="7604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21">
            <a:extLst>
              <a:ext uri="{FF2B5EF4-FFF2-40B4-BE49-F238E27FC236}">
                <a16:creationId xmlns:a16="http://schemas.microsoft.com/office/drawing/2014/main" id="{5249E2D7-9F59-49EC-A879-8F86EED60B6A}"/>
              </a:ext>
            </a:extLst>
          </p:cNvPr>
          <p:cNvSpPr>
            <a:spLocks noChangeShapeType="1"/>
          </p:cNvSpPr>
          <p:nvPr/>
        </p:nvSpPr>
        <p:spPr bwMode="auto">
          <a:xfrm flipH="1">
            <a:off x="4810125" y="4183063"/>
            <a:ext cx="1403350" cy="7858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7" name="Text Box 22">
            <a:extLst>
              <a:ext uri="{FF2B5EF4-FFF2-40B4-BE49-F238E27FC236}">
                <a16:creationId xmlns:a16="http://schemas.microsoft.com/office/drawing/2014/main" id="{CEA2B4E1-D084-4D2F-B268-0392952924AB}"/>
              </a:ext>
            </a:extLst>
          </p:cNvPr>
          <p:cNvSpPr txBox="1">
            <a:spLocks noChangeArrowheads="1"/>
          </p:cNvSpPr>
          <p:nvPr/>
        </p:nvSpPr>
        <p:spPr bwMode="auto">
          <a:xfrm>
            <a:off x="4298950" y="5284788"/>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0066"/>
                </a:solidFill>
                <a:latin typeface="Comic Sans MS" panose="030F0702030302020204" pitchFamily="66" charset="0"/>
              </a:rPr>
              <a:t>client</a:t>
            </a:r>
            <a:endParaRPr lang="en-US" altLang="en-US" sz="2400" b="0">
              <a:solidFill>
                <a:srgbClr val="FF0066"/>
              </a:solidFill>
              <a:latin typeface="Times New Roman" panose="02020603050405020304" pitchFamily="18" charset="0"/>
            </a:endParaRPr>
          </a:p>
        </p:txBody>
      </p:sp>
      <p:sp>
        <p:nvSpPr>
          <p:cNvPr id="33808" name="Text Box 23">
            <a:extLst>
              <a:ext uri="{FF2B5EF4-FFF2-40B4-BE49-F238E27FC236}">
                <a16:creationId xmlns:a16="http://schemas.microsoft.com/office/drawing/2014/main" id="{F14DF378-A15C-4005-B5AA-9F3F008F0E92}"/>
              </a:ext>
            </a:extLst>
          </p:cNvPr>
          <p:cNvSpPr txBox="1">
            <a:spLocks noChangeArrowheads="1"/>
          </p:cNvSpPr>
          <p:nvPr/>
        </p:nvSpPr>
        <p:spPr bwMode="auto">
          <a:xfrm rot="1422049">
            <a:off x="4848225" y="3195638"/>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http request</a:t>
            </a:r>
            <a:endParaRPr lang="en-US" altLang="en-US" sz="2400" b="0">
              <a:solidFill>
                <a:srgbClr val="FFFF00"/>
              </a:solidFill>
              <a:latin typeface="Times New Roman" panose="02020603050405020304" pitchFamily="18" charset="0"/>
            </a:endParaRPr>
          </a:p>
        </p:txBody>
      </p:sp>
      <p:sp>
        <p:nvSpPr>
          <p:cNvPr id="33809" name="Text Box 24">
            <a:extLst>
              <a:ext uri="{FF2B5EF4-FFF2-40B4-BE49-F238E27FC236}">
                <a16:creationId xmlns:a16="http://schemas.microsoft.com/office/drawing/2014/main" id="{1854C630-B487-4A9A-937A-0241D721A81E}"/>
              </a:ext>
            </a:extLst>
          </p:cNvPr>
          <p:cNvSpPr txBox="1">
            <a:spLocks noChangeArrowheads="1"/>
          </p:cNvSpPr>
          <p:nvPr/>
        </p:nvSpPr>
        <p:spPr bwMode="auto">
          <a:xfrm rot="-1692639">
            <a:off x="4625975" y="4200525"/>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http request</a:t>
            </a:r>
            <a:endParaRPr lang="en-US" altLang="en-US" sz="2400" b="0">
              <a:solidFill>
                <a:srgbClr val="FFFF00"/>
              </a:solidFill>
              <a:latin typeface="Times New Roman" panose="02020603050405020304" pitchFamily="18" charset="0"/>
            </a:endParaRPr>
          </a:p>
        </p:txBody>
      </p:sp>
      <p:sp>
        <p:nvSpPr>
          <p:cNvPr id="33810" name="Text Box 25">
            <a:extLst>
              <a:ext uri="{FF2B5EF4-FFF2-40B4-BE49-F238E27FC236}">
                <a16:creationId xmlns:a16="http://schemas.microsoft.com/office/drawing/2014/main" id="{1B5D2969-F820-49F2-8AAA-9E712BFB7E7F}"/>
              </a:ext>
            </a:extLst>
          </p:cNvPr>
          <p:cNvSpPr txBox="1">
            <a:spLocks noChangeArrowheads="1"/>
          </p:cNvSpPr>
          <p:nvPr/>
        </p:nvSpPr>
        <p:spPr bwMode="auto">
          <a:xfrm rot="1411598">
            <a:off x="4664075" y="3562350"/>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http response</a:t>
            </a:r>
            <a:endParaRPr lang="en-US" altLang="en-US" sz="2400" b="0">
              <a:solidFill>
                <a:srgbClr val="FFFF00"/>
              </a:solidFill>
              <a:latin typeface="Times New Roman" panose="02020603050405020304" pitchFamily="18" charset="0"/>
            </a:endParaRPr>
          </a:p>
        </p:txBody>
      </p:sp>
      <p:sp>
        <p:nvSpPr>
          <p:cNvPr id="33811" name="Text Box 26">
            <a:extLst>
              <a:ext uri="{FF2B5EF4-FFF2-40B4-BE49-F238E27FC236}">
                <a16:creationId xmlns:a16="http://schemas.microsoft.com/office/drawing/2014/main" id="{6CAF5981-2F77-40DC-8F7B-29DFC6A463FB}"/>
              </a:ext>
            </a:extLst>
          </p:cNvPr>
          <p:cNvSpPr txBox="1">
            <a:spLocks noChangeArrowheads="1"/>
          </p:cNvSpPr>
          <p:nvPr/>
        </p:nvSpPr>
        <p:spPr bwMode="auto">
          <a:xfrm rot="-1737783">
            <a:off x="4832350" y="4519613"/>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http response</a:t>
            </a:r>
            <a:endParaRPr lang="en-US" altLang="en-US" sz="2400" b="0">
              <a:solidFill>
                <a:srgbClr val="FFFF00"/>
              </a:solidFill>
              <a:latin typeface="Times New Roman" panose="02020603050405020304" pitchFamily="18" charset="0"/>
            </a:endParaRPr>
          </a:p>
        </p:txBody>
      </p:sp>
      <p:grpSp>
        <p:nvGrpSpPr>
          <p:cNvPr id="33812" name="Group 27">
            <a:extLst>
              <a:ext uri="{FF2B5EF4-FFF2-40B4-BE49-F238E27FC236}">
                <a16:creationId xmlns:a16="http://schemas.microsoft.com/office/drawing/2014/main" id="{85701C40-C2EB-45FF-80CA-310F1FE4D68A}"/>
              </a:ext>
            </a:extLst>
          </p:cNvPr>
          <p:cNvGrpSpPr>
            <a:grpSpLocks/>
          </p:cNvGrpSpPr>
          <p:nvPr/>
        </p:nvGrpSpPr>
        <p:grpSpPr bwMode="auto">
          <a:xfrm>
            <a:off x="8174038" y="2765425"/>
            <a:ext cx="346075" cy="742950"/>
            <a:chOff x="4180" y="783"/>
            <a:chExt cx="150" cy="307"/>
          </a:xfrm>
        </p:grpSpPr>
        <p:sp>
          <p:nvSpPr>
            <p:cNvPr id="33832" name="AutoShape 28">
              <a:extLst>
                <a:ext uri="{FF2B5EF4-FFF2-40B4-BE49-F238E27FC236}">
                  <a16:creationId xmlns:a16="http://schemas.microsoft.com/office/drawing/2014/main" id="{F05829F4-70FD-4A63-A8EF-49B1E90F28F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33" name="Rectangle 29">
              <a:extLst>
                <a:ext uri="{FF2B5EF4-FFF2-40B4-BE49-F238E27FC236}">
                  <a16:creationId xmlns:a16="http://schemas.microsoft.com/office/drawing/2014/main" id="{F800D3A8-8CF2-4C06-BFAF-205DD26509A1}"/>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34" name="Rectangle 30">
              <a:extLst>
                <a:ext uri="{FF2B5EF4-FFF2-40B4-BE49-F238E27FC236}">
                  <a16:creationId xmlns:a16="http://schemas.microsoft.com/office/drawing/2014/main" id="{ACFC659B-42FB-499B-82B8-4700D03408DF}"/>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35" name="AutoShape 31">
              <a:extLst>
                <a:ext uri="{FF2B5EF4-FFF2-40B4-BE49-F238E27FC236}">
                  <a16:creationId xmlns:a16="http://schemas.microsoft.com/office/drawing/2014/main" id="{A29B6DD9-A48E-466B-B686-DD4FEA1263B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36" name="Line 32">
              <a:extLst>
                <a:ext uri="{FF2B5EF4-FFF2-40B4-BE49-F238E27FC236}">
                  <a16:creationId xmlns:a16="http://schemas.microsoft.com/office/drawing/2014/main" id="{A9E619BF-4B91-4C43-ADB9-440695B54992}"/>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7" name="Line 33">
              <a:extLst>
                <a:ext uri="{FF2B5EF4-FFF2-40B4-BE49-F238E27FC236}">
                  <a16:creationId xmlns:a16="http://schemas.microsoft.com/office/drawing/2014/main" id="{5AFB0C86-A5D2-409A-AA75-A3FED7843231}"/>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8" name="Rectangle 34">
              <a:extLst>
                <a:ext uri="{FF2B5EF4-FFF2-40B4-BE49-F238E27FC236}">
                  <a16:creationId xmlns:a16="http://schemas.microsoft.com/office/drawing/2014/main" id="{1E1D4BB1-F1F3-45EA-92D8-DF626D23E7A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39" name="Rectangle 35">
              <a:extLst>
                <a:ext uri="{FF2B5EF4-FFF2-40B4-BE49-F238E27FC236}">
                  <a16:creationId xmlns:a16="http://schemas.microsoft.com/office/drawing/2014/main" id="{103FBF86-62FC-4C19-BF15-DE58F2ED260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33813" name="Group 36">
            <a:extLst>
              <a:ext uri="{FF2B5EF4-FFF2-40B4-BE49-F238E27FC236}">
                <a16:creationId xmlns:a16="http://schemas.microsoft.com/office/drawing/2014/main" id="{F2AA1D1C-5FF5-44C7-AF46-70C4F477F66C}"/>
              </a:ext>
            </a:extLst>
          </p:cNvPr>
          <p:cNvGrpSpPr>
            <a:grpSpLocks/>
          </p:cNvGrpSpPr>
          <p:nvPr/>
        </p:nvGrpSpPr>
        <p:grpSpPr bwMode="auto">
          <a:xfrm>
            <a:off x="8174038" y="4670425"/>
            <a:ext cx="346075" cy="742950"/>
            <a:chOff x="4180" y="783"/>
            <a:chExt cx="150" cy="307"/>
          </a:xfrm>
        </p:grpSpPr>
        <p:sp>
          <p:nvSpPr>
            <p:cNvPr id="33824" name="AutoShape 37">
              <a:extLst>
                <a:ext uri="{FF2B5EF4-FFF2-40B4-BE49-F238E27FC236}">
                  <a16:creationId xmlns:a16="http://schemas.microsoft.com/office/drawing/2014/main" id="{C759242D-5CE8-4473-B7EB-FBBB1D6B28D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25" name="Rectangle 38">
              <a:extLst>
                <a:ext uri="{FF2B5EF4-FFF2-40B4-BE49-F238E27FC236}">
                  <a16:creationId xmlns:a16="http://schemas.microsoft.com/office/drawing/2014/main" id="{FB21F4DD-36A7-46DB-B499-1464EB44A285}"/>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26" name="Rectangle 39">
              <a:extLst>
                <a:ext uri="{FF2B5EF4-FFF2-40B4-BE49-F238E27FC236}">
                  <a16:creationId xmlns:a16="http://schemas.microsoft.com/office/drawing/2014/main" id="{54B6C70A-52AB-4771-9965-BA623532F82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27" name="AutoShape 40">
              <a:extLst>
                <a:ext uri="{FF2B5EF4-FFF2-40B4-BE49-F238E27FC236}">
                  <a16:creationId xmlns:a16="http://schemas.microsoft.com/office/drawing/2014/main" id="{27A7C801-331B-4FB7-92FF-150198788D56}"/>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28" name="Line 41">
              <a:extLst>
                <a:ext uri="{FF2B5EF4-FFF2-40B4-BE49-F238E27FC236}">
                  <a16:creationId xmlns:a16="http://schemas.microsoft.com/office/drawing/2014/main" id="{1754CCDA-0241-4AD0-B450-236E2E896467}"/>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9" name="Line 42">
              <a:extLst>
                <a:ext uri="{FF2B5EF4-FFF2-40B4-BE49-F238E27FC236}">
                  <a16:creationId xmlns:a16="http://schemas.microsoft.com/office/drawing/2014/main" id="{CD672077-22E4-4973-9580-189D895D0E02}"/>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0" name="Rectangle 43">
              <a:extLst>
                <a:ext uri="{FF2B5EF4-FFF2-40B4-BE49-F238E27FC236}">
                  <a16:creationId xmlns:a16="http://schemas.microsoft.com/office/drawing/2014/main" id="{0EC98FE6-A042-42C4-83EF-A4C65987C8E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3831" name="Rectangle 44">
              <a:extLst>
                <a:ext uri="{FF2B5EF4-FFF2-40B4-BE49-F238E27FC236}">
                  <a16:creationId xmlns:a16="http://schemas.microsoft.com/office/drawing/2014/main" id="{C42259FA-EA37-4DE7-B561-FCED1F2EF306}"/>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33814" name="Line 45">
            <a:extLst>
              <a:ext uri="{FF2B5EF4-FFF2-40B4-BE49-F238E27FC236}">
                <a16:creationId xmlns:a16="http://schemas.microsoft.com/office/drawing/2014/main" id="{5AC0D856-CC7A-48DB-9013-15686B0AE182}"/>
              </a:ext>
            </a:extLst>
          </p:cNvPr>
          <p:cNvSpPr>
            <a:spLocks noChangeShapeType="1"/>
          </p:cNvSpPr>
          <p:nvPr/>
        </p:nvSpPr>
        <p:spPr bwMode="auto">
          <a:xfrm flipV="1">
            <a:off x="6692900" y="3095625"/>
            <a:ext cx="1401763" cy="7604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5" name="Line 46">
            <a:extLst>
              <a:ext uri="{FF2B5EF4-FFF2-40B4-BE49-F238E27FC236}">
                <a16:creationId xmlns:a16="http://schemas.microsoft.com/office/drawing/2014/main" id="{954AB4C8-B74F-42D3-861E-6EF6564FBDD6}"/>
              </a:ext>
            </a:extLst>
          </p:cNvPr>
          <p:cNvSpPr>
            <a:spLocks noChangeShapeType="1"/>
          </p:cNvSpPr>
          <p:nvPr/>
        </p:nvSpPr>
        <p:spPr bwMode="auto">
          <a:xfrm flipH="1">
            <a:off x="6743700" y="3182938"/>
            <a:ext cx="1403350" cy="7858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6" name="Text Box 47">
            <a:extLst>
              <a:ext uri="{FF2B5EF4-FFF2-40B4-BE49-F238E27FC236}">
                <a16:creationId xmlns:a16="http://schemas.microsoft.com/office/drawing/2014/main" id="{89501800-7FC8-4066-9818-3DBEA72B2F94}"/>
              </a:ext>
            </a:extLst>
          </p:cNvPr>
          <p:cNvSpPr txBox="1">
            <a:spLocks noChangeArrowheads="1"/>
          </p:cNvSpPr>
          <p:nvPr/>
        </p:nvSpPr>
        <p:spPr bwMode="auto">
          <a:xfrm rot="-1692639">
            <a:off x="6559550" y="3200400"/>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http request</a:t>
            </a:r>
            <a:endParaRPr lang="en-US" altLang="en-US" sz="2400" b="0">
              <a:solidFill>
                <a:srgbClr val="FFFF00"/>
              </a:solidFill>
              <a:latin typeface="Times New Roman" panose="02020603050405020304" pitchFamily="18" charset="0"/>
            </a:endParaRPr>
          </a:p>
        </p:txBody>
      </p:sp>
      <p:sp>
        <p:nvSpPr>
          <p:cNvPr id="33817" name="Text Box 48">
            <a:extLst>
              <a:ext uri="{FF2B5EF4-FFF2-40B4-BE49-F238E27FC236}">
                <a16:creationId xmlns:a16="http://schemas.microsoft.com/office/drawing/2014/main" id="{5176A516-95D2-480C-8EDE-606520557A3D}"/>
              </a:ext>
            </a:extLst>
          </p:cNvPr>
          <p:cNvSpPr txBox="1">
            <a:spLocks noChangeArrowheads="1"/>
          </p:cNvSpPr>
          <p:nvPr/>
        </p:nvSpPr>
        <p:spPr bwMode="auto">
          <a:xfrm rot="-1737783">
            <a:off x="6765925" y="3519488"/>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http response</a:t>
            </a:r>
            <a:endParaRPr lang="en-US" altLang="en-US" sz="2400" b="0">
              <a:solidFill>
                <a:srgbClr val="FFFF00"/>
              </a:solidFill>
              <a:latin typeface="Times New Roman" panose="02020603050405020304" pitchFamily="18" charset="0"/>
            </a:endParaRPr>
          </a:p>
        </p:txBody>
      </p:sp>
      <p:sp>
        <p:nvSpPr>
          <p:cNvPr id="33818" name="Line 49">
            <a:extLst>
              <a:ext uri="{FF2B5EF4-FFF2-40B4-BE49-F238E27FC236}">
                <a16:creationId xmlns:a16="http://schemas.microsoft.com/office/drawing/2014/main" id="{9FB550FC-CBC7-45D6-8F97-B819EA468CAA}"/>
              </a:ext>
            </a:extLst>
          </p:cNvPr>
          <p:cNvSpPr>
            <a:spLocks noChangeShapeType="1"/>
          </p:cNvSpPr>
          <p:nvPr/>
        </p:nvSpPr>
        <p:spPr bwMode="auto">
          <a:xfrm>
            <a:off x="6651625" y="4259263"/>
            <a:ext cx="1428750" cy="6683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9" name="Line 50">
            <a:extLst>
              <a:ext uri="{FF2B5EF4-FFF2-40B4-BE49-F238E27FC236}">
                <a16:creationId xmlns:a16="http://schemas.microsoft.com/office/drawing/2014/main" id="{F41816EF-5C13-468B-9E03-D6431305E76F}"/>
              </a:ext>
            </a:extLst>
          </p:cNvPr>
          <p:cNvSpPr>
            <a:spLocks noChangeShapeType="1"/>
          </p:cNvSpPr>
          <p:nvPr/>
        </p:nvSpPr>
        <p:spPr bwMode="auto">
          <a:xfrm flipH="1" flipV="1">
            <a:off x="6689725" y="4398963"/>
            <a:ext cx="1350963" cy="6270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0" name="Text Box 51">
            <a:extLst>
              <a:ext uri="{FF2B5EF4-FFF2-40B4-BE49-F238E27FC236}">
                <a16:creationId xmlns:a16="http://schemas.microsoft.com/office/drawing/2014/main" id="{2CE34C88-6269-41C5-AD44-5D1FB2C3D978}"/>
              </a:ext>
            </a:extLst>
          </p:cNvPr>
          <p:cNvSpPr txBox="1">
            <a:spLocks noChangeArrowheads="1"/>
          </p:cNvSpPr>
          <p:nvPr/>
        </p:nvSpPr>
        <p:spPr bwMode="auto">
          <a:xfrm rot="1422049">
            <a:off x="6734175" y="4310063"/>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http request</a:t>
            </a:r>
            <a:endParaRPr lang="en-US" altLang="en-US" sz="2400" b="0">
              <a:solidFill>
                <a:srgbClr val="FFFF00"/>
              </a:solidFill>
              <a:latin typeface="Times New Roman" panose="02020603050405020304" pitchFamily="18" charset="0"/>
            </a:endParaRPr>
          </a:p>
        </p:txBody>
      </p:sp>
      <p:sp>
        <p:nvSpPr>
          <p:cNvPr id="33821" name="Text Box 52">
            <a:extLst>
              <a:ext uri="{FF2B5EF4-FFF2-40B4-BE49-F238E27FC236}">
                <a16:creationId xmlns:a16="http://schemas.microsoft.com/office/drawing/2014/main" id="{8E76D319-955D-4C0F-A8D7-400B9C2D9478}"/>
              </a:ext>
            </a:extLst>
          </p:cNvPr>
          <p:cNvSpPr txBox="1">
            <a:spLocks noChangeArrowheads="1"/>
          </p:cNvSpPr>
          <p:nvPr/>
        </p:nvSpPr>
        <p:spPr bwMode="auto">
          <a:xfrm rot="1411598">
            <a:off x="6550025" y="4676775"/>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http response</a:t>
            </a:r>
            <a:endParaRPr lang="en-US" altLang="en-US" sz="2400" b="0">
              <a:solidFill>
                <a:srgbClr val="FFFF00"/>
              </a:solidFill>
              <a:latin typeface="Times New Roman" panose="02020603050405020304" pitchFamily="18" charset="0"/>
            </a:endParaRPr>
          </a:p>
        </p:txBody>
      </p:sp>
      <p:sp>
        <p:nvSpPr>
          <p:cNvPr id="33822" name="Text Box 53">
            <a:extLst>
              <a:ext uri="{FF2B5EF4-FFF2-40B4-BE49-F238E27FC236}">
                <a16:creationId xmlns:a16="http://schemas.microsoft.com/office/drawing/2014/main" id="{AB4CAD0F-E7A4-4FAC-A04A-B8D71F742055}"/>
              </a:ext>
            </a:extLst>
          </p:cNvPr>
          <p:cNvSpPr txBox="1">
            <a:spLocks noChangeArrowheads="1"/>
          </p:cNvSpPr>
          <p:nvPr/>
        </p:nvSpPr>
        <p:spPr bwMode="auto">
          <a:xfrm>
            <a:off x="7885113" y="5465763"/>
            <a:ext cx="800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0066"/>
                </a:solidFill>
                <a:latin typeface="Comic Sans MS" panose="030F0702030302020204" pitchFamily="66" charset="0"/>
              </a:rPr>
              <a:t>origin </a:t>
            </a:r>
          </a:p>
          <a:p>
            <a:pPr algn="ctr">
              <a:spcBef>
                <a:spcPct val="0"/>
              </a:spcBef>
              <a:buFontTx/>
              <a:buNone/>
            </a:pPr>
            <a:r>
              <a:rPr lang="en-US" altLang="en-US" sz="1600" b="0">
                <a:solidFill>
                  <a:srgbClr val="FF0066"/>
                </a:solidFill>
                <a:latin typeface="Comic Sans MS" panose="030F0702030302020204" pitchFamily="66" charset="0"/>
              </a:rPr>
              <a:t>server</a:t>
            </a:r>
            <a:endParaRPr lang="en-US" altLang="en-US" sz="2400" b="0">
              <a:solidFill>
                <a:srgbClr val="FF0066"/>
              </a:solidFill>
              <a:latin typeface="Times New Roman" panose="02020603050405020304" pitchFamily="18" charset="0"/>
            </a:endParaRPr>
          </a:p>
        </p:txBody>
      </p:sp>
      <p:sp>
        <p:nvSpPr>
          <p:cNvPr id="33823" name="Text Box 54">
            <a:extLst>
              <a:ext uri="{FF2B5EF4-FFF2-40B4-BE49-F238E27FC236}">
                <a16:creationId xmlns:a16="http://schemas.microsoft.com/office/drawing/2014/main" id="{A9EBFCC8-0CCB-4FAA-A5A4-7BDC863F9B66}"/>
              </a:ext>
            </a:extLst>
          </p:cNvPr>
          <p:cNvSpPr txBox="1">
            <a:spLocks noChangeArrowheads="1"/>
          </p:cNvSpPr>
          <p:nvPr/>
        </p:nvSpPr>
        <p:spPr bwMode="auto">
          <a:xfrm>
            <a:off x="7913688" y="2132013"/>
            <a:ext cx="800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0066"/>
                </a:solidFill>
                <a:latin typeface="Comic Sans MS" panose="030F0702030302020204" pitchFamily="66" charset="0"/>
              </a:rPr>
              <a:t>origin </a:t>
            </a:r>
          </a:p>
          <a:p>
            <a:pPr algn="ctr">
              <a:spcBef>
                <a:spcPct val="0"/>
              </a:spcBef>
              <a:buFontTx/>
              <a:buNone/>
            </a:pPr>
            <a:r>
              <a:rPr lang="en-US" altLang="en-US" sz="1600" b="0">
                <a:solidFill>
                  <a:srgbClr val="FF0066"/>
                </a:solidFill>
                <a:latin typeface="Comic Sans MS" panose="030F0702030302020204" pitchFamily="66" charset="0"/>
              </a:rPr>
              <a:t>server</a:t>
            </a:r>
            <a:endParaRPr lang="en-US" altLang="en-US" sz="2400" b="0">
              <a:solidFill>
                <a:srgbClr val="FF0066"/>
              </a:solidFill>
              <a:latin typeface="Times New Roman" panose="02020603050405020304" pitchFamily="18" charset="0"/>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6">
            <a:extLst>
              <a:ext uri="{FF2B5EF4-FFF2-40B4-BE49-F238E27FC236}">
                <a16:creationId xmlns:a16="http://schemas.microsoft.com/office/drawing/2014/main" id="{71939B9A-A460-420F-87B6-F477501FDE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E91415DB-1BDB-4474-B059-C61270E11340}" type="slidenum">
              <a:rPr lang="en-US" altLang="en-US" sz="1400" b="0">
                <a:latin typeface="Times New Roman" panose="02020603050405020304" pitchFamily="18" charset="0"/>
              </a:rPr>
              <a:pPr>
                <a:spcBef>
                  <a:spcPct val="0"/>
                </a:spcBef>
                <a:buFontTx/>
                <a:buNone/>
              </a:pPr>
              <a:t>47</a:t>
            </a:fld>
            <a:endParaRPr lang="en-US" altLang="en-US" sz="1400" b="0">
              <a:latin typeface="Times New Roman" panose="02020603050405020304" pitchFamily="18" charset="0"/>
            </a:endParaRPr>
          </a:p>
        </p:txBody>
      </p:sp>
      <p:sp>
        <p:nvSpPr>
          <p:cNvPr id="34819" name="Line 2">
            <a:extLst>
              <a:ext uri="{FF2B5EF4-FFF2-40B4-BE49-F238E27FC236}">
                <a16:creationId xmlns:a16="http://schemas.microsoft.com/office/drawing/2014/main" id="{C6867579-F1DE-49F9-9564-C6B850A95DCA}"/>
              </a:ext>
            </a:extLst>
          </p:cNvPr>
          <p:cNvSpPr>
            <a:spLocks noChangeShapeType="1"/>
          </p:cNvSpPr>
          <p:nvPr/>
        </p:nvSpPr>
        <p:spPr bwMode="auto">
          <a:xfrm>
            <a:off x="5067300" y="2076450"/>
            <a:ext cx="285750" cy="1143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0" name="Rectangle 3">
            <a:extLst>
              <a:ext uri="{FF2B5EF4-FFF2-40B4-BE49-F238E27FC236}">
                <a16:creationId xmlns:a16="http://schemas.microsoft.com/office/drawing/2014/main" id="{7A593DCC-74B9-4BA6-AAA3-C5C37EF3E13E}"/>
              </a:ext>
            </a:extLst>
          </p:cNvPr>
          <p:cNvSpPr>
            <a:spLocks noGrp="1" noChangeArrowheads="1"/>
          </p:cNvSpPr>
          <p:nvPr>
            <p:ph type="title"/>
          </p:nvPr>
        </p:nvSpPr>
        <p:spPr>
          <a:xfrm>
            <a:off x="685800" y="304800"/>
            <a:ext cx="7772400" cy="685800"/>
          </a:xfrm>
        </p:spPr>
        <p:txBody>
          <a:bodyPr/>
          <a:lstStyle/>
          <a:p>
            <a:pPr eaLnBrk="1" hangingPunct="1"/>
            <a:r>
              <a:rPr lang="en-US" altLang="en-US" sz="2400">
                <a:solidFill>
                  <a:srgbClr val="FFFF00"/>
                </a:solidFill>
              </a:rPr>
              <a:t>Why Web Caching?</a:t>
            </a:r>
          </a:p>
        </p:txBody>
      </p:sp>
      <p:sp>
        <p:nvSpPr>
          <p:cNvPr id="34821" name="Rectangle 4">
            <a:extLst>
              <a:ext uri="{FF2B5EF4-FFF2-40B4-BE49-F238E27FC236}">
                <a16:creationId xmlns:a16="http://schemas.microsoft.com/office/drawing/2014/main" id="{6437AA03-0F84-49D5-8D7A-C1D10EA38DD1}"/>
              </a:ext>
            </a:extLst>
          </p:cNvPr>
          <p:cNvSpPr>
            <a:spLocks noGrp="1" noChangeArrowheads="1"/>
          </p:cNvSpPr>
          <p:nvPr>
            <p:ph type="body" sz="half" idx="1"/>
          </p:nvPr>
        </p:nvSpPr>
        <p:spPr>
          <a:xfrm>
            <a:off x="304800" y="1143000"/>
            <a:ext cx="3810000" cy="4114800"/>
          </a:xfrm>
        </p:spPr>
        <p:txBody>
          <a:bodyPr/>
          <a:lstStyle/>
          <a:p>
            <a:pPr eaLnBrk="1" hangingPunct="1">
              <a:lnSpc>
                <a:spcPct val="90000"/>
              </a:lnSpc>
              <a:buFontTx/>
              <a:buNone/>
            </a:pPr>
            <a:r>
              <a:rPr lang="en-US" altLang="en-US" sz="2200" b="0">
                <a:solidFill>
                  <a:srgbClr val="00FF99"/>
                </a:solidFill>
              </a:rPr>
              <a:t>Assume: </a:t>
            </a:r>
            <a:r>
              <a:rPr lang="en-US" altLang="en-US" sz="2200" b="0"/>
              <a:t>cache is “close” to client (e.g., in same network)</a:t>
            </a:r>
          </a:p>
          <a:p>
            <a:pPr eaLnBrk="1" hangingPunct="1">
              <a:lnSpc>
                <a:spcPct val="90000"/>
              </a:lnSpc>
            </a:pPr>
            <a:r>
              <a:rPr lang="en-US" altLang="en-US" sz="2200" b="0"/>
              <a:t>smaller response time: cache “closer” to client</a:t>
            </a:r>
          </a:p>
          <a:p>
            <a:pPr eaLnBrk="1" hangingPunct="1">
              <a:lnSpc>
                <a:spcPct val="90000"/>
              </a:lnSpc>
            </a:pPr>
            <a:r>
              <a:rPr lang="en-US" altLang="en-US" sz="2200" b="0"/>
              <a:t>decrease traffic to distant servers</a:t>
            </a:r>
          </a:p>
          <a:p>
            <a:pPr lvl="1" eaLnBrk="1" hangingPunct="1">
              <a:lnSpc>
                <a:spcPct val="90000"/>
              </a:lnSpc>
            </a:pPr>
            <a:r>
              <a:rPr lang="en-US" altLang="en-US" sz="2200" b="0"/>
              <a:t>link out of institutional/local ISP network often bottleneck  </a:t>
            </a:r>
          </a:p>
        </p:txBody>
      </p:sp>
      <p:grpSp>
        <p:nvGrpSpPr>
          <p:cNvPr id="34822" name="Group 5">
            <a:extLst>
              <a:ext uri="{FF2B5EF4-FFF2-40B4-BE49-F238E27FC236}">
                <a16:creationId xmlns:a16="http://schemas.microsoft.com/office/drawing/2014/main" id="{14F24321-87E2-4774-A7EB-CB02FEEBD016}"/>
              </a:ext>
            </a:extLst>
          </p:cNvPr>
          <p:cNvGrpSpPr>
            <a:grpSpLocks/>
          </p:cNvGrpSpPr>
          <p:nvPr/>
        </p:nvGrpSpPr>
        <p:grpSpPr bwMode="auto">
          <a:xfrm>
            <a:off x="4878388" y="1698625"/>
            <a:ext cx="184150" cy="542925"/>
            <a:chOff x="4180" y="783"/>
            <a:chExt cx="150" cy="307"/>
          </a:xfrm>
        </p:grpSpPr>
        <p:sp>
          <p:nvSpPr>
            <p:cNvPr id="34922" name="AutoShape 6">
              <a:extLst>
                <a:ext uri="{FF2B5EF4-FFF2-40B4-BE49-F238E27FC236}">
                  <a16:creationId xmlns:a16="http://schemas.microsoft.com/office/drawing/2014/main" id="{56092DDE-1765-4D2F-AD06-9CA7D395C144}"/>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23" name="Rectangle 7">
              <a:extLst>
                <a:ext uri="{FF2B5EF4-FFF2-40B4-BE49-F238E27FC236}">
                  <a16:creationId xmlns:a16="http://schemas.microsoft.com/office/drawing/2014/main" id="{743FCF35-EA76-4407-B16C-AE20A502791C}"/>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24" name="Rectangle 8">
              <a:extLst>
                <a:ext uri="{FF2B5EF4-FFF2-40B4-BE49-F238E27FC236}">
                  <a16:creationId xmlns:a16="http://schemas.microsoft.com/office/drawing/2014/main" id="{5A834F39-F816-4881-9F49-2BECA064446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25" name="AutoShape 9">
              <a:extLst>
                <a:ext uri="{FF2B5EF4-FFF2-40B4-BE49-F238E27FC236}">
                  <a16:creationId xmlns:a16="http://schemas.microsoft.com/office/drawing/2014/main" id="{717696FE-BECA-4102-9444-728C9E4BDF22}"/>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26" name="Line 10">
              <a:extLst>
                <a:ext uri="{FF2B5EF4-FFF2-40B4-BE49-F238E27FC236}">
                  <a16:creationId xmlns:a16="http://schemas.microsoft.com/office/drawing/2014/main" id="{EB0D8352-D19B-40F7-ADAB-4892677B157F}"/>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27" name="Line 11">
              <a:extLst>
                <a:ext uri="{FF2B5EF4-FFF2-40B4-BE49-F238E27FC236}">
                  <a16:creationId xmlns:a16="http://schemas.microsoft.com/office/drawing/2014/main" id="{08F0C250-82B3-471B-8154-AB1BA18A6434}"/>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28" name="Rectangle 12">
              <a:extLst>
                <a:ext uri="{FF2B5EF4-FFF2-40B4-BE49-F238E27FC236}">
                  <a16:creationId xmlns:a16="http://schemas.microsoft.com/office/drawing/2014/main" id="{2DCE385E-571E-4153-B6ED-E216B793C70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29" name="Rectangle 13">
              <a:extLst>
                <a:ext uri="{FF2B5EF4-FFF2-40B4-BE49-F238E27FC236}">
                  <a16:creationId xmlns:a16="http://schemas.microsoft.com/office/drawing/2014/main" id="{E9F8F273-F4AE-45DE-BC4F-DC6D3FA19202}"/>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34823" name="Group 14">
            <a:extLst>
              <a:ext uri="{FF2B5EF4-FFF2-40B4-BE49-F238E27FC236}">
                <a16:creationId xmlns:a16="http://schemas.microsoft.com/office/drawing/2014/main" id="{726C5AA7-C89E-461D-8FDD-315634573E24}"/>
              </a:ext>
            </a:extLst>
          </p:cNvPr>
          <p:cNvGrpSpPr>
            <a:grpSpLocks/>
          </p:cNvGrpSpPr>
          <p:nvPr/>
        </p:nvGrpSpPr>
        <p:grpSpPr bwMode="auto">
          <a:xfrm>
            <a:off x="5802313" y="1155700"/>
            <a:ext cx="184150" cy="542925"/>
            <a:chOff x="4180" y="783"/>
            <a:chExt cx="150" cy="307"/>
          </a:xfrm>
        </p:grpSpPr>
        <p:sp>
          <p:nvSpPr>
            <p:cNvPr id="34914" name="AutoShape 15">
              <a:extLst>
                <a:ext uri="{FF2B5EF4-FFF2-40B4-BE49-F238E27FC236}">
                  <a16:creationId xmlns:a16="http://schemas.microsoft.com/office/drawing/2014/main" id="{70985A48-22B2-4274-9F5D-2E5E118ED62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15" name="Rectangle 16">
              <a:extLst>
                <a:ext uri="{FF2B5EF4-FFF2-40B4-BE49-F238E27FC236}">
                  <a16:creationId xmlns:a16="http://schemas.microsoft.com/office/drawing/2014/main" id="{C6311FEB-4A8C-4390-AE21-8B7E32B353D3}"/>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16" name="Rectangle 17">
              <a:extLst>
                <a:ext uri="{FF2B5EF4-FFF2-40B4-BE49-F238E27FC236}">
                  <a16:creationId xmlns:a16="http://schemas.microsoft.com/office/drawing/2014/main" id="{B8782D24-AE44-4439-B934-15ED8A9AF6D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17" name="AutoShape 18">
              <a:extLst>
                <a:ext uri="{FF2B5EF4-FFF2-40B4-BE49-F238E27FC236}">
                  <a16:creationId xmlns:a16="http://schemas.microsoft.com/office/drawing/2014/main" id="{04454FD2-D406-4BAA-BF21-3BCDAA00A61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18" name="Line 19">
              <a:extLst>
                <a:ext uri="{FF2B5EF4-FFF2-40B4-BE49-F238E27FC236}">
                  <a16:creationId xmlns:a16="http://schemas.microsoft.com/office/drawing/2014/main" id="{2410EFE9-0829-471A-B908-528E3CB5C905}"/>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9" name="Line 20">
              <a:extLst>
                <a:ext uri="{FF2B5EF4-FFF2-40B4-BE49-F238E27FC236}">
                  <a16:creationId xmlns:a16="http://schemas.microsoft.com/office/drawing/2014/main" id="{E0A86AB0-381D-46EE-AC55-A80DF9176A65}"/>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20" name="Rectangle 21">
              <a:extLst>
                <a:ext uri="{FF2B5EF4-FFF2-40B4-BE49-F238E27FC236}">
                  <a16:creationId xmlns:a16="http://schemas.microsoft.com/office/drawing/2014/main" id="{5C84AF78-E08D-4AEE-9781-A97E87AF980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21" name="Rectangle 22">
              <a:extLst>
                <a:ext uri="{FF2B5EF4-FFF2-40B4-BE49-F238E27FC236}">
                  <a16:creationId xmlns:a16="http://schemas.microsoft.com/office/drawing/2014/main" id="{97968804-2731-44E0-AEE6-4990FDD68CA8}"/>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34824" name="Group 23">
            <a:extLst>
              <a:ext uri="{FF2B5EF4-FFF2-40B4-BE49-F238E27FC236}">
                <a16:creationId xmlns:a16="http://schemas.microsoft.com/office/drawing/2014/main" id="{0AB2065C-1143-45CA-AEE9-98EA5CC13DC7}"/>
              </a:ext>
            </a:extLst>
          </p:cNvPr>
          <p:cNvGrpSpPr>
            <a:grpSpLocks/>
          </p:cNvGrpSpPr>
          <p:nvPr/>
        </p:nvGrpSpPr>
        <p:grpSpPr bwMode="auto">
          <a:xfrm>
            <a:off x="6478588" y="1184275"/>
            <a:ext cx="184150" cy="542925"/>
            <a:chOff x="4180" y="783"/>
            <a:chExt cx="150" cy="307"/>
          </a:xfrm>
        </p:grpSpPr>
        <p:sp>
          <p:nvSpPr>
            <p:cNvPr id="34906" name="AutoShape 24">
              <a:extLst>
                <a:ext uri="{FF2B5EF4-FFF2-40B4-BE49-F238E27FC236}">
                  <a16:creationId xmlns:a16="http://schemas.microsoft.com/office/drawing/2014/main" id="{0BF10F21-DDEF-4021-957B-BE8D12F7B7E5}"/>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07" name="Rectangle 25">
              <a:extLst>
                <a:ext uri="{FF2B5EF4-FFF2-40B4-BE49-F238E27FC236}">
                  <a16:creationId xmlns:a16="http://schemas.microsoft.com/office/drawing/2014/main" id="{0FEEA1FC-65D0-4C54-B480-E9FA02090B14}"/>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08" name="Rectangle 26">
              <a:extLst>
                <a:ext uri="{FF2B5EF4-FFF2-40B4-BE49-F238E27FC236}">
                  <a16:creationId xmlns:a16="http://schemas.microsoft.com/office/drawing/2014/main" id="{2B4FAB5A-50F6-4C8F-88F0-21E277AB987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09" name="AutoShape 27">
              <a:extLst>
                <a:ext uri="{FF2B5EF4-FFF2-40B4-BE49-F238E27FC236}">
                  <a16:creationId xmlns:a16="http://schemas.microsoft.com/office/drawing/2014/main" id="{2EFEDFBC-D95E-40BC-9F91-CFCD3CB60CBB}"/>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10" name="Line 28">
              <a:extLst>
                <a:ext uri="{FF2B5EF4-FFF2-40B4-BE49-F238E27FC236}">
                  <a16:creationId xmlns:a16="http://schemas.microsoft.com/office/drawing/2014/main" id="{7BA4CFDB-7600-412F-ADA0-2D7B5FC8DB93}"/>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1" name="Line 29">
              <a:extLst>
                <a:ext uri="{FF2B5EF4-FFF2-40B4-BE49-F238E27FC236}">
                  <a16:creationId xmlns:a16="http://schemas.microsoft.com/office/drawing/2014/main" id="{AC287B77-E778-4101-9F33-1E2B9C061B88}"/>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2" name="Rectangle 30">
              <a:extLst>
                <a:ext uri="{FF2B5EF4-FFF2-40B4-BE49-F238E27FC236}">
                  <a16:creationId xmlns:a16="http://schemas.microsoft.com/office/drawing/2014/main" id="{CC3FD9D5-5DA6-435E-8BF6-45AB5BC3C987}"/>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13" name="Rectangle 31">
              <a:extLst>
                <a:ext uri="{FF2B5EF4-FFF2-40B4-BE49-F238E27FC236}">
                  <a16:creationId xmlns:a16="http://schemas.microsoft.com/office/drawing/2014/main" id="{2A3E257A-74A6-4CA8-A1FC-DC5EB603EB65}"/>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34825" name="Group 32">
            <a:extLst>
              <a:ext uri="{FF2B5EF4-FFF2-40B4-BE49-F238E27FC236}">
                <a16:creationId xmlns:a16="http://schemas.microsoft.com/office/drawing/2014/main" id="{F01C2972-B96A-4A2A-BB9E-A1BB7D0A6938}"/>
              </a:ext>
            </a:extLst>
          </p:cNvPr>
          <p:cNvGrpSpPr>
            <a:grpSpLocks/>
          </p:cNvGrpSpPr>
          <p:nvPr/>
        </p:nvGrpSpPr>
        <p:grpSpPr bwMode="auto">
          <a:xfrm>
            <a:off x="7059613" y="1365250"/>
            <a:ext cx="184150" cy="542925"/>
            <a:chOff x="4180" y="783"/>
            <a:chExt cx="150" cy="307"/>
          </a:xfrm>
        </p:grpSpPr>
        <p:sp>
          <p:nvSpPr>
            <p:cNvPr id="34898" name="AutoShape 33">
              <a:extLst>
                <a:ext uri="{FF2B5EF4-FFF2-40B4-BE49-F238E27FC236}">
                  <a16:creationId xmlns:a16="http://schemas.microsoft.com/office/drawing/2014/main" id="{E96FBCBE-D7C4-4F42-A9D9-2ABAE96C56E0}"/>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99" name="Rectangle 34">
              <a:extLst>
                <a:ext uri="{FF2B5EF4-FFF2-40B4-BE49-F238E27FC236}">
                  <a16:creationId xmlns:a16="http://schemas.microsoft.com/office/drawing/2014/main" id="{D5A67E00-B23B-450D-844C-4ACF957A37F7}"/>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00" name="Rectangle 35">
              <a:extLst>
                <a:ext uri="{FF2B5EF4-FFF2-40B4-BE49-F238E27FC236}">
                  <a16:creationId xmlns:a16="http://schemas.microsoft.com/office/drawing/2014/main" id="{945402F7-8918-4A0C-A4A9-5CF7BAF34BC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01" name="AutoShape 36">
              <a:extLst>
                <a:ext uri="{FF2B5EF4-FFF2-40B4-BE49-F238E27FC236}">
                  <a16:creationId xmlns:a16="http://schemas.microsoft.com/office/drawing/2014/main" id="{F5B7BE38-9EC5-4E6D-974D-08497CAE96FA}"/>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02" name="Line 37">
              <a:extLst>
                <a:ext uri="{FF2B5EF4-FFF2-40B4-BE49-F238E27FC236}">
                  <a16:creationId xmlns:a16="http://schemas.microsoft.com/office/drawing/2014/main" id="{86047A12-F932-4E7F-89F0-D582F0906B37}"/>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3" name="Line 38">
              <a:extLst>
                <a:ext uri="{FF2B5EF4-FFF2-40B4-BE49-F238E27FC236}">
                  <a16:creationId xmlns:a16="http://schemas.microsoft.com/office/drawing/2014/main" id="{BECE70A9-8DB2-4B94-A9D2-85ACD0286259}"/>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4" name="Rectangle 39">
              <a:extLst>
                <a:ext uri="{FF2B5EF4-FFF2-40B4-BE49-F238E27FC236}">
                  <a16:creationId xmlns:a16="http://schemas.microsoft.com/office/drawing/2014/main" id="{74C2699D-51AC-46A7-AAE2-90D3BD4D5ADF}"/>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905" name="Rectangle 40">
              <a:extLst>
                <a:ext uri="{FF2B5EF4-FFF2-40B4-BE49-F238E27FC236}">
                  <a16:creationId xmlns:a16="http://schemas.microsoft.com/office/drawing/2014/main" id="{2CE4CE3B-D96D-47CD-857F-0B10865B7CBA}"/>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34826" name="Group 41">
            <a:extLst>
              <a:ext uri="{FF2B5EF4-FFF2-40B4-BE49-F238E27FC236}">
                <a16:creationId xmlns:a16="http://schemas.microsoft.com/office/drawing/2014/main" id="{6673B6EE-CEA6-43E9-9A1C-EBAF53869E23}"/>
              </a:ext>
            </a:extLst>
          </p:cNvPr>
          <p:cNvGrpSpPr>
            <a:grpSpLocks/>
          </p:cNvGrpSpPr>
          <p:nvPr/>
        </p:nvGrpSpPr>
        <p:grpSpPr bwMode="auto">
          <a:xfrm>
            <a:off x="7373938" y="2155825"/>
            <a:ext cx="184150" cy="542925"/>
            <a:chOff x="4180" y="783"/>
            <a:chExt cx="150" cy="307"/>
          </a:xfrm>
        </p:grpSpPr>
        <p:sp>
          <p:nvSpPr>
            <p:cNvPr id="34890" name="AutoShape 42">
              <a:extLst>
                <a:ext uri="{FF2B5EF4-FFF2-40B4-BE49-F238E27FC236}">
                  <a16:creationId xmlns:a16="http://schemas.microsoft.com/office/drawing/2014/main" id="{D2A5841B-E162-4B55-8174-A3D21ADA4D4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91" name="Rectangle 43">
              <a:extLst>
                <a:ext uri="{FF2B5EF4-FFF2-40B4-BE49-F238E27FC236}">
                  <a16:creationId xmlns:a16="http://schemas.microsoft.com/office/drawing/2014/main" id="{3848B467-6260-421B-BD6F-631C0D93069B}"/>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92" name="Rectangle 44">
              <a:extLst>
                <a:ext uri="{FF2B5EF4-FFF2-40B4-BE49-F238E27FC236}">
                  <a16:creationId xmlns:a16="http://schemas.microsoft.com/office/drawing/2014/main" id="{B99DD77E-7A56-459D-B7AE-BF5FC79FCF7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93" name="AutoShape 45">
              <a:extLst>
                <a:ext uri="{FF2B5EF4-FFF2-40B4-BE49-F238E27FC236}">
                  <a16:creationId xmlns:a16="http://schemas.microsoft.com/office/drawing/2014/main" id="{4D416C12-4097-4D37-AC82-769C19E1EB5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94" name="Line 46">
              <a:extLst>
                <a:ext uri="{FF2B5EF4-FFF2-40B4-BE49-F238E27FC236}">
                  <a16:creationId xmlns:a16="http://schemas.microsoft.com/office/drawing/2014/main" id="{6317CDA8-233D-4113-8889-CB0B41038BA5}"/>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5" name="Line 47">
              <a:extLst>
                <a:ext uri="{FF2B5EF4-FFF2-40B4-BE49-F238E27FC236}">
                  <a16:creationId xmlns:a16="http://schemas.microsoft.com/office/drawing/2014/main" id="{CAD6EFBE-8A2D-47B8-9E11-44CD3C61D92C}"/>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6" name="Rectangle 48">
              <a:extLst>
                <a:ext uri="{FF2B5EF4-FFF2-40B4-BE49-F238E27FC236}">
                  <a16:creationId xmlns:a16="http://schemas.microsoft.com/office/drawing/2014/main" id="{91F80633-1320-4108-BA04-211409F736AC}"/>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97" name="Rectangle 49">
              <a:extLst>
                <a:ext uri="{FF2B5EF4-FFF2-40B4-BE49-F238E27FC236}">
                  <a16:creationId xmlns:a16="http://schemas.microsoft.com/office/drawing/2014/main" id="{1E745480-CC91-409D-B612-BF62FCE9F0D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34827" name="Text Box 50">
            <a:extLst>
              <a:ext uri="{FF2B5EF4-FFF2-40B4-BE49-F238E27FC236}">
                <a16:creationId xmlns:a16="http://schemas.microsoft.com/office/drawing/2014/main" id="{4C8BF723-155E-4D40-BFD3-37FB7EE4FBCA}"/>
              </a:ext>
            </a:extLst>
          </p:cNvPr>
          <p:cNvSpPr txBox="1">
            <a:spLocks noChangeArrowheads="1"/>
          </p:cNvSpPr>
          <p:nvPr/>
        </p:nvSpPr>
        <p:spPr bwMode="auto">
          <a:xfrm>
            <a:off x="7600950" y="1208088"/>
            <a:ext cx="1079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r">
              <a:spcBef>
                <a:spcPct val="0"/>
              </a:spcBef>
              <a:buFontTx/>
              <a:buNone/>
            </a:pPr>
            <a:r>
              <a:rPr lang="en-US" altLang="en-US" sz="2000" b="0">
                <a:solidFill>
                  <a:srgbClr val="FFFF00"/>
                </a:solidFill>
                <a:latin typeface="Comic Sans MS" panose="030F0702030302020204" pitchFamily="66" charset="0"/>
              </a:rPr>
              <a:t>origin</a:t>
            </a:r>
          </a:p>
          <a:p>
            <a:pPr algn="r">
              <a:spcBef>
                <a:spcPct val="0"/>
              </a:spcBef>
              <a:buFontTx/>
              <a:buNone/>
            </a:pPr>
            <a:r>
              <a:rPr lang="en-US" altLang="en-US" sz="2000" b="0">
                <a:solidFill>
                  <a:srgbClr val="FFFF00"/>
                </a:solidFill>
                <a:latin typeface="Comic Sans MS" panose="030F0702030302020204" pitchFamily="66" charset="0"/>
              </a:rPr>
              <a:t>servers</a:t>
            </a:r>
            <a:endParaRPr lang="en-US" altLang="en-US" sz="2400" b="0">
              <a:solidFill>
                <a:srgbClr val="FFFF00"/>
              </a:solidFill>
              <a:latin typeface="Times New Roman" panose="02020603050405020304" pitchFamily="18" charset="0"/>
            </a:endParaRPr>
          </a:p>
        </p:txBody>
      </p:sp>
      <p:sp>
        <p:nvSpPr>
          <p:cNvPr id="34828" name="Line 51">
            <a:extLst>
              <a:ext uri="{FF2B5EF4-FFF2-40B4-BE49-F238E27FC236}">
                <a16:creationId xmlns:a16="http://schemas.microsoft.com/office/drawing/2014/main" id="{151EC031-B8F4-4B88-8356-4DF25F05EA81}"/>
              </a:ext>
            </a:extLst>
          </p:cNvPr>
          <p:cNvSpPr>
            <a:spLocks noChangeShapeType="1"/>
          </p:cNvSpPr>
          <p:nvPr/>
        </p:nvSpPr>
        <p:spPr bwMode="auto">
          <a:xfrm>
            <a:off x="5876925" y="1695450"/>
            <a:ext cx="66675" cy="2762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9" name="Line 52">
            <a:extLst>
              <a:ext uri="{FF2B5EF4-FFF2-40B4-BE49-F238E27FC236}">
                <a16:creationId xmlns:a16="http://schemas.microsoft.com/office/drawing/2014/main" id="{8CCC99AE-F85B-4E8C-B0F4-C49331689165}"/>
              </a:ext>
            </a:extLst>
          </p:cNvPr>
          <p:cNvSpPr>
            <a:spLocks noChangeShapeType="1"/>
          </p:cNvSpPr>
          <p:nvPr/>
        </p:nvSpPr>
        <p:spPr bwMode="auto">
          <a:xfrm flipH="1">
            <a:off x="6505575" y="1733550"/>
            <a:ext cx="9525" cy="2381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0" name="Line 53">
            <a:extLst>
              <a:ext uri="{FF2B5EF4-FFF2-40B4-BE49-F238E27FC236}">
                <a16:creationId xmlns:a16="http://schemas.microsoft.com/office/drawing/2014/main" id="{C3740BDE-BD85-4473-B67D-3DCB9E247F99}"/>
              </a:ext>
            </a:extLst>
          </p:cNvPr>
          <p:cNvSpPr>
            <a:spLocks noChangeShapeType="1"/>
          </p:cNvSpPr>
          <p:nvPr/>
        </p:nvSpPr>
        <p:spPr bwMode="auto">
          <a:xfrm flipH="1">
            <a:off x="6962775" y="1895475"/>
            <a:ext cx="133350" cy="20955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1" name="Line 54">
            <a:extLst>
              <a:ext uri="{FF2B5EF4-FFF2-40B4-BE49-F238E27FC236}">
                <a16:creationId xmlns:a16="http://schemas.microsoft.com/office/drawing/2014/main" id="{7DAA3EA4-D599-452E-94A8-05C044D3379C}"/>
              </a:ext>
            </a:extLst>
          </p:cNvPr>
          <p:cNvSpPr>
            <a:spLocks noChangeShapeType="1"/>
          </p:cNvSpPr>
          <p:nvPr/>
        </p:nvSpPr>
        <p:spPr bwMode="auto">
          <a:xfrm flipH="1" flipV="1">
            <a:off x="7124700" y="2657475"/>
            <a:ext cx="24765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2" name="Freeform 55">
            <a:extLst>
              <a:ext uri="{FF2B5EF4-FFF2-40B4-BE49-F238E27FC236}">
                <a16:creationId xmlns:a16="http://schemas.microsoft.com/office/drawing/2014/main" id="{5C31F065-ABC1-4891-8FE3-05E525971D4D}"/>
              </a:ext>
            </a:extLst>
          </p:cNvPr>
          <p:cNvSpPr>
            <a:spLocks/>
          </p:cNvSpPr>
          <p:nvPr/>
        </p:nvSpPr>
        <p:spPr bwMode="auto">
          <a:xfrm>
            <a:off x="5162550" y="1689100"/>
            <a:ext cx="2174875" cy="1581150"/>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34833" name="Group 56">
            <a:extLst>
              <a:ext uri="{FF2B5EF4-FFF2-40B4-BE49-F238E27FC236}">
                <a16:creationId xmlns:a16="http://schemas.microsoft.com/office/drawing/2014/main" id="{948839B3-A699-4C64-A427-C206C176648B}"/>
              </a:ext>
            </a:extLst>
          </p:cNvPr>
          <p:cNvGrpSpPr>
            <a:grpSpLocks/>
          </p:cNvGrpSpPr>
          <p:nvPr/>
        </p:nvGrpSpPr>
        <p:grpSpPr bwMode="auto">
          <a:xfrm>
            <a:off x="6145213" y="2890838"/>
            <a:ext cx="501650" cy="233362"/>
            <a:chOff x="3600" y="219"/>
            <a:chExt cx="360" cy="175"/>
          </a:xfrm>
        </p:grpSpPr>
        <p:sp>
          <p:nvSpPr>
            <p:cNvPr id="34877" name="Oval 57">
              <a:extLst>
                <a:ext uri="{FF2B5EF4-FFF2-40B4-BE49-F238E27FC236}">
                  <a16:creationId xmlns:a16="http://schemas.microsoft.com/office/drawing/2014/main" id="{BA329CF7-2816-47C5-9D63-F3D0617C159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78" name="Line 58">
              <a:extLst>
                <a:ext uri="{FF2B5EF4-FFF2-40B4-BE49-F238E27FC236}">
                  <a16:creationId xmlns:a16="http://schemas.microsoft.com/office/drawing/2014/main" id="{20C7A9F5-6952-449D-B28E-B8D7BCC3E9F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9" name="Line 59">
              <a:extLst>
                <a:ext uri="{FF2B5EF4-FFF2-40B4-BE49-F238E27FC236}">
                  <a16:creationId xmlns:a16="http://schemas.microsoft.com/office/drawing/2014/main" id="{67512E2D-21C0-453F-87D3-628268A38CCF}"/>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0" name="Rectangle 60">
              <a:extLst>
                <a:ext uri="{FF2B5EF4-FFF2-40B4-BE49-F238E27FC236}">
                  <a16:creationId xmlns:a16="http://schemas.microsoft.com/office/drawing/2014/main" id="{C65CA66F-9703-4D26-8ED5-B6EC7EC80E38}"/>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34881" name="Oval 61">
              <a:extLst>
                <a:ext uri="{FF2B5EF4-FFF2-40B4-BE49-F238E27FC236}">
                  <a16:creationId xmlns:a16="http://schemas.microsoft.com/office/drawing/2014/main" id="{F24BC37E-902D-4ED9-881C-8D6400A063F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34882" name="Group 62">
              <a:extLst>
                <a:ext uri="{FF2B5EF4-FFF2-40B4-BE49-F238E27FC236}">
                  <a16:creationId xmlns:a16="http://schemas.microsoft.com/office/drawing/2014/main" id="{D524D478-34FD-4C41-9BE4-CB19906F4091}"/>
                </a:ext>
              </a:extLst>
            </p:cNvPr>
            <p:cNvGrpSpPr>
              <a:grpSpLocks/>
            </p:cNvGrpSpPr>
            <p:nvPr/>
          </p:nvGrpSpPr>
          <p:grpSpPr bwMode="auto">
            <a:xfrm>
              <a:off x="3686" y="244"/>
              <a:ext cx="177" cy="66"/>
              <a:chOff x="2848" y="848"/>
              <a:chExt cx="140" cy="98"/>
            </a:xfrm>
          </p:grpSpPr>
          <p:sp>
            <p:nvSpPr>
              <p:cNvPr id="34887" name="Line 63">
                <a:extLst>
                  <a:ext uri="{FF2B5EF4-FFF2-40B4-BE49-F238E27FC236}">
                    <a16:creationId xmlns:a16="http://schemas.microsoft.com/office/drawing/2014/main" id="{503710C4-9FBF-4BDF-BF2C-A25907A6708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8" name="Line 64">
                <a:extLst>
                  <a:ext uri="{FF2B5EF4-FFF2-40B4-BE49-F238E27FC236}">
                    <a16:creationId xmlns:a16="http://schemas.microsoft.com/office/drawing/2014/main" id="{CF3DE6DD-710D-41AF-9645-843E0840EFA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9" name="Line 65">
                <a:extLst>
                  <a:ext uri="{FF2B5EF4-FFF2-40B4-BE49-F238E27FC236}">
                    <a16:creationId xmlns:a16="http://schemas.microsoft.com/office/drawing/2014/main" id="{A404B6D3-F9F3-47C9-BB7D-D4548B16BF4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83" name="Group 66">
              <a:extLst>
                <a:ext uri="{FF2B5EF4-FFF2-40B4-BE49-F238E27FC236}">
                  <a16:creationId xmlns:a16="http://schemas.microsoft.com/office/drawing/2014/main" id="{02A829FA-7AF6-4E52-8867-1C927685D436}"/>
                </a:ext>
              </a:extLst>
            </p:cNvPr>
            <p:cNvGrpSpPr>
              <a:grpSpLocks/>
            </p:cNvGrpSpPr>
            <p:nvPr/>
          </p:nvGrpSpPr>
          <p:grpSpPr bwMode="auto">
            <a:xfrm flipV="1">
              <a:off x="3686" y="243"/>
              <a:ext cx="177" cy="66"/>
              <a:chOff x="2848" y="848"/>
              <a:chExt cx="140" cy="98"/>
            </a:xfrm>
          </p:grpSpPr>
          <p:sp>
            <p:nvSpPr>
              <p:cNvPr id="34884" name="Line 67">
                <a:extLst>
                  <a:ext uri="{FF2B5EF4-FFF2-40B4-BE49-F238E27FC236}">
                    <a16:creationId xmlns:a16="http://schemas.microsoft.com/office/drawing/2014/main" id="{E2CFD689-7AE6-4A5F-8E32-BD37FAFE617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5" name="Line 68">
                <a:extLst>
                  <a:ext uri="{FF2B5EF4-FFF2-40B4-BE49-F238E27FC236}">
                    <a16:creationId xmlns:a16="http://schemas.microsoft.com/office/drawing/2014/main" id="{6FDD3EA4-883C-40FE-83CE-D90801A4779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6" name="Line 69">
                <a:extLst>
                  <a:ext uri="{FF2B5EF4-FFF2-40B4-BE49-F238E27FC236}">
                    <a16:creationId xmlns:a16="http://schemas.microsoft.com/office/drawing/2014/main" id="{699075F3-AF4E-4375-B8B7-40A8E71DCA2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34" name="Text Box 70">
            <a:extLst>
              <a:ext uri="{FF2B5EF4-FFF2-40B4-BE49-F238E27FC236}">
                <a16:creationId xmlns:a16="http://schemas.microsoft.com/office/drawing/2014/main" id="{FAEB490E-A2B5-4738-87ED-390A1A411003}"/>
              </a:ext>
            </a:extLst>
          </p:cNvPr>
          <p:cNvSpPr txBox="1">
            <a:spLocks noChangeArrowheads="1"/>
          </p:cNvSpPr>
          <p:nvPr/>
        </p:nvSpPr>
        <p:spPr bwMode="auto">
          <a:xfrm>
            <a:off x="5595938" y="1998663"/>
            <a:ext cx="1079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public</a:t>
            </a:r>
          </a:p>
          <a:p>
            <a:pPr algn="ctr">
              <a:spcBef>
                <a:spcPct val="0"/>
              </a:spcBef>
              <a:buFontTx/>
              <a:buNone/>
            </a:pPr>
            <a:r>
              <a:rPr lang="en-US" altLang="en-US" sz="1600" b="0">
                <a:solidFill>
                  <a:schemeClr val="tx1"/>
                </a:solidFill>
                <a:latin typeface="Comic Sans MS" panose="030F0702030302020204" pitchFamily="66" charset="0"/>
              </a:rPr>
              <a:t> Internet</a:t>
            </a:r>
            <a:endParaRPr lang="en-US" altLang="en-US" sz="2400" b="0">
              <a:solidFill>
                <a:schemeClr val="accent2"/>
              </a:solidFill>
              <a:latin typeface="Times New Roman" panose="02020603050405020304" pitchFamily="18" charset="0"/>
            </a:endParaRPr>
          </a:p>
        </p:txBody>
      </p:sp>
      <p:sp>
        <p:nvSpPr>
          <p:cNvPr id="34835" name="Freeform 71">
            <a:extLst>
              <a:ext uri="{FF2B5EF4-FFF2-40B4-BE49-F238E27FC236}">
                <a16:creationId xmlns:a16="http://schemas.microsoft.com/office/drawing/2014/main" id="{1FBAA29A-193A-4502-9940-AD94D1E07CBB}"/>
              </a:ext>
            </a:extLst>
          </p:cNvPr>
          <p:cNvSpPr>
            <a:spLocks/>
          </p:cNvSpPr>
          <p:nvPr/>
        </p:nvSpPr>
        <p:spPr bwMode="auto">
          <a:xfrm>
            <a:off x="4732338" y="4059238"/>
            <a:ext cx="2965450" cy="1390650"/>
          </a:xfrm>
          <a:custGeom>
            <a:avLst/>
            <a:gdLst>
              <a:gd name="T0" fmla="*/ 2147483646 w 1868"/>
              <a:gd name="T1" fmla="*/ 2147483646 h 876"/>
              <a:gd name="T2" fmla="*/ 2147483646 w 1868"/>
              <a:gd name="T3" fmla="*/ 2147483646 h 876"/>
              <a:gd name="T4" fmla="*/ 2147483646 w 1868"/>
              <a:gd name="T5" fmla="*/ 2147483646 h 876"/>
              <a:gd name="T6" fmla="*/ 2147483646 w 1868"/>
              <a:gd name="T7" fmla="*/ 2147483646 h 876"/>
              <a:gd name="T8" fmla="*/ 2147483646 w 1868"/>
              <a:gd name="T9" fmla="*/ 2147483646 h 876"/>
              <a:gd name="T10" fmla="*/ 2147483646 w 1868"/>
              <a:gd name="T11" fmla="*/ 2147483646 h 876"/>
              <a:gd name="T12" fmla="*/ 2147483646 w 1868"/>
              <a:gd name="T13" fmla="*/ 2147483646 h 876"/>
              <a:gd name="T14" fmla="*/ 2147483646 w 1868"/>
              <a:gd name="T15" fmla="*/ 2147483646 h 876"/>
              <a:gd name="T16" fmla="*/ 2147483646 w 1868"/>
              <a:gd name="T17" fmla="*/ 2147483646 h 876"/>
              <a:gd name="T18" fmla="*/ 2147483646 w 1868"/>
              <a:gd name="T19" fmla="*/ 2147483646 h 876"/>
              <a:gd name="T20" fmla="*/ 2147483646 w 1868"/>
              <a:gd name="T21" fmla="*/ 2147483646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34836" name="Object 72">
            <a:extLst>
              <a:ext uri="{FF2B5EF4-FFF2-40B4-BE49-F238E27FC236}">
                <a16:creationId xmlns:a16="http://schemas.microsoft.com/office/drawing/2014/main" id="{CE2789DA-64AC-4707-A70A-CE160277D9AC}"/>
              </a:ext>
            </a:extLst>
          </p:cNvPr>
          <p:cNvGraphicFramePr>
            <a:graphicFrameLocks noChangeAspect="1"/>
          </p:cNvGraphicFramePr>
          <p:nvPr/>
        </p:nvGraphicFramePr>
        <p:xfrm>
          <a:off x="4979988" y="4803775"/>
          <a:ext cx="444500" cy="357188"/>
        </p:xfrm>
        <a:graphic>
          <a:graphicData uri="http://schemas.openxmlformats.org/presentationml/2006/ole">
            <mc:AlternateContent xmlns:mc="http://schemas.openxmlformats.org/markup-compatibility/2006">
              <mc:Choice xmlns:v="urn:schemas-microsoft-com:vml" Requires="v">
                <p:oleObj spid="_x0000_s34946" name="Clip" r:id="rId3" imgW="1307263" imgH="1084139" progId="MS_ClipArt_Gallery.2">
                  <p:embed/>
                </p:oleObj>
              </mc:Choice>
              <mc:Fallback>
                <p:oleObj name="Clip" r:id="rId3" imgW="1307263" imgH="1084139" progId="MS_ClipArt_Gallery.2">
                  <p:embed/>
                  <p:pic>
                    <p:nvPicPr>
                      <p:cNvPr id="0"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988"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7" name="Object 73">
            <a:extLst>
              <a:ext uri="{FF2B5EF4-FFF2-40B4-BE49-F238E27FC236}">
                <a16:creationId xmlns:a16="http://schemas.microsoft.com/office/drawing/2014/main" id="{32506DBF-21B9-4102-9ECE-CFF6D7C8C983}"/>
              </a:ext>
            </a:extLst>
          </p:cNvPr>
          <p:cNvGraphicFramePr>
            <a:graphicFrameLocks noChangeAspect="1"/>
          </p:cNvGraphicFramePr>
          <p:nvPr/>
        </p:nvGraphicFramePr>
        <p:xfrm>
          <a:off x="5484813" y="4803775"/>
          <a:ext cx="444500" cy="357188"/>
        </p:xfrm>
        <a:graphic>
          <a:graphicData uri="http://schemas.openxmlformats.org/presentationml/2006/ole">
            <mc:AlternateContent xmlns:mc="http://schemas.openxmlformats.org/markup-compatibility/2006">
              <mc:Choice xmlns:v="urn:schemas-microsoft-com:vml" Requires="v">
                <p:oleObj spid="_x0000_s34947" name="Clip" r:id="rId5" imgW="1307263" imgH="1084139" progId="MS_ClipArt_Gallery.2">
                  <p:embed/>
                </p:oleObj>
              </mc:Choice>
              <mc:Fallback>
                <p:oleObj name="Clip" r:id="rId5" imgW="1307263" imgH="1084139" progId="MS_ClipArt_Gallery.2">
                  <p:embed/>
                  <p:pic>
                    <p:nvPicPr>
                      <p:cNvPr id="0"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4813"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8" name="Object 74">
            <a:extLst>
              <a:ext uri="{FF2B5EF4-FFF2-40B4-BE49-F238E27FC236}">
                <a16:creationId xmlns:a16="http://schemas.microsoft.com/office/drawing/2014/main" id="{5EBA0434-E720-478F-A445-1D95C375BA15}"/>
              </a:ext>
            </a:extLst>
          </p:cNvPr>
          <p:cNvGraphicFramePr>
            <a:graphicFrameLocks noChangeAspect="1"/>
          </p:cNvGraphicFramePr>
          <p:nvPr/>
        </p:nvGraphicFramePr>
        <p:xfrm>
          <a:off x="6018213" y="4794250"/>
          <a:ext cx="444500" cy="357188"/>
        </p:xfrm>
        <a:graphic>
          <a:graphicData uri="http://schemas.openxmlformats.org/presentationml/2006/ole">
            <mc:AlternateContent xmlns:mc="http://schemas.openxmlformats.org/markup-compatibility/2006">
              <mc:Choice xmlns:v="urn:schemas-microsoft-com:vml" Requires="v">
                <p:oleObj spid="_x0000_s34948" name="Clip" r:id="rId6" imgW="1307263" imgH="1084139" progId="MS_ClipArt_Gallery.2">
                  <p:embed/>
                </p:oleObj>
              </mc:Choice>
              <mc:Fallback>
                <p:oleObj name="Clip" r:id="rId6" imgW="1307263" imgH="1084139" progId="MS_ClipArt_Gallery.2">
                  <p:embed/>
                  <p:pic>
                    <p:nvPicPr>
                      <p:cNvPr id="0"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213" y="4794250"/>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9" name="Object 75">
            <a:extLst>
              <a:ext uri="{FF2B5EF4-FFF2-40B4-BE49-F238E27FC236}">
                <a16:creationId xmlns:a16="http://schemas.microsoft.com/office/drawing/2014/main" id="{981A93D2-FC7F-4DE4-9442-F5E5910235EE}"/>
              </a:ext>
            </a:extLst>
          </p:cNvPr>
          <p:cNvGraphicFramePr>
            <a:graphicFrameLocks noChangeAspect="1"/>
          </p:cNvGraphicFramePr>
          <p:nvPr/>
        </p:nvGraphicFramePr>
        <p:xfrm>
          <a:off x="6532563" y="4803775"/>
          <a:ext cx="444500" cy="357188"/>
        </p:xfrm>
        <a:graphic>
          <a:graphicData uri="http://schemas.openxmlformats.org/presentationml/2006/ole">
            <mc:AlternateContent xmlns:mc="http://schemas.openxmlformats.org/markup-compatibility/2006">
              <mc:Choice xmlns:v="urn:schemas-microsoft-com:vml" Requires="v">
                <p:oleObj spid="_x0000_s34949" name="Clip" r:id="rId7" imgW="1307263" imgH="1084139" progId="MS_ClipArt_Gallery.2">
                  <p:embed/>
                </p:oleObj>
              </mc:Choice>
              <mc:Fallback>
                <p:oleObj name="Clip" r:id="rId7" imgW="1307263" imgH="1084139" progId="MS_ClipArt_Gallery.2">
                  <p:embed/>
                  <p:pic>
                    <p:nvPicPr>
                      <p:cNvPr id="0" name="Object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563" y="48037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0" name="Line 76">
            <a:extLst>
              <a:ext uri="{FF2B5EF4-FFF2-40B4-BE49-F238E27FC236}">
                <a16:creationId xmlns:a16="http://schemas.microsoft.com/office/drawing/2014/main" id="{039D5128-12CC-4E04-A8CC-52651791415F}"/>
              </a:ext>
            </a:extLst>
          </p:cNvPr>
          <p:cNvSpPr>
            <a:spLocks noChangeShapeType="1"/>
          </p:cNvSpPr>
          <p:nvPr/>
        </p:nvSpPr>
        <p:spPr bwMode="auto">
          <a:xfrm>
            <a:off x="5172075" y="4605338"/>
            <a:ext cx="22050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1" name="Line 77">
            <a:extLst>
              <a:ext uri="{FF2B5EF4-FFF2-40B4-BE49-F238E27FC236}">
                <a16:creationId xmlns:a16="http://schemas.microsoft.com/office/drawing/2014/main" id="{971ABC46-5B29-47A2-BB4B-CA6D20801FE0}"/>
              </a:ext>
            </a:extLst>
          </p:cNvPr>
          <p:cNvSpPr>
            <a:spLocks noChangeShapeType="1"/>
          </p:cNvSpPr>
          <p:nvPr/>
        </p:nvSpPr>
        <p:spPr bwMode="auto">
          <a:xfrm>
            <a:off x="5181600" y="4605338"/>
            <a:ext cx="0" cy="195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2" name="Line 78">
            <a:extLst>
              <a:ext uri="{FF2B5EF4-FFF2-40B4-BE49-F238E27FC236}">
                <a16:creationId xmlns:a16="http://schemas.microsoft.com/office/drawing/2014/main" id="{275BB222-4286-43B7-975C-371139C501CA}"/>
              </a:ext>
            </a:extLst>
          </p:cNvPr>
          <p:cNvSpPr>
            <a:spLocks noChangeShapeType="1"/>
          </p:cNvSpPr>
          <p:nvPr/>
        </p:nvSpPr>
        <p:spPr bwMode="auto">
          <a:xfrm>
            <a:off x="5691188" y="4614863"/>
            <a:ext cx="0" cy="195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3" name="Line 79">
            <a:extLst>
              <a:ext uri="{FF2B5EF4-FFF2-40B4-BE49-F238E27FC236}">
                <a16:creationId xmlns:a16="http://schemas.microsoft.com/office/drawing/2014/main" id="{ED5D33A0-97A2-4AAB-B7F1-C67721C4BFA6}"/>
              </a:ext>
            </a:extLst>
          </p:cNvPr>
          <p:cNvSpPr>
            <a:spLocks noChangeShapeType="1"/>
          </p:cNvSpPr>
          <p:nvPr/>
        </p:nvSpPr>
        <p:spPr bwMode="auto">
          <a:xfrm>
            <a:off x="6229350" y="4610100"/>
            <a:ext cx="0" cy="195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4" name="Line 80">
            <a:extLst>
              <a:ext uri="{FF2B5EF4-FFF2-40B4-BE49-F238E27FC236}">
                <a16:creationId xmlns:a16="http://schemas.microsoft.com/office/drawing/2014/main" id="{4C80728B-F1BE-4113-A312-4F1536B1B987}"/>
              </a:ext>
            </a:extLst>
          </p:cNvPr>
          <p:cNvSpPr>
            <a:spLocks noChangeShapeType="1"/>
          </p:cNvSpPr>
          <p:nvPr/>
        </p:nvSpPr>
        <p:spPr bwMode="auto">
          <a:xfrm>
            <a:off x="6729413" y="4610100"/>
            <a:ext cx="0" cy="223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5" name="Line 81">
            <a:extLst>
              <a:ext uri="{FF2B5EF4-FFF2-40B4-BE49-F238E27FC236}">
                <a16:creationId xmlns:a16="http://schemas.microsoft.com/office/drawing/2014/main" id="{E7BBB7D4-59A1-4CAC-960A-F25B065F2165}"/>
              </a:ext>
            </a:extLst>
          </p:cNvPr>
          <p:cNvSpPr>
            <a:spLocks noChangeShapeType="1"/>
          </p:cNvSpPr>
          <p:nvPr/>
        </p:nvSpPr>
        <p:spPr bwMode="auto">
          <a:xfrm>
            <a:off x="7367588" y="4605338"/>
            <a:ext cx="0" cy="2238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4846" name="Group 82">
            <a:extLst>
              <a:ext uri="{FF2B5EF4-FFF2-40B4-BE49-F238E27FC236}">
                <a16:creationId xmlns:a16="http://schemas.microsoft.com/office/drawing/2014/main" id="{D91EE5FE-2DCD-41A7-A978-9E1D175588B7}"/>
              </a:ext>
            </a:extLst>
          </p:cNvPr>
          <p:cNvGrpSpPr>
            <a:grpSpLocks/>
          </p:cNvGrpSpPr>
          <p:nvPr/>
        </p:nvGrpSpPr>
        <p:grpSpPr bwMode="auto">
          <a:xfrm>
            <a:off x="7142163" y="4689475"/>
            <a:ext cx="347662" cy="695325"/>
            <a:chOff x="4730" y="2897"/>
            <a:chExt cx="219" cy="438"/>
          </a:xfrm>
        </p:grpSpPr>
        <p:sp>
          <p:nvSpPr>
            <p:cNvPr id="34867" name="Freeform 83">
              <a:extLst>
                <a:ext uri="{FF2B5EF4-FFF2-40B4-BE49-F238E27FC236}">
                  <a16:creationId xmlns:a16="http://schemas.microsoft.com/office/drawing/2014/main" id="{310A785E-1E64-4AFE-B579-6763062C9B36}"/>
                </a:ext>
              </a:extLst>
            </p:cNvPr>
            <p:cNvSpPr>
              <a:spLocks/>
            </p:cNvSpPr>
            <p:nvPr/>
          </p:nvSpPr>
          <p:spPr bwMode="auto">
            <a:xfrm>
              <a:off x="4730" y="2897"/>
              <a:ext cx="219" cy="438"/>
            </a:xfrm>
            <a:custGeom>
              <a:avLst/>
              <a:gdLst>
                <a:gd name="T0" fmla="*/ 16 w 219"/>
                <a:gd name="T1" fmla="*/ 109 h 438"/>
                <a:gd name="T2" fmla="*/ 94 w 219"/>
                <a:gd name="T3" fmla="*/ 7 h 438"/>
                <a:gd name="T4" fmla="*/ 178 w 219"/>
                <a:gd name="T5" fmla="*/ 67 h 438"/>
                <a:gd name="T6" fmla="*/ 196 w 219"/>
                <a:gd name="T7" fmla="*/ 379 h 438"/>
                <a:gd name="T8" fmla="*/ 40 w 219"/>
                <a:gd name="T9" fmla="*/ 421 h 438"/>
                <a:gd name="T10" fmla="*/ 4 w 219"/>
                <a:gd name="T11" fmla="*/ 313 h 438"/>
                <a:gd name="T12" fmla="*/ 16 w 219"/>
                <a:gd name="T13" fmla="*/ 109 h 438"/>
                <a:gd name="T14" fmla="*/ 0 60000 65536"/>
                <a:gd name="T15" fmla="*/ 0 60000 65536"/>
                <a:gd name="T16" fmla="*/ 0 60000 65536"/>
                <a:gd name="T17" fmla="*/ 0 60000 65536"/>
                <a:gd name="T18" fmla="*/ 0 60000 65536"/>
                <a:gd name="T19" fmla="*/ 0 60000 65536"/>
                <a:gd name="T20" fmla="*/ 0 60000 65536"/>
                <a:gd name="T21" fmla="*/ 0 w 219"/>
                <a:gd name="T22" fmla="*/ 0 h 438"/>
                <a:gd name="T23" fmla="*/ 219 w 219"/>
                <a:gd name="T24" fmla="*/ 438 h 4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9" h="438">
                  <a:moveTo>
                    <a:pt x="16" y="109"/>
                  </a:moveTo>
                  <a:cubicBezTo>
                    <a:pt x="31" y="58"/>
                    <a:pt x="67" y="14"/>
                    <a:pt x="94" y="7"/>
                  </a:cubicBezTo>
                  <a:cubicBezTo>
                    <a:pt x="121" y="0"/>
                    <a:pt x="161" y="5"/>
                    <a:pt x="178" y="67"/>
                  </a:cubicBezTo>
                  <a:cubicBezTo>
                    <a:pt x="195" y="129"/>
                    <a:pt x="219" y="320"/>
                    <a:pt x="196" y="379"/>
                  </a:cubicBezTo>
                  <a:cubicBezTo>
                    <a:pt x="173" y="438"/>
                    <a:pt x="72" y="432"/>
                    <a:pt x="40" y="421"/>
                  </a:cubicBezTo>
                  <a:cubicBezTo>
                    <a:pt x="8" y="410"/>
                    <a:pt x="8" y="365"/>
                    <a:pt x="4" y="313"/>
                  </a:cubicBezTo>
                  <a:cubicBezTo>
                    <a:pt x="0" y="261"/>
                    <a:pt x="1" y="160"/>
                    <a:pt x="16" y="109"/>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34868" name="Group 84">
              <a:extLst>
                <a:ext uri="{FF2B5EF4-FFF2-40B4-BE49-F238E27FC236}">
                  <a16:creationId xmlns:a16="http://schemas.microsoft.com/office/drawing/2014/main" id="{848A3540-5CAC-48F8-8683-51A7500AFD16}"/>
                </a:ext>
              </a:extLst>
            </p:cNvPr>
            <p:cNvGrpSpPr>
              <a:grpSpLocks/>
            </p:cNvGrpSpPr>
            <p:nvPr/>
          </p:nvGrpSpPr>
          <p:grpSpPr bwMode="auto">
            <a:xfrm>
              <a:off x="4771" y="2948"/>
              <a:ext cx="116" cy="342"/>
              <a:chOff x="4180" y="783"/>
              <a:chExt cx="150" cy="307"/>
            </a:xfrm>
          </p:grpSpPr>
          <p:sp>
            <p:nvSpPr>
              <p:cNvPr id="34869" name="AutoShape 85">
                <a:extLst>
                  <a:ext uri="{FF2B5EF4-FFF2-40B4-BE49-F238E27FC236}">
                    <a16:creationId xmlns:a16="http://schemas.microsoft.com/office/drawing/2014/main" id="{9AC30FFC-1926-45F9-BB29-0D17C4899B0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70" name="Rectangle 86">
                <a:extLst>
                  <a:ext uri="{FF2B5EF4-FFF2-40B4-BE49-F238E27FC236}">
                    <a16:creationId xmlns:a16="http://schemas.microsoft.com/office/drawing/2014/main" id="{45FAA67C-ACDD-4ED1-AE55-799A9FAB628C}"/>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71" name="Rectangle 87">
                <a:extLst>
                  <a:ext uri="{FF2B5EF4-FFF2-40B4-BE49-F238E27FC236}">
                    <a16:creationId xmlns:a16="http://schemas.microsoft.com/office/drawing/2014/main" id="{EA978026-799E-4D82-BB4B-647755643781}"/>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72" name="AutoShape 88">
                <a:extLst>
                  <a:ext uri="{FF2B5EF4-FFF2-40B4-BE49-F238E27FC236}">
                    <a16:creationId xmlns:a16="http://schemas.microsoft.com/office/drawing/2014/main" id="{F9A5EACA-88A2-4BCB-B948-07E55B6C4431}"/>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73" name="Line 89">
                <a:extLst>
                  <a:ext uri="{FF2B5EF4-FFF2-40B4-BE49-F238E27FC236}">
                    <a16:creationId xmlns:a16="http://schemas.microsoft.com/office/drawing/2014/main" id="{505DC6C9-B45A-4BBB-B767-02EA17477C31}"/>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4" name="Line 90">
                <a:extLst>
                  <a:ext uri="{FF2B5EF4-FFF2-40B4-BE49-F238E27FC236}">
                    <a16:creationId xmlns:a16="http://schemas.microsoft.com/office/drawing/2014/main" id="{BD383888-4720-41BD-B6E1-41230E89C0FD}"/>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5" name="Rectangle 91">
                <a:extLst>
                  <a:ext uri="{FF2B5EF4-FFF2-40B4-BE49-F238E27FC236}">
                    <a16:creationId xmlns:a16="http://schemas.microsoft.com/office/drawing/2014/main" id="{45887925-56D5-4521-9015-74D1B262A8F3}"/>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76" name="Rectangle 92">
                <a:extLst>
                  <a:ext uri="{FF2B5EF4-FFF2-40B4-BE49-F238E27FC236}">
                    <a16:creationId xmlns:a16="http://schemas.microsoft.com/office/drawing/2014/main" id="{DBCCF7EE-C1B0-4C3B-BF06-A830AE3B0A13}"/>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grpSp>
        <p:nvGrpSpPr>
          <p:cNvPr id="34847" name="Group 93">
            <a:extLst>
              <a:ext uri="{FF2B5EF4-FFF2-40B4-BE49-F238E27FC236}">
                <a16:creationId xmlns:a16="http://schemas.microsoft.com/office/drawing/2014/main" id="{2FFE6112-67D3-4AD1-A3E1-72AD896C9412}"/>
              </a:ext>
            </a:extLst>
          </p:cNvPr>
          <p:cNvGrpSpPr>
            <a:grpSpLocks/>
          </p:cNvGrpSpPr>
          <p:nvPr/>
        </p:nvGrpSpPr>
        <p:grpSpPr bwMode="auto">
          <a:xfrm>
            <a:off x="6145213" y="4181475"/>
            <a:ext cx="501650" cy="233363"/>
            <a:chOff x="3600" y="219"/>
            <a:chExt cx="360" cy="175"/>
          </a:xfrm>
        </p:grpSpPr>
        <p:sp>
          <p:nvSpPr>
            <p:cNvPr id="34854" name="Oval 94">
              <a:extLst>
                <a:ext uri="{FF2B5EF4-FFF2-40B4-BE49-F238E27FC236}">
                  <a16:creationId xmlns:a16="http://schemas.microsoft.com/office/drawing/2014/main" id="{F898FA00-EC57-4D4C-9C6F-586A0B00AE3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4855" name="Line 95">
              <a:extLst>
                <a:ext uri="{FF2B5EF4-FFF2-40B4-BE49-F238E27FC236}">
                  <a16:creationId xmlns:a16="http://schemas.microsoft.com/office/drawing/2014/main" id="{69D2F4E8-A3DA-4829-985C-33CD7A4CA22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6" name="Line 96">
              <a:extLst>
                <a:ext uri="{FF2B5EF4-FFF2-40B4-BE49-F238E27FC236}">
                  <a16:creationId xmlns:a16="http://schemas.microsoft.com/office/drawing/2014/main" id="{49AC5CB8-3F86-445F-8C6A-AB3E50241424}"/>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7" name="Rectangle 97">
              <a:extLst>
                <a:ext uri="{FF2B5EF4-FFF2-40B4-BE49-F238E27FC236}">
                  <a16:creationId xmlns:a16="http://schemas.microsoft.com/office/drawing/2014/main" id="{451C9A0E-327C-4661-83CE-B686FF38191E}"/>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34858" name="Oval 98">
              <a:extLst>
                <a:ext uri="{FF2B5EF4-FFF2-40B4-BE49-F238E27FC236}">
                  <a16:creationId xmlns:a16="http://schemas.microsoft.com/office/drawing/2014/main" id="{88369179-2A51-4784-9496-17C0A91C7F0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34859" name="Group 99">
              <a:extLst>
                <a:ext uri="{FF2B5EF4-FFF2-40B4-BE49-F238E27FC236}">
                  <a16:creationId xmlns:a16="http://schemas.microsoft.com/office/drawing/2014/main" id="{7A89CE56-2C21-4E37-9979-251C0F4CE278}"/>
                </a:ext>
              </a:extLst>
            </p:cNvPr>
            <p:cNvGrpSpPr>
              <a:grpSpLocks/>
            </p:cNvGrpSpPr>
            <p:nvPr/>
          </p:nvGrpSpPr>
          <p:grpSpPr bwMode="auto">
            <a:xfrm>
              <a:off x="3686" y="244"/>
              <a:ext cx="177" cy="66"/>
              <a:chOff x="2848" y="848"/>
              <a:chExt cx="140" cy="98"/>
            </a:xfrm>
          </p:grpSpPr>
          <p:sp>
            <p:nvSpPr>
              <p:cNvPr id="34864" name="Line 100">
                <a:extLst>
                  <a:ext uri="{FF2B5EF4-FFF2-40B4-BE49-F238E27FC236}">
                    <a16:creationId xmlns:a16="http://schemas.microsoft.com/office/drawing/2014/main" id="{20CD7E31-411F-46E2-9C99-3713AAA9F46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5" name="Line 101">
                <a:extLst>
                  <a:ext uri="{FF2B5EF4-FFF2-40B4-BE49-F238E27FC236}">
                    <a16:creationId xmlns:a16="http://schemas.microsoft.com/office/drawing/2014/main" id="{A84E44A8-559A-43D7-B6E1-CC3BC28D1F0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6" name="Line 102">
                <a:extLst>
                  <a:ext uri="{FF2B5EF4-FFF2-40B4-BE49-F238E27FC236}">
                    <a16:creationId xmlns:a16="http://schemas.microsoft.com/office/drawing/2014/main" id="{F5CF6DC7-3D95-41B7-AD4C-46AF82267FD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60" name="Group 103">
              <a:extLst>
                <a:ext uri="{FF2B5EF4-FFF2-40B4-BE49-F238E27FC236}">
                  <a16:creationId xmlns:a16="http://schemas.microsoft.com/office/drawing/2014/main" id="{47F7DD31-E70A-4E73-AC13-DFF9F96FCF5C}"/>
                </a:ext>
              </a:extLst>
            </p:cNvPr>
            <p:cNvGrpSpPr>
              <a:grpSpLocks/>
            </p:cNvGrpSpPr>
            <p:nvPr/>
          </p:nvGrpSpPr>
          <p:grpSpPr bwMode="auto">
            <a:xfrm flipV="1">
              <a:off x="3686" y="243"/>
              <a:ext cx="177" cy="66"/>
              <a:chOff x="2848" y="848"/>
              <a:chExt cx="140" cy="98"/>
            </a:xfrm>
          </p:grpSpPr>
          <p:sp>
            <p:nvSpPr>
              <p:cNvPr id="34861" name="Line 104">
                <a:extLst>
                  <a:ext uri="{FF2B5EF4-FFF2-40B4-BE49-F238E27FC236}">
                    <a16:creationId xmlns:a16="http://schemas.microsoft.com/office/drawing/2014/main" id="{0EDA05B4-06A7-4ACF-93BC-36AEA926D57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2" name="Line 105">
                <a:extLst>
                  <a:ext uri="{FF2B5EF4-FFF2-40B4-BE49-F238E27FC236}">
                    <a16:creationId xmlns:a16="http://schemas.microsoft.com/office/drawing/2014/main" id="{4C800F45-B1F4-4F11-9D72-417070B2E09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3" name="Line 106">
                <a:extLst>
                  <a:ext uri="{FF2B5EF4-FFF2-40B4-BE49-F238E27FC236}">
                    <a16:creationId xmlns:a16="http://schemas.microsoft.com/office/drawing/2014/main" id="{7D61326E-15D0-4C01-A82E-292F3BD4206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48" name="Line 107">
            <a:extLst>
              <a:ext uri="{FF2B5EF4-FFF2-40B4-BE49-F238E27FC236}">
                <a16:creationId xmlns:a16="http://schemas.microsoft.com/office/drawing/2014/main" id="{ACF0146B-0DED-4828-A997-4DEBEE6B718C}"/>
              </a:ext>
            </a:extLst>
          </p:cNvPr>
          <p:cNvSpPr>
            <a:spLocks noChangeShapeType="1"/>
          </p:cNvSpPr>
          <p:nvPr/>
        </p:nvSpPr>
        <p:spPr bwMode="auto">
          <a:xfrm>
            <a:off x="6391275" y="3133725"/>
            <a:ext cx="0" cy="1062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9" name="Line 108">
            <a:extLst>
              <a:ext uri="{FF2B5EF4-FFF2-40B4-BE49-F238E27FC236}">
                <a16:creationId xmlns:a16="http://schemas.microsoft.com/office/drawing/2014/main" id="{8539E90D-6A92-4844-AA2A-6CC6FB70C78B}"/>
              </a:ext>
            </a:extLst>
          </p:cNvPr>
          <p:cNvSpPr>
            <a:spLocks noChangeShapeType="1"/>
          </p:cNvSpPr>
          <p:nvPr/>
        </p:nvSpPr>
        <p:spPr bwMode="auto">
          <a:xfrm>
            <a:off x="6396038" y="4419600"/>
            <a:ext cx="0" cy="166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0" name="Text Box 109">
            <a:extLst>
              <a:ext uri="{FF2B5EF4-FFF2-40B4-BE49-F238E27FC236}">
                <a16:creationId xmlns:a16="http://schemas.microsoft.com/office/drawing/2014/main" id="{32A94836-FDDB-4AFC-91BE-0B5C8275215D}"/>
              </a:ext>
            </a:extLst>
          </p:cNvPr>
          <p:cNvSpPr txBox="1">
            <a:spLocks noChangeArrowheads="1"/>
          </p:cNvSpPr>
          <p:nvPr/>
        </p:nvSpPr>
        <p:spPr bwMode="auto">
          <a:xfrm>
            <a:off x="4343400" y="3657600"/>
            <a:ext cx="1325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institutional</a:t>
            </a:r>
          </a:p>
          <a:p>
            <a:pPr algn="ctr">
              <a:spcBef>
                <a:spcPct val="0"/>
              </a:spcBef>
              <a:buFontTx/>
              <a:buNone/>
            </a:pPr>
            <a:r>
              <a:rPr lang="en-US" altLang="en-US" sz="1600" b="0">
                <a:solidFill>
                  <a:srgbClr val="FFFF00"/>
                </a:solidFill>
                <a:latin typeface="Comic Sans MS" panose="030F0702030302020204" pitchFamily="66" charset="0"/>
              </a:rPr>
              <a:t>network</a:t>
            </a:r>
            <a:endParaRPr lang="en-US" altLang="en-US" sz="2400" b="0">
              <a:solidFill>
                <a:srgbClr val="FFFF00"/>
              </a:solidFill>
              <a:latin typeface="Times New Roman" panose="02020603050405020304" pitchFamily="18" charset="0"/>
            </a:endParaRPr>
          </a:p>
        </p:txBody>
      </p:sp>
      <p:sp>
        <p:nvSpPr>
          <p:cNvPr id="34851" name="Text Box 110">
            <a:extLst>
              <a:ext uri="{FF2B5EF4-FFF2-40B4-BE49-F238E27FC236}">
                <a16:creationId xmlns:a16="http://schemas.microsoft.com/office/drawing/2014/main" id="{651BFEB4-A6D7-4357-BDFC-AC9536170159}"/>
              </a:ext>
            </a:extLst>
          </p:cNvPr>
          <p:cNvSpPr txBox="1">
            <a:spLocks noChangeArrowheads="1"/>
          </p:cNvSpPr>
          <p:nvPr/>
        </p:nvSpPr>
        <p:spPr bwMode="auto">
          <a:xfrm>
            <a:off x="7693025" y="4419600"/>
            <a:ext cx="145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10 Mbps LAN</a:t>
            </a:r>
            <a:endParaRPr lang="en-US" altLang="en-US" sz="2400" b="0">
              <a:solidFill>
                <a:srgbClr val="FFFF00"/>
              </a:solidFill>
              <a:latin typeface="Times New Roman" panose="02020603050405020304" pitchFamily="18" charset="0"/>
            </a:endParaRPr>
          </a:p>
        </p:txBody>
      </p:sp>
      <p:sp>
        <p:nvSpPr>
          <p:cNvPr id="34852" name="Text Box 111">
            <a:extLst>
              <a:ext uri="{FF2B5EF4-FFF2-40B4-BE49-F238E27FC236}">
                <a16:creationId xmlns:a16="http://schemas.microsoft.com/office/drawing/2014/main" id="{06C4A735-B5E7-4C5B-A536-8DC2F8270BD4}"/>
              </a:ext>
            </a:extLst>
          </p:cNvPr>
          <p:cNvSpPr txBox="1">
            <a:spLocks noChangeArrowheads="1"/>
          </p:cNvSpPr>
          <p:nvPr/>
        </p:nvSpPr>
        <p:spPr bwMode="auto">
          <a:xfrm>
            <a:off x="6392863" y="3322638"/>
            <a:ext cx="11953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600" b="0">
                <a:solidFill>
                  <a:srgbClr val="FFFF00"/>
                </a:solidFill>
                <a:latin typeface="Comic Sans MS" panose="030F0702030302020204" pitchFamily="66" charset="0"/>
              </a:rPr>
              <a:t>1.5 Mbps </a:t>
            </a:r>
          </a:p>
          <a:p>
            <a:pPr>
              <a:spcBef>
                <a:spcPct val="0"/>
              </a:spcBef>
              <a:buFontTx/>
              <a:buNone/>
            </a:pPr>
            <a:r>
              <a:rPr lang="en-US" altLang="en-US" sz="1600" b="0">
                <a:solidFill>
                  <a:srgbClr val="FFFF00"/>
                </a:solidFill>
                <a:latin typeface="Comic Sans MS" panose="030F0702030302020204" pitchFamily="66" charset="0"/>
              </a:rPr>
              <a:t>access link</a:t>
            </a:r>
            <a:endParaRPr lang="en-US" altLang="en-US" sz="2400" b="0">
              <a:solidFill>
                <a:srgbClr val="FFFF00"/>
              </a:solidFill>
              <a:latin typeface="Times New Roman" panose="02020603050405020304" pitchFamily="18" charset="0"/>
            </a:endParaRPr>
          </a:p>
        </p:txBody>
      </p:sp>
      <p:sp>
        <p:nvSpPr>
          <p:cNvPr id="34853" name="Text Box 112">
            <a:extLst>
              <a:ext uri="{FF2B5EF4-FFF2-40B4-BE49-F238E27FC236}">
                <a16:creationId xmlns:a16="http://schemas.microsoft.com/office/drawing/2014/main" id="{2D818744-5BE8-4B5C-AD64-A00D39663012}"/>
              </a:ext>
            </a:extLst>
          </p:cNvPr>
          <p:cNvSpPr txBox="1">
            <a:spLocks noChangeArrowheads="1"/>
          </p:cNvSpPr>
          <p:nvPr/>
        </p:nvSpPr>
        <p:spPr bwMode="auto">
          <a:xfrm>
            <a:off x="6877050" y="5370513"/>
            <a:ext cx="146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00FF99"/>
                </a:solidFill>
                <a:latin typeface="Comic Sans MS" panose="030F0702030302020204" pitchFamily="66" charset="0"/>
              </a:rPr>
              <a:t>institutional</a:t>
            </a:r>
          </a:p>
          <a:p>
            <a:pPr algn="ctr">
              <a:spcBef>
                <a:spcPct val="0"/>
              </a:spcBef>
              <a:buFontTx/>
              <a:buNone/>
            </a:pPr>
            <a:r>
              <a:rPr lang="en-US" altLang="en-US" sz="1800" b="0">
                <a:solidFill>
                  <a:srgbClr val="00FF99"/>
                </a:solidFill>
                <a:latin typeface="Comic Sans MS" panose="030F0702030302020204" pitchFamily="66" charset="0"/>
              </a:rPr>
              <a:t>cache</a:t>
            </a:r>
            <a:endParaRPr lang="en-US" altLang="en-US" sz="2400" b="0">
              <a:solidFill>
                <a:srgbClr val="00FF99"/>
              </a:solidFill>
              <a:latin typeface="Times New Roman" panose="02020603050405020304" pitchFamily="18"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3E574193-AEAD-492F-9AC7-05F58605E3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6D4ECD60-B471-4A8B-AA9E-BFE36B270FE9}" type="slidenum">
              <a:rPr lang="en-US" altLang="en-US" sz="1400" b="0">
                <a:latin typeface="Times New Roman" panose="02020603050405020304" pitchFamily="18" charset="0"/>
              </a:rPr>
              <a:pPr>
                <a:spcBef>
                  <a:spcPct val="0"/>
                </a:spcBef>
                <a:buFontTx/>
                <a:buNone/>
              </a:pPr>
              <a:t>48</a:t>
            </a:fld>
            <a:endParaRPr lang="en-US" altLang="en-US" sz="1400" b="0">
              <a:latin typeface="Times New Roman" panose="02020603050405020304" pitchFamily="18" charset="0"/>
            </a:endParaRPr>
          </a:p>
        </p:txBody>
      </p:sp>
      <p:pic>
        <p:nvPicPr>
          <p:cNvPr id="35843" name="Picture 2" descr="slide-2">
            <a:extLst>
              <a:ext uri="{FF2B5EF4-FFF2-40B4-BE49-F238E27FC236}">
                <a16:creationId xmlns:a16="http://schemas.microsoft.com/office/drawing/2014/main" id="{3EBAE80E-8798-4D69-9735-816FB4041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5867400"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3" name="Text Box 3">
            <a:extLst>
              <a:ext uri="{FF2B5EF4-FFF2-40B4-BE49-F238E27FC236}">
                <a16:creationId xmlns:a16="http://schemas.microsoft.com/office/drawing/2014/main" id="{ECFD51BE-0DE9-4519-A002-5CFD6366C514}"/>
              </a:ext>
            </a:extLst>
          </p:cNvPr>
          <p:cNvSpPr txBox="1">
            <a:spLocks noChangeArrowheads="1"/>
          </p:cNvSpPr>
          <p:nvPr/>
        </p:nvSpPr>
        <p:spPr bwMode="auto">
          <a:xfrm>
            <a:off x="914400" y="1651000"/>
            <a:ext cx="1371600" cy="400050"/>
          </a:xfrm>
          <a:prstGeom prst="rect">
            <a:avLst/>
          </a:prstGeom>
          <a:noFill/>
          <a:ln w="9525">
            <a:noFill/>
            <a:miter lim="800000"/>
            <a:headEnd/>
            <a:tailEnd/>
          </a:ln>
          <a:effectLst/>
        </p:spPr>
        <p:txBody>
          <a:bodyPr wrap="none">
            <a:spAutoFit/>
          </a:bodyPr>
          <a:lstStyle/>
          <a:p>
            <a:pPr>
              <a:defRPr/>
            </a:pPr>
            <a:r>
              <a:rPr lang="en-US" sz="2000" dirty="0">
                <a:solidFill>
                  <a:srgbClr val="00FF99"/>
                </a:solidFill>
                <a:effectLst>
                  <a:outerShdw blurRad="38100" dist="38100" dir="2700000" algn="tl">
                    <a:srgbClr val="000000"/>
                  </a:outerShdw>
                </a:effectLst>
                <a:latin typeface="Arial Rounded MT Bold" pitchFamily="34" charset="0"/>
              </a:rPr>
              <a:t>Browsers</a:t>
            </a:r>
          </a:p>
        </p:txBody>
      </p:sp>
      <p:sp>
        <p:nvSpPr>
          <p:cNvPr id="35845" name="Text Box 4">
            <a:extLst>
              <a:ext uri="{FF2B5EF4-FFF2-40B4-BE49-F238E27FC236}">
                <a16:creationId xmlns:a16="http://schemas.microsoft.com/office/drawing/2014/main" id="{2C7EBDAB-2E2A-4AE3-BC43-C6CFC2ABD6F7}"/>
              </a:ext>
            </a:extLst>
          </p:cNvPr>
          <p:cNvSpPr txBox="1">
            <a:spLocks noChangeArrowheads="1"/>
          </p:cNvSpPr>
          <p:nvPr/>
        </p:nvSpPr>
        <p:spPr bwMode="auto">
          <a:xfrm>
            <a:off x="7086600" y="5715000"/>
            <a:ext cx="162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2000">
                <a:solidFill>
                  <a:srgbClr val="00FF99"/>
                </a:solidFill>
                <a:latin typeface="Arial Rounded MT Bold" panose="020F0704030504030204" pitchFamily="34" charset="0"/>
              </a:rPr>
              <a:t>Web Server</a:t>
            </a:r>
            <a:endParaRPr lang="en-US" altLang="en-US" sz="2400">
              <a:solidFill>
                <a:srgbClr val="00FF99"/>
              </a:solidFill>
              <a:latin typeface="Arial Rounded MT Bold" panose="020F0704030504030204" pitchFamily="34" charset="0"/>
            </a:endParaRPr>
          </a:p>
        </p:txBody>
      </p:sp>
      <p:sp>
        <p:nvSpPr>
          <p:cNvPr id="189445" name="Text Box 5">
            <a:extLst>
              <a:ext uri="{FF2B5EF4-FFF2-40B4-BE49-F238E27FC236}">
                <a16:creationId xmlns:a16="http://schemas.microsoft.com/office/drawing/2014/main" id="{221A92E2-AD86-4B29-AFE0-E84490E6523E}"/>
              </a:ext>
            </a:extLst>
          </p:cNvPr>
          <p:cNvSpPr txBox="1">
            <a:spLocks noChangeArrowheads="1"/>
          </p:cNvSpPr>
          <p:nvPr/>
        </p:nvSpPr>
        <p:spPr bwMode="auto">
          <a:xfrm>
            <a:off x="2844800" y="1301750"/>
            <a:ext cx="1370013" cy="400050"/>
          </a:xfrm>
          <a:prstGeom prst="rect">
            <a:avLst/>
          </a:prstGeom>
          <a:noFill/>
          <a:ln w="9525">
            <a:noFill/>
            <a:miter lim="800000"/>
            <a:headEnd/>
            <a:tailEnd/>
          </a:ln>
          <a:effectLst/>
        </p:spPr>
        <p:txBody>
          <a:bodyPr wrap="none">
            <a:spAutoFit/>
          </a:bodyPr>
          <a:lstStyle/>
          <a:p>
            <a:pPr>
              <a:defRPr/>
            </a:pPr>
            <a:r>
              <a:rPr lang="en-US" sz="2000" dirty="0">
                <a:solidFill>
                  <a:srgbClr val="00FF99"/>
                </a:solidFill>
                <a:effectLst>
                  <a:outerShdw blurRad="38100" dist="38100" dir="2700000" algn="tl">
                    <a:srgbClr val="000000"/>
                  </a:outerShdw>
                </a:effectLst>
                <a:latin typeface="Arial Rounded MT Bold" pitchFamily="34" charset="0"/>
              </a:rPr>
              <a:t>Networks</a:t>
            </a:r>
          </a:p>
        </p:txBody>
      </p:sp>
      <p:sp>
        <p:nvSpPr>
          <p:cNvPr id="35847" name="Line 6">
            <a:extLst>
              <a:ext uri="{FF2B5EF4-FFF2-40B4-BE49-F238E27FC236}">
                <a16:creationId xmlns:a16="http://schemas.microsoft.com/office/drawing/2014/main" id="{B78AF07D-66A3-42AB-9D4B-E5D8AE9C8FD8}"/>
              </a:ext>
            </a:extLst>
          </p:cNvPr>
          <p:cNvSpPr>
            <a:spLocks noChangeShapeType="1"/>
          </p:cNvSpPr>
          <p:nvPr/>
        </p:nvSpPr>
        <p:spPr bwMode="auto">
          <a:xfrm flipH="1">
            <a:off x="3098800" y="1746250"/>
            <a:ext cx="228600" cy="9906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7">
            <a:extLst>
              <a:ext uri="{FF2B5EF4-FFF2-40B4-BE49-F238E27FC236}">
                <a16:creationId xmlns:a16="http://schemas.microsoft.com/office/drawing/2014/main" id="{817F120A-7AE2-4BB7-B6AC-7FF67E813239}"/>
              </a:ext>
            </a:extLst>
          </p:cNvPr>
          <p:cNvSpPr>
            <a:spLocks noChangeShapeType="1"/>
          </p:cNvSpPr>
          <p:nvPr/>
        </p:nvSpPr>
        <p:spPr bwMode="auto">
          <a:xfrm>
            <a:off x="3556000" y="1746250"/>
            <a:ext cx="533400" cy="5334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9" name="Rectangle 8">
            <a:extLst>
              <a:ext uri="{FF2B5EF4-FFF2-40B4-BE49-F238E27FC236}">
                <a16:creationId xmlns:a16="http://schemas.microsoft.com/office/drawing/2014/main" id="{3FDE9AC2-50C9-4F39-83A5-DBF33198DE4B}"/>
              </a:ext>
            </a:extLst>
          </p:cNvPr>
          <p:cNvSpPr>
            <a:spLocks noChangeArrowheads="1"/>
          </p:cNvSpPr>
          <p:nvPr/>
        </p:nvSpPr>
        <p:spPr bwMode="auto">
          <a:xfrm>
            <a:off x="457200" y="381000"/>
            <a:ext cx="8143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eaLnBrk="1" hangingPunct="1">
              <a:spcBef>
                <a:spcPct val="0"/>
              </a:spcBef>
              <a:buFontTx/>
              <a:buNone/>
            </a:pPr>
            <a:r>
              <a:rPr lang="en-US" altLang="en-US" sz="2600">
                <a:solidFill>
                  <a:srgbClr val="FFFF00"/>
                </a:solidFill>
                <a:cs typeface="Arial" panose="020B0604020202020204" pitchFamily="34" charset="0"/>
              </a:rPr>
              <a:t>Mô hình phân phối nội dung</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DE92F2C3-5579-43B3-B8E5-D92D2240FA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17097C90-B346-4D35-BC35-C006522DBB8A}" type="slidenum">
              <a:rPr lang="en-US" altLang="en-US" sz="1400" b="0">
                <a:latin typeface="Times New Roman" panose="02020603050405020304" pitchFamily="18" charset="0"/>
              </a:rPr>
              <a:pPr>
                <a:spcBef>
                  <a:spcPct val="0"/>
                </a:spcBef>
                <a:buFontTx/>
                <a:buNone/>
              </a:pPr>
              <a:t>49</a:t>
            </a:fld>
            <a:endParaRPr lang="en-US" altLang="en-US" sz="1400" b="0">
              <a:latin typeface="Times New Roman" panose="02020603050405020304" pitchFamily="18" charset="0"/>
            </a:endParaRPr>
          </a:p>
        </p:txBody>
      </p:sp>
      <p:pic>
        <p:nvPicPr>
          <p:cNvPr id="36867" name="Picture 2" descr="slide-4">
            <a:extLst>
              <a:ext uri="{FF2B5EF4-FFF2-40B4-BE49-F238E27FC236}">
                <a16:creationId xmlns:a16="http://schemas.microsoft.com/office/drawing/2014/main" id="{7EAA1F7C-FF05-476F-BB21-7A50AFC16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56388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7" name="Text Box 3">
            <a:extLst>
              <a:ext uri="{FF2B5EF4-FFF2-40B4-BE49-F238E27FC236}">
                <a16:creationId xmlns:a16="http://schemas.microsoft.com/office/drawing/2014/main" id="{9E6CEA88-73A7-471E-920C-9D41ADA27230}"/>
              </a:ext>
            </a:extLst>
          </p:cNvPr>
          <p:cNvSpPr txBox="1">
            <a:spLocks noChangeArrowheads="1"/>
          </p:cNvSpPr>
          <p:nvPr/>
        </p:nvSpPr>
        <p:spPr bwMode="auto">
          <a:xfrm>
            <a:off x="914400" y="1727200"/>
            <a:ext cx="1371600" cy="400050"/>
          </a:xfrm>
          <a:prstGeom prst="rect">
            <a:avLst/>
          </a:prstGeom>
          <a:noFill/>
          <a:ln w="9525">
            <a:noFill/>
            <a:miter lim="800000"/>
            <a:headEnd/>
            <a:tailEnd/>
          </a:ln>
          <a:effectLst/>
        </p:spPr>
        <p:txBody>
          <a:bodyPr wrap="none">
            <a:spAutoFit/>
          </a:bodyPr>
          <a:lstStyle/>
          <a:p>
            <a:pPr>
              <a:defRPr/>
            </a:pPr>
            <a:r>
              <a:rPr lang="en-US" sz="2000" dirty="0">
                <a:solidFill>
                  <a:srgbClr val="00FF99"/>
                </a:solidFill>
                <a:effectLst>
                  <a:outerShdw blurRad="38100" dist="38100" dir="2700000" algn="tl">
                    <a:srgbClr val="000000"/>
                  </a:outerShdw>
                </a:effectLst>
                <a:latin typeface="Arial Rounded MT Bold" pitchFamily="34" charset="0"/>
              </a:rPr>
              <a:t>Browsers</a:t>
            </a:r>
          </a:p>
        </p:txBody>
      </p:sp>
      <p:sp>
        <p:nvSpPr>
          <p:cNvPr id="190468" name="Text Box 4">
            <a:extLst>
              <a:ext uri="{FF2B5EF4-FFF2-40B4-BE49-F238E27FC236}">
                <a16:creationId xmlns:a16="http://schemas.microsoft.com/office/drawing/2014/main" id="{9E35CD02-565F-4795-97F5-8C9A7D81A2F8}"/>
              </a:ext>
            </a:extLst>
          </p:cNvPr>
          <p:cNvSpPr txBox="1">
            <a:spLocks noChangeArrowheads="1"/>
          </p:cNvSpPr>
          <p:nvPr/>
        </p:nvSpPr>
        <p:spPr bwMode="auto">
          <a:xfrm>
            <a:off x="6019800" y="6172200"/>
            <a:ext cx="1758950" cy="400050"/>
          </a:xfrm>
          <a:prstGeom prst="rect">
            <a:avLst/>
          </a:prstGeom>
          <a:noFill/>
          <a:ln w="9525">
            <a:noFill/>
            <a:miter lim="800000"/>
            <a:headEnd/>
            <a:tailEnd/>
          </a:ln>
          <a:effectLst/>
        </p:spPr>
        <p:txBody>
          <a:bodyPr wrap="none">
            <a:spAutoFit/>
          </a:bodyPr>
          <a:lstStyle/>
          <a:p>
            <a:pPr>
              <a:defRPr/>
            </a:pPr>
            <a:r>
              <a:rPr lang="en-US" sz="2000" dirty="0">
                <a:solidFill>
                  <a:srgbClr val="00FF99"/>
                </a:solidFill>
                <a:effectLst>
                  <a:outerShdw blurRad="38100" dist="38100" dir="2700000" algn="tl">
                    <a:srgbClr val="000000"/>
                  </a:outerShdw>
                </a:effectLst>
                <a:latin typeface="Arial Rounded MT Bold" pitchFamily="34" charset="0"/>
              </a:rPr>
              <a:t>Web Servers</a:t>
            </a:r>
            <a:endParaRPr lang="en-US" sz="2400" dirty="0">
              <a:solidFill>
                <a:srgbClr val="00FF99"/>
              </a:solidFill>
              <a:effectLst>
                <a:outerShdw blurRad="38100" dist="38100" dir="2700000" algn="tl">
                  <a:srgbClr val="000000"/>
                </a:outerShdw>
              </a:effectLst>
              <a:latin typeface="Arial Rounded MT Bold" pitchFamily="34" charset="0"/>
            </a:endParaRPr>
          </a:p>
        </p:txBody>
      </p:sp>
      <p:sp>
        <p:nvSpPr>
          <p:cNvPr id="190469" name="Text Box 5">
            <a:extLst>
              <a:ext uri="{FF2B5EF4-FFF2-40B4-BE49-F238E27FC236}">
                <a16:creationId xmlns:a16="http://schemas.microsoft.com/office/drawing/2014/main" id="{136C9A37-6B18-4EAE-97F9-1BF6E5BD125C}"/>
              </a:ext>
            </a:extLst>
          </p:cNvPr>
          <p:cNvSpPr txBox="1">
            <a:spLocks noChangeArrowheads="1"/>
          </p:cNvSpPr>
          <p:nvPr/>
        </p:nvSpPr>
        <p:spPr bwMode="auto">
          <a:xfrm>
            <a:off x="5562600" y="2895600"/>
            <a:ext cx="1144588" cy="396875"/>
          </a:xfrm>
          <a:prstGeom prst="rect">
            <a:avLst/>
          </a:prstGeom>
          <a:noFill/>
          <a:ln w="9525">
            <a:noFill/>
            <a:miter lim="800000"/>
            <a:headEnd/>
            <a:tailEnd/>
          </a:ln>
          <a:effectLst/>
        </p:spPr>
        <p:txBody>
          <a:bodyPr wrap="none">
            <a:spAutoFit/>
          </a:bodyPr>
          <a:lstStyle/>
          <a:p>
            <a:pPr>
              <a:defRPr/>
            </a:pPr>
            <a:r>
              <a:rPr lang="en-US" sz="2000">
                <a:solidFill>
                  <a:srgbClr val="FFFF00"/>
                </a:solidFill>
                <a:effectLst>
                  <a:outerShdw blurRad="38100" dist="38100" dir="2700000" algn="tl">
                    <a:srgbClr val="000000"/>
                  </a:outerShdw>
                </a:effectLst>
                <a:latin typeface="Arial Rounded MT Bold" pitchFamily="34" charset="0"/>
              </a:rPr>
              <a:t>Routers</a:t>
            </a:r>
            <a:endParaRPr lang="en-US" sz="2400">
              <a:solidFill>
                <a:srgbClr val="FFFF00"/>
              </a:solidFill>
              <a:effectLst>
                <a:outerShdw blurRad="38100" dist="38100" dir="2700000" algn="tl">
                  <a:srgbClr val="000000"/>
                </a:outerShdw>
              </a:effectLst>
              <a:latin typeface="Arial Rounded MT Bold" pitchFamily="34" charset="0"/>
            </a:endParaRPr>
          </a:p>
        </p:txBody>
      </p:sp>
      <p:sp>
        <p:nvSpPr>
          <p:cNvPr id="190470" name="Text Box 6">
            <a:extLst>
              <a:ext uri="{FF2B5EF4-FFF2-40B4-BE49-F238E27FC236}">
                <a16:creationId xmlns:a16="http://schemas.microsoft.com/office/drawing/2014/main" id="{D76A6480-70CC-4F8A-9D52-F77C8C2D6965}"/>
              </a:ext>
            </a:extLst>
          </p:cNvPr>
          <p:cNvSpPr txBox="1">
            <a:spLocks noChangeArrowheads="1"/>
          </p:cNvSpPr>
          <p:nvPr/>
        </p:nvSpPr>
        <p:spPr bwMode="auto">
          <a:xfrm>
            <a:off x="2844800" y="1301750"/>
            <a:ext cx="1370013" cy="400050"/>
          </a:xfrm>
          <a:prstGeom prst="rect">
            <a:avLst/>
          </a:prstGeom>
          <a:noFill/>
          <a:ln w="9525">
            <a:noFill/>
            <a:miter lim="800000"/>
            <a:headEnd/>
            <a:tailEnd/>
          </a:ln>
          <a:effectLst/>
        </p:spPr>
        <p:txBody>
          <a:bodyPr wrap="none">
            <a:spAutoFit/>
          </a:bodyPr>
          <a:lstStyle/>
          <a:p>
            <a:pPr>
              <a:defRPr/>
            </a:pPr>
            <a:r>
              <a:rPr lang="en-US" sz="2000" dirty="0">
                <a:solidFill>
                  <a:srgbClr val="00FF99"/>
                </a:solidFill>
                <a:effectLst>
                  <a:outerShdw blurRad="38100" dist="38100" dir="2700000" algn="tl">
                    <a:srgbClr val="000000"/>
                  </a:outerShdw>
                </a:effectLst>
                <a:latin typeface="Arial Rounded MT Bold" pitchFamily="34" charset="0"/>
              </a:rPr>
              <a:t>Networks</a:t>
            </a:r>
          </a:p>
        </p:txBody>
      </p:sp>
      <p:sp>
        <p:nvSpPr>
          <p:cNvPr id="36872" name="Line 7">
            <a:extLst>
              <a:ext uri="{FF2B5EF4-FFF2-40B4-BE49-F238E27FC236}">
                <a16:creationId xmlns:a16="http://schemas.microsoft.com/office/drawing/2014/main" id="{470967DE-9DBA-403E-8495-0C5F9B2DDD9F}"/>
              </a:ext>
            </a:extLst>
          </p:cNvPr>
          <p:cNvSpPr>
            <a:spLocks noChangeShapeType="1"/>
          </p:cNvSpPr>
          <p:nvPr/>
        </p:nvSpPr>
        <p:spPr bwMode="auto">
          <a:xfrm flipH="1">
            <a:off x="3098800" y="1746250"/>
            <a:ext cx="228600" cy="9906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3" name="Line 8">
            <a:extLst>
              <a:ext uri="{FF2B5EF4-FFF2-40B4-BE49-F238E27FC236}">
                <a16:creationId xmlns:a16="http://schemas.microsoft.com/office/drawing/2014/main" id="{6878265A-C66A-470F-9C46-D718914E725C}"/>
              </a:ext>
            </a:extLst>
          </p:cNvPr>
          <p:cNvSpPr>
            <a:spLocks noChangeShapeType="1"/>
          </p:cNvSpPr>
          <p:nvPr/>
        </p:nvSpPr>
        <p:spPr bwMode="auto">
          <a:xfrm>
            <a:off x="3556000" y="1746250"/>
            <a:ext cx="533400" cy="5334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8" name="Rectangle 9">
            <a:extLst>
              <a:ext uri="{FF2B5EF4-FFF2-40B4-BE49-F238E27FC236}">
                <a16:creationId xmlns:a16="http://schemas.microsoft.com/office/drawing/2014/main" id="{8ED3E3E4-5194-4F41-A8FD-9AC2409560CA}"/>
              </a:ext>
            </a:extLst>
          </p:cNvPr>
          <p:cNvSpPr>
            <a:spLocks noChangeArrowheads="1"/>
          </p:cNvSpPr>
          <p:nvPr/>
        </p:nvSpPr>
        <p:spPr bwMode="auto">
          <a:xfrm>
            <a:off x="457200" y="457200"/>
            <a:ext cx="8143875" cy="685800"/>
          </a:xfrm>
          <a:prstGeom prst="rect">
            <a:avLst/>
          </a:prstGeom>
          <a:noFill/>
          <a:ln w="12700">
            <a:noFill/>
            <a:miter lim="800000"/>
            <a:headEnd/>
            <a:tailEnd/>
          </a:ln>
        </p:spPr>
        <p:txBody>
          <a:bodyPr lIns="90488" tIns="44450" rIns="90488" bIns="44450" anchor="b"/>
          <a:lstStyle/>
          <a:p>
            <a:pPr algn="ctr" eaLnBrk="1" hangingPunct="1">
              <a:defRPr/>
            </a:pPr>
            <a:r>
              <a:rPr lang="vi-VN" sz="2400" dirty="0">
                <a:solidFill>
                  <a:srgbClr val="FFFF00"/>
                </a:solidFill>
                <a:latin typeface="+mj-lt"/>
              </a:rPr>
              <a:t>Giải quyết tắc nghẽn trên đường truyền</a:t>
            </a:r>
          </a:p>
          <a:p>
            <a:pPr algn="ctr" eaLnBrk="1" hangingPunct="1">
              <a:defRPr/>
            </a:pPr>
            <a:endParaRPr lang="en-US" sz="2400" dirty="0">
              <a:solidFill>
                <a:srgbClr val="FFFF00"/>
              </a:solidFill>
              <a:latin typeface=".VnArial"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D47FB565-C1B3-4474-98B5-6A37ABE32A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DF983075-DA1A-4910-9078-4038B9B91F86}" type="slidenum">
              <a:rPr lang="en-US" altLang="en-US" sz="1400" b="0">
                <a:latin typeface="Times New Roman" panose="02020603050405020304" pitchFamily="18" charset="0"/>
              </a:rPr>
              <a:pPr>
                <a:spcBef>
                  <a:spcPct val="0"/>
                </a:spcBef>
                <a:buFontTx/>
                <a:buNone/>
              </a:pPr>
              <a:t>5</a:t>
            </a:fld>
            <a:endParaRPr lang="en-US" altLang="en-US" sz="1400" b="0">
              <a:latin typeface="Times New Roman" panose="02020603050405020304" pitchFamily="18" charset="0"/>
            </a:endParaRPr>
          </a:p>
        </p:txBody>
      </p:sp>
      <p:sp>
        <p:nvSpPr>
          <p:cNvPr id="8195" name="Line 2">
            <a:extLst>
              <a:ext uri="{FF2B5EF4-FFF2-40B4-BE49-F238E27FC236}">
                <a16:creationId xmlns:a16="http://schemas.microsoft.com/office/drawing/2014/main" id="{BD65D9F4-7A57-4F7B-B125-AB6342742DB4}"/>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18438" name="Rectangle 12">
            <a:extLst>
              <a:ext uri="{FF2B5EF4-FFF2-40B4-BE49-F238E27FC236}">
                <a16:creationId xmlns:a16="http://schemas.microsoft.com/office/drawing/2014/main" id="{005556A1-77F4-4FA6-B777-81D54A370C4A}"/>
              </a:ext>
            </a:extLst>
          </p:cNvPr>
          <p:cNvSpPr>
            <a:spLocks noChangeArrowheads="1"/>
          </p:cNvSpPr>
          <p:nvPr/>
        </p:nvSpPr>
        <p:spPr bwMode="auto">
          <a:xfrm>
            <a:off x="685800" y="457200"/>
            <a:ext cx="8077200" cy="2667000"/>
          </a:xfrm>
          <a:prstGeom prst="rect">
            <a:avLst/>
          </a:prstGeom>
          <a:noFill/>
          <a:ln w="9525">
            <a:noFill/>
            <a:miter lim="800000"/>
            <a:headEnd/>
            <a:tailEnd/>
          </a:ln>
        </p:spPr>
        <p:txBody>
          <a:bodyPr lIns="92075" tIns="46038" rIns="92075" bIns="46038"/>
          <a:lstStyle/>
          <a:p>
            <a:pPr marL="342900" indent="-342900" algn="ctr" eaLnBrk="1" hangingPunct="1">
              <a:spcBef>
                <a:spcPct val="20000"/>
              </a:spcBef>
              <a:defRPr/>
            </a:pPr>
            <a:r>
              <a:rPr lang="en-US" dirty="0">
                <a:solidFill>
                  <a:srgbClr val="66FF99"/>
                </a:solidFill>
                <a:latin typeface="+mj-lt"/>
              </a:rPr>
              <a:t>So </a:t>
            </a:r>
            <a:r>
              <a:rPr lang="en-US" dirty="0" err="1">
                <a:solidFill>
                  <a:srgbClr val="66FF99"/>
                </a:solidFill>
                <a:latin typeface="+mj-lt"/>
              </a:rPr>
              <a:t>sánh</a:t>
            </a:r>
            <a:r>
              <a:rPr lang="en-US" dirty="0">
                <a:solidFill>
                  <a:srgbClr val="66FF99"/>
                </a:solidFill>
                <a:latin typeface="+mj-lt"/>
              </a:rPr>
              <a:t> </a:t>
            </a:r>
            <a:r>
              <a:rPr lang="en-US" dirty="0" err="1">
                <a:solidFill>
                  <a:srgbClr val="66FF99"/>
                </a:solidFill>
                <a:latin typeface="+mj-lt"/>
              </a:rPr>
              <a:t>thời</a:t>
            </a:r>
            <a:r>
              <a:rPr lang="en-US" dirty="0">
                <a:solidFill>
                  <a:srgbClr val="66FF99"/>
                </a:solidFill>
                <a:latin typeface="+mj-lt"/>
              </a:rPr>
              <a:t> </a:t>
            </a:r>
            <a:r>
              <a:rPr lang="en-US" dirty="0" err="1">
                <a:solidFill>
                  <a:srgbClr val="66FF99"/>
                </a:solidFill>
                <a:latin typeface="+mj-lt"/>
              </a:rPr>
              <a:t>gian</a:t>
            </a:r>
            <a:r>
              <a:rPr lang="en-US" dirty="0">
                <a:solidFill>
                  <a:srgbClr val="66FF99"/>
                </a:solidFill>
                <a:latin typeface="+mj-lt"/>
              </a:rPr>
              <a:t> </a:t>
            </a:r>
            <a:r>
              <a:rPr lang="en-US" dirty="0" err="1">
                <a:solidFill>
                  <a:srgbClr val="66FF99"/>
                </a:solidFill>
                <a:latin typeface="+mj-lt"/>
              </a:rPr>
              <a:t>đạt</a:t>
            </a:r>
            <a:r>
              <a:rPr lang="en-US" dirty="0">
                <a:solidFill>
                  <a:srgbClr val="66FF99"/>
                </a:solidFill>
                <a:latin typeface="+mj-lt"/>
              </a:rPr>
              <a:t> </a:t>
            </a:r>
            <a:r>
              <a:rPr lang="en-US" dirty="0" err="1">
                <a:solidFill>
                  <a:srgbClr val="66FF99"/>
                </a:solidFill>
                <a:latin typeface="+mj-lt"/>
              </a:rPr>
              <a:t>được</a:t>
            </a:r>
            <a:r>
              <a:rPr lang="en-US" dirty="0">
                <a:solidFill>
                  <a:srgbClr val="66FF99"/>
                </a:solidFill>
                <a:latin typeface="+mj-lt"/>
              </a:rPr>
              <a:t> 50 </a:t>
            </a:r>
            <a:r>
              <a:rPr lang="en-US" dirty="0" err="1">
                <a:solidFill>
                  <a:srgbClr val="66FF99"/>
                </a:solidFill>
                <a:latin typeface="+mj-lt"/>
              </a:rPr>
              <a:t>triệu</a:t>
            </a:r>
            <a:r>
              <a:rPr lang="en-US" dirty="0">
                <a:solidFill>
                  <a:srgbClr val="66FF99"/>
                </a:solidFill>
                <a:latin typeface="+mj-lt"/>
              </a:rPr>
              <a:t> </a:t>
            </a:r>
            <a:r>
              <a:rPr lang="en-US" dirty="0" err="1">
                <a:solidFill>
                  <a:srgbClr val="66FF99"/>
                </a:solidFill>
                <a:latin typeface="+mj-lt"/>
              </a:rPr>
              <a:t>người</a:t>
            </a:r>
            <a:r>
              <a:rPr lang="en-US" dirty="0">
                <a:solidFill>
                  <a:srgbClr val="66FF99"/>
                </a:solidFill>
                <a:latin typeface="+mj-lt"/>
              </a:rPr>
              <a:t> </a:t>
            </a:r>
            <a:r>
              <a:rPr lang="en-US" dirty="0" err="1">
                <a:solidFill>
                  <a:srgbClr val="66FF99"/>
                </a:solidFill>
                <a:latin typeface="+mj-lt"/>
              </a:rPr>
              <a:t>dùng</a:t>
            </a:r>
            <a:r>
              <a:rPr lang="en-US" dirty="0">
                <a:solidFill>
                  <a:srgbClr val="66FF99"/>
                </a:solidFill>
                <a:latin typeface="+mj-lt"/>
              </a:rPr>
              <a:t> </a:t>
            </a:r>
            <a:r>
              <a:rPr lang="en-US" dirty="0" err="1">
                <a:solidFill>
                  <a:srgbClr val="66FF99"/>
                </a:solidFill>
                <a:latin typeface="+mj-lt"/>
              </a:rPr>
              <a:t>trên</a:t>
            </a:r>
            <a:r>
              <a:rPr lang="en-US" dirty="0">
                <a:solidFill>
                  <a:srgbClr val="66FF99"/>
                </a:solidFill>
                <a:latin typeface="+mj-lt"/>
              </a:rPr>
              <a:t> </a:t>
            </a:r>
            <a:r>
              <a:rPr lang="en-US" dirty="0" err="1">
                <a:solidFill>
                  <a:srgbClr val="66FF99"/>
                </a:solidFill>
                <a:latin typeface="+mj-lt"/>
              </a:rPr>
              <a:t>thế</a:t>
            </a:r>
            <a:r>
              <a:rPr lang="en-US" dirty="0">
                <a:solidFill>
                  <a:srgbClr val="66FF99"/>
                </a:solidFill>
                <a:latin typeface="+mj-lt"/>
              </a:rPr>
              <a:t> </a:t>
            </a:r>
            <a:r>
              <a:rPr lang="en-US" dirty="0" err="1">
                <a:solidFill>
                  <a:srgbClr val="66FF99"/>
                </a:solidFill>
                <a:latin typeface="+mj-lt"/>
              </a:rPr>
              <a:t>giới</a:t>
            </a:r>
            <a:r>
              <a:rPr lang="en-US" dirty="0">
                <a:solidFill>
                  <a:srgbClr val="66FF99"/>
                </a:solidFill>
                <a:latin typeface="+mj-lt"/>
              </a:rPr>
              <a:t>:</a:t>
            </a:r>
            <a:endParaRPr lang="en-US" i="1" dirty="0">
              <a:solidFill>
                <a:srgbClr val="EAEAEA"/>
              </a:solidFill>
              <a:latin typeface="+mj-lt"/>
            </a:endParaRPr>
          </a:p>
          <a:p>
            <a:pPr marL="342900" indent="-342900" eaLnBrk="1" hangingPunct="1">
              <a:spcBef>
                <a:spcPct val="20000"/>
              </a:spcBef>
              <a:buFontTx/>
              <a:buChar char="•"/>
              <a:defRPr/>
            </a:pPr>
            <a:r>
              <a:rPr lang="en-US" dirty="0">
                <a:latin typeface="+mj-lt"/>
              </a:rPr>
              <a:t>Telephone   </a:t>
            </a:r>
            <a:r>
              <a:rPr lang="en-US" dirty="0" err="1">
                <a:latin typeface="+mj-lt"/>
              </a:rPr>
              <a:t>sau</a:t>
            </a:r>
            <a:r>
              <a:rPr lang="en-US" dirty="0">
                <a:solidFill>
                  <a:srgbClr val="EAEAEA"/>
                </a:solidFill>
                <a:latin typeface="+mj-lt"/>
              </a:rPr>
              <a:t>      </a:t>
            </a:r>
            <a:r>
              <a:rPr lang="en-US" dirty="0">
                <a:solidFill>
                  <a:srgbClr val="FFFF00"/>
                </a:solidFill>
                <a:latin typeface="+mj-lt"/>
              </a:rPr>
              <a:t>74 </a:t>
            </a:r>
            <a:r>
              <a:rPr lang="en-US" dirty="0" err="1">
                <a:solidFill>
                  <a:srgbClr val="FFFF00"/>
                </a:solidFill>
                <a:latin typeface="+mj-lt"/>
              </a:rPr>
              <a:t>năm</a:t>
            </a:r>
            <a:endParaRPr lang="en-US" dirty="0">
              <a:solidFill>
                <a:srgbClr val="EAEAEA"/>
              </a:solidFill>
              <a:latin typeface="+mj-lt"/>
            </a:endParaRPr>
          </a:p>
          <a:p>
            <a:pPr marL="342900" indent="-342900" eaLnBrk="1" hangingPunct="1">
              <a:spcBef>
                <a:spcPct val="20000"/>
              </a:spcBef>
              <a:buFontTx/>
              <a:buChar char="•"/>
              <a:defRPr/>
            </a:pPr>
            <a:r>
              <a:rPr lang="en-US" dirty="0">
                <a:latin typeface="+mj-lt"/>
              </a:rPr>
              <a:t>Radio           </a:t>
            </a:r>
            <a:r>
              <a:rPr lang="en-US" dirty="0" err="1">
                <a:latin typeface="+mj-lt"/>
              </a:rPr>
              <a:t>sau</a:t>
            </a:r>
            <a:r>
              <a:rPr lang="en-US" dirty="0">
                <a:latin typeface="+mj-lt"/>
              </a:rPr>
              <a:t>      </a:t>
            </a:r>
            <a:r>
              <a:rPr lang="en-US" dirty="0">
                <a:solidFill>
                  <a:srgbClr val="FFFF00"/>
                </a:solidFill>
                <a:latin typeface="+mj-lt"/>
              </a:rPr>
              <a:t>38 </a:t>
            </a:r>
            <a:r>
              <a:rPr lang="en-US" dirty="0" err="1">
                <a:solidFill>
                  <a:srgbClr val="FFFF00"/>
                </a:solidFill>
                <a:latin typeface="+mj-lt"/>
              </a:rPr>
              <a:t>năm</a:t>
            </a:r>
            <a:endParaRPr lang="en-US" dirty="0">
              <a:solidFill>
                <a:srgbClr val="EAEAEA"/>
              </a:solidFill>
              <a:latin typeface="+mj-lt"/>
            </a:endParaRPr>
          </a:p>
          <a:p>
            <a:pPr marL="342900" indent="-342900" eaLnBrk="1" hangingPunct="1">
              <a:spcBef>
                <a:spcPct val="20000"/>
              </a:spcBef>
              <a:buFontTx/>
              <a:buChar char="•"/>
              <a:defRPr/>
            </a:pPr>
            <a:r>
              <a:rPr lang="en-US" dirty="0">
                <a:latin typeface="+mj-lt"/>
              </a:rPr>
              <a:t>PC                </a:t>
            </a:r>
            <a:r>
              <a:rPr lang="en-US" dirty="0" err="1">
                <a:latin typeface="+mj-lt"/>
              </a:rPr>
              <a:t>sau</a:t>
            </a:r>
            <a:r>
              <a:rPr lang="en-US" dirty="0">
                <a:latin typeface="+mj-lt"/>
              </a:rPr>
              <a:t>      </a:t>
            </a:r>
            <a:r>
              <a:rPr lang="en-US" dirty="0">
                <a:solidFill>
                  <a:srgbClr val="FFFF00"/>
                </a:solidFill>
                <a:latin typeface="+mj-lt"/>
              </a:rPr>
              <a:t>16 </a:t>
            </a:r>
            <a:r>
              <a:rPr lang="en-US" dirty="0" err="1">
                <a:solidFill>
                  <a:srgbClr val="FFFF00"/>
                </a:solidFill>
                <a:latin typeface="+mj-lt"/>
              </a:rPr>
              <a:t>năm</a:t>
            </a:r>
            <a:endParaRPr lang="en-US" dirty="0">
              <a:solidFill>
                <a:srgbClr val="EAEAEA"/>
              </a:solidFill>
              <a:latin typeface="+mj-lt"/>
            </a:endParaRPr>
          </a:p>
          <a:p>
            <a:pPr marL="342900" indent="-342900" eaLnBrk="1" hangingPunct="1">
              <a:spcBef>
                <a:spcPct val="20000"/>
              </a:spcBef>
              <a:buFontTx/>
              <a:buChar char="•"/>
              <a:defRPr/>
            </a:pPr>
            <a:r>
              <a:rPr lang="en-US" dirty="0">
                <a:latin typeface="+mj-lt"/>
              </a:rPr>
              <a:t>TV                </a:t>
            </a:r>
            <a:r>
              <a:rPr lang="en-US" dirty="0" err="1">
                <a:latin typeface="+mj-lt"/>
              </a:rPr>
              <a:t>sau</a:t>
            </a:r>
            <a:r>
              <a:rPr lang="en-US" dirty="0">
                <a:latin typeface="+mj-lt"/>
              </a:rPr>
              <a:t>      </a:t>
            </a:r>
            <a:r>
              <a:rPr lang="en-US" dirty="0">
                <a:solidFill>
                  <a:srgbClr val="FFFF00"/>
                </a:solidFill>
                <a:latin typeface="+mj-lt"/>
              </a:rPr>
              <a:t>13 </a:t>
            </a:r>
            <a:r>
              <a:rPr lang="en-US" dirty="0" err="1">
                <a:solidFill>
                  <a:srgbClr val="FFFF00"/>
                </a:solidFill>
                <a:latin typeface="+mj-lt"/>
              </a:rPr>
              <a:t>năm</a:t>
            </a:r>
            <a:endParaRPr lang="en-US" dirty="0">
              <a:solidFill>
                <a:srgbClr val="EAEAEA"/>
              </a:solidFill>
              <a:latin typeface="+mj-lt"/>
            </a:endParaRPr>
          </a:p>
          <a:p>
            <a:pPr marL="342900" indent="-342900" eaLnBrk="1" hangingPunct="1">
              <a:spcBef>
                <a:spcPct val="20000"/>
              </a:spcBef>
              <a:buFontTx/>
              <a:buChar char="•"/>
              <a:defRPr/>
            </a:pPr>
            <a:r>
              <a:rPr lang="en-US" dirty="0">
                <a:latin typeface="+mj-lt"/>
              </a:rPr>
              <a:t>WWW          </a:t>
            </a:r>
            <a:r>
              <a:rPr lang="en-US" dirty="0" err="1">
                <a:latin typeface="+mj-lt"/>
              </a:rPr>
              <a:t>sau</a:t>
            </a:r>
            <a:r>
              <a:rPr lang="en-US" dirty="0">
                <a:latin typeface="+mj-lt"/>
              </a:rPr>
              <a:t>      </a:t>
            </a:r>
            <a:r>
              <a:rPr lang="en-US" dirty="0">
                <a:solidFill>
                  <a:srgbClr val="EAEAEA"/>
                </a:solidFill>
                <a:latin typeface="+mj-lt"/>
              </a:rPr>
              <a:t>  </a:t>
            </a:r>
            <a:r>
              <a:rPr lang="en-US" dirty="0">
                <a:solidFill>
                  <a:srgbClr val="FFFF00"/>
                </a:solidFill>
                <a:latin typeface="+mj-lt"/>
              </a:rPr>
              <a:t>4 </a:t>
            </a:r>
            <a:r>
              <a:rPr lang="en-US" dirty="0" err="1">
                <a:solidFill>
                  <a:srgbClr val="FFFF00"/>
                </a:solidFill>
                <a:latin typeface="+mj-lt"/>
              </a:rPr>
              <a:t>năm</a:t>
            </a:r>
            <a:endParaRPr lang="en-US" dirty="0">
              <a:solidFill>
                <a:srgbClr val="FFFF00"/>
              </a:solidFill>
              <a:latin typeface="+mj-lt"/>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CD13DB4D-47C3-41D1-B90D-5676A1D41D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4A706168-5390-41FA-8998-63889D9E5D15}" type="slidenum">
              <a:rPr lang="en-US" altLang="en-US" sz="1400" b="0">
                <a:latin typeface="Times New Roman" panose="02020603050405020304" pitchFamily="18" charset="0"/>
              </a:rPr>
              <a:pPr>
                <a:spcBef>
                  <a:spcPct val="0"/>
                </a:spcBef>
                <a:buFontTx/>
                <a:buNone/>
              </a:pPr>
              <a:t>50</a:t>
            </a:fld>
            <a:endParaRPr lang="en-US" altLang="en-US" sz="1400" b="0">
              <a:latin typeface="Times New Roman" panose="02020603050405020304" pitchFamily="18" charset="0"/>
            </a:endParaRPr>
          </a:p>
        </p:txBody>
      </p:sp>
      <p:pic>
        <p:nvPicPr>
          <p:cNvPr id="37891" name="Picture 2" descr="slide-5">
            <a:extLst>
              <a:ext uri="{FF2B5EF4-FFF2-40B4-BE49-F238E27FC236}">
                <a16:creationId xmlns:a16="http://schemas.microsoft.com/office/drawing/2014/main" id="{22598E35-D8E1-4454-BB85-63C1457A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46300"/>
            <a:ext cx="57150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3">
            <a:extLst>
              <a:ext uri="{FF2B5EF4-FFF2-40B4-BE49-F238E27FC236}">
                <a16:creationId xmlns:a16="http://schemas.microsoft.com/office/drawing/2014/main" id="{D5550310-E1CB-4D31-9B78-68E254AB010E}"/>
              </a:ext>
            </a:extLst>
          </p:cNvPr>
          <p:cNvSpPr txBox="1">
            <a:spLocks noChangeArrowheads="1"/>
          </p:cNvSpPr>
          <p:nvPr/>
        </p:nvSpPr>
        <p:spPr bwMode="auto">
          <a:xfrm>
            <a:off x="1752600" y="685800"/>
            <a:ext cx="3298825"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nSpc>
                <a:spcPct val="120000"/>
              </a:lnSpc>
              <a:spcBef>
                <a:spcPct val="0"/>
              </a:spcBef>
            </a:pPr>
            <a:r>
              <a:rPr lang="en-US" altLang="en-US" sz="2400" b="0">
                <a:solidFill>
                  <a:schemeClr val="folHlink"/>
                </a:solidFill>
              </a:rPr>
              <a:t> </a:t>
            </a:r>
            <a:r>
              <a:rPr lang="en-US" altLang="en-US" sz="2200" b="0">
                <a:solidFill>
                  <a:schemeClr val="bg1"/>
                </a:solidFill>
              </a:rPr>
              <a:t>Giảm tải trên máy chủ</a:t>
            </a:r>
          </a:p>
          <a:p>
            <a:pPr>
              <a:lnSpc>
                <a:spcPct val="120000"/>
              </a:lnSpc>
              <a:spcBef>
                <a:spcPct val="0"/>
              </a:spcBef>
            </a:pPr>
            <a:r>
              <a:rPr lang="en-US" altLang="en-US" sz="2200" b="0">
                <a:solidFill>
                  <a:schemeClr val="bg1"/>
                </a:solidFill>
              </a:rPr>
              <a:t> Chống tắc nghẽn mạng</a:t>
            </a:r>
          </a:p>
          <a:p>
            <a:pPr>
              <a:lnSpc>
                <a:spcPct val="120000"/>
              </a:lnSpc>
              <a:spcBef>
                <a:spcPct val="0"/>
              </a:spcBef>
            </a:pPr>
            <a:r>
              <a:rPr lang="en-US" altLang="en-US" sz="2200" b="0">
                <a:solidFill>
                  <a:srgbClr val="FFFF00"/>
                </a:solidFill>
              </a:rPr>
              <a:t> “Inverse” Web Caching</a:t>
            </a:r>
            <a:endParaRPr lang="en-US" altLang="en-US" sz="2200" b="0">
              <a:solidFill>
                <a:srgbClr val="FFFF00"/>
              </a:solidFill>
              <a:latin typeface="Arial Rounded MT Bold" panose="020F0704030504030204" pitchFamily="34" charset="0"/>
            </a:endParaRPr>
          </a:p>
        </p:txBody>
      </p:sp>
      <p:sp>
        <p:nvSpPr>
          <p:cNvPr id="191492" name="Text Box 4">
            <a:extLst>
              <a:ext uri="{FF2B5EF4-FFF2-40B4-BE49-F238E27FC236}">
                <a16:creationId xmlns:a16="http://schemas.microsoft.com/office/drawing/2014/main" id="{CF088FF4-AE18-41ED-8256-D285FEB8D8A8}"/>
              </a:ext>
            </a:extLst>
          </p:cNvPr>
          <p:cNvSpPr txBox="1">
            <a:spLocks noChangeArrowheads="1"/>
          </p:cNvSpPr>
          <p:nvPr/>
        </p:nvSpPr>
        <p:spPr bwMode="auto">
          <a:xfrm>
            <a:off x="914400" y="2336800"/>
            <a:ext cx="1371600" cy="400050"/>
          </a:xfrm>
          <a:prstGeom prst="rect">
            <a:avLst/>
          </a:prstGeom>
          <a:noFill/>
          <a:ln w="9525">
            <a:noFill/>
            <a:miter lim="800000"/>
            <a:headEnd/>
            <a:tailEnd/>
          </a:ln>
          <a:effectLst/>
        </p:spPr>
        <p:txBody>
          <a:bodyPr wrap="none">
            <a:spAutoFit/>
          </a:bodyPr>
          <a:lstStyle/>
          <a:p>
            <a:pPr>
              <a:defRPr/>
            </a:pPr>
            <a:r>
              <a:rPr lang="en-US" sz="2000" dirty="0">
                <a:solidFill>
                  <a:srgbClr val="00FF99"/>
                </a:solidFill>
                <a:effectLst>
                  <a:outerShdw blurRad="38100" dist="38100" dir="2700000" algn="tl">
                    <a:srgbClr val="000000"/>
                  </a:outerShdw>
                </a:effectLst>
                <a:latin typeface="Arial Rounded MT Bold" pitchFamily="34" charset="0"/>
              </a:rPr>
              <a:t>Browsers</a:t>
            </a:r>
          </a:p>
        </p:txBody>
      </p:sp>
      <p:sp>
        <p:nvSpPr>
          <p:cNvPr id="37894" name="Text Box 5">
            <a:extLst>
              <a:ext uri="{FF2B5EF4-FFF2-40B4-BE49-F238E27FC236}">
                <a16:creationId xmlns:a16="http://schemas.microsoft.com/office/drawing/2014/main" id="{BF5922A9-DB71-4947-A442-E3C1412E3866}"/>
              </a:ext>
            </a:extLst>
          </p:cNvPr>
          <p:cNvSpPr txBox="1">
            <a:spLocks noChangeArrowheads="1"/>
          </p:cNvSpPr>
          <p:nvPr/>
        </p:nvSpPr>
        <p:spPr bwMode="auto">
          <a:xfrm>
            <a:off x="6248400" y="6019800"/>
            <a:ext cx="162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2000">
                <a:solidFill>
                  <a:srgbClr val="00FF99"/>
                </a:solidFill>
                <a:latin typeface="Arial Rounded MT Bold" panose="020F0704030504030204" pitchFamily="34" charset="0"/>
              </a:rPr>
              <a:t>Web Server</a:t>
            </a:r>
            <a:endParaRPr lang="en-US" altLang="en-US" sz="2400">
              <a:solidFill>
                <a:srgbClr val="00FF99"/>
              </a:solidFill>
              <a:latin typeface="Arial Rounded MT Bold" panose="020F0704030504030204" pitchFamily="34" charset="0"/>
            </a:endParaRPr>
          </a:p>
        </p:txBody>
      </p:sp>
      <p:sp>
        <p:nvSpPr>
          <p:cNvPr id="191494" name="Text Box 6">
            <a:extLst>
              <a:ext uri="{FF2B5EF4-FFF2-40B4-BE49-F238E27FC236}">
                <a16:creationId xmlns:a16="http://schemas.microsoft.com/office/drawing/2014/main" id="{F56648F1-779B-4B35-9D2C-E2C6D901D866}"/>
              </a:ext>
            </a:extLst>
          </p:cNvPr>
          <p:cNvSpPr txBox="1">
            <a:spLocks noChangeArrowheads="1"/>
          </p:cNvSpPr>
          <p:nvPr/>
        </p:nvSpPr>
        <p:spPr bwMode="auto">
          <a:xfrm>
            <a:off x="6019800" y="3276600"/>
            <a:ext cx="1339850" cy="641350"/>
          </a:xfrm>
          <a:prstGeom prst="rect">
            <a:avLst/>
          </a:prstGeom>
          <a:noFill/>
          <a:ln w="9525">
            <a:noFill/>
            <a:miter lim="800000"/>
            <a:headEnd/>
            <a:tailEnd/>
          </a:ln>
          <a:effectLst/>
        </p:spPr>
        <p:txBody>
          <a:bodyPr wrap="none">
            <a:spAutoFit/>
          </a:bodyPr>
          <a:lstStyle/>
          <a:p>
            <a:pPr>
              <a:defRPr/>
            </a:pPr>
            <a:r>
              <a:rPr lang="en-US" sz="1800">
                <a:solidFill>
                  <a:srgbClr val="FFFF00"/>
                </a:solidFill>
                <a:effectLst>
                  <a:outerShdw blurRad="38100" dist="38100" dir="2700000" algn="tl">
                    <a:srgbClr val="000000"/>
                  </a:outerShdw>
                </a:effectLst>
                <a:latin typeface="Arial Rounded MT Bold" pitchFamily="34" charset="0"/>
              </a:rPr>
              <a:t>Replicated</a:t>
            </a:r>
            <a:br>
              <a:rPr lang="en-US" sz="1800">
                <a:solidFill>
                  <a:srgbClr val="FFFF00"/>
                </a:solidFill>
                <a:effectLst>
                  <a:outerShdw blurRad="38100" dist="38100" dir="2700000" algn="tl">
                    <a:srgbClr val="000000"/>
                  </a:outerShdw>
                </a:effectLst>
                <a:latin typeface="Arial Rounded MT Bold" pitchFamily="34" charset="0"/>
              </a:rPr>
            </a:br>
            <a:r>
              <a:rPr lang="en-US" sz="1800">
                <a:solidFill>
                  <a:srgbClr val="FFFF00"/>
                </a:solidFill>
                <a:effectLst>
                  <a:outerShdw blurRad="38100" dist="38100" dir="2700000" algn="tl">
                    <a:srgbClr val="000000"/>
                  </a:outerShdw>
                </a:effectLst>
                <a:latin typeface="Arial Rounded MT Bold" pitchFamily="34" charset="0"/>
              </a:rPr>
              <a:t>content</a:t>
            </a:r>
            <a:endParaRPr lang="en-US" sz="2000">
              <a:solidFill>
                <a:srgbClr val="FFFF00"/>
              </a:solidFill>
              <a:effectLst>
                <a:outerShdw blurRad="38100" dist="38100" dir="2700000" algn="tl">
                  <a:srgbClr val="000000"/>
                </a:outerShdw>
              </a:effectLst>
              <a:latin typeface="Arial Rounded MT Bold" pitchFamily="34" charset="0"/>
            </a:endParaRPr>
          </a:p>
        </p:txBody>
      </p:sp>
      <p:sp>
        <p:nvSpPr>
          <p:cNvPr id="37896" name="Line 7">
            <a:extLst>
              <a:ext uri="{FF2B5EF4-FFF2-40B4-BE49-F238E27FC236}">
                <a16:creationId xmlns:a16="http://schemas.microsoft.com/office/drawing/2014/main" id="{DDC2EE32-9C08-4B09-ADD3-26FAA655E238}"/>
              </a:ext>
            </a:extLst>
          </p:cNvPr>
          <p:cNvSpPr>
            <a:spLocks noChangeShapeType="1"/>
          </p:cNvSpPr>
          <p:nvPr/>
        </p:nvSpPr>
        <p:spPr bwMode="auto">
          <a:xfrm flipH="1" flipV="1">
            <a:off x="5257800" y="3505200"/>
            <a:ext cx="762000" cy="762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1496" name="Text Box 8">
            <a:extLst>
              <a:ext uri="{FF2B5EF4-FFF2-40B4-BE49-F238E27FC236}">
                <a16:creationId xmlns:a16="http://schemas.microsoft.com/office/drawing/2014/main" id="{22582BED-DA36-42CB-82D2-4D693861BD59}"/>
              </a:ext>
            </a:extLst>
          </p:cNvPr>
          <p:cNvSpPr txBox="1">
            <a:spLocks noChangeArrowheads="1"/>
          </p:cNvSpPr>
          <p:nvPr/>
        </p:nvSpPr>
        <p:spPr bwMode="auto">
          <a:xfrm>
            <a:off x="3733800" y="4800600"/>
            <a:ext cx="1003300" cy="396875"/>
          </a:xfrm>
          <a:prstGeom prst="rect">
            <a:avLst/>
          </a:prstGeom>
          <a:noFill/>
          <a:ln w="9525">
            <a:noFill/>
            <a:miter lim="800000"/>
            <a:headEnd/>
            <a:tailEnd/>
          </a:ln>
          <a:effectLst/>
        </p:spPr>
        <p:txBody>
          <a:bodyPr wrap="none">
            <a:spAutoFit/>
          </a:bodyPr>
          <a:lstStyle/>
          <a:p>
            <a:pPr>
              <a:defRPr/>
            </a:pPr>
            <a:r>
              <a:rPr lang="en-US" sz="2000" dirty="0">
                <a:solidFill>
                  <a:srgbClr val="FFFF00"/>
                </a:solidFill>
                <a:effectLst>
                  <a:outerShdw blurRad="38100" dist="38100" dir="2700000" algn="tl">
                    <a:srgbClr val="000000"/>
                  </a:outerShdw>
                </a:effectLst>
                <a:latin typeface="Arial Rounded MT Bold" pitchFamily="34" charset="0"/>
              </a:rPr>
              <a:t>Router</a:t>
            </a:r>
            <a:endParaRPr lang="en-US" sz="2400" dirty="0">
              <a:solidFill>
                <a:srgbClr val="FFFF00"/>
              </a:solidFill>
              <a:effectLst>
                <a:outerShdw blurRad="38100" dist="38100" dir="2700000" algn="tl">
                  <a:srgbClr val="000000"/>
                </a:outerShdw>
              </a:effectLst>
              <a:latin typeface="Arial Rounded MT Bold" pitchFamily="34" charset="0"/>
            </a:endParaRPr>
          </a:p>
        </p:txBody>
      </p:sp>
      <p:sp>
        <p:nvSpPr>
          <p:cNvPr id="37898" name="Text Box 9">
            <a:extLst>
              <a:ext uri="{FF2B5EF4-FFF2-40B4-BE49-F238E27FC236}">
                <a16:creationId xmlns:a16="http://schemas.microsoft.com/office/drawing/2014/main" id="{15D70BDF-1134-43D5-A6D7-CCFDCBDBF9CE}"/>
              </a:ext>
            </a:extLst>
          </p:cNvPr>
          <p:cNvSpPr txBox="1">
            <a:spLocks noChangeArrowheads="1"/>
          </p:cNvSpPr>
          <p:nvPr/>
        </p:nvSpPr>
        <p:spPr bwMode="auto">
          <a:xfrm>
            <a:off x="6248400" y="4953000"/>
            <a:ext cx="193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800">
                <a:solidFill>
                  <a:srgbClr val="00FF99"/>
                </a:solidFill>
                <a:latin typeface="Arial Rounded MT Bold" panose="020F0704030504030204" pitchFamily="34" charset="0"/>
              </a:rPr>
              <a:t>Content Source</a:t>
            </a:r>
          </a:p>
        </p:txBody>
      </p:sp>
      <p:sp>
        <p:nvSpPr>
          <p:cNvPr id="191498" name="Text Box 10">
            <a:extLst>
              <a:ext uri="{FF2B5EF4-FFF2-40B4-BE49-F238E27FC236}">
                <a16:creationId xmlns:a16="http://schemas.microsoft.com/office/drawing/2014/main" id="{C1532ACB-005F-4508-9886-A048610E7E8B}"/>
              </a:ext>
            </a:extLst>
          </p:cNvPr>
          <p:cNvSpPr txBox="1">
            <a:spLocks noChangeArrowheads="1"/>
          </p:cNvSpPr>
          <p:nvPr/>
        </p:nvSpPr>
        <p:spPr bwMode="auto">
          <a:xfrm>
            <a:off x="1828800" y="4495800"/>
            <a:ext cx="1622425" cy="369888"/>
          </a:xfrm>
          <a:prstGeom prst="rect">
            <a:avLst/>
          </a:prstGeom>
          <a:noFill/>
          <a:ln w="9525">
            <a:noFill/>
            <a:miter lim="800000"/>
            <a:headEnd/>
            <a:tailEnd/>
          </a:ln>
          <a:effectLst/>
        </p:spPr>
        <p:txBody>
          <a:bodyPr wrap="none">
            <a:spAutoFit/>
          </a:bodyPr>
          <a:lstStyle/>
          <a:p>
            <a:pPr>
              <a:defRPr/>
            </a:pPr>
            <a:r>
              <a:rPr lang="en-US" sz="1800" dirty="0">
                <a:solidFill>
                  <a:srgbClr val="002060"/>
                </a:solidFill>
                <a:effectLst>
                  <a:outerShdw blurRad="38100" dist="38100" dir="2700000" algn="tl">
                    <a:srgbClr val="000000"/>
                  </a:outerShdw>
                </a:effectLst>
                <a:latin typeface="Arial Rounded MT Bold" pitchFamily="34" charset="0"/>
              </a:rPr>
              <a:t>Content Sink</a:t>
            </a:r>
          </a:p>
        </p:txBody>
      </p:sp>
      <p:sp>
        <p:nvSpPr>
          <p:cNvPr id="37900" name="Rectangle 11">
            <a:extLst>
              <a:ext uri="{FF2B5EF4-FFF2-40B4-BE49-F238E27FC236}">
                <a16:creationId xmlns:a16="http://schemas.microsoft.com/office/drawing/2014/main" id="{0CDD6707-C108-432B-9A1E-56C3E38EC9C4}"/>
              </a:ext>
            </a:extLst>
          </p:cNvPr>
          <p:cNvSpPr>
            <a:spLocks noChangeArrowheads="1"/>
          </p:cNvSpPr>
          <p:nvPr/>
        </p:nvSpPr>
        <p:spPr bwMode="auto">
          <a:xfrm>
            <a:off x="457200" y="152400"/>
            <a:ext cx="8143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eaLnBrk="1" hangingPunct="1">
              <a:spcBef>
                <a:spcPct val="0"/>
              </a:spcBef>
              <a:buFontTx/>
              <a:buNone/>
            </a:pPr>
            <a:r>
              <a:rPr lang="en-US" altLang="en-US" sz="2600">
                <a:solidFill>
                  <a:srgbClr val="FFFF00"/>
                </a:solidFill>
              </a:rPr>
              <a:t>Giải pháp cung cấp nội dung</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043C03BC-570F-4F70-A610-B52B751F16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3C51771F-3B6F-4470-8770-7F95F50D8F3A}" type="slidenum">
              <a:rPr lang="en-US" altLang="en-US" sz="1400" b="0">
                <a:latin typeface="Times New Roman" panose="02020603050405020304" pitchFamily="18" charset="0"/>
              </a:rPr>
              <a:pPr>
                <a:spcBef>
                  <a:spcPct val="0"/>
                </a:spcBef>
                <a:buFontTx/>
                <a:buNone/>
              </a:pPr>
              <a:t>51</a:t>
            </a:fld>
            <a:endParaRPr lang="en-US" altLang="en-US" sz="1400" b="0">
              <a:latin typeface="Times New Roman" panose="02020603050405020304" pitchFamily="18" charset="0"/>
            </a:endParaRPr>
          </a:p>
        </p:txBody>
      </p:sp>
      <p:sp>
        <p:nvSpPr>
          <p:cNvPr id="38915" name="AutoShape 3">
            <a:hlinkClick r:id="" action="ppaction://hlinkshowjump?jump=nextslide" highlightClick="1"/>
            <a:extLst>
              <a:ext uri="{FF2B5EF4-FFF2-40B4-BE49-F238E27FC236}">
                <a16:creationId xmlns:a16="http://schemas.microsoft.com/office/drawing/2014/main" id="{9E5E0F99-92A1-4BDF-A4C5-29BDC7E0A647}"/>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38916" name="AutoShape 4">
            <a:hlinkClick r:id="" action="ppaction://hlinkshowjump?jump=previousslide" highlightClick="1"/>
            <a:extLst>
              <a:ext uri="{FF2B5EF4-FFF2-40B4-BE49-F238E27FC236}">
                <a16:creationId xmlns:a16="http://schemas.microsoft.com/office/drawing/2014/main" id="{0854CF8F-E824-42CE-807C-5CE29B04C86C}"/>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236566" name="Text Box 22">
            <a:extLst>
              <a:ext uri="{FF2B5EF4-FFF2-40B4-BE49-F238E27FC236}">
                <a16:creationId xmlns:a16="http://schemas.microsoft.com/office/drawing/2014/main" id="{142771B4-3626-4162-A8F1-770922CA04AF}"/>
              </a:ext>
            </a:extLst>
          </p:cNvPr>
          <p:cNvSpPr txBox="1">
            <a:spLocks noChangeArrowheads="1"/>
          </p:cNvSpPr>
          <p:nvPr/>
        </p:nvSpPr>
        <p:spPr bwMode="auto">
          <a:xfrm>
            <a:off x="381000" y="263525"/>
            <a:ext cx="8458200" cy="957263"/>
          </a:xfrm>
          <a:prstGeom prst="rect">
            <a:avLst/>
          </a:prstGeom>
          <a:noFill/>
          <a:ln w="9525">
            <a:noFill/>
            <a:miter lim="800000"/>
            <a:headEnd/>
            <a:tailEnd/>
          </a:ln>
        </p:spPr>
        <p:txBody>
          <a:bodyPr lIns="0" tIns="47380" rIns="0" bIns="47380">
            <a:spAutoFit/>
          </a:bodyPr>
          <a:lstStyle/>
          <a:p>
            <a:pPr marL="228600" lvl="2" defTabSz="947738">
              <a:defRPr/>
            </a:pPr>
            <a:r>
              <a:rPr lang="en-US" sz="2400" dirty="0">
                <a:solidFill>
                  <a:srgbClr val="FFFF66"/>
                </a:solidFill>
                <a:latin typeface="Times New Roman" pitchFamily="18" charset="0"/>
                <a:cs typeface="Times New Roman" pitchFamily="18" charset="0"/>
              </a:rPr>
              <a:t>II. MỘT SỐ DỊCH VỤ TRÊN INTERNET</a:t>
            </a:r>
            <a:endParaRPr lang="en-US" sz="2400" dirty="0">
              <a:solidFill>
                <a:srgbClr val="FFFF66"/>
              </a:solidFill>
              <a:latin typeface=".VnTimeH" pitchFamily="34" charset="0"/>
            </a:endParaRPr>
          </a:p>
          <a:p>
            <a:pPr marL="228600" lvl="2" defTabSz="947738">
              <a:spcBef>
                <a:spcPts val="1200"/>
              </a:spcBef>
              <a:defRPr/>
            </a:pPr>
            <a:r>
              <a:rPr lang="en-US" sz="2200" b="0" dirty="0" err="1">
                <a:latin typeface="+mj-lt"/>
              </a:rPr>
              <a:t>Giới</a:t>
            </a:r>
            <a:r>
              <a:rPr lang="en-US" sz="2200" b="0" dirty="0">
                <a:latin typeface="+mj-lt"/>
              </a:rPr>
              <a:t> </a:t>
            </a:r>
            <a:r>
              <a:rPr lang="en-US" sz="2200" b="0" dirty="0" err="1">
                <a:latin typeface="+mj-lt"/>
              </a:rPr>
              <a:t>thiệu</a:t>
            </a:r>
            <a:r>
              <a:rPr lang="en-US" sz="2200" b="0" dirty="0">
                <a:latin typeface="+mj-lt"/>
              </a:rPr>
              <a:t> </a:t>
            </a:r>
            <a:r>
              <a:rPr lang="en-US" sz="2200" b="0" dirty="0" err="1">
                <a:latin typeface="+mj-lt"/>
              </a:rPr>
              <a:t>một</a:t>
            </a:r>
            <a:r>
              <a:rPr lang="en-US" sz="2200" b="0" dirty="0">
                <a:latin typeface="+mj-lt"/>
              </a:rPr>
              <a:t> </a:t>
            </a:r>
            <a:r>
              <a:rPr lang="en-US" sz="2200" b="0" dirty="0" err="1">
                <a:latin typeface="+mj-lt"/>
              </a:rPr>
              <a:t>giao</a:t>
            </a:r>
            <a:r>
              <a:rPr lang="en-US" sz="2200" b="0" dirty="0">
                <a:latin typeface="+mj-lt"/>
              </a:rPr>
              <a:t> </a:t>
            </a:r>
            <a:r>
              <a:rPr lang="en-US" sz="2200" b="0" dirty="0" err="1">
                <a:latin typeface="+mj-lt"/>
              </a:rPr>
              <a:t>thức</a:t>
            </a:r>
            <a:r>
              <a:rPr lang="en-US" sz="2200" b="0" dirty="0">
                <a:latin typeface="+mj-lt"/>
              </a:rPr>
              <a:t> </a:t>
            </a:r>
            <a:r>
              <a:rPr lang="en-US" sz="2200" b="0" dirty="0" err="1">
                <a:latin typeface="+mj-lt"/>
              </a:rPr>
              <a:t>tầng</a:t>
            </a:r>
            <a:r>
              <a:rPr lang="en-US" sz="2200" b="0" dirty="0">
                <a:latin typeface="+mj-lt"/>
              </a:rPr>
              <a:t> </a:t>
            </a:r>
            <a:r>
              <a:rPr lang="en-US" sz="2200" b="0" dirty="0" err="1">
                <a:latin typeface="+mj-lt"/>
              </a:rPr>
              <a:t>ứng</a:t>
            </a:r>
            <a:r>
              <a:rPr lang="en-US" sz="2200" b="0" dirty="0">
                <a:latin typeface="+mj-lt"/>
              </a:rPr>
              <a:t> </a:t>
            </a:r>
            <a:r>
              <a:rPr lang="en-US" sz="2200" b="0" dirty="0" err="1">
                <a:latin typeface="+mj-lt"/>
              </a:rPr>
              <a:t>dụng</a:t>
            </a:r>
            <a:r>
              <a:rPr lang="en-US" sz="2200" b="0" dirty="0">
                <a:latin typeface="+mj-lt"/>
              </a:rPr>
              <a:t>, </a:t>
            </a:r>
            <a:r>
              <a:rPr lang="en-US" sz="2200" b="0" dirty="0" err="1">
                <a:latin typeface="+mj-lt"/>
              </a:rPr>
              <a:t>các</a:t>
            </a:r>
            <a:r>
              <a:rPr lang="en-US" sz="2200" b="0" dirty="0">
                <a:latin typeface="+mj-lt"/>
              </a:rPr>
              <a:t> </a:t>
            </a:r>
            <a:r>
              <a:rPr lang="en-US" sz="2200" b="0" dirty="0" err="1">
                <a:latin typeface="+mj-lt"/>
              </a:rPr>
              <a:t>dịch</a:t>
            </a:r>
            <a:r>
              <a:rPr lang="en-US" sz="2200" b="0" dirty="0">
                <a:latin typeface="+mj-lt"/>
              </a:rPr>
              <a:t> </a:t>
            </a:r>
            <a:r>
              <a:rPr lang="en-US" sz="2200" b="0" dirty="0" err="1">
                <a:latin typeface="+mj-lt"/>
              </a:rPr>
              <a:t>vụ</a:t>
            </a:r>
            <a:r>
              <a:rPr lang="en-US" sz="2200" b="0" dirty="0">
                <a:latin typeface="+mj-lt"/>
              </a:rPr>
              <a:t> </a:t>
            </a:r>
            <a:r>
              <a:rPr lang="en-US" sz="2200" b="0" dirty="0" err="1">
                <a:latin typeface="+mj-lt"/>
              </a:rPr>
              <a:t>tương</a:t>
            </a:r>
            <a:r>
              <a:rPr lang="en-US" sz="2200" b="0" dirty="0">
                <a:latin typeface="+mj-lt"/>
              </a:rPr>
              <a:t> </a:t>
            </a:r>
            <a:r>
              <a:rPr lang="en-US" sz="2200" b="0" dirty="0" err="1">
                <a:latin typeface="+mj-lt"/>
              </a:rPr>
              <a:t>ứng</a:t>
            </a:r>
            <a:r>
              <a:rPr lang="en-US" sz="2200" b="0" dirty="0">
                <a:latin typeface="+mj-lt"/>
              </a:rPr>
              <a:t>.</a:t>
            </a:r>
          </a:p>
        </p:txBody>
      </p:sp>
      <p:sp>
        <p:nvSpPr>
          <p:cNvPr id="41990" name="Rectangle 23">
            <a:extLst>
              <a:ext uri="{FF2B5EF4-FFF2-40B4-BE49-F238E27FC236}">
                <a16:creationId xmlns:a16="http://schemas.microsoft.com/office/drawing/2014/main" id="{A895E2DE-4244-4551-A55C-03C1AA128144}"/>
              </a:ext>
            </a:extLst>
          </p:cNvPr>
          <p:cNvSpPr>
            <a:spLocks noChangeArrowheads="1"/>
          </p:cNvSpPr>
          <p:nvPr/>
        </p:nvSpPr>
        <p:spPr bwMode="auto">
          <a:xfrm>
            <a:off x="533400" y="1524000"/>
            <a:ext cx="8382000" cy="381000"/>
          </a:xfrm>
          <a:prstGeom prst="rect">
            <a:avLst/>
          </a:prstGeom>
          <a:noFill/>
          <a:ln w="9525">
            <a:noFill/>
            <a:miter lim="800000"/>
            <a:headEnd/>
            <a:tailEnd/>
          </a:ln>
        </p:spPr>
        <p:txBody>
          <a:bodyPr anchor="ctr"/>
          <a:lstStyle/>
          <a:p>
            <a:pPr marL="457200" indent="-457200" eaLnBrk="1" hangingPunct="1">
              <a:defRPr/>
            </a:pPr>
            <a:r>
              <a:rPr lang="en-US" sz="2200" dirty="0">
                <a:solidFill>
                  <a:srgbClr val="FFFF00"/>
                </a:solidFill>
                <a:latin typeface="+mn-lt"/>
              </a:rPr>
              <a:t>II.1. </a:t>
            </a:r>
            <a:r>
              <a:rPr lang="en-US" sz="2200" dirty="0" err="1">
                <a:solidFill>
                  <a:srgbClr val="FFFF00"/>
                </a:solidFill>
                <a:latin typeface="+mn-lt"/>
              </a:rPr>
              <a:t>Dịch</a:t>
            </a:r>
            <a:r>
              <a:rPr lang="en-US" sz="2200" dirty="0">
                <a:solidFill>
                  <a:srgbClr val="FFFF00"/>
                </a:solidFill>
                <a:latin typeface="+mn-lt"/>
              </a:rPr>
              <a:t> </a:t>
            </a:r>
            <a:r>
              <a:rPr lang="en-US" sz="2200" dirty="0" err="1">
                <a:solidFill>
                  <a:srgbClr val="FFFF00"/>
                </a:solidFill>
                <a:latin typeface="+mn-lt"/>
              </a:rPr>
              <a:t>vụ</a:t>
            </a:r>
            <a:r>
              <a:rPr lang="en-US" sz="2200" dirty="0">
                <a:solidFill>
                  <a:srgbClr val="FFFF00"/>
                </a:solidFill>
                <a:latin typeface="+mn-lt"/>
              </a:rPr>
              <a:t> WWW</a:t>
            </a:r>
          </a:p>
          <a:p>
            <a:pPr marL="457200" indent="-457200" eaLnBrk="1" hangingPunct="1">
              <a:defRPr/>
            </a:pPr>
            <a:endParaRPr lang="en-US" dirty="0">
              <a:solidFill>
                <a:srgbClr val="FFFF00"/>
              </a:solidFill>
              <a:latin typeface=".VnBlack" pitchFamily="34" charset="0"/>
            </a:endParaRPr>
          </a:p>
        </p:txBody>
      </p:sp>
      <p:sp>
        <p:nvSpPr>
          <p:cNvPr id="38919" name="Rectangle 11">
            <a:extLst>
              <a:ext uri="{FF2B5EF4-FFF2-40B4-BE49-F238E27FC236}">
                <a16:creationId xmlns:a16="http://schemas.microsoft.com/office/drawing/2014/main" id="{C7287B61-81E4-4FD8-89DA-8DC9AF1C9A35}"/>
              </a:ext>
            </a:extLst>
          </p:cNvPr>
          <p:cNvSpPr>
            <a:spLocks noChangeArrowheads="1"/>
          </p:cNvSpPr>
          <p:nvPr/>
        </p:nvSpPr>
        <p:spPr bwMode="auto">
          <a:xfrm>
            <a:off x="685800" y="1981200"/>
            <a:ext cx="8305800"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just" eaLnBrk="1" hangingPunct="1">
              <a:lnSpc>
                <a:spcPct val="120000"/>
              </a:lnSpc>
              <a:spcBef>
                <a:spcPct val="0"/>
              </a:spcBef>
              <a:buFontTx/>
              <a:buNone/>
            </a:pPr>
            <a:r>
              <a:rPr lang="vi-VN" altLang="en-US" sz="2100" b="0">
                <a:solidFill>
                  <a:srgbClr val="00FF99"/>
                </a:solidFill>
                <a:latin typeface="Arial (body)"/>
              </a:rPr>
              <a:t>World Wide Web </a:t>
            </a:r>
            <a:r>
              <a:rPr lang="vi-VN" altLang="en-US" sz="2100" b="0">
                <a:solidFill>
                  <a:schemeClr val="bg1"/>
                </a:solidFill>
                <a:latin typeface="Arial (body)"/>
              </a:rPr>
              <a:t>là mạng lưới nguồn thông tin cho phép ta khai thác thông qua một số công cụ, chương trình hoạt động dưới các giao thức mạng. </a:t>
            </a:r>
            <a:r>
              <a:rPr lang="vi-VN" altLang="en-US" sz="2100" b="0">
                <a:solidFill>
                  <a:srgbClr val="00FF99"/>
                </a:solidFill>
                <a:latin typeface="Arial (body)"/>
              </a:rPr>
              <a:t>World Wide Web</a:t>
            </a:r>
            <a:r>
              <a:rPr lang="vi-VN" altLang="en-US" sz="2100" b="0">
                <a:solidFill>
                  <a:schemeClr val="bg1"/>
                </a:solidFill>
                <a:latin typeface="Arial (body)"/>
              </a:rPr>
              <a:t> là công cụ, phương tiện hay đúng hơn là một  dịch vụ của Internet.</a:t>
            </a:r>
          </a:p>
          <a:p>
            <a:pPr algn="just" eaLnBrk="1" hangingPunct="1">
              <a:lnSpc>
                <a:spcPct val="120000"/>
              </a:lnSpc>
              <a:spcBef>
                <a:spcPct val="0"/>
              </a:spcBef>
              <a:buFontTx/>
              <a:buNone/>
            </a:pPr>
            <a:r>
              <a:rPr lang="vi-VN" altLang="en-US" sz="2100" b="0">
                <a:solidFill>
                  <a:srgbClr val="00FF99"/>
                </a:solidFill>
                <a:latin typeface="Arial (body)"/>
              </a:rPr>
              <a:t>World Wide web</a:t>
            </a:r>
            <a:r>
              <a:rPr lang="vi-VN" altLang="en-US" sz="2100" b="0">
                <a:solidFill>
                  <a:schemeClr val="bg1"/>
                </a:solidFill>
                <a:latin typeface="Arial (body)"/>
              </a:rPr>
              <a:t> đã được tạo ra vào năm 1990 của CERN bởi kỹ sư Tim Berners-Lee. Ngày 30 tháng tư năm 1993, CERN thông báo rằng World Wide web sẽ được miễn phí để sử dụng cho bất cứ ai.</a:t>
            </a:r>
            <a:r>
              <a:rPr lang="en-US" altLang="en-US" sz="2100" b="0">
                <a:solidFill>
                  <a:schemeClr val="bg1"/>
                </a:solidFill>
                <a:latin typeface="Arial (body)"/>
              </a:rPr>
              <a:t>  </a:t>
            </a:r>
            <a:r>
              <a:rPr lang="vi-VN" altLang="en-US" sz="2100" b="0">
                <a:solidFill>
                  <a:schemeClr val="bg1"/>
                </a:solidFill>
                <a:latin typeface="Arial (body)"/>
              </a:rPr>
              <a:t>C</a:t>
            </a:r>
            <a:r>
              <a:rPr lang="en-US" altLang="en-US" sz="2100" b="0">
                <a:solidFill>
                  <a:schemeClr val="bg1"/>
                </a:solidFill>
                <a:latin typeface="Arial (body)"/>
              </a:rPr>
              <a:t>á</a:t>
            </a:r>
            <a:r>
              <a:rPr lang="vi-VN" altLang="en-US" sz="2100" b="0">
                <a:solidFill>
                  <a:schemeClr val="bg1"/>
                </a:solidFill>
                <a:latin typeface="Arial (body)"/>
              </a:rPr>
              <a:t>c tài li</a:t>
            </a:r>
            <a:r>
              <a:rPr lang="en-US" altLang="en-US" sz="2100" b="0">
                <a:solidFill>
                  <a:schemeClr val="bg1"/>
                </a:solidFill>
                <a:latin typeface="Arial (body)"/>
              </a:rPr>
              <a:t>ệ</a:t>
            </a:r>
            <a:r>
              <a:rPr lang="vi-VN" altLang="en-US" sz="2100" b="0">
                <a:solidFill>
                  <a:schemeClr val="bg1"/>
                </a:solidFill>
                <a:latin typeface="Arial (body)"/>
              </a:rPr>
              <a:t>u tr</a:t>
            </a:r>
            <a:r>
              <a:rPr lang="en-US" altLang="en-US" sz="2100" b="0">
                <a:solidFill>
                  <a:schemeClr val="bg1"/>
                </a:solidFill>
                <a:latin typeface="Arial (body)"/>
              </a:rPr>
              <a:t>ê</a:t>
            </a:r>
            <a:r>
              <a:rPr lang="vi-VN" altLang="en-US" sz="2100" b="0">
                <a:solidFill>
                  <a:schemeClr val="bg1"/>
                </a:solidFill>
                <a:latin typeface="Arial (body)"/>
              </a:rPr>
              <a:t>n World Wide Web </a:t>
            </a:r>
            <a:r>
              <a:rPr lang="en-US" altLang="en-US" sz="2100" b="0">
                <a:solidFill>
                  <a:schemeClr val="bg1"/>
                </a:solidFill>
                <a:latin typeface="Arial (body)"/>
              </a:rPr>
              <a:t>được</a:t>
            </a:r>
            <a:r>
              <a:rPr lang="vi-VN" altLang="en-US" sz="2100" b="0">
                <a:solidFill>
                  <a:schemeClr val="bg1"/>
                </a:solidFill>
                <a:latin typeface="Arial (body)"/>
              </a:rPr>
              <a:t> luu tr</a:t>
            </a:r>
            <a:r>
              <a:rPr lang="en-US" altLang="en-US" sz="2100" b="0">
                <a:solidFill>
                  <a:schemeClr val="bg1"/>
                </a:solidFill>
                <a:latin typeface="Arial (body)"/>
              </a:rPr>
              <a:t>ữ</a:t>
            </a:r>
            <a:r>
              <a:rPr lang="vi-VN" altLang="en-US" sz="2100" b="0">
                <a:solidFill>
                  <a:schemeClr val="bg1"/>
                </a:solidFill>
                <a:latin typeface="Arial (body)"/>
              </a:rPr>
              <a:t> trong m</a:t>
            </a:r>
            <a:r>
              <a:rPr lang="en-US" altLang="en-US" sz="2100" b="0">
                <a:solidFill>
                  <a:schemeClr val="bg1"/>
                </a:solidFill>
                <a:latin typeface="Arial (body)"/>
              </a:rPr>
              <a:t>ộ</a:t>
            </a:r>
            <a:r>
              <a:rPr lang="vi-VN" altLang="en-US" sz="2100" b="0">
                <a:solidFill>
                  <a:schemeClr val="bg1"/>
                </a:solidFill>
                <a:latin typeface="Arial (body)"/>
              </a:rPr>
              <a:t>t h</a:t>
            </a:r>
            <a:r>
              <a:rPr lang="en-US" altLang="en-US" sz="2100" b="0">
                <a:solidFill>
                  <a:schemeClr val="bg1"/>
                </a:solidFill>
                <a:latin typeface="Arial (body)"/>
              </a:rPr>
              <a:t>ệ</a:t>
            </a:r>
            <a:r>
              <a:rPr lang="vi-VN" altLang="en-US" sz="2100" b="0">
                <a:solidFill>
                  <a:schemeClr val="bg1"/>
                </a:solidFill>
                <a:latin typeface="Arial (body)"/>
              </a:rPr>
              <a:t> th</a:t>
            </a:r>
            <a:r>
              <a:rPr lang="en-US" altLang="en-US" sz="2100" b="0">
                <a:solidFill>
                  <a:schemeClr val="bg1"/>
                </a:solidFill>
                <a:latin typeface="Arial (body)"/>
              </a:rPr>
              <a:t>ố</a:t>
            </a:r>
            <a:r>
              <a:rPr lang="vi-VN" altLang="en-US" sz="2100" b="0">
                <a:solidFill>
                  <a:schemeClr val="bg1"/>
                </a:solidFill>
                <a:latin typeface="Arial (body)"/>
              </a:rPr>
              <a:t>ng si</a:t>
            </a:r>
            <a:r>
              <a:rPr lang="en-US" altLang="en-US" sz="2100" b="0">
                <a:solidFill>
                  <a:schemeClr val="bg1"/>
                </a:solidFill>
                <a:latin typeface="Arial (body)"/>
              </a:rPr>
              <a:t>ê</a:t>
            </a:r>
            <a:r>
              <a:rPr lang="vi-VN" altLang="en-US" sz="2100" b="0">
                <a:solidFill>
                  <a:schemeClr val="bg1"/>
                </a:solidFill>
                <a:latin typeface="Arial (body)"/>
              </a:rPr>
              <a:t>u v</a:t>
            </a:r>
            <a:r>
              <a:rPr lang="en-US" altLang="en-US" sz="2100" b="0">
                <a:solidFill>
                  <a:schemeClr val="bg1"/>
                </a:solidFill>
                <a:latin typeface="Arial (body)"/>
              </a:rPr>
              <a:t>ă</a:t>
            </a:r>
            <a:r>
              <a:rPr lang="vi-VN" altLang="en-US" sz="2100" b="0">
                <a:solidFill>
                  <a:schemeClr val="bg1"/>
                </a:solidFill>
                <a:latin typeface="Arial (body)"/>
              </a:rPr>
              <a:t>n b</a:t>
            </a:r>
            <a:r>
              <a:rPr lang="en-US" altLang="en-US" sz="2100" b="0">
                <a:solidFill>
                  <a:schemeClr val="bg1"/>
                </a:solidFill>
                <a:latin typeface="Arial (body)"/>
              </a:rPr>
              <a:t>ả</a:t>
            </a:r>
            <a:r>
              <a:rPr lang="vi-VN" altLang="en-US" sz="2100" b="0">
                <a:solidFill>
                  <a:schemeClr val="bg1"/>
                </a:solidFill>
                <a:latin typeface="Arial (body)"/>
              </a:rPr>
              <a:t>n (hypertext), </a:t>
            </a:r>
            <a:r>
              <a:rPr lang="en-US" altLang="en-US" sz="2100" b="0">
                <a:solidFill>
                  <a:schemeClr val="bg1"/>
                </a:solidFill>
                <a:latin typeface="Arial (body)"/>
              </a:rPr>
              <a:t>đặt tại các máy tính trong mạng internet. Người dùng phải sử dụng 1 chương trình gọi là </a:t>
            </a:r>
            <a:r>
              <a:rPr lang="vi-VN" altLang="en-US" sz="2100" b="0">
                <a:solidFill>
                  <a:schemeClr val="bg1"/>
                </a:solidFill>
                <a:latin typeface="Arial (body)"/>
              </a:rPr>
              <a:t>tr</a:t>
            </a:r>
            <a:r>
              <a:rPr lang="en-US" altLang="en-US" sz="2100" b="0">
                <a:solidFill>
                  <a:schemeClr val="bg1"/>
                </a:solidFill>
                <a:latin typeface="Arial (body)"/>
              </a:rPr>
              <a:t>ì</a:t>
            </a:r>
            <a:r>
              <a:rPr lang="vi-VN" altLang="en-US" sz="2100" b="0">
                <a:solidFill>
                  <a:schemeClr val="bg1"/>
                </a:solidFill>
                <a:latin typeface="Arial (body)"/>
              </a:rPr>
              <a:t>nh duy</a:t>
            </a:r>
            <a:r>
              <a:rPr lang="en-US" altLang="en-US" sz="2100" b="0">
                <a:solidFill>
                  <a:schemeClr val="bg1"/>
                </a:solidFill>
                <a:latin typeface="Arial (body)"/>
              </a:rPr>
              <a:t>ệ</a:t>
            </a:r>
            <a:r>
              <a:rPr lang="vi-VN" altLang="en-US" sz="2100" b="0">
                <a:solidFill>
                  <a:schemeClr val="bg1"/>
                </a:solidFill>
                <a:latin typeface="Arial (body)"/>
              </a:rPr>
              <a:t>t web (web browser) </a:t>
            </a:r>
            <a:r>
              <a:rPr lang="en-US" altLang="en-US" sz="2100" b="0">
                <a:solidFill>
                  <a:schemeClr val="bg1"/>
                </a:solidFill>
                <a:latin typeface="Arial (body)"/>
              </a:rPr>
              <a:t>để</a:t>
            </a:r>
            <a:r>
              <a:rPr lang="vi-VN" altLang="en-US" sz="2100" b="0">
                <a:solidFill>
                  <a:schemeClr val="bg1"/>
                </a:solidFill>
                <a:latin typeface="Arial (body)"/>
              </a:rPr>
              <a:t> xem si</a:t>
            </a:r>
            <a:r>
              <a:rPr lang="en-US" altLang="en-US" sz="2100" b="0">
                <a:solidFill>
                  <a:schemeClr val="bg1"/>
                </a:solidFill>
                <a:latin typeface="Arial (body)"/>
              </a:rPr>
              <a:t>ê</a:t>
            </a:r>
            <a:r>
              <a:rPr lang="vi-VN" altLang="en-US" sz="2100" b="0">
                <a:solidFill>
                  <a:schemeClr val="bg1"/>
                </a:solidFill>
                <a:latin typeface="Arial (body)"/>
              </a:rPr>
              <a:t>u v</a:t>
            </a:r>
            <a:r>
              <a:rPr lang="en-US" altLang="en-US" sz="2100" b="0">
                <a:solidFill>
                  <a:schemeClr val="bg1"/>
                </a:solidFill>
                <a:latin typeface="Arial (body)"/>
              </a:rPr>
              <a:t>ă</a:t>
            </a:r>
            <a:r>
              <a:rPr lang="vi-VN" altLang="en-US" sz="2100" b="0">
                <a:solidFill>
                  <a:schemeClr val="bg1"/>
                </a:solidFill>
                <a:latin typeface="Arial (body)"/>
              </a:rPr>
              <a:t>n b</a:t>
            </a:r>
            <a:r>
              <a:rPr lang="en-US" altLang="en-US" sz="2100" b="0">
                <a:solidFill>
                  <a:schemeClr val="bg1"/>
                </a:solidFill>
                <a:latin typeface="Arial (body)"/>
              </a:rPr>
              <a:t>ả</a:t>
            </a:r>
            <a:r>
              <a:rPr lang="vi-VN" altLang="en-US" sz="2100" b="0">
                <a:solidFill>
                  <a:schemeClr val="bg1"/>
                </a:solidFill>
                <a:latin typeface="Arial (body)"/>
              </a:rPr>
              <a:t>n.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66">
                                            <p:txEl>
                                              <p:pRg st="0" end="0"/>
                                            </p:txEl>
                                          </p:spTgt>
                                        </p:tgtEl>
                                        <p:attrNameLst>
                                          <p:attrName>style.visibility</p:attrName>
                                        </p:attrNameLst>
                                      </p:cBhvr>
                                      <p:to>
                                        <p:strVal val="visible"/>
                                      </p:to>
                                    </p:set>
                                    <p:anim calcmode="lin" valueType="num">
                                      <p:cBhvr additive="base">
                                        <p:cTn id="7" dur="500" fill="hold"/>
                                        <p:tgtEl>
                                          <p:spTgt spid="2365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5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6566">
                                            <p:txEl>
                                              <p:pRg st="1" end="1"/>
                                            </p:txEl>
                                          </p:spTgt>
                                        </p:tgtEl>
                                        <p:attrNameLst>
                                          <p:attrName>style.visibility</p:attrName>
                                        </p:attrNameLst>
                                      </p:cBhvr>
                                      <p:to>
                                        <p:strVal val="visible"/>
                                      </p:to>
                                    </p:set>
                                    <p:anim calcmode="lin" valueType="num">
                                      <p:cBhvr additive="base">
                                        <p:cTn id="11" dur="500" fill="hold"/>
                                        <p:tgtEl>
                                          <p:spTgt spid="23656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656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66"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49220C56-A93D-4F84-9798-9F3F6A1994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8283EA7C-B16E-476D-8824-6E41F5B951D6}" type="slidenum">
              <a:rPr lang="en-US" altLang="en-US" sz="1400" b="0">
                <a:latin typeface="Times New Roman" panose="02020603050405020304" pitchFamily="18" charset="0"/>
              </a:rPr>
              <a:pPr>
                <a:spcBef>
                  <a:spcPct val="0"/>
                </a:spcBef>
                <a:buFontTx/>
                <a:buNone/>
              </a:pPr>
              <a:t>52</a:t>
            </a:fld>
            <a:endParaRPr lang="en-US" altLang="en-US" sz="1400" b="0">
              <a:latin typeface="Times New Roman" panose="02020603050405020304" pitchFamily="18" charset="0"/>
            </a:endParaRPr>
          </a:p>
        </p:txBody>
      </p:sp>
      <p:sp>
        <p:nvSpPr>
          <p:cNvPr id="39939" name="AutoShape 3">
            <a:hlinkClick r:id="" action="ppaction://hlinkshowjump?jump=nextslide" highlightClick="1"/>
            <a:extLst>
              <a:ext uri="{FF2B5EF4-FFF2-40B4-BE49-F238E27FC236}">
                <a16:creationId xmlns:a16="http://schemas.microsoft.com/office/drawing/2014/main" id="{3F9C259E-2917-4642-AAE2-5AF5CE78992C}"/>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39940" name="AutoShape 4">
            <a:hlinkClick r:id="" action="ppaction://hlinkshowjump?jump=previousslide" highlightClick="1"/>
            <a:extLst>
              <a:ext uri="{FF2B5EF4-FFF2-40B4-BE49-F238E27FC236}">
                <a16:creationId xmlns:a16="http://schemas.microsoft.com/office/drawing/2014/main" id="{1D86EC83-8DA3-4A6C-BC60-246F79FB7652}"/>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39941" name="Rectangle 11">
            <a:extLst>
              <a:ext uri="{FF2B5EF4-FFF2-40B4-BE49-F238E27FC236}">
                <a16:creationId xmlns:a16="http://schemas.microsoft.com/office/drawing/2014/main" id="{B97804BE-D830-43FE-956C-3D91E0F95299}"/>
              </a:ext>
            </a:extLst>
          </p:cNvPr>
          <p:cNvSpPr>
            <a:spLocks noChangeArrowheads="1"/>
          </p:cNvSpPr>
          <p:nvPr/>
        </p:nvSpPr>
        <p:spPr bwMode="auto">
          <a:xfrm>
            <a:off x="685800" y="762000"/>
            <a:ext cx="7543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just" eaLnBrk="1" hangingPunct="1">
              <a:lnSpc>
                <a:spcPct val="120000"/>
              </a:lnSpc>
              <a:spcBef>
                <a:spcPct val="0"/>
              </a:spcBef>
              <a:buFontTx/>
              <a:buNone/>
            </a:pPr>
            <a:r>
              <a:rPr lang="vi-VN" altLang="en-US" sz="2000" b="0">
                <a:solidFill>
                  <a:schemeClr val="bg1"/>
                </a:solidFill>
                <a:latin typeface="Arial (body)"/>
              </a:rPr>
              <a:t>Ch</a:t>
            </a:r>
            <a:r>
              <a:rPr lang="en-US" altLang="en-US" sz="2000" b="0">
                <a:solidFill>
                  <a:schemeClr val="bg1"/>
                </a:solidFill>
                <a:latin typeface="Arial (body)"/>
              </a:rPr>
              <a:t>ươ</a:t>
            </a:r>
            <a:r>
              <a:rPr lang="vi-VN" altLang="en-US" sz="2000" b="0">
                <a:solidFill>
                  <a:schemeClr val="bg1"/>
                </a:solidFill>
                <a:latin typeface="Arial (body)"/>
              </a:rPr>
              <a:t>ng tr</a:t>
            </a:r>
            <a:r>
              <a:rPr lang="en-US" altLang="en-US" sz="2000" b="0">
                <a:solidFill>
                  <a:schemeClr val="bg1"/>
                </a:solidFill>
                <a:latin typeface="Arial (body)"/>
              </a:rPr>
              <a:t>ì</a:t>
            </a:r>
            <a:r>
              <a:rPr lang="vi-VN" altLang="en-US" sz="2000" b="0">
                <a:solidFill>
                  <a:schemeClr val="bg1"/>
                </a:solidFill>
                <a:latin typeface="Arial (body)"/>
              </a:rPr>
              <a:t>nh này s</a:t>
            </a:r>
            <a:r>
              <a:rPr lang="en-US" altLang="en-US" sz="2000" b="0">
                <a:solidFill>
                  <a:schemeClr val="bg1"/>
                </a:solidFill>
                <a:latin typeface="Arial (body)"/>
              </a:rPr>
              <a:t>ẽ</a:t>
            </a:r>
            <a:r>
              <a:rPr lang="vi-VN" altLang="en-US" sz="2000" b="0">
                <a:solidFill>
                  <a:schemeClr val="bg1"/>
                </a:solidFill>
                <a:latin typeface="Arial (body)"/>
              </a:rPr>
              <a:t> nh</a:t>
            </a:r>
            <a:r>
              <a:rPr lang="en-US" altLang="en-US" sz="2000" b="0">
                <a:solidFill>
                  <a:schemeClr val="bg1"/>
                </a:solidFill>
                <a:latin typeface="Arial (body)"/>
              </a:rPr>
              <a:t>ậ</a:t>
            </a:r>
            <a:r>
              <a:rPr lang="vi-VN" altLang="en-US" sz="2000" b="0">
                <a:solidFill>
                  <a:schemeClr val="bg1"/>
                </a:solidFill>
                <a:latin typeface="Arial (body)"/>
              </a:rPr>
              <a:t>n th</a:t>
            </a:r>
            <a:r>
              <a:rPr lang="en-US" altLang="en-US" sz="2000" b="0">
                <a:solidFill>
                  <a:schemeClr val="bg1"/>
                </a:solidFill>
                <a:latin typeface="Arial (body)"/>
              </a:rPr>
              <a:t>ô</a:t>
            </a:r>
            <a:r>
              <a:rPr lang="vi-VN" altLang="en-US" sz="2000" b="0">
                <a:solidFill>
                  <a:schemeClr val="bg1"/>
                </a:solidFill>
                <a:latin typeface="Arial (body)"/>
              </a:rPr>
              <a:t>ng tin (documents) t</a:t>
            </a:r>
            <a:r>
              <a:rPr lang="en-US" altLang="en-US" sz="2000" b="0">
                <a:solidFill>
                  <a:schemeClr val="bg1"/>
                </a:solidFill>
                <a:latin typeface="Arial (body)"/>
              </a:rPr>
              <a:t>ạ</a:t>
            </a:r>
            <a:r>
              <a:rPr lang="vi-VN" altLang="en-US" sz="2000" b="0">
                <a:solidFill>
                  <a:schemeClr val="bg1"/>
                </a:solidFill>
                <a:latin typeface="Arial (body)"/>
              </a:rPr>
              <a:t>i </a:t>
            </a:r>
            <a:r>
              <a:rPr lang="en-US" altLang="en-US" sz="2000" b="0">
                <a:solidFill>
                  <a:schemeClr val="bg1"/>
                </a:solidFill>
                <a:latin typeface="Arial (body)"/>
              </a:rPr>
              <a:t>địa</a:t>
            </a:r>
            <a:r>
              <a:rPr lang="vi-VN" altLang="en-US" sz="2000" b="0">
                <a:solidFill>
                  <a:schemeClr val="bg1"/>
                </a:solidFill>
                <a:latin typeface="Arial (body)"/>
              </a:rPr>
              <a:t> ch</a:t>
            </a:r>
            <a:r>
              <a:rPr lang="en-US" altLang="en-US" sz="2000" b="0">
                <a:solidFill>
                  <a:schemeClr val="bg1"/>
                </a:solidFill>
                <a:latin typeface="Arial (body)"/>
              </a:rPr>
              <a:t>ỉ</a:t>
            </a:r>
            <a:r>
              <a:rPr lang="vi-VN" altLang="en-US" sz="2000" b="0">
                <a:solidFill>
                  <a:schemeClr val="bg1"/>
                </a:solidFill>
                <a:latin typeface="Arial (body)"/>
              </a:rPr>
              <a:t> (address) do ng</a:t>
            </a:r>
            <a:r>
              <a:rPr lang="en-US" altLang="en-US" sz="2000" b="0">
                <a:solidFill>
                  <a:schemeClr val="bg1"/>
                </a:solidFill>
                <a:latin typeface="Arial (body)"/>
              </a:rPr>
              <a:t>ười</a:t>
            </a:r>
            <a:r>
              <a:rPr lang="vi-VN" altLang="en-US" sz="2000" b="0">
                <a:solidFill>
                  <a:schemeClr val="bg1"/>
                </a:solidFill>
                <a:latin typeface="Arial (body)"/>
              </a:rPr>
              <a:t> s</a:t>
            </a:r>
            <a:r>
              <a:rPr lang="en-US" altLang="en-US" sz="2000" b="0">
                <a:solidFill>
                  <a:schemeClr val="bg1"/>
                </a:solidFill>
                <a:latin typeface="Arial (body)"/>
              </a:rPr>
              <a:t>ử</a:t>
            </a:r>
            <a:r>
              <a:rPr lang="vi-VN" altLang="en-US" sz="2000" b="0">
                <a:solidFill>
                  <a:schemeClr val="bg1"/>
                </a:solidFill>
                <a:latin typeface="Arial (body)"/>
              </a:rPr>
              <a:t> d</a:t>
            </a:r>
            <a:r>
              <a:rPr lang="en-US" altLang="en-US" sz="2000" b="0">
                <a:solidFill>
                  <a:schemeClr val="bg1"/>
                </a:solidFill>
                <a:latin typeface="Arial (body)"/>
              </a:rPr>
              <a:t>ụ</a:t>
            </a:r>
            <a:r>
              <a:rPr lang="vi-VN" altLang="en-US" sz="2000" b="0">
                <a:solidFill>
                  <a:schemeClr val="bg1"/>
                </a:solidFill>
                <a:latin typeface="Arial (body)"/>
              </a:rPr>
              <a:t>ng y</a:t>
            </a:r>
            <a:r>
              <a:rPr lang="en-US" altLang="en-US" sz="2000" b="0">
                <a:solidFill>
                  <a:schemeClr val="bg1"/>
                </a:solidFill>
                <a:latin typeface="Arial (body)"/>
              </a:rPr>
              <a:t>ê</a:t>
            </a:r>
            <a:r>
              <a:rPr lang="vi-VN" altLang="en-US" sz="2000" b="0">
                <a:solidFill>
                  <a:schemeClr val="bg1"/>
                </a:solidFill>
                <a:latin typeface="Arial (body)"/>
              </a:rPr>
              <a:t>u c</a:t>
            </a:r>
            <a:r>
              <a:rPr lang="en-US" altLang="en-US" sz="2000" b="0">
                <a:solidFill>
                  <a:schemeClr val="bg1"/>
                </a:solidFill>
                <a:latin typeface="Arial (body)"/>
              </a:rPr>
              <a:t>ầ</a:t>
            </a:r>
            <a:r>
              <a:rPr lang="vi-VN" altLang="en-US" sz="2000" b="0">
                <a:solidFill>
                  <a:schemeClr val="bg1"/>
                </a:solidFill>
                <a:latin typeface="Arial (body)"/>
              </a:rPr>
              <a:t>u (th</a:t>
            </a:r>
            <a:r>
              <a:rPr lang="en-US" altLang="en-US" sz="2000" b="0">
                <a:solidFill>
                  <a:schemeClr val="bg1"/>
                </a:solidFill>
                <a:latin typeface="Arial (body)"/>
              </a:rPr>
              <a:t>ô</a:t>
            </a:r>
            <a:r>
              <a:rPr lang="vi-VN" altLang="en-US" sz="2000" b="0">
                <a:solidFill>
                  <a:schemeClr val="bg1"/>
                </a:solidFill>
                <a:latin typeface="Arial (body)"/>
              </a:rPr>
              <a:t>ng tin trong </a:t>
            </a:r>
            <a:r>
              <a:rPr lang="en-US" altLang="en-US" sz="2000" b="0">
                <a:solidFill>
                  <a:schemeClr val="bg1"/>
                </a:solidFill>
                <a:latin typeface="Arial (body)"/>
              </a:rPr>
              <a:t>địa chỉ được gọi là tên miền</a:t>
            </a:r>
            <a:r>
              <a:rPr lang="vi-VN" altLang="en-US" sz="2000" b="0">
                <a:solidFill>
                  <a:schemeClr val="bg1"/>
                </a:solidFill>
                <a:latin typeface="Arial (body)"/>
              </a:rPr>
              <a:t> (domain name), r</a:t>
            </a:r>
            <a:r>
              <a:rPr lang="en-US" altLang="en-US" sz="2000" b="0">
                <a:solidFill>
                  <a:schemeClr val="bg1"/>
                </a:solidFill>
                <a:latin typeface="Arial (body)"/>
              </a:rPr>
              <a:t>ồ</a:t>
            </a:r>
            <a:r>
              <a:rPr lang="vi-VN" altLang="en-US" sz="2000" b="0">
                <a:solidFill>
                  <a:schemeClr val="bg1"/>
                </a:solidFill>
                <a:latin typeface="Arial (body)"/>
              </a:rPr>
              <a:t>i sau </a:t>
            </a:r>
            <a:r>
              <a:rPr lang="en-US" altLang="en-US" sz="2000" b="0">
                <a:solidFill>
                  <a:schemeClr val="bg1"/>
                </a:solidFill>
                <a:latin typeface="Arial (body)"/>
              </a:rPr>
              <a:t>đó chương trình sẽ tự động gửi thông tin đến máy chủ </a:t>
            </a:r>
            <a:r>
              <a:rPr lang="vi-VN" altLang="en-US" sz="2000" b="0">
                <a:solidFill>
                  <a:schemeClr val="bg1"/>
                </a:solidFill>
                <a:latin typeface="Arial (body)"/>
              </a:rPr>
              <a:t>(web server) và hi</a:t>
            </a:r>
            <a:r>
              <a:rPr lang="en-US" altLang="en-US" sz="2000" b="0">
                <a:solidFill>
                  <a:schemeClr val="bg1"/>
                </a:solidFill>
                <a:latin typeface="Arial (body)"/>
              </a:rPr>
              <a:t>ệ</a:t>
            </a:r>
            <a:r>
              <a:rPr lang="vi-VN" altLang="en-US" sz="2000" b="0">
                <a:solidFill>
                  <a:schemeClr val="bg1"/>
                </a:solidFill>
                <a:latin typeface="Arial (body)"/>
              </a:rPr>
              <a:t>n th</a:t>
            </a:r>
            <a:r>
              <a:rPr lang="en-US" altLang="en-US" sz="2000" b="0">
                <a:solidFill>
                  <a:schemeClr val="bg1"/>
                </a:solidFill>
                <a:latin typeface="Arial (body)"/>
              </a:rPr>
              <a:t>ị</a:t>
            </a:r>
            <a:r>
              <a:rPr lang="vi-VN" altLang="en-US" sz="2000" b="0">
                <a:solidFill>
                  <a:schemeClr val="bg1"/>
                </a:solidFill>
                <a:latin typeface="Arial (body)"/>
              </a:rPr>
              <a:t> tr</a:t>
            </a:r>
            <a:r>
              <a:rPr lang="en-US" altLang="en-US" sz="2000" b="0">
                <a:solidFill>
                  <a:schemeClr val="bg1"/>
                </a:solidFill>
                <a:latin typeface="Arial (body)"/>
              </a:rPr>
              <a:t>ê</a:t>
            </a:r>
            <a:r>
              <a:rPr lang="vi-VN" altLang="en-US" sz="2000" b="0">
                <a:solidFill>
                  <a:schemeClr val="bg1"/>
                </a:solidFill>
                <a:latin typeface="Arial (body)"/>
              </a:rPr>
              <a:t>n màn h</a:t>
            </a:r>
            <a:r>
              <a:rPr lang="en-US" altLang="en-US" sz="2000" b="0">
                <a:solidFill>
                  <a:schemeClr val="bg1"/>
                </a:solidFill>
                <a:latin typeface="Arial (body)"/>
              </a:rPr>
              <a:t>ì</a:t>
            </a:r>
            <a:r>
              <a:rPr lang="vi-VN" altLang="en-US" sz="2000" b="0">
                <a:solidFill>
                  <a:schemeClr val="bg1"/>
                </a:solidFill>
                <a:latin typeface="Arial (body)"/>
              </a:rPr>
              <a:t>nh m</a:t>
            </a:r>
            <a:r>
              <a:rPr lang="en-US" altLang="en-US" sz="2000" b="0">
                <a:solidFill>
                  <a:schemeClr val="bg1"/>
                </a:solidFill>
                <a:latin typeface="Arial (body)"/>
              </a:rPr>
              <a:t>á</a:t>
            </a:r>
            <a:r>
              <a:rPr lang="vi-VN" altLang="en-US" sz="2000" b="0">
                <a:solidFill>
                  <a:schemeClr val="bg1"/>
                </a:solidFill>
                <a:latin typeface="Arial (body)"/>
              </a:rPr>
              <a:t>y t</a:t>
            </a:r>
            <a:r>
              <a:rPr lang="en-US" altLang="en-US" sz="2000" b="0">
                <a:solidFill>
                  <a:schemeClr val="bg1"/>
                </a:solidFill>
                <a:latin typeface="Arial (body)"/>
              </a:rPr>
              <a:t>í</a:t>
            </a:r>
            <a:r>
              <a:rPr lang="vi-VN" altLang="en-US" sz="2000" b="0">
                <a:solidFill>
                  <a:schemeClr val="bg1"/>
                </a:solidFill>
                <a:latin typeface="Arial (body)"/>
              </a:rPr>
              <a:t>nh c</a:t>
            </a:r>
            <a:r>
              <a:rPr lang="en-US" altLang="en-US" sz="2000" b="0">
                <a:solidFill>
                  <a:schemeClr val="bg1"/>
                </a:solidFill>
                <a:latin typeface="Arial (body)"/>
              </a:rPr>
              <a:t>ủ</a:t>
            </a:r>
            <a:r>
              <a:rPr lang="vi-VN" altLang="en-US" sz="2000" b="0">
                <a:solidFill>
                  <a:schemeClr val="bg1"/>
                </a:solidFill>
                <a:latin typeface="Arial (body)"/>
              </a:rPr>
              <a:t>a ng</a:t>
            </a:r>
            <a:r>
              <a:rPr lang="en-US" altLang="en-US" sz="2000" b="0">
                <a:solidFill>
                  <a:schemeClr val="bg1"/>
                </a:solidFill>
                <a:latin typeface="Arial (body)"/>
              </a:rPr>
              <a:t>ườ</a:t>
            </a:r>
            <a:r>
              <a:rPr lang="vi-VN" altLang="en-US" sz="2000" b="0">
                <a:solidFill>
                  <a:schemeClr val="bg1"/>
                </a:solidFill>
                <a:latin typeface="Arial (body)"/>
              </a:rPr>
              <a:t>i </a:t>
            </a:r>
            <a:r>
              <a:rPr lang="en-US" altLang="en-US" sz="2000" b="0">
                <a:solidFill>
                  <a:schemeClr val="bg1"/>
                </a:solidFill>
                <a:latin typeface="Arial (body)"/>
              </a:rPr>
              <a:t>yêu cầu</a:t>
            </a:r>
            <a:r>
              <a:rPr lang="vi-VN" altLang="en-US" sz="2000" b="0">
                <a:solidFill>
                  <a:schemeClr val="bg1"/>
                </a:solidFill>
                <a:latin typeface="Arial (body)"/>
              </a:rPr>
              <a:t>. Ng</a:t>
            </a:r>
            <a:r>
              <a:rPr lang="en-US" altLang="en-US" sz="2000" b="0">
                <a:solidFill>
                  <a:schemeClr val="bg1"/>
                </a:solidFill>
                <a:latin typeface="Arial (body)"/>
              </a:rPr>
              <a:t>ười</a:t>
            </a:r>
            <a:r>
              <a:rPr lang="vi-VN" altLang="en-US" sz="2000" b="0">
                <a:solidFill>
                  <a:schemeClr val="bg1"/>
                </a:solidFill>
                <a:latin typeface="Arial (body)"/>
              </a:rPr>
              <a:t> d</a:t>
            </a:r>
            <a:r>
              <a:rPr lang="en-US" altLang="en-US" sz="2000" b="0">
                <a:solidFill>
                  <a:schemeClr val="bg1"/>
                </a:solidFill>
                <a:latin typeface="Arial (body)"/>
              </a:rPr>
              <a:t>ù</a:t>
            </a:r>
            <a:r>
              <a:rPr lang="vi-VN" altLang="en-US" sz="2000" b="0">
                <a:solidFill>
                  <a:schemeClr val="bg1"/>
                </a:solidFill>
                <a:latin typeface="Arial (body)"/>
              </a:rPr>
              <a:t>ng c</a:t>
            </a:r>
            <a:r>
              <a:rPr lang="en-US" altLang="en-US" sz="2000" b="0">
                <a:solidFill>
                  <a:schemeClr val="bg1"/>
                </a:solidFill>
                <a:latin typeface="Arial (body)"/>
              </a:rPr>
              <a:t>ó</a:t>
            </a:r>
            <a:r>
              <a:rPr lang="vi-VN" altLang="en-US" sz="2000" b="0">
                <a:solidFill>
                  <a:schemeClr val="bg1"/>
                </a:solidFill>
                <a:latin typeface="Arial (body)"/>
              </a:rPr>
              <a:t> th</a:t>
            </a:r>
            <a:r>
              <a:rPr lang="en-US" altLang="en-US" sz="2000" b="0">
                <a:solidFill>
                  <a:schemeClr val="bg1"/>
                </a:solidFill>
                <a:latin typeface="Arial (body)"/>
              </a:rPr>
              <a:t>ể</a:t>
            </a:r>
            <a:r>
              <a:rPr lang="vi-VN" altLang="en-US" sz="2000" b="0">
                <a:solidFill>
                  <a:schemeClr val="bg1"/>
                </a:solidFill>
                <a:latin typeface="Arial (body)"/>
              </a:rPr>
              <a:t> theo c</a:t>
            </a:r>
            <a:r>
              <a:rPr lang="en-US" altLang="en-US" sz="2000" b="0">
                <a:solidFill>
                  <a:schemeClr val="bg1"/>
                </a:solidFill>
                <a:latin typeface="Arial (body)"/>
              </a:rPr>
              <a:t>á</a:t>
            </a:r>
            <a:r>
              <a:rPr lang="vi-VN" altLang="en-US" sz="2000" b="0">
                <a:solidFill>
                  <a:schemeClr val="bg1"/>
                </a:solidFill>
                <a:latin typeface="Arial (body)"/>
              </a:rPr>
              <a:t>c li</a:t>
            </a:r>
            <a:r>
              <a:rPr lang="en-US" altLang="en-US" sz="2000" b="0">
                <a:solidFill>
                  <a:schemeClr val="bg1"/>
                </a:solidFill>
                <a:latin typeface="Arial (body)"/>
              </a:rPr>
              <a:t>ê</a:t>
            </a:r>
            <a:r>
              <a:rPr lang="vi-VN" altLang="en-US" sz="2000" b="0">
                <a:solidFill>
                  <a:schemeClr val="bg1"/>
                </a:solidFill>
                <a:latin typeface="Arial (body)"/>
              </a:rPr>
              <a:t>n k</a:t>
            </a:r>
            <a:r>
              <a:rPr lang="en-US" altLang="en-US" sz="2000" b="0">
                <a:solidFill>
                  <a:schemeClr val="bg1"/>
                </a:solidFill>
                <a:latin typeface="Arial (body)"/>
              </a:rPr>
              <a:t>ế</a:t>
            </a:r>
            <a:r>
              <a:rPr lang="vi-VN" altLang="en-US" sz="2000" b="0">
                <a:solidFill>
                  <a:schemeClr val="bg1"/>
                </a:solidFill>
                <a:latin typeface="Arial (body)"/>
              </a:rPr>
              <a:t>t si</a:t>
            </a:r>
            <a:r>
              <a:rPr lang="en-US" altLang="en-US" sz="2000" b="0">
                <a:solidFill>
                  <a:schemeClr val="bg1"/>
                </a:solidFill>
                <a:latin typeface="Arial (body)"/>
              </a:rPr>
              <a:t>ê</a:t>
            </a:r>
            <a:r>
              <a:rPr lang="vi-VN" altLang="en-US" sz="2000" b="0">
                <a:solidFill>
                  <a:schemeClr val="bg1"/>
                </a:solidFill>
                <a:latin typeface="Arial (body)"/>
              </a:rPr>
              <a:t>u v</a:t>
            </a:r>
            <a:r>
              <a:rPr lang="en-US" altLang="en-US" sz="2000" b="0">
                <a:solidFill>
                  <a:schemeClr val="bg1"/>
                </a:solidFill>
                <a:latin typeface="Arial (body)"/>
              </a:rPr>
              <a:t>ă</a:t>
            </a:r>
            <a:r>
              <a:rPr lang="vi-VN" altLang="en-US" sz="2000" b="0">
                <a:solidFill>
                  <a:schemeClr val="bg1"/>
                </a:solidFill>
                <a:latin typeface="Arial (body)"/>
              </a:rPr>
              <a:t>n b</a:t>
            </a:r>
            <a:r>
              <a:rPr lang="en-US" altLang="en-US" sz="2000" b="0">
                <a:solidFill>
                  <a:schemeClr val="bg1"/>
                </a:solidFill>
                <a:latin typeface="Arial (body)"/>
              </a:rPr>
              <a:t>ả</a:t>
            </a:r>
            <a:r>
              <a:rPr lang="vi-VN" altLang="en-US" sz="2000" b="0">
                <a:solidFill>
                  <a:schemeClr val="bg1"/>
                </a:solidFill>
                <a:latin typeface="Arial (body)"/>
              </a:rPr>
              <a:t>n (hyperlink) tr</a:t>
            </a:r>
            <a:r>
              <a:rPr lang="en-US" altLang="en-US" sz="2000" b="0">
                <a:solidFill>
                  <a:schemeClr val="bg1"/>
                </a:solidFill>
                <a:latin typeface="Arial (body)"/>
              </a:rPr>
              <a:t>ê</a:t>
            </a:r>
            <a:r>
              <a:rPr lang="vi-VN" altLang="en-US" sz="2000" b="0">
                <a:solidFill>
                  <a:schemeClr val="bg1"/>
                </a:solidFill>
                <a:latin typeface="Arial (body)"/>
              </a:rPr>
              <a:t>n m</a:t>
            </a:r>
            <a:r>
              <a:rPr lang="en-US" altLang="en-US" sz="2000" b="0">
                <a:solidFill>
                  <a:schemeClr val="bg1"/>
                </a:solidFill>
                <a:latin typeface="Arial (body)"/>
              </a:rPr>
              <a:t>ỗi</a:t>
            </a:r>
            <a:r>
              <a:rPr lang="vi-VN" altLang="en-US" sz="2000" b="0">
                <a:solidFill>
                  <a:schemeClr val="bg1"/>
                </a:solidFill>
                <a:latin typeface="Arial (body)"/>
              </a:rPr>
              <a:t> trang web </a:t>
            </a:r>
            <a:r>
              <a:rPr lang="en-US" altLang="en-US" sz="2000" b="0">
                <a:solidFill>
                  <a:schemeClr val="bg1"/>
                </a:solidFill>
                <a:latin typeface="Arial (body)"/>
              </a:rPr>
              <a:t>để</a:t>
            </a:r>
            <a:r>
              <a:rPr lang="vi-VN" altLang="en-US" sz="2000" b="0">
                <a:solidFill>
                  <a:schemeClr val="bg1"/>
                </a:solidFill>
                <a:latin typeface="Arial (body)"/>
              </a:rPr>
              <a:t> </a:t>
            </a:r>
            <a:r>
              <a:rPr lang="en-US" altLang="en-US" sz="2000" b="0">
                <a:solidFill>
                  <a:schemeClr val="bg1"/>
                </a:solidFill>
                <a:latin typeface="Arial (body)"/>
              </a:rPr>
              <a:t>kết nối với các tài liệu khác</a:t>
            </a:r>
            <a:r>
              <a:rPr lang="vi-VN" altLang="en-US" sz="2000" b="0">
                <a:solidFill>
                  <a:schemeClr val="bg1"/>
                </a:solidFill>
                <a:latin typeface="Arial (body)"/>
              </a:rPr>
              <a:t> ho</a:t>
            </a:r>
            <a:r>
              <a:rPr lang="en-US" altLang="en-US" sz="2000" b="0">
                <a:solidFill>
                  <a:schemeClr val="bg1"/>
                </a:solidFill>
                <a:latin typeface="Arial (body)"/>
              </a:rPr>
              <a:t>ặ</a:t>
            </a:r>
            <a:r>
              <a:rPr lang="vi-VN" altLang="en-US" sz="2000" b="0">
                <a:solidFill>
                  <a:schemeClr val="bg1"/>
                </a:solidFill>
                <a:latin typeface="Arial (body)"/>
              </a:rPr>
              <a:t>c g</a:t>
            </a:r>
            <a:r>
              <a:rPr lang="en-US" altLang="en-US" sz="2000" b="0">
                <a:solidFill>
                  <a:schemeClr val="bg1"/>
                </a:solidFill>
                <a:latin typeface="Arial (body)"/>
              </a:rPr>
              <a:t>ử</a:t>
            </a:r>
            <a:r>
              <a:rPr lang="vi-VN" altLang="en-US" sz="2000" b="0">
                <a:solidFill>
                  <a:schemeClr val="bg1"/>
                </a:solidFill>
                <a:latin typeface="Arial (body)"/>
              </a:rPr>
              <a:t>i th</a:t>
            </a:r>
            <a:r>
              <a:rPr lang="en-US" altLang="en-US" sz="2000" b="0">
                <a:solidFill>
                  <a:schemeClr val="bg1"/>
                </a:solidFill>
                <a:latin typeface="Arial (body)"/>
              </a:rPr>
              <a:t>ô</a:t>
            </a:r>
            <a:r>
              <a:rPr lang="vi-VN" altLang="en-US" sz="2000" b="0">
                <a:solidFill>
                  <a:schemeClr val="bg1"/>
                </a:solidFill>
                <a:latin typeface="Arial (body)"/>
              </a:rPr>
              <a:t>ng tin ph</a:t>
            </a:r>
            <a:r>
              <a:rPr lang="en-US" altLang="en-US" sz="2000" b="0">
                <a:solidFill>
                  <a:schemeClr val="bg1"/>
                </a:solidFill>
                <a:latin typeface="Arial (body)"/>
              </a:rPr>
              <a:t>ả</a:t>
            </a:r>
            <a:r>
              <a:rPr lang="vi-VN" altLang="en-US" sz="2000" b="0">
                <a:solidFill>
                  <a:schemeClr val="bg1"/>
                </a:solidFill>
                <a:latin typeface="Arial (body)"/>
              </a:rPr>
              <a:t>n h</a:t>
            </a:r>
            <a:r>
              <a:rPr lang="en-US" altLang="en-US" sz="2000" b="0">
                <a:solidFill>
                  <a:schemeClr val="bg1"/>
                </a:solidFill>
                <a:latin typeface="Arial (body)"/>
              </a:rPr>
              <a:t>ồi</a:t>
            </a:r>
            <a:r>
              <a:rPr lang="vi-VN" altLang="en-US" sz="2000" b="0">
                <a:solidFill>
                  <a:schemeClr val="bg1"/>
                </a:solidFill>
                <a:latin typeface="Arial (body)"/>
              </a:rPr>
              <a:t> </a:t>
            </a:r>
            <a:r>
              <a:rPr lang="en-US" altLang="en-US" sz="2000" b="0">
                <a:solidFill>
                  <a:schemeClr val="bg1"/>
                </a:solidFill>
                <a:latin typeface="Arial (body)"/>
              </a:rPr>
              <a:t>cho máy chủ</a:t>
            </a:r>
            <a:r>
              <a:rPr lang="vi-VN" altLang="en-US" sz="2000" b="0">
                <a:solidFill>
                  <a:schemeClr val="bg1"/>
                </a:solidFill>
                <a:latin typeface="Arial (body)"/>
              </a:rPr>
              <a:t> trong m</a:t>
            </a:r>
            <a:r>
              <a:rPr lang="en-US" altLang="en-US" sz="2000" b="0">
                <a:solidFill>
                  <a:schemeClr val="bg1"/>
                </a:solidFill>
                <a:latin typeface="Arial (body)"/>
              </a:rPr>
              <a:t>ộ</a:t>
            </a:r>
            <a:r>
              <a:rPr lang="vi-VN" altLang="en-US" sz="2000" b="0">
                <a:solidFill>
                  <a:schemeClr val="bg1"/>
                </a:solidFill>
                <a:latin typeface="Arial (body)"/>
              </a:rPr>
              <a:t>t qu</a:t>
            </a:r>
            <a:r>
              <a:rPr lang="en-US" altLang="en-US" sz="2000" b="0">
                <a:solidFill>
                  <a:schemeClr val="bg1"/>
                </a:solidFill>
                <a:latin typeface="Arial (body)"/>
              </a:rPr>
              <a:t>á</a:t>
            </a:r>
            <a:r>
              <a:rPr lang="vi-VN" altLang="en-US" sz="2000" b="0">
                <a:solidFill>
                  <a:schemeClr val="bg1"/>
                </a:solidFill>
                <a:latin typeface="Arial (body)"/>
              </a:rPr>
              <a:t> tr</a:t>
            </a:r>
            <a:r>
              <a:rPr lang="en-US" altLang="en-US" sz="2000" b="0">
                <a:solidFill>
                  <a:schemeClr val="bg1"/>
                </a:solidFill>
                <a:latin typeface="Arial (body)"/>
              </a:rPr>
              <a:t>ì</a:t>
            </a:r>
            <a:r>
              <a:rPr lang="vi-VN" altLang="en-US" sz="2000" b="0">
                <a:solidFill>
                  <a:schemeClr val="bg1"/>
                </a:solidFill>
                <a:latin typeface="Arial (body)"/>
              </a:rPr>
              <a:t>nh t</a:t>
            </a:r>
            <a:r>
              <a:rPr lang="en-US" altLang="en-US" sz="2000" b="0">
                <a:solidFill>
                  <a:schemeClr val="bg1"/>
                </a:solidFill>
                <a:latin typeface="Arial (body)"/>
              </a:rPr>
              <a:t>ươn</a:t>
            </a:r>
            <a:r>
              <a:rPr lang="vi-VN" altLang="en-US" sz="2000" b="0">
                <a:solidFill>
                  <a:schemeClr val="bg1"/>
                </a:solidFill>
                <a:latin typeface="Arial (body)"/>
              </a:rPr>
              <a:t>g t</a:t>
            </a:r>
            <a:r>
              <a:rPr lang="en-US" altLang="en-US" sz="2000" b="0">
                <a:solidFill>
                  <a:schemeClr val="bg1"/>
                </a:solidFill>
                <a:latin typeface="Arial (body)"/>
              </a:rPr>
              <a:t>á</a:t>
            </a:r>
            <a:r>
              <a:rPr lang="vi-VN" altLang="en-US" sz="2000" b="0">
                <a:solidFill>
                  <a:schemeClr val="bg1"/>
                </a:solidFill>
                <a:latin typeface="Arial (body)"/>
              </a:rPr>
              <a:t>c. Ho</a:t>
            </a:r>
            <a:r>
              <a:rPr lang="en-US" altLang="en-US" sz="2000" b="0">
                <a:solidFill>
                  <a:schemeClr val="bg1"/>
                </a:solidFill>
                <a:latin typeface="Arial (body)"/>
              </a:rPr>
              <a:t>ạ</a:t>
            </a:r>
            <a:r>
              <a:rPr lang="vi-VN" altLang="en-US" sz="2000" b="0">
                <a:solidFill>
                  <a:schemeClr val="bg1"/>
                </a:solidFill>
                <a:latin typeface="Arial (body)"/>
              </a:rPr>
              <a:t>t </a:t>
            </a:r>
            <a:r>
              <a:rPr lang="en-US" altLang="en-US" sz="2000" b="0">
                <a:solidFill>
                  <a:schemeClr val="bg1"/>
                </a:solidFill>
                <a:latin typeface="Arial (body)"/>
              </a:rPr>
              <a:t>động</a:t>
            </a:r>
            <a:r>
              <a:rPr lang="vi-VN" altLang="en-US" sz="2000" b="0">
                <a:solidFill>
                  <a:schemeClr val="bg1"/>
                </a:solidFill>
                <a:latin typeface="Arial (body)"/>
              </a:rPr>
              <a:t> truy t</a:t>
            </a:r>
            <a:r>
              <a:rPr lang="en-US" altLang="en-US" sz="2000" b="0">
                <a:solidFill>
                  <a:schemeClr val="bg1"/>
                </a:solidFill>
                <a:latin typeface="Arial (body)"/>
              </a:rPr>
              <a:t>ìm</a:t>
            </a:r>
            <a:r>
              <a:rPr lang="vi-VN" altLang="en-US" sz="2000" b="0">
                <a:solidFill>
                  <a:schemeClr val="bg1"/>
                </a:solidFill>
                <a:latin typeface="Arial (body)"/>
              </a:rPr>
              <a:t> theo c</a:t>
            </a:r>
            <a:r>
              <a:rPr lang="en-US" altLang="en-US" sz="2000" b="0">
                <a:solidFill>
                  <a:schemeClr val="bg1"/>
                </a:solidFill>
                <a:latin typeface="Arial (body)"/>
              </a:rPr>
              <a:t>á</a:t>
            </a:r>
            <a:r>
              <a:rPr lang="vi-VN" altLang="en-US" sz="2000" b="0">
                <a:solidFill>
                  <a:schemeClr val="bg1"/>
                </a:solidFill>
                <a:latin typeface="Arial (body)"/>
              </a:rPr>
              <a:t>c si</a:t>
            </a:r>
            <a:r>
              <a:rPr lang="en-US" altLang="en-US" sz="2000" b="0">
                <a:solidFill>
                  <a:schemeClr val="bg1"/>
                </a:solidFill>
                <a:latin typeface="Arial (body)"/>
              </a:rPr>
              <a:t>ê</a:t>
            </a:r>
            <a:r>
              <a:rPr lang="vi-VN" altLang="en-US" sz="2000" b="0">
                <a:solidFill>
                  <a:schemeClr val="bg1"/>
                </a:solidFill>
                <a:latin typeface="Arial (body)"/>
              </a:rPr>
              <a:t>u li</a:t>
            </a:r>
            <a:r>
              <a:rPr lang="en-US" altLang="en-US" sz="2000" b="0">
                <a:solidFill>
                  <a:schemeClr val="bg1"/>
                </a:solidFill>
                <a:latin typeface="Arial (body)"/>
              </a:rPr>
              <a:t>ê</a:t>
            </a:r>
            <a:r>
              <a:rPr lang="vi-VN" altLang="en-US" sz="2000" b="0">
                <a:solidFill>
                  <a:schemeClr val="bg1"/>
                </a:solidFill>
                <a:latin typeface="Arial (body)"/>
              </a:rPr>
              <a:t>n k</a:t>
            </a:r>
            <a:r>
              <a:rPr lang="en-US" altLang="en-US" sz="2000" b="0">
                <a:solidFill>
                  <a:schemeClr val="bg1"/>
                </a:solidFill>
                <a:latin typeface="Arial (body)"/>
              </a:rPr>
              <a:t>ế</a:t>
            </a:r>
            <a:r>
              <a:rPr lang="vi-VN" altLang="en-US" sz="2000" b="0">
                <a:solidFill>
                  <a:schemeClr val="bg1"/>
                </a:solidFill>
                <a:latin typeface="Arial (body)"/>
              </a:rPr>
              <a:t>t t</a:t>
            </a:r>
            <a:r>
              <a:rPr lang="en-US" altLang="en-US" sz="2000" b="0">
                <a:solidFill>
                  <a:schemeClr val="bg1"/>
                </a:solidFill>
                <a:latin typeface="Arial (body)"/>
              </a:rPr>
              <a:t>hường được gọi là duyệt Web</a:t>
            </a:r>
            <a:r>
              <a:rPr lang="vi-VN" altLang="en-US" sz="2000" b="0">
                <a:solidFill>
                  <a:schemeClr val="bg1"/>
                </a:solidFill>
                <a:latin typeface="Arial (body)"/>
              </a:rPr>
              <a:t>.</a:t>
            </a:r>
            <a:r>
              <a:rPr lang="en-US" altLang="en-US" sz="2000" b="0">
                <a:solidFill>
                  <a:schemeClr val="bg1"/>
                </a:solidFill>
                <a:latin typeface="Arial (body)"/>
              </a:rPr>
              <a:t> </a:t>
            </a:r>
            <a:r>
              <a:rPr lang="vi-VN" altLang="en-US" sz="2000" b="0">
                <a:solidFill>
                  <a:schemeClr val="bg1"/>
                </a:solidFill>
                <a:latin typeface="Arial (body)"/>
              </a:rPr>
              <a:t>Web dùng giao thức </a:t>
            </a:r>
            <a:r>
              <a:rPr lang="vi-VN" altLang="en-US" sz="2000">
                <a:solidFill>
                  <a:srgbClr val="00FF99"/>
                </a:solidFill>
                <a:latin typeface="Arial (body)"/>
              </a:rPr>
              <a:t>HTTP</a:t>
            </a:r>
            <a:r>
              <a:rPr lang="vi-VN" altLang="en-US" sz="2000" b="0">
                <a:solidFill>
                  <a:schemeClr val="bg1"/>
                </a:solidFill>
                <a:latin typeface="Arial (body)"/>
              </a:rPr>
              <a:t> (HyperText Transfer Protocol</a:t>
            </a:r>
            <a:r>
              <a:rPr lang="en-US" altLang="en-US" sz="2000" b="0">
                <a:solidFill>
                  <a:schemeClr val="bg1"/>
                </a:solidFill>
                <a:latin typeface="Arial (body)"/>
              </a:rPr>
              <a:t>)</a:t>
            </a:r>
            <a:r>
              <a:rPr lang="vi-VN" altLang="en-US" sz="2000" b="0">
                <a:solidFill>
                  <a:schemeClr val="bg1"/>
                </a:solidFill>
                <a:latin typeface="Arial (body)"/>
              </a:rPr>
              <a:t> để truyền dữ liệu</a:t>
            </a:r>
            <a:r>
              <a:rPr lang="en-US" altLang="en-US" sz="2000" b="0">
                <a:solidFill>
                  <a:schemeClr val="bg1"/>
                </a:solidFill>
                <a:latin typeface="Arial (body)"/>
              </a:rPr>
              <a:t>,</a:t>
            </a:r>
            <a:r>
              <a:rPr lang="vi-VN" altLang="en-US" sz="2000" b="0">
                <a:solidFill>
                  <a:schemeClr val="bg1"/>
                </a:solidFill>
                <a:latin typeface="Arial (body)"/>
              </a:rPr>
              <a:t> cho phép các ứng dụng trao đổi logic giao dịch, dùng Web để chia sẻ thông tin. Có nhiều trình duyệt Web</a:t>
            </a:r>
            <a:r>
              <a:rPr lang="en-US" altLang="en-US" sz="2000" b="0">
                <a:solidFill>
                  <a:schemeClr val="bg1"/>
                </a:solidFill>
                <a:latin typeface="Arial (body)"/>
              </a:rPr>
              <a:t> </a:t>
            </a:r>
            <a:r>
              <a:rPr lang="vi-VN" altLang="en-US" sz="2000" b="0">
                <a:solidFill>
                  <a:schemeClr val="bg1"/>
                </a:solidFill>
                <a:latin typeface="Arial (body)"/>
              </a:rPr>
              <a:t>như Internet Explorer, Netscape, </a:t>
            </a:r>
            <a:r>
              <a:rPr lang="en-US" altLang="en-US" sz="2000" b="0">
                <a:solidFill>
                  <a:schemeClr val="bg1"/>
                </a:solidFill>
                <a:latin typeface="Arial (body)"/>
              </a:rPr>
              <a:t>Chrome, </a:t>
            </a:r>
            <a:r>
              <a:rPr lang="vi-VN" altLang="en-US" sz="2000" b="0">
                <a:solidFill>
                  <a:schemeClr val="bg1"/>
                </a:solidFill>
                <a:latin typeface="Arial (body)"/>
              </a:rPr>
              <a:t>Opera,... Giúp </a:t>
            </a:r>
            <a:r>
              <a:rPr lang="en-US" altLang="en-US" sz="2000" b="0">
                <a:solidFill>
                  <a:schemeClr val="bg1"/>
                </a:solidFill>
                <a:latin typeface="Arial (body)"/>
              </a:rPr>
              <a:t>chúng ta</a:t>
            </a:r>
            <a:r>
              <a:rPr lang="vi-VN" altLang="en-US" sz="2000" b="0">
                <a:solidFill>
                  <a:schemeClr val="bg1"/>
                </a:solidFill>
                <a:latin typeface="Arial (body)"/>
              </a:rPr>
              <a:t> dễ dàng truy xuất các trang Web.</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6">
            <a:extLst>
              <a:ext uri="{FF2B5EF4-FFF2-40B4-BE49-F238E27FC236}">
                <a16:creationId xmlns:a16="http://schemas.microsoft.com/office/drawing/2014/main" id="{79976346-D1E2-447E-961F-50EF3028D0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E9E9886D-8CB9-4044-A742-95A3C5D5134C}" type="slidenum">
              <a:rPr lang="en-US" altLang="en-US" sz="1400" b="0">
                <a:latin typeface="Times New Roman" panose="02020603050405020304" pitchFamily="18" charset="0"/>
              </a:rPr>
              <a:pPr>
                <a:spcBef>
                  <a:spcPct val="0"/>
                </a:spcBef>
                <a:buFontTx/>
                <a:buNone/>
              </a:pPr>
              <a:t>53</a:t>
            </a:fld>
            <a:endParaRPr lang="en-US" altLang="en-US" sz="1400" b="0">
              <a:latin typeface="Times New Roman" panose="02020603050405020304" pitchFamily="18" charset="0"/>
            </a:endParaRPr>
          </a:p>
        </p:txBody>
      </p:sp>
      <p:sp>
        <p:nvSpPr>
          <p:cNvPr id="40963" name="Rectangle 2">
            <a:extLst>
              <a:ext uri="{FF2B5EF4-FFF2-40B4-BE49-F238E27FC236}">
                <a16:creationId xmlns:a16="http://schemas.microsoft.com/office/drawing/2014/main" id="{13B0CE98-EAFA-44AD-9125-47B6E7C8F70D}"/>
              </a:ext>
            </a:extLst>
          </p:cNvPr>
          <p:cNvSpPr>
            <a:spLocks noGrp="1" noChangeArrowheads="1"/>
          </p:cNvSpPr>
          <p:nvPr>
            <p:ph type="title"/>
          </p:nvPr>
        </p:nvSpPr>
        <p:spPr>
          <a:xfrm>
            <a:off x="685800" y="228600"/>
            <a:ext cx="7772400" cy="685800"/>
          </a:xfrm>
        </p:spPr>
        <p:txBody>
          <a:bodyPr/>
          <a:lstStyle/>
          <a:p>
            <a:pPr eaLnBrk="1" hangingPunct="1"/>
            <a:r>
              <a:rPr lang="en-US" altLang="en-US" sz="2200">
                <a:solidFill>
                  <a:srgbClr val="FFFF00"/>
                </a:solidFill>
              </a:rPr>
              <a:t>The Web: the </a:t>
            </a:r>
            <a:r>
              <a:rPr lang="en-US" altLang="en-US" sz="2200" i="1">
                <a:solidFill>
                  <a:srgbClr val="FFFF00"/>
                </a:solidFill>
              </a:rPr>
              <a:t>http</a:t>
            </a:r>
            <a:r>
              <a:rPr lang="en-US" altLang="en-US" sz="2200">
                <a:solidFill>
                  <a:srgbClr val="FFFF00"/>
                </a:solidFill>
              </a:rPr>
              <a:t> protocol</a:t>
            </a:r>
          </a:p>
        </p:txBody>
      </p:sp>
      <p:sp>
        <p:nvSpPr>
          <p:cNvPr id="40964" name="Rectangle 3">
            <a:extLst>
              <a:ext uri="{FF2B5EF4-FFF2-40B4-BE49-F238E27FC236}">
                <a16:creationId xmlns:a16="http://schemas.microsoft.com/office/drawing/2014/main" id="{F6B534DF-5634-43F2-B13B-456211E62925}"/>
              </a:ext>
            </a:extLst>
          </p:cNvPr>
          <p:cNvSpPr>
            <a:spLocks noGrp="1" noChangeArrowheads="1"/>
          </p:cNvSpPr>
          <p:nvPr>
            <p:ph type="body" sz="half" idx="1"/>
          </p:nvPr>
        </p:nvSpPr>
        <p:spPr>
          <a:xfrm>
            <a:off x="304800" y="990600"/>
            <a:ext cx="3886200" cy="4114800"/>
          </a:xfrm>
        </p:spPr>
        <p:txBody>
          <a:bodyPr/>
          <a:lstStyle/>
          <a:p>
            <a:pPr eaLnBrk="1" hangingPunct="1">
              <a:lnSpc>
                <a:spcPct val="90000"/>
              </a:lnSpc>
              <a:buFontTx/>
              <a:buNone/>
            </a:pPr>
            <a:r>
              <a:rPr lang="en-US" altLang="en-US" sz="2200" b="0">
                <a:solidFill>
                  <a:srgbClr val="FFFF99"/>
                </a:solidFill>
              </a:rPr>
              <a:t>http: hypertext transfer protocol</a:t>
            </a:r>
          </a:p>
          <a:p>
            <a:pPr eaLnBrk="1" hangingPunct="1">
              <a:lnSpc>
                <a:spcPct val="90000"/>
              </a:lnSpc>
            </a:pPr>
            <a:r>
              <a:rPr lang="en-US" altLang="en-US" sz="2200" b="0"/>
              <a:t>Web’s application layer protocol</a:t>
            </a:r>
          </a:p>
          <a:p>
            <a:pPr eaLnBrk="1" hangingPunct="1">
              <a:lnSpc>
                <a:spcPct val="90000"/>
              </a:lnSpc>
            </a:pPr>
            <a:r>
              <a:rPr lang="en-US" altLang="en-US" sz="2200" b="0"/>
              <a:t>client/server model</a:t>
            </a:r>
          </a:p>
          <a:p>
            <a:pPr lvl="1" eaLnBrk="1" hangingPunct="1">
              <a:lnSpc>
                <a:spcPct val="90000"/>
              </a:lnSpc>
            </a:pPr>
            <a:r>
              <a:rPr lang="en-US" altLang="en-US" sz="2200" b="0" i="1">
                <a:solidFill>
                  <a:schemeClr val="accent1"/>
                </a:solidFill>
              </a:rPr>
              <a:t>client:</a:t>
            </a:r>
            <a:r>
              <a:rPr lang="en-US" altLang="en-US" sz="2200" b="0"/>
              <a:t> browser that requests, receives, “displays” Web objects</a:t>
            </a:r>
          </a:p>
          <a:p>
            <a:pPr lvl="1" eaLnBrk="1" hangingPunct="1">
              <a:lnSpc>
                <a:spcPct val="90000"/>
              </a:lnSpc>
            </a:pPr>
            <a:r>
              <a:rPr lang="en-US" altLang="en-US" sz="2200" b="0" i="1">
                <a:solidFill>
                  <a:schemeClr val="accent1"/>
                </a:solidFill>
              </a:rPr>
              <a:t>server:</a:t>
            </a:r>
            <a:r>
              <a:rPr lang="en-US" altLang="en-US" sz="2200" b="0"/>
              <a:t> Web server sends objects in response to requests</a:t>
            </a:r>
          </a:p>
          <a:p>
            <a:pPr eaLnBrk="1" hangingPunct="1">
              <a:lnSpc>
                <a:spcPct val="90000"/>
              </a:lnSpc>
            </a:pPr>
            <a:r>
              <a:rPr lang="en-US" altLang="en-US" sz="2200" b="0"/>
              <a:t>http1.0: RFC 1945</a:t>
            </a:r>
          </a:p>
          <a:p>
            <a:pPr eaLnBrk="1" hangingPunct="1">
              <a:lnSpc>
                <a:spcPct val="90000"/>
              </a:lnSpc>
            </a:pPr>
            <a:r>
              <a:rPr lang="en-US" altLang="en-US" sz="2200" b="0"/>
              <a:t>http1.1: RFC 2068</a:t>
            </a:r>
          </a:p>
        </p:txBody>
      </p:sp>
      <p:graphicFrame>
        <p:nvGraphicFramePr>
          <p:cNvPr id="40965" name="Object 4">
            <a:extLst>
              <a:ext uri="{FF2B5EF4-FFF2-40B4-BE49-F238E27FC236}">
                <a16:creationId xmlns:a16="http://schemas.microsoft.com/office/drawing/2014/main" id="{15AA5E3B-824A-4BD9-B3F2-4FAC548F598F}"/>
              </a:ext>
            </a:extLst>
          </p:cNvPr>
          <p:cNvGraphicFramePr>
            <a:graphicFrameLocks noChangeAspect="1"/>
          </p:cNvGraphicFramePr>
          <p:nvPr/>
        </p:nvGraphicFramePr>
        <p:xfrm>
          <a:off x="4924425" y="1860550"/>
          <a:ext cx="752475" cy="596900"/>
        </p:xfrm>
        <a:graphic>
          <a:graphicData uri="http://schemas.openxmlformats.org/presentationml/2006/ole">
            <mc:AlternateContent xmlns:mc="http://schemas.openxmlformats.org/markup-compatibility/2006">
              <mc:Choice xmlns:v="urn:schemas-microsoft-com:vml" Requires="v">
                <p:oleObj spid="_x0000_s40995" name="Clip" r:id="rId3" imgW="1307263" imgH="1084139" progId="MS_ClipArt_Gallery.2">
                  <p:embed/>
                </p:oleObj>
              </mc:Choice>
              <mc:Fallback>
                <p:oleObj name="Clip" r:id="rId3" imgW="1307263" imgH="1084139"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425" y="1860550"/>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6" name="Text Box 5">
            <a:extLst>
              <a:ext uri="{FF2B5EF4-FFF2-40B4-BE49-F238E27FC236}">
                <a16:creationId xmlns:a16="http://schemas.microsoft.com/office/drawing/2014/main" id="{713D4ABC-D49A-41A6-A9B9-EA7AEAB2DA6D}"/>
              </a:ext>
            </a:extLst>
          </p:cNvPr>
          <p:cNvSpPr txBox="1">
            <a:spLocks noChangeArrowheads="1"/>
          </p:cNvSpPr>
          <p:nvPr/>
        </p:nvSpPr>
        <p:spPr bwMode="auto">
          <a:xfrm>
            <a:off x="4773613" y="2455863"/>
            <a:ext cx="116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99"/>
                </a:solidFill>
                <a:latin typeface="Comic Sans MS" panose="030F0702030302020204" pitchFamily="66" charset="0"/>
              </a:rPr>
              <a:t>PC running</a:t>
            </a:r>
          </a:p>
          <a:p>
            <a:pPr algn="ctr">
              <a:spcBef>
                <a:spcPct val="0"/>
              </a:spcBef>
              <a:buFontTx/>
              <a:buNone/>
            </a:pPr>
            <a:r>
              <a:rPr lang="en-US" altLang="en-US" sz="1600" b="0">
                <a:solidFill>
                  <a:srgbClr val="FFFF99"/>
                </a:solidFill>
                <a:latin typeface="Comic Sans MS" panose="030F0702030302020204" pitchFamily="66" charset="0"/>
              </a:rPr>
              <a:t>Explorer</a:t>
            </a:r>
            <a:endParaRPr lang="en-US" altLang="en-US" sz="2400" b="0">
              <a:solidFill>
                <a:srgbClr val="FFFF99"/>
              </a:solidFill>
              <a:latin typeface="Times New Roman" panose="02020603050405020304" pitchFamily="18" charset="0"/>
            </a:endParaRPr>
          </a:p>
        </p:txBody>
      </p:sp>
      <p:graphicFrame>
        <p:nvGraphicFramePr>
          <p:cNvPr id="40967" name="Object 6">
            <a:extLst>
              <a:ext uri="{FF2B5EF4-FFF2-40B4-BE49-F238E27FC236}">
                <a16:creationId xmlns:a16="http://schemas.microsoft.com/office/drawing/2014/main" id="{27626010-3A92-4B69-824C-A184AA58CB94}"/>
              </a:ext>
            </a:extLst>
          </p:cNvPr>
          <p:cNvGraphicFramePr>
            <a:graphicFrameLocks noChangeAspect="1"/>
          </p:cNvGraphicFramePr>
          <p:nvPr/>
        </p:nvGraphicFramePr>
        <p:xfrm>
          <a:off x="5019675" y="4556125"/>
          <a:ext cx="752475" cy="596900"/>
        </p:xfrm>
        <a:graphic>
          <a:graphicData uri="http://schemas.openxmlformats.org/presentationml/2006/ole">
            <mc:AlternateContent xmlns:mc="http://schemas.openxmlformats.org/markup-compatibility/2006">
              <mc:Choice xmlns:v="urn:schemas-microsoft-com:vml" Requires="v">
                <p:oleObj spid="_x0000_s40996" name="Clip" r:id="rId5" imgW="1307263" imgH="1084139" progId="MS_ClipArt_Gallery.2">
                  <p:embed/>
                </p:oleObj>
              </mc:Choice>
              <mc:Fallback>
                <p:oleObj name="Clip" r:id="rId5" imgW="1307263" imgH="1084139"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675" y="4556125"/>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Text Box 7">
            <a:extLst>
              <a:ext uri="{FF2B5EF4-FFF2-40B4-BE49-F238E27FC236}">
                <a16:creationId xmlns:a16="http://schemas.microsoft.com/office/drawing/2014/main" id="{D6CFE57E-06F3-4A5E-8D47-7A2B2253C7B5}"/>
              </a:ext>
            </a:extLst>
          </p:cNvPr>
          <p:cNvSpPr txBox="1">
            <a:spLocks noChangeArrowheads="1"/>
          </p:cNvSpPr>
          <p:nvPr/>
        </p:nvSpPr>
        <p:spPr bwMode="auto">
          <a:xfrm>
            <a:off x="7491413" y="3836988"/>
            <a:ext cx="138271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99"/>
                </a:solidFill>
                <a:latin typeface="Comic Sans MS" panose="030F0702030302020204" pitchFamily="66" charset="0"/>
              </a:rPr>
              <a:t>Server </a:t>
            </a:r>
          </a:p>
          <a:p>
            <a:pPr algn="ctr">
              <a:spcBef>
                <a:spcPct val="0"/>
              </a:spcBef>
              <a:buFontTx/>
              <a:buNone/>
            </a:pPr>
            <a:r>
              <a:rPr lang="en-US" altLang="en-US" sz="1600" b="0">
                <a:solidFill>
                  <a:srgbClr val="FFFF99"/>
                </a:solidFill>
                <a:latin typeface="Comic Sans MS" panose="030F0702030302020204" pitchFamily="66" charset="0"/>
              </a:rPr>
              <a:t>running</a:t>
            </a:r>
          </a:p>
          <a:p>
            <a:pPr algn="ctr">
              <a:spcBef>
                <a:spcPct val="0"/>
              </a:spcBef>
              <a:buFontTx/>
              <a:buNone/>
            </a:pPr>
            <a:r>
              <a:rPr lang="en-US" altLang="en-US" sz="1600" b="0">
                <a:solidFill>
                  <a:srgbClr val="FFFF99"/>
                </a:solidFill>
                <a:latin typeface="Comic Sans MS" panose="030F0702030302020204" pitchFamily="66" charset="0"/>
              </a:rPr>
              <a:t>Apache Web</a:t>
            </a:r>
          </a:p>
          <a:p>
            <a:pPr algn="ctr">
              <a:spcBef>
                <a:spcPct val="0"/>
              </a:spcBef>
              <a:buFontTx/>
              <a:buNone/>
            </a:pPr>
            <a:r>
              <a:rPr lang="en-US" altLang="en-US" sz="1600" b="0">
                <a:solidFill>
                  <a:srgbClr val="FFFF99"/>
                </a:solidFill>
                <a:latin typeface="Comic Sans MS" panose="030F0702030302020204" pitchFamily="66" charset="0"/>
              </a:rPr>
              <a:t>server</a:t>
            </a:r>
            <a:endParaRPr lang="en-US" altLang="en-US" sz="2400" b="0">
              <a:solidFill>
                <a:srgbClr val="FFFF99"/>
              </a:solidFill>
              <a:latin typeface="Times New Roman" panose="02020603050405020304" pitchFamily="18" charset="0"/>
            </a:endParaRPr>
          </a:p>
        </p:txBody>
      </p:sp>
      <p:grpSp>
        <p:nvGrpSpPr>
          <p:cNvPr id="40969" name="Group 8">
            <a:extLst>
              <a:ext uri="{FF2B5EF4-FFF2-40B4-BE49-F238E27FC236}">
                <a16:creationId xmlns:a16="http://schemas.microsoft.com/office/drawing/2014/main" id="{637A16F5-2D1A-4F08-9E9E-61A3BF054090}"/>
              </a:ext>
            </a:extLst>
          </p:cNvPr>
          <p:cNvGrpSpPr>
            <a:grpSpLocks/>
          </p:cNvGrpSpPr>
          <p:nvPr/>
        </p:nvGrpSpPr>
        <p:grpSpPr bwMode="auto">
          <a:xfrm>
            <a:off x="7910513" y="2725738"/>
            <a:ext cx="504825" cy="1071562"/>
            <a:chOff x="4180" y="783"/>
            <a:chExt cx="150" cy="307"/>
          </a:xfrm>
        </p:grpSpPr>
        <p:sp>
          <p:nvSpPr>
            <p:cNvPr id="40979" name="AutoShape 9">
              <a:extLst>
                <a:ext uri="{FF2B5EF4-FFF2-40B4-BE49-F238E27FC236}">
                  <a16:creationId xmlns:a16="http://schemas.microsoft.com/office/drawing/2014/main" id="{2AF7BAA7-A42E-43E4-89B9-EA7D6B9A26B5}"/>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0980" name="Rectangle 10">
              <a:extLst>
                <a:ext uri="{FF2B5EF4-FFF2-40B4-BE49-F238E27FC236}">
                  <a16:creationId xmlns:a16="http://schemas.microsoft.com/office/drawing/2014/main" id="{383DCDB3-A125-45BB-A3EE-94B0B40F431A}"/>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0981" name="Rectangle 11">
              <a:extLst>
                <a:ext uri="{FF2B5EF4-FFF2-40B4-BE49-F238E27FC236}">
                  <a16:creationId xmlns:a16="http://schemas.microsoft.com/office/drawing/2014/main" id="{8D710684-71C2-4C95-93C8-D32193CA5E5C}"/>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0982" name="AutoShape 12">
              <a:extLst>
                <a:ext uri="{FF2B5EF4-FFF2-40B4-BE49-F238E27FC236}">
                  <a16:creationId xmlns:a16="http://schemas.microsoft.com/office/drawing/2014/main" id="{DCDD27FC-F8CA-4DB1-9DCB-88DCEA51F377}"/>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0983" name="Line 13">
              <a:extLst>
                <a:ext uri="{FF2B5EF4-FFF2-40B4-BE49-F238E27FC236}">
                  <a16:creationId xmlns:a16="http://schemas.microsoft.com/office/drawing/2014/main" id="{707D9E5D-E50C-4D6C-A1F9-3AB7CC1BA0C6}"/>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4" name="Line 14">
              <a:extLst>
                <a:ext uri="{FF2B5EF4-FFF2-40B4-BE49-F238E27FC236}">
                  <a16:creationId xmlns:a16="http://schemas.microsoft.com/office/drawing/2014/main" id="{4E95B149-E06E-4FA8-9758-B58594D536CD}"/>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5" name="Rectangle 15">
              <a:extLst>
                <a:ext uri="{FF2B5EF4-FFF2-40B4-BE49-F238E27FC236}">
                  <a16:creationId xmlns:a16="http://schemas.microsoft.com/office/drawing/2014/main" id="{1443B465-0EB9-49F1-929C-22974D7C5BCC}"/>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0986" name="Rectangle 16">
              <a:extLst>
                <a:ext uri="{FF2B5EF4-FFF2-40B4-BE49-F238E27FC236}">
                  <a16:creationId xmlns:a16="http://schemas.microsoft.com/office/drawing/2014/main" id="{321C1322-BC18-463E-8096-0CB28BFA4799}"/>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40970" name="Line 17">
            <a:extLst>
              <a:ext uri="{FF2B5EF4-FFF2-40B4-BE49-F238E27FC236}">
                <a16:creationId xmlns:a16="http://schemas.microsoft.com/office/drawing/2014/main" id="{022748D6-EB59-4EC7-B7CE-E9DCF01D4BA0}"/>
              </a:ext>
            </a:extLst>
          </p:cNvPr>
          <p:cNvSpPr>
            <a:spLocks noChangeShapeType="1"/>
          </p:cNvSpPr>
          <p:nvPr/>
        </p:nvSpPr>
        <p:spPr bwMode="auto">
          <a:xfrm>
            <a:off x="5743575" y="2133600"/>
            <a:ext cx="2085975" cy="9620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1" name="Line 18">
            <a:extLst>
              <a:ext uri="{FF2B5EF4-FFF2-40B4-BE49-F238E27FC236}">
                <a16:creationId xmlns:a16="http://schemas.microsoft.com/office/drawing/2014/main" id="{F32E96BF-22BD-41BD-A7BD-AF26F3B35C35}"/>
              </a:ext>
            </a:extLst>
          </p:cNvPr>
          <p:cNvSpPr>
            <a:spLocks noChangeShapeType="1"/>
          </p:cNvSpPr>
          <p:nvPr/>
        </p:nvSpPr>
        <p:spPr bwMode="auto">
          <a:xfrm flipH="1" flipV="1">
            <a:off x="5800725" y="2333625"/>
            <a:ext cx="1971675" cy="904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2" name="Line 19">
            <a:extLst>
              <a:ext uri="{FF2B5EF4-FFF2-40B4-BE49-F238E27FC236}">
                <a16:creationId xmlns:a16="http://schemas.microsoft.com/office/drawing/2014/main" id="{5F70D2AB-0380-40B7-AD1D-A45BD16AF172}"/>
              </a:ext>
            </a:extLst>
          </p:cNvPr>
          <p:cNvSpPr>
            <a:spLocks noChangeShapeType="1"/>
          </p:cNvSpPr>
          <p:nvPr/>
        </p:nvSpPr>
        <p:spPr bwMode="auto">
          <a:xfrm flipV="1">
            <a:off x="5734050" y="3505200"/>
            <a:ext cx="2047875" cy="10953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3" name="Line 20">
            <a:extLst>
              <a:ext uri="{FF2B5EF4-FFF2-40B4-BE49-F238E27FC236}">
                <a16:creationId xmlns:a16="http://schemas.microsoft.com/office/drawing/2014/main" id="{1B6D7941-D284-49E8-9845-EBB573930ECF}"/>
              </a:ext>
            </a:extLst>
          </p:cNvPr>
          <p:cNvSpPr>
            <a:spLocks noChangeShapeType="1"/>
          </p:cNvSpPr>
          <p:nvPr/>
        </p:nvSpPr>
        <p:spPr bwMode="auto">
          <a:xfrm flipH="1">
            <a:off x="5810250" y="3629025"/>
            <a:ext cx="2047875" cy="11334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4" name="Text Box 21">
            <a:extLst>
              <a:ext uri="{FF2B5EF4-FFF2-40B4-BE49-F238E27FC236}">
                <a16:creationId xmlns:a16="http://schemas.microsoft.com/office/drawing/2014/main" id="{C0CCFB8A-50BF-4433-909E-00A4B6A2E608}"/>
              </a:ext>
            </a:extLst>
          </p:cNvPr>
          <p:cNvSpPr txBox="1">
            <a:spLocks noChangeArrowheads="1"/>
          </p:cNvSpPr>
          <p:nvPr/>
        </p:nvSpPr>
        <p:spPr bwMode="auto">
          <a:xfrm>
            <a:off x="4921250" y="5218113"/>
            <a:ext cx="1322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99"/>
                </a:solidFill>
                <a:latin typeface="Comic Sans MS" panose="030F0702030302020204" pitchFamily="66" charset="0"/>
              </a:rPr>
              <a:t>Mac running</a:t>
            </a:r>
          </a:p>
          <a:p>
            <a:pPr algn="ctr">
              <a:spcBef>
                <a:spcPct val="0"/>
              </a:spcBef>
              <a:buFontTx/>
              <a:buNone/>
            </a:pPr>
            <a:r>
              <a:rPr lang="en-US" altLang="en-US" sz="1600" b="0">
                <a:solidFill>
                  <a:srgbClr val="FFFF99"/>
                </a:solidFill>
                <a:latin typeface="Comic Sans MS" panose="030F0702030302020204" pitchFamily="66" charset="0"/>
              </a:rPr>
              <a:t>Navigator</a:t>
            </a:r>
            <a:endParaRPr lang="en-US" altLang="en-US" sz="2400" b="0">
              <a:solidFill>
                <a:srgbClr val="FFFF99"/>
              </a:solidFill>
              <a:latin typeface="Times New Roman" panose="02020603050405020304" pitchFamily="18" charset="0"/>
            </a:endParaRPr>
          </a:p>
        </p:txBody>
      </p:sp>
      <p:sp>
        <p:nvSpPr>
          <p:cNvPr id="40975" name="Text Box 22">
            <a:extLst>
              <a:ext uri="{FF2B5EF4-FFF2-40B4-BE49-F238E27FC236}">
                <a16:creationId xmlns:a16="http://schemas.microsoft.com/office/drawing/2014/main" id="{20A3AD2A-E914-47CD-B286-99504823B8EF}"/>
              </a:ext>
            </a:extLst>
          </p:cNvPr>
          <p:cNvSpPr txBox="1">
            <a:spLocks noChangeArrowheads="1"/>
          </p:cNvSpPr>
          <p:nvPr/>
        </p:nvSpPr>
        <p:spPr bwMode="auto">
          <a:xfrm rot="1422049">
            <a:off x="6156325" y="2293938"/>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0000"/>
                </a:solidFill>
                <a:latin typeface="Comic Sans MS" panose="030F0702030302020204" pitchFamily="66" charset="0"/>
              </a:rPr>
              <a:t>http request</a:t>
            </a:r>
            <a:endParaRPr lang="en-US" altLang="en-US" sz="2400" b="0">
              <a:solidFill>
                <a:schemeClr val="tx1"/>
              </a:solidFill>
              <a:latin typeface="Times New Roman" panose="02020603050405020304" pitchFamily="18" charset="0"/>
            </a:endParaRPr>
          </a:p>
        </p:txBody>
      </p:sp>
      <p:sp>
        <p:nvSpPr>
          <p:cNvPr id="40976" name="Text Box 23">
            <a:extLst>
              <a:ext uri="{FF2B5EF4-FFF2-40B4-BE49-F238E27FC236}">
                <a16:creationId xmlns:a16="http://schemas.microsoft.com/office/drawing/2014/main" id="{5E8A75B3-7598-4912-BC34-EBB1AEF07B11}"/>
              </a:ext>
            </a:extLst>
          </p:cNvPr>
          <p:cNvSpPr txBox="1">
            <a:spLocks noChangeArrowheads="1"/>
          </p:cNvSpPr>
          <p:nvPr/>
        </p:nvSpPr>
        <p:spPr bwMode="auto">
          <a:xfrm rot="-1692639">
            <a:off x="5946775" y="3789363"/>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0000"/>
                </a:solidFill>
                <a:latin typeface="Comic Sans MS" panose="030F0702030302020204" pitchFamily="66" charset="0"/>
              </a:rPr>
              <a:t>http request</a:t>
            </a:r>
            <a:endParaRPr lang="en-US" altLang="en-US" sz="2400" b="0">
              <a:solidFill>
                <a:schemeClr val="tx1"/>
              </a:solidFill>
              <a:latin typeface="Times New Roman" panose="02020603050405020304" pitchFamily="18" charset="0"/>
            </a:endParaRPr>
          </a:p>
        </p:txBody>
      </p:sp>
      <p:sp>
        <p:nvSpPr>
          <p:cNvPr id="40977" name="Text Box 24">
            <a:extLst>
              <a:ext uri="{FF2B5EF4-FFF2-40B4-BE49-F238E27FC236}">
                <a16:creationId xmlns:a16="http://schemas.microsoft.com/office/drawing/2014/main" id="{A0FB6581-9440-44CF-A3D9-5DF39BE9ACE6}"/>
              </a:ext>
            </a:extLst>
          </p:cNvPr>
          <p:cNvSpPr txBox="1">
            <a:spLocks noChangeArrowheads="1"/>
          </p:cNvSpPr>
          <p:nvPr/>
        </p:nvSpPr>
        <p:spPr bwMode="auto">
          <a:xfrm rot="1411598">
            <a:off x="5969000" y="2741613"/>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0000"/>
                </a:solidFill>
                <a:latin typeface="Comic Sans MS" panose="030F0702030302020204" pitchFamily="66" charset="0"/>
              </a:rPr>
              <a:t>http response</a:t>
            </a:r>
            <a:endParaRPr lang="en-US" altLang="en-US" sz="2400" b="0">
              <a:solidFill>
                <a:schemeClr val="tx1"/>
              </a:solidFill>
              <a:latin typeface="Times New Roman" panose="02020603050405020304" pitchFamily="18" charset="0"/>
            </a:endParaRPr>
          </a:p>
        </p:txBody>
      </p:sp>
      <p:sp>
        <p:nvSpPr>
          <p:cNvPr id="40978" name="Text Box 25">
            <a:extLst>
              <a:ext uri="{FF2B5EF4-FFF2-40B4-BE49-F238E27FC236}">
                <a16:creationId xmlns:a16="http://schemas.microsoft.com/office/drawing/2014/main" id="{71914E39-C9F8-44E9-99F5-65E828A2CA9C}"/>
              </a:ext>
            </a:extLst>
          </p:cNvPr>
          <p:cNvSpPr txBox="1">
            <a:spLocks noChangeArrowheads="1"/>
          </p:cNvSpPr>
          <p:nvPr/>
        </p:nvSpPr>
        <p:spPr bwMode="auto">
          <a:xfrm rot="-1737783">
            <a:off x="6149975" y="4122738"/>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0000"/>
                </a:solidFill>
                <a:latin typeface="Comic Sans MS" panose="030F0702030302020204" pitchFamily="66" charset="0"/>
              </a:rPr>
              <a:t>http response</a:t>
            </a:r>
            <a:endParaRPr lang="en-US" altLang="en-US" sz="2400" b="0">
              <a:solidFill>
                <a:schemeClr val="tx1"/>
              </a:solidFill>
              <a:latin typeface="Times New Roman" panose="02020603050405020304" pitchFamily="18" charset="0"/>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CC9B65FC-FB2C-4D90-AE5D-22059E9151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824C7172-5E91-4834-9EE1-ADF5CEE5A302}" type="slidenum">
              <a:rPr lang="en-US" altLang="en-US" sz="1400" b="0">
                <a:latin typeface="Times New Roman" panose="02020603050405020304" pitchFamily="18" charset="0"/>
              </a:rPr>
              <a:pPr>
                <a:spcBef>
                  <a:spcPct val="0"/>
                </a:spcBef>
                <a:buFontTx/>
                <a:buNone/>
              </a:pPr>
              <a:t>54</a:t>
            </a:fld>
            <a:endParaRPr lang="en-US" altLang="en-US" sz="1400" b="0">
              <a:latin typeface="Times New Roman" panose="02020603050405020304" pitchFamily="18" charset="0"/>
            </a:endParaRPr>
          </a:p>
        </p:txBody>
      </p:sp>
      <p:sp>
        <p:nvSpPr>
          <p:cNvPr id="41987" name="Rectangle 2">
            <a:extLst>
              <a:ext uri="{FF2B5EF4-FFF2-40B4-BE49-F238E27FC236}">
                <a16:creationId xmlns:a16="http://schemas.microsoft.com/office/drawing/2014/main" id="{CA5B7EF8-4CA8-42F7-A07B-13F84B451000}"/>
              </a:ext>
            </a:extLst>
          </p:cNvPr>
          <p:cNvSpPr>
            <a:spLocks noGrp="1" noChangeArrowheads="1"/>
          </p:cNvSpPr>
          <p:nvPr>
            <p:ph type="title"/>
          </p:nvPr>
        </p:nvSpPr>
        <p:spPr>
          <a:xfrm>
            <a:off x="685800" y="304800"/>
            <a:ext cx="7772400" cy="685800"/>
          </a:xfrm>
        </p:spPr>
        <p:txBody>
          <a:bodyPr/>
          <a:lstStyle/>
          <a:p>
            <a:pPr eaLnBrk="1" hangingPunct="1"/>
            <a:r>
              <a:rPr lang="en-US" altLang="en-US" sz="2400">
                <a:solidFill>
                  <a:srgbClr val="FFFF00"/>
                </a:solidFill>
              </a:rPr>
              <a:t>http </a:t>
            </a:r>
            <a:r>
              <a:rPr lang="en-US" altLang="en-US" sz="2400" i="1">
                <a:solidFill>
                  <a:schemeClr val="bg1"/>
                </a:solidFill>
              </a:rPr>
              <a:t>request</a:t>
            </a:r>
            <a:r>
              <a:rPr lang="en-US" altLang="en-US" sz="2400">
                <a:solidFill>
                  <a:srgbClr val="FFFF00"/>
                </a:solidFill>
              </a:rPr>
              <a:t> message: general format</a:t>
            </a:r>
          </a:p>
        </p:txBody>
      </p:sp>
      <p:pic>
        <p:nvPicPr>
          <p:cNvPr id="41988" name="Picture 3" descr="HTTPrequest">
            <a:extLst>
              <a:ext uri="{FF2B5EF4-FFF2-40B4-BE49-F238E27FC236}">
                <a16:creationId xmlns:a16="http://schemas.microsoft.com/office/drawing/2014/main" id="{3D44921C-DC12-48FA-BE86-B88F11FE1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5" y="1649413"/>
            <a:ext cx="751205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6">
            <a:extLst>
              <a:ext uri="{FF2B5EF4-FFF2-40B4-BE49-F238E27FC236}">
                <a16:creationId xmlns:a16="http://schemas.microsoft.com/office/drawing/2014/main" id="{20E0C3B3-88B1-496F-9C6B-FBD6791872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C25BFB17-C133-4411-A6E6-4A489CDBC701}" type="slidenum">
              <a:rPr lang="en-US" altLang="en-US" sz="1400" b="0">
                <a:latin typeface="Times New Roman" panose="02020603050405020304" pitchFamily="18" charset="0"/>
              </a:rPr>
              <a:pPr>
                <a:spcBef>
                  <a:spcPct val="0"/>
                </a:spcBef>
                <a:buFontTx/>
                <a:buNone/>
              </a:pPr>
              <a:t>55</a:t>
            </a:fld>
            <a:endParaRPr lang="en-US" altLang="en-US" sz="1400" b="0">
              <a:latin typeface="Times New Roman" panose="02020603050405020304" pitchFamily="18" charset="0"/>
            </a:endParaRPr>
          </a:p>
        </p:txBody>
      </p:sp>
      <p:sp>
        <p:nvSpPr>
          <p:cNvPr id="43011" name="Line 2">
            <a:extLst>
              <a:ext uri="{FF2B5EF4-FFF2-40B4-BE49-F238E27FC236}">
                <a16:creationId xmlns:a16="http://schemas.microsoft.com/office/drawing/2014/main" id="{18E97BB9-5A16-437E-A3D4-021A4AD640F6}"/>
              </a:ext>
            </a:extLst>
          </p:cNvPr>
          <p:cNvSpPr>
            <a:spLocks noChangeShapeType="1"/>
          </p:cNvSpPr>
          <p:nvPr/>
        </p:nvSpPr>
        <p:spPr bwMode="auto">
          <a:xfrm>
            <a:off x="476250" y="2095500"/>
            <a:ext cx="0" cy="449580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2" name="Rectangle 3">
            <a:extLst>
              <a:ext uri="{FF2B5EF4-FFF2-40B4-BE49-F238E27FC236}">
                <a16:creationId xmlns:a16="http://schemas.microsoft.com/office/drawing/2014/main" id="{4E4C18A6-B31C-4B61-A008-4620A9DB8042}"/>
              </a:ext>
            </a:extLst>
          </p:cNvPr>
          <p:cNvSpPr>
            <a:spLocks noChangeArrowheads="1"/>
          </p:cNvSpPr>
          <p:nvPr/>
        </p:nvSpPr>
        <p:spPr bwMode="auto">
          <a:xfrm>
            <a:off x="238125" y="6019800"/>
            <a:ext cx="657225"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3013" name="Rectangle 4">
            <a:extLst>
              <a:ext uri="{FF2B5EF4-FFF2-40B4-BE49-F238E27FC236}">
                <a16:creationId xmlns:a16="http://schemas.microsoft.com/office/drawing/2014/main" id="{EB8E5086-4E23-4670-B294-9E0E50E1606C}"/>
              </a:ext>
            </a:extLst>
          </p:cNvPr>
          <p:cNvSpPr>
            <a:spLocks noGrp="1" noChangeArrowheads="1"/>
          </p:cNvSpPr>
          <p:nvPr>
            <p:ph type="title"/>
          </p:nvPr>
        </p:nvSpPr>
        <p:spPr>
          <a:xfrm>
            <a:off x="685800" y="228600"/>
            <a:ext cx="7772400" cy="549275"/>
          </a:xfrm>
        </p:spPr>
        <p:txBody>
          <a:bodyPr/>
          <a:lstStyle/>
          <a:p>
            <a:pPr eaLnBrk="1" hangingPunct="1"/>
            <a:r>
              <a:rPr lang="en-US" altLang="en-US" sz="2400">
                <a:solidFill>
                  <a:srgbClr val="FFFF00"/>
                </a:solidFill>
              </a:rPr>
              <a:t>http example</a:t>
            </a:r>
          </a:p>
        </p:txBody>
      </p:sp>
      <p:sp>
        <p:nvSpPr>
          <p:cNvPr id="43014" name="Rectangle 5">
            <a:extLst>
              <a:ext uri="{FF2B5EF4-FFF2-40B4-BE49-F238E27FC236}">
                <a16:creationId xmlns:a16="http://schemas.microsoft.com/office/drawing/2014/main" id="{72770697-1CA9-447C-BFEA-87711F1122A8}"/>
              </a:ext>
            </a:extLst>
          </p:cNvPr>
          <p:cNvSpPr>
            <a:spLocks noGrp="1" noChangeArrowheads="1"/>
          </p:cNvSpPr>
          <p:nvPr>
            <p:ph type="body" sz="half" idx="1"/>
          </p:nvPr>
        </p:nvSpPr>
        <p:spPr>
          <a:xfrm>
            <a:off x="533400" y="914400"/>
            <a:ext cx="8343900" cy="466725"/>
          </a:xfrm>
        </p:spPr>
        <p:txBody>
          <a:bodyPr/>
          <a:lstStyle/>
          <a:p>
            <a:pPr eaLnBrk="1" hangingPunct="1">
              <a:lnSpc>
                <a:spcPct val="90000"/>
              </a:lnSpc>
              <a:buFontTx/>
              <a:buNone/>
            </a:pPr>
            <a:r>
              <a:rPr lang="en-US" altLang="en-US" sz="2200" b="0"/>
              <a:t>Suppose user enters URL www. School.edu/Department/home.index</a:t>
            </a:r>
          </a:p>
        </p:txBody>
      </p:sp>
      <p:sp>
        <p:nvSpPr>
          <p:cNvPr id="43015" name="Rectangle 6">
            <a:extLst>
              <a:ext uri="{FF2B5EF4-FFF2-40B4-BE49-F238E27FC236}">
                <a16:creationId xmlns:a16="http://schemas.microsoft.com/office/drawing/2014/main" id="{0A4FB039-739E-41A3-86D3-C7226046C2F7}"/>
              </a:ext>
            </a:extLst>
          </p:cNvPr>
          <p:cNvSpPr>
            <a:spLocks noGrp="1" noChangeArrowheads="1"/>
          </p:cNvSpPr>
          <p:nvPr>
            <p:ph type="body" sz="half" idx="2"/>
          </p:nvPr>
        </p:nvSpPr>
        <p:spPr>
          <a:xfrm>
            <a:off x="533400" y="2057400"/>
            <a:ext cx="3810000" cy="1685925"/>
          </a:xfrm>
        </p:spPr>
        <p:txBody>
          <a:bodyPr/>
          <a:lstStyle/>
          <a:p>
            <a:pPr eaLnBrk="1" hangingPunct="1">
              <a:buFontTx/>
              <a:buNone/>
            </a:pPr>
            <a:r>
              <a:rPr lang="en-US" altLang="en-US" sz="2400" b="0">
                <a:solidFill>
                  <a:srgbClr val="FFFF00"/>
                </a:solidFill>
              </a:rPr>
              <a:t>1a</a:t>
            </a:r>
            <a:r>
              <a:rPr lang="en-US" altLang="en-US" sz="2000" b="0">
                <a:solidFill>
                  <a:srgbClr val="FFFF00"/>
                </a:solidFill>
              </a:rPr>
              <a:t>. </a:t>
            </a:r>
            <a:r>
              <a:rPr lang="en-US" altLang="en-US" sz="2000" b="0"/>
              <a:t>http client </a:t>
            </a:r>
            <a:r>
              <a:rPr lang="en-US" altLang="en-US" sz="2000" b="0" i="1">
                <a:solidFill>
                  <a:schemeClr val="accent1"/>
                </a:solidFill>
              </a:rPr>
              <a:t>initiates</a:t>
            </a:r>
            <a:r>
              <a:rPr lang="en-US" altLang="en-US" sz="2000" b="0"/>
              <a:t> TCP connection to http server (process) at www. School.edu. Port 80 is default for http server.</a:t>
            </a:r>
            <a:endParaRPr lang="en-US" altLang="en-US" sz="2400" b="0"/>
          </a:p>
        </p:txBody>
      </p:sp>
      <p:sp>
        <p:nvSpPr>
          <p:cNvPr id="43016" name="Rectangle 7">
            <a:extLst>
              <a:ext uri="{FF2B5EF4-FFF2-40B4-BE49-F238E27FC236}">
                <a16:creationId xmlns:a16="http://schemas.microsoft.com/office/drawing/2014/main" id="{61922FEE-C9C9-44A9-8328-098BBF03BA93}"/>
              </a:ext>
            </a:extLst>
          </p:cNvPr>
          <p:cNvSpPr>
            <a:spLocks noChangeArrowheads="1"/>
          </p:cNvSpPr>
          <p:nvPr/>
        </p:nvSpPr>
        <p:spPr bwMode="auto">
          <a:xfrm>
            <a:off x="381000" y="4114800"/>
            <a:ext cx="3810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buFontTx/>
              <a:buNone/>
            </a:pPr>
            <a:r>
              <a:rPr lang="en-US" altLang="en-US" sz="2000">
                <a:solidFill>
                  <a:srgbClr val="FFFF00"/>
                </a:solidFill>
              </a:rPr>
              <a:t>2</a:t>
            </a:r>
            <a:r>
              <a:rPr lang="en-US" altLang="en-US" sz="2000" b="0">
                <a:solidFill>
                  <a:srgbClr val="FFFF00"/>
                </a:solidFill>
              </a:rPr>
              <a:t>. </a:t>
            </a:r>
            <a:r>
              <a:rPr lang="en-US" altLang="en-US" sz="2000" b="0"/>
              <a:t>http client sends http </a:t>
            </a:r>
            <a:r>
              <a:rPr lang="en-US" altLang="en-US" sz="2000" b="0" i="1">
                <a:solidFill>
                  <a:schemeClr val="accent1"/>
                </a:solidFill>
              </a:rPr>
              <a:t>request message</a:t>
            </a:r>
            <a:r>
              <a:rPr lang="en-US" altLang="en-US" sz="2000" b="0"/>
              <a:t> (containing URL) into TCP connection socket</a:t>
            </a:r>
          </a:p>
        </p:txBody>
      </p:sp>
      <p:sp>
        <p:nvSpPr>
          <p:cNvPr id="43017" name="Rectangle 8">
            <a:extLst>
              <a:ext uri="{FF2B5EF4-FFF2-40B4-BE49-F238E27FC236}">
                <a16:creationId xmlns:a16="http://schemas.microsoft.com/office/drawing/2014/main" id="{48C1D03A-0615-48C7-B816-42C1DB9972F3}"/>
              </a:ext>
            </a:extLst>
          </p:cNvPr>
          <p:cNvSpPr>
            <a:spLocks noChangeArrowheads="1"/>
          </p:cNvSpPr>
          <p:nvPr/>
        </p:nvSpPr>
        <p:spPr bwMode="auto">
          <a:xfrm>
            <a:off x="4800600" y="2438400"/>
            <a:ext cx="42672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buFontTx/>
              <a:buNone/>
            </a:pPr>
            <a:r>
              <a:rPr lang="en-US" altLang="en-US" sz="2000" b="0">
                <a:solidFill>
                  <a:srgbClr val="FFFF00"/>
                </a:solidFill>
              </a:rPr>
              <a:t>1b. </a:t>
            </a:r>
            <a:r>
              <a:rPr lang="en-US" altLang="en-US" sz="2000" b="0"/>
              <a:t>http server at host www. School.edu waiting for TCP connection at port 80.  “</a:t>
            </a:r>
            <a:r>
              <a:rPr lang="en-US" altLang="en-US" sz="2000" b="0" i="1">
                <a:solidFill>
                  <a:schemeClr val="accent1"/>
                </a:solidFill>
              </a:rPr>
              <a:t>accepts</a:t>
            </a:r>
            <a:r>
              <a:rPr lang="en-US" altLang="en-US" sz="2000" b="0"/>
              <a:t>” connection, notifying client</a:t>
            </a:r>
          </a:p>
        </p:txBody>
      </p:sp>
      <p:sp>
        <p:nvSpPr>
          <p:cNvPr id="43018" name="Rectangle 9">
            <a:extLst>
              <a:ext uri="{FF2B5EF4-FFF2-40B4-BE49-F238E27FC236}">
                <a16:creationId xmlns:a16="http://schemas.microsoft.com/office/drawing/2014/main" id="{866B7431-C3C9-41D8-8715-430419ACBBEA}"/>
              </a:ext>
            </a:extLst>
          </p:cNvPr>
          <p:cNvSpPr>
            <a:spLocks noChangeArrowheads="1"/>
          </p:cNvSpPr>
          <p:nvPr/>
        </p:nvSpPr>
        <p:spPr bwMode="auto">
          <a:xfrm>
            <a:off x="4724400" y="4381500"/>
            <a:ext cx="441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buFontTx/>
              <a:buNone/>
            </a:pPr>
            <a:r>
              <a:rPr lang="en-US" altLang="en-US" sz="2000">
                <a:solidFill>
                  <a:srgbClr val="FFFF00"/>
                </a:solidFill>
              </a:rPr>
              <a:t>3. </a:t>
            </a:r>
            <a:r>
              <a:rPr lang="en-US" altLang="en-US" sz="2000" b="0"/>
              <a:t>http server receives request message, forms </a:t>
            </a:r>
            <a:r>
              <a:rPr lang="en-US" altLang="en-US" sz="2000" b="0" i="1">
                <a:solidFill>
                  <a:schemeClr val="accent1"/>
                </a:solidFill>
              </a:rPr>
              <a:t>response message</a:t>
            </a:r>
            <a:r>
              <a:rPr lang="en-US" altLang="en-US" sz="2000" b="0"/>
              <a:t> containing requested object (Department/home.index), sends message into socket</a:t>
            </a:r>
          </a:p>
        </p:txBody>
      </p:sp>
      <p:sp>
        <p:nvSpPr>
          <p:cNvPr id="43019" name="Line 10">
            <a:extLst>
              <a:ext uri="{FF2B5EF4-FFF2-40B4-BE49-F238E27FC236}">
                <a16:creationId xmlns:a16="http://schemas.microsoft.com/office/drawing/2014/main" id="{D79FEEF6-B75E-4711-B5EE-F0673B115FBE}"/>
              </a:ext>
            </a:extLst>
          </p:cNvPr>
          <p:cNvSpPr>
            <a:spLocks noChangeShapeType="1"/>
          </p:cNvSpPr>
          <p:nvPr/>
        </p:nvSpPr>
        <p:spPr bwMode="auto">
          <a:xfrm>
            <a:off x="4048125" y="2647950"/>
            <a:ext cx="1095375" cy="523875"/>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11">
            <a:extLst>
              <a:ext uri="{FF2B5EF4-FFF2-40B4-BE49-F238E27FC236}">
                <a16:creationId xmlns:a16="http://schemas.microsoft.com/office/drawing/2014/main" id="{38B5943E-7161-4DF5-B36F-0429A249F3FA}"/>
              </a:ext>
            </a:extLst>
          </p:cNvPr>
          <p:cNvSpPr>
            <a:spLocks noChangeShapeType="1"/>
          </p:cNvSpPr>
          <p:nvPr/>
        </p:nvSpPr>
        <p:spPr bwMode="auto">
          <a:xfrm>
            <a:off x="3895725" y="4591050"/>
            <a:ext cx="1095375" cy="523875"/>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1" name="Line 12">
            <a:extLst>
              <a:ext uri="{FF2B5EF4-FFF2-40B4-BE49-F238E27FC236}">
                <a16:creationId xmlns:a16="http://schemas.microsoft.com/office/drawing/2014/main" id="{E6400A1B-3DA5-477F-B5FC-8B0671D59D4F}"/>
              </a:ext>
            </a:extLst>
          </p:cNvPr>
          <p:cNvSpPr>
            <a:spLocks noChangeShapeType="1"/>
          </p:cNvSpPr>
          <p:nvPr/>
        </p:nvSpPr>
        <p:spPr bwMode="auto">
          <a:xfrm flipH="1">
            <a:off x="3933825" y="5124450"/>
            <a:ext cx="1095375" cy="523875"/>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2" name="Text Box 13">
            <a:extLst>
              <a:ext uri="{FF2B5EF4-FFF2-40B4-BE49-F238E27FC236}">
                <a16:creationId xmlns:a16="http://schemas.microsoft.com/office/drawing/2014/main" id="{C12B47BB-BA4A-4849-BFA9-332F0A953D13}"/>
              </a:ext>
            </a:extLst>
          </p:cNvPr>
          <p:cNvSpPr txBox="1">
            <a:spLocks noChangeArrowheads="1"/>
          </p:cNvSpPr>
          <p:nvPr/>
        </p:nvSpPr>
        <p:spPr bwMode="auto">
          <a:xfrm>
            <a:off x="176213" y="5942013"/>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chemeClr val="accent2"/>
                </a:solidFill>
                <a:latin typeface="Comic Sans MS" panose="030F0702030302020204" pitchFamily="66" charset="0"/>
              </a:rPr>
              <a:t>time</a:t>
            </a:r>
            <a:endParaRPr lang="en-US" altLang="en-US" sz="2400" b="0">
              <a:solidFill>
                <a:schemeClr val="tx1"/>
              </a:solidFill>
              <a:latin typeface="Times New Roman" panose="02020603050405020304" pitchFamily="18" charset="0"/>
            </a:endParaRPr>
          </a:p>
        </p:txBody>
      </p:sp>
      <p:sp>
        <p:nvSpPr>
          <p:cNvPr id="43023" name="Line 14">
            <a:extLst>
              <a:ext uri="{FF2B5EF4-FFF2-40B4-BE49-F238E27FC236}">
                <a16:creationId xmlns:a16="http://schemas.microsoft.com/office/drawing/2014/main" id="{4CBE5C2C-E4DF-46DB-B581-C952A98CD527}"/>
              </a:ext>
            </a:extLst>
          </p:cNvPr>
          <p:cNvSpPr>
            <a:spLocks noChangeShapeType="1"/>
          </p:cNvSpPr>
          <p:nvPr/>
        </p:nvSpPr>
        <p:spPr bwMode="auto">
          <a:xfrm flipH="1">
            <a:off x="4019550" y="3162300"/>
            <a:ext cx="1095375" cy="523875"/>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4" name="Text Box 15">
            <a:extLst>
              <a:ext uri="{FF2B5EF4-FFF2-40B4-BE49-F238E27FC236}">
                <a16:creationId xmlns:a16="http://schemas.microsoft.com/office/drawing/2014/main" id="{311EAD2C-79BB-4236-B1CB-A4097B9D35F9}"/>
              </a:ext>
            </a:extLst>
          </p:cNvPr>
          <p:cNvSpPr txBox="1">
            <a:spLocks noChangeArrowheads="1"/>
          </p:cNvSpPr>
          <p:nvPr/>
        </p:nvSpPr>
        <p:spPr bwMode="auto">
          <a:xfrm>
            <a:off x="7042150" y="1236663"/>
            <a:ext cx="1898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FFFF00"/>
                </a:solidFill>
              </a:rPr>
              <a:t>(contains text, </a:t>
            </a:r>
          </a:p>
          <a:p>
            <a:pPr algn="ctr">
              <a:spcBef>
                <a:spcPct val="0"/>
              </a:spcBef>
              <a:buFontTx/>
              <a:buNone/>
            </a:pPr>
            <a:r>
              <a:rPr lang="en-US" altLang="en-US" sz="1800" b="0">
                <a:solidFill>
                  <a:srgbClr val="FFFF00"/>
                </a:solidFill>
              </a:rPr>
              <a:t>references to 10 </a:t>
            </a:r>
          </a:p>
          <a:p>
            <a:pPr algn="ctr">
              <a:spcBef>
                <a:spcPct val="0"/>
              </a:spcBef>
              <a:buFontTx/>
              <a:buNone/>
            </a:pPr>
            <a:r>
              <a:rPr lang="en-US" altLang="en-US" sz="1800" b="0">
                <a:solidFill>
                  <a:srgbClr val="FFFF00"/>
                </a:solidFill>
              </a:rPr>
              <a:t>jpeg images)</a:t>
            </a:r>
            <a:endParaRPr lang="en-US" altLang="en-US" sz="2400" b="0">
              <a:solidFill>
                <a:srgbClr val="FFFF00"/>
              </a:solidFill>
              <a:latin typeface="Times New Roman" panose="02020603050405020304" pitchFamily="18" charset="0"/>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6">
            <a:extLst>
              <a:ext uri="{FF2B5EF4-FFF2-40B4-BE49-F238E27FC236}">
                <a16:creationId xmlns:a16="http://schemas.microsoft.com/office/drawing/2014/main" id="{5E7EAD15-EB76-4EF9-8A43-739DA4FFD1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F5EF3370-E2C1-4F59-AB7F-3186FB3FB411}" type="slidenum">
              <a:rPr lang="en-US" altLang="en-US" sz="1400" b="0">
                <a:latin typeface="Times New Roman" panose="02020603050405020304" pitchFamily="18" charset="0"/>
              </a:rPr>
              <a:pPr>
                <a:spcBef>
                  <a:spcPct val="0"/>
                </a:spcBef>
                <a:buFontTx/>
                <a:buNone/>
              </a:pPr>
              <a:t>56</a:t>
            </a:fld>
            <a:endParaRPr lang="en-US" altLang="en-US" sz="1400" b="0">
              <a:latin typeface="Times New Roman" panose="02020603050405020304" pitchFamily="18" charset="0"/>
            </a:endParaRPr>
          </a:p>
        </p:txBody>
      </p:sp>
      <p:sp>
        <p:nvSpPr>
          <p:cNvPr id="44035" name="Rectangle 2">
            <a:extLst>
              <a:ext uri="{FF2B5EF4-FFF2-40B4-BE49-F238E27FC236}">
                <a16:creationId xmlns:a16="http://schemas.microsoft.com/office/drawing/2014/main" id="{8BA151A0-F6CC-43C9-B493-A2C09CE68A56}"/>
              </a:ext>
            </a:extLst>
          </p:cNvPr>
          <p:cNvSpPr>
            <a:spLocks noGrp="1" noChangeArrowheads="1"/>
          </p:cNvSpPr>
          <p:nvPr>
            <p:ph type="title"/>
          </p:nvPr>
        </p:nvSpPr>
        <p:spPr>
          <a:xfrm>
            <a:off x="685800" y="304800"/>
            <a:ext cx="7772400" cy="549275"/>
          </a:xfrm>
        </p:spPr>
        <p:txBody>
          <a:bodyPr/>
          <a:lstStyle/>
          <a:p>
            <a:pPr eaLnBrk="1" hangingPunct="1"/>
            <a:r>
              <a:rPr lang="en-US" altLang="en-US" sz="2400">
                <a:solidFill>
                  <a:srgbClr val="FFFF00"/>
                </a:solidFill>
              </a:rPr>
              <a:t>http example (cont.)</a:t>
            </a:r>
          </a:p>
        </p:txBody>
      </p:sp>
      <p:sp>
        <p:nvSpPr>
          <p:cNvPr id="44036" name="Rectangle 3">
            <a:extLst>
              <a:ext uri="{FF2B5EF4-FFF2-40B4-BE49-F238E27FC236}">
                <a16:creationId xmlns:a16="http://schemas.microsoft.com/office/drawing/2014/main" id="{70DC3EA4-5721-4727-A4B3-4A5B606B8FD9}"/>
              </a:ext>
            </a:extLst>
          </p:cNvPr>
          <p:cNvSpPr>
            <a:spLocks noGrp="1" noChangeArrowheads="1"/>
          </p:cNvSpPr>
          <p:nvPr>
            <p:ph type="body" sz="half" idx="2"/>
          </p:nvPr>
        </p:nvSpPr>
        <p:spPr>
          <a:xfrm>
            <a:off x="838200" y="1600200"/>
            <a:ext cx="3810000" cy="1357313"/>
          </a:xfrm>
        </p:spPr>
        <p:txBody>
          <a:bodyPr/>
          <a:lstStyle/>
          <a:p>
            <a:pPr eaLnBrk="1" hangingPunct="1">
              <a:lnSpc>
                <a:spcPct val="90000"/>
              </a:lnSpc>
              <a:buFontTx/>
              <a:buNone/>
            </a:pPr>
            <a:r>
              <a:rPr lang="en-US" altLang="en-US" sz="2200" b="0">
                <a:solidFill>
                  <a:srgbClr val="FFFF00"/>
                </a:solidFill>
              </a:rPr>
              <a:t>5.</a:t>
            </a:r>
            <a:r>
              <a:rPr lang="en-US" altLang="en-US" sz="2200" b="0"/>
              <a:t> http client receives response message containing html file, displays html.  Parsing html file, finds 10 referenced jpeg  objects</a:t>
            </a:r>
          </a:p>
        </p:txBody>
      </p:sp>
      <p:sp>
        <p:nvSpPr>
          <p:cNvPr id="44037" name="Rectangle 4">
            <a:extLst>
              <a:ext uri="{FF2B5EF4-FFF2-40B4-BE49-F238E27FC236}">
                <a16:creationId xmlns:a16="http://schemas.microsoft.com/office/drawing/2014/main" id="{2371CA6F-FDD5-456F-925D-7D691E719B05}"/>
              </a:ext>
            </a:extLst>
          </p:cNvPr>
          <p:cNvSpPr>
            <a:spLocks noChangeArrowheads="1"/>
          </p:cNvSpPr>
          <p:nvPr/>
        </p:nvSpPr>
        <p:spPr bwMode="auto">
          <a:xfrm>
            <a:off x="762000" y="4114800"/>
            <a:ext cx="381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buFontTx/>
              <a:buNone/>
            </a:pPr>
            <a:r>
              <a:rPr lang="en-US" altLang="en-US" sz="2200" b="0">
                <a:solidFill>
                  <a:srgbClr val="FFFF00"/>
                </a:solidFill>
              </a:rPr>
              <a:t>6. </a:t>
            </a:r>
            <a:r>
              <a:rPr lang="en-US" altLang="en-US" sz="2200" b="0"/>
              <a:t>Steps 1-5 repeated for each of 10 jpeg objects</a:t>
            </a:r>
          </a:p>
        </p:txBody>
      </p:sp>
      <p:sp>
        <p:nvSpPr>
          <p:cNvPr id="44038" name="Rectangle 5">
            <a:extLst>
              <a:ext uri="{FF2B5EF4-FFF2-40B4-BE49-F238E27FC236}">
                <a16:creationId xmlns:a16="http://schemas.microsoft.com/office/drawing/2014/main" id="{E60883C7-E925-47DD-B564-77554829CD8F}"/>
              </a:ext>
            </a:extLst>
          </p:cNvPr>
          <p:cNvSpPr>
            <a:spLocks noChangeArrowheads="1"/>
          </p:cNvSpPr>
          <p:nvPr/>
        </p:nvSpPr>
        <p:spPr bwMode="auto">
          <a:xfrm>
            <a:off x="4800600" y="1295400"/>
            <a:ext cx="3810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buFontTx/>
              <a:buNone/>
            </a:pPr>
            <a:r>
              <a:rPr lang="en-US" altLang="en-US" sz="2200" b="0">
                <a:solidFill>
                  <a:srgbClr val="FFFF00"/>
                </a:solidFill>
              </a:rPr>
              <a:t>4. </a:t>
            </a:r>
            <a:r>
              <a:rPr lang="en-US" altLang="en-US" sz="2200" b="0"/>
              <a:t>http server closes TCP connection. </a:t>
            </a:r>
          </a:p>
        </p:txBody>
      </p:sp>
      <p:sp>
        <p:nvSpPr>
          <p:cNvPr id="44039" name="Line 6">
            <a:extLst>
              <a:ext uri="{FF2B5EF4-FFF2-40B4-BE49-F238E27FC236}">
                <a16:creationId xmlns:a16="http://schemas.microsoft.com/office/drawing/2014/main" id="{5CC753F0-AE0C-44A9-9559-9B342C07C002}"/>
              </a:ext>
            </a:extLst>
          </p:cNvPr>
          <p:cNvSpPr>
            <a:spLocks noChangeShapeType="1"/>
          </p:cNvSpPr>
          <p:nvPr/>
        </p:nvSpPr>
        <p:spPr bwMode="auto">
          <a:xfrm>
            <a:off x="542925" y="1162050"/>
            <a:ext cx="0" cy="257175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0" name="Text Box 8">
            <a:extLst>
              <a:ext uri="{FF2B5EF4-FFF2-40B4-BE49-F238E27FC236}">
                <a16:creationId xmlns:a16="http://schemas.microsoft.com/office/drawing/2014/main" id="{6333E53D-EF2B-4F41-A36E-141EE51613E7}"/>
              </a:ext>
            </a:extLst>
          </p:cNvPr>
          <p:cNvSpPr txBox="1">
            <a:spLocks noChangeArrowheads="1"/>
          </p:cNvSpPr>
          <p:nvPr/>
        </p:nvSpPr>
        <p:spPr bwMode="auto">
          <a:xfrm>
            <a:off x="98425" y="3657600"/>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rgbClr val="FFFF00"/>
                </a:solidFill>
                <a:latin typeface="Comic Sans MS" panose="030F0702030302020204" pitchFamily="66" charset="0"/>
              </a:rPr>
              <a:t>time</a:t>
            </a:r>
            <a:endParaRPr lang="en-US" altLang="en-US" sz="2400" b="0">
              <a:solidFill>
                <a:srgbClr val="FFFF00"/>
              </a:solidFill>
              <a:latin typeface="Times New Roman" panose="02020603050405020304" pitchFamily="18" charset="0"/>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B092EFBC-130A-4CF9-B6C4-F93D4A428F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1CB79D79-FE60-4E21-9130-526E77D55FF5}" type="slidenum">
              <a:rPr lang="en-US" altLang="en-US" sz="1400" b="0">
                <a:latin typeface="Times New Roman" panose="02020603050405020304" pitchFamily="18" charset="0"/>
              </a:rPr>
              <a:pPr>
                <a:spcBef>
                  <a:spcPct val="0"/>
                </a:spcBef>
                <a:buFontTx/>
                <a:buNone/>
              </a:pPr>
              <a:t>57</a:t>
            </a:fld>
            <a:endParaRPr lang="en-US" altLang="en-US" sz="1400" b="0">
              <a:latin typeface="Times New Roman" panose="02020603050405020304" pitchFamily="18" charset="0"/>
            </a:endParaRPr>
          </a:p>
        </p:txBody>
      </p:sp>
      <p:sp>
        <p:nvSpPr>
          <p:cNvPr id="45059" name="AutoShape 3">
            <a:hlinkClick r:id="" action="ppaction://hlinkshowjump?jump=nextslide" highlightClick="1"/>
            <a:extLst>
              <a:ext uri="{FF2B5EF4-FFF2-40B4-BE49-F238E27FC236}">
                <a16:creationId xmlns:a16="http://schemas.microsoft.com/office/drawing/2014/main" id="{27CF3822-4EC6-4420-9B78-C9B4D5476DEF}"/>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45060" name="AutoShape 4">
            <a:hlinkClick r:id="" action="ppaction://hlinkshowjump?jump=previousslide" highlightClick="1"/>
            <a:extLst>
              <a:ext uri="{FF2B5EF4-FFF2-40B4-BE49-F238E27FC236}">
                <a16:creationId xmlns:a16="http://schemas.microsoft.com/office/drawing/2014/main" id="{981433BA-5C00-49FF-9E58-651241F4E387}"/>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5061" name="Rectangle 26">
            <a:extLst>
              <a:ext uri="{FF2B5EF4-FFF2-40B4-BE49-F238E27FC236}">
                <a16:creationId xmlns:a16="http://schemas.microsoft.com/office/drawing/2014/main" id="{308F3FA8-0BCB-4074-AE6B-2193A2770D2C}"/>
              </a:ext>
            </a:extLst>
          </p:cNvPr>
          <p:cNvSpPr>
            <a:spLocks noChangeArrowheads="1"/>
          </p:cNvSpPr>
          <p:nvPr/>
        </p:nvSpPr>
        <p:spPr bwMode="auto">
          <a:xfrm>
            <a:off x="533400" y="25146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000">
              <a:solidFill>
                <a:srgbClr val="FFFF00"/>
              </a:solidFill>
              <a:latin typeface=".VnBlack" panose="020B7200000000000000" pitchFamily="34" charset="0"/>
            </a:endParaRPr>
          </a:p>
        </p:txBody>
      </p:sp>
      <p:sp>
        <p:nvSpPr>
          <p:cNvPr id="45062" name="Rectangle 12">
            <a:extLst>
              <a:ext uri="{FF2B5EF4-FFF2-40B4-BE49-F238E27FC236}">
                <a16:creationId xmlns:a16="http://schemas.microsoft.com/office/drawing/2014/main" id="{9A1856C2-4A6C-4EBB-BA5D-DD9AA8B78B84}"/>
              </a:ext>
            </a:extLst>
          </p:cNvPr>
          <p:cNvSpPr>
            <a:spLocks noChangeArrowheads="1"/>
          </p:cNvSpPr>
          <p:nvPr/>
        </p:nvSpPr>
        <p:spPr bwMode="auto">
          <a:xfrm>
            <a:off x="533400" y="990600"/>
            <a:ext cx="8077200"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just" eaLnBrk="1" hangingPunct="1">
              <a:lnSpc>
                <a:spcPct val="120000"/>
              </a:lnSpc>
              <a:spcBef>
                <a:spcPct val="0"/>
              </a:spcBef>
              <a:buFontTx/>
              <a:buNone/>
            </a:pPr>
            <a:r>
              <a:rPr lang="en-US" altLang="en-US" sz="2100" b="0">
                <a:solidFill>
                  <a:schemeClr val="bg1"/>
                </a:solidFill>
                <a:cs typeface="Arial" panose="020B0604020202020204" pitchFamily="34" charset="0"/>
              </a:rPr>
              <a:t>TELNET (</a:t>
            </a:r>
            <a:r>
              <a:rPr lang="en-US" altLang="en-US" sz="2100">
                <a:solidFill>
                  <a:srgbClr val="00FF99"/>
                </a:solidFill>
                <a:cs typeface="Arial" panose="020B0604020202020204" pitchFamily="34" charset="0"/>
              </a:rPr>
              <a:t>TerminaL NETwork</a:t>
            </a:r>
            <a:r>
              <a:rPr lang="en-US" altLang="en-US" sz="2100" b="0">
                <a:solidFill>
                  <a:schemeClr val="bg1"/>
                </a:solidFill>
                <a:cs typeface="Arial" panose="020B0604020202020204" pitchFamily="34" charset="0"/>
              </a:rPr>
              <a:t>) thường được dùng để cung cấp những phiên giao dịch đăng nhập, giữa các máy trên mạng Internet, thường có tác dụng như truy cập từ xa. Phiên giao dịch dùng TELNET là một phiên giao dịch thường, dữ liệu truyền thông không được mã hóa, vì vậy có khả năng truy cập bất hợp pháp hoặc tiếp cận vào được một bộ định tuyến hoặc bộ chuyển mạch, hoặc cổng nối (</a:t>
            </a:r>
            <a:r>
              <a:rPr lang="en-US" altLang="en-US" sz="2100" b="0" i="1">
                <a:solidFill>
                  <a:schemeClr val="bg1"/>
                </a:solidFill>
                <a:cs typeface="Arial" panose="020B0604020202020204" pitchFamily="34" charset="0"/>
              </a:rPr>
              <a:t>gateway</a:t>
            </a:r>
            <a:r>
              <a:rPr lang="en-US" altLang="en-US" sz="2100" b="0">
                <a:solidFill>
                  <a:schemeClr val="bg1"/>
                </a:solidFill>
                <a:cs typeface="Arial" panose="020B0604020202020204" pitchFamily="34" charset="0"/>
              </a:rPr>
              <a:t>) nằm trên mạng, giữa hai máy chủ dùng “TELNET" ở trên, thì có thể chặn các gói dữ liệu của TELNET trên đường truyền, lấy những tin tức về đăng nhập, mật khẩu (và tất cả những gì mà người gửi đã truyền). Do tính bảo mật không cao nên gần đây được thay thế bởi SSH (</a:t>
            </a:r>
            <a:r>
              <a:rPr lang="en-US" altLang="en-US" sz="2100" b="0" i="1">
                <a:solidFill>
                  <a:schemeClr val="bg1"/>
                </a:solidFill>
                <a:cs typeface="Arial" panose="020B0604020202020204" pitchFamily="34" charset="0"/>
              </a:rPr>
              <a:t>Secure Shell</a:t>
            </a:r>
            <a:r>
              <a:rPr lang="en-US" altLang="en-US" sz="2100" b="0">
                <a:solidFill>
                  <a:schemeClr val="bg1"/>
                </a:solidFill>
                <a:cs typeface="Arial" panose="020B0604020202020204" pitchFamily="34" charset="0"/>
              </a:rPr>
              <a:t>) một giao thức có ưu thế hơn trong việc truy cập từ xa. </a:t>
            </a:r>
          </a:p>
        </p:txBody>
      </p:sp>
      <p:sp>
        <p:nvSpPr>
          <p:cNvPr id="47111" name="Rectangle 7">
            <a:extLst>
              <a:ext uri="{FF2B5EF4-FFF2-40B4-BE49-F238E27FC236}">
                <a16:creationId xmlns:a16="http://schemas.microsoft.com/office/drawing/2014/main" id="{DF60D9FA-7140-4AD5-868E-8689D316F4EC}"/>
              </a:ext>
            </a:extLst>
          </p:cNvPr>
          <p:cNvSpPr>
            <a:spLocks noChangeArrowheads="1"/>
          </p:cNvSpPr>
          <p:nvPr/>
        </p:nvSpPr>
        <p:spPr bwMode="auto">
          <a:xfrm>
            <a:off x="533400" y="381000"/>
            <a:ext cx="2859088" cy="461963"/>
          </a:xfrm>
          <a:prstGeom prst="rect">
            <a:avLst/>
          </a:prstGeom>
          <a:noFill/>
          <a:ln w="9525">
            <a:noFill/>
            <a:miter lim="800000"/>
            <a:headEnd/>
            <a:tailEnd/>
          </a:ln>
        </p:spPr>
        <p:txBody>
          <a:bodyPr wrap="none">
            <a:spAutoFit/>
          </a:bodyPr>
          <a:lstStyle/>
          <a:p>
            <a:pPr eaLnBrk="1" hangingPunct="1">
              <a:defRPr/>
            </a:pPr>
            <a:r>
              <a:rPr lang="en-US" sz="2400" dirty="0">
                <a:solidFill>
                  <a:srgbClr val="FFFF00"/>
                </a:solidFill>
                <a:latin typeface="+mj-lt"/>
              </a:rPr>
              <a:t>II.2. </a:t>
            </a:r>
            <a:r>
              <a:rPr lang="en-US" sz="2400" dirty="0" err="1">
                <a:solidFill>
                  <a:srgbClr val="FFFF00"/>
                </a:solidFill>
                <a:latin typeface="+mj-lt"/>
              </a:rPr>
              <a:t>Dịch</a:t>
            </a:r>
            <a:r>
              <a:rPr lang="en-US" sz="2400" dirty="0">
                <a:solidFill>
                  <a:srgbClr val="FFFF00"/>
                </a:solidFill>
                <a:latin typeface="+mj-lt"/>
              </a:rPr>
              <a:t> </a:t>
            </a:r>
            <a:r>
              <a:rPr lang="en-US" sz="2400" dirty="0" err="1">
                <a:solidFill>
                  <a:srgbClr val="FFFF00"/>
                </a:solidFill>
                <a:latin typeface="+mj-lt"/>
              </a:rPr>
              <a:t>vụ</a:t>
            </a:r>
            <a:r>
              <a:rPr lang="en-US" sz="2400" dirty="0">
                <a:solidFill>
                  <a:srgbClr val="FFFF00"/>
                </a:solidFill>
                <a:latin typeface="+mj-lt"/>
              </a:rPr>
              <a:t> Telnet</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08C4A913-C6D3-4C81-931F-88117474C6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091C9BA9-0B2A-4634-8922-2D93CE72502E}" type="slidenum">
              <a:rPr lang="en-US" altLang="en-US" sz="1400" b="0">
                <a:latin typeface="Times New Roman" panose="02020603050405020304" pitchFamily="18" charset="0"/>
              </a:rPr>
              <a:pPr>
                <a:spcBef>
                  <a:spcPct val="0"/>
                </a:spcBef>
                <a:buFontTx/>
                <a:buNone/>
              </a:pPr>
              <a:t>58</a:t>
            </a:fld>
            <a:endParaRPr lang="en-US" altLang="en-US" sz="1400" b="0">
              <a:latin typeface="Times New Roman" panose="02020603050405020304" pitchFamily="18" charset="0"/>
            </a:endParaRPr>
          </a:p>
        </p:txBody>
      </p:sp>
      <p:sp>
        <p:nvSpPr>
          <p:cNvPr id="46083" name="AutoShape 3">
            <a:hlinkClick r:id="" action="ppaction://hlinkshowjump?jump=nextslide" highlightClick="1"/>
            <a:extLst>
              <a:ext uri="{FF2B5EF4-FFF2-40B4-BE49-F238E27FC236}">
                <a16:creationId xmlns:a16="http://schemas.microsoft.com/office/drawing/2014/main" id="{B586524F-4608-4A4D-A55D-B671FAB6F692}"/>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46084" name="AutoShape 4">
            <a:hlinkClick r:id="" action="ppaction://hlinkshowjump?jump=previousslide" highlightClick="1"/>
            <a:extLst>
              <a:ext uri="{FF2B5EF4-FFF2-40B4-BE49-F238E27FC236}">
                <a16:creationId xmlns:a16="http://schemas.microsoft.com/office/drawing/2014/main" id="{65455FF1-C597-4FD4-B74F-B990214B2116}"/>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6085" name="Rectangle 26">
            <a:extLst>
              <a:ext uri="{FF2B5EF4-FFF2-40B4-BE49-F238E27FC236}">
                <a16:creationId xmlns:a16="http://schemas.microsoft.com/office/drawing/2014/main" id="{BDAA0B1D-B508-458D-8CD1-F5F8CBF4E362}"/>
              </a:ext>
            </a:extLst>
          </p:cNvPr>
          <p:cNvSpPr>
            <a:spLocks noChangeArrowheads="1"/>
          </p:cNvSpPr>
          <p:nvPr/>
        </p:nvSpPr>
        <p:spPr bwMode="auto">
          <a:xfrm>
            <a:off x="533400" y="25146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000">
              <a:solidFill>
                <a:srgbClr val="FFFF00"/>
              </a:solidFill>
              <a:latin typeface=".VnBlack" panose="020B7200000000000000" pitchFamily="34" charset="0"/>
            </a:endParaRPr>
          </a:p>
        </p:txBody>
      </p:sp>
      <p:sp>
        <p:nvSpPr>
          <p:cNvPr id="46086" name="Rectangle 12">
            <a:extLst>
              <a:ext uri="{FF2B5EF4-FFF2-40B4-BE49-F238E27FC236}">
                <a16:creationId xmlns:a16="http://schemas.microsoft.com/office/drawing/2014/main" id="{B135AF85-2AB3-4653-8D05-CB7B1C15E6A7}"/>
              </a:ext>
            </a:extLst>
          </p:cNvPr>
          <p:cNvSpPr>
            <a:spLocks noChangeArrowheads="1"/>
          </p:cNvSpPr>
          <p:nvPr/>
        </p:nvSpPr>
        <p:spPr bwMode="auto">
          <a:xfrm>
            <a:off x="381000" y="457200"/>
            <a:ext cx="8229600" cy="593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just" eaLnBrk="1" hangingPunct="1">
              <a:lnSpc>
                <a:spcPct val="130000"/>
              </a:lnSpc>
              <a:spcBef>
                <a:spcPct val="0"/>
              </a:spcBef>
              <a:buFontTx/>
              <a:buNone/>
            </a:pPr>
            <a:r>
              <a:rPr lang="en-US" altLang="en-US" sz="2100">
                <a:solidFill>
                  <a:srgbClr val="00FF99"/>
                </a:solidFill>
                <a:cs typeface="Arial" panose="020B0604020202020204" pitchFamily="34" charset="0"/>
              </a:rPr>
              <a:t>Telnet</a:t>
            </a:r>
            <a:r>
              <a:rPr lang="en-US" altLang="en-US" sz="2100" b="0">
                <a:solidFill>
                  <a:schemeClr val="bg1"/>
                </a:solidFill>
                <a:cs typeface="Arial" panose="020B0604020202020204" pitchFamily="34" charset="0"/>
              </a:rPr>
              <a:t> cho phép người dùng ngồi trên một thiết bị đầu cuối có thể thông qua kết nối mạng đến một thiết bị từ xa để điều khiển nó bằng câu lệnh như là đang ngồi tại máy ở xa. Một máy trạm có thể thực hiện đồng thời nhiều phiên </a:t>
            </a:r>
            <a:r>
              <a:rPr lang="en-US" altLang="en-US" sz="2100">
                <a:solidFill>
                  <a:srgbClr val="00FF99"/>
                </a:solidFill>
                <a:cs typeface="Arial" panose="020B0604020202020204" pitchFamily="34" charset="0"/>
              </a:rPr>
              <a:t>Telnet </a:t>
            </a:r>
            <a:r>
              <a:rPr lang="en-US" altLang="en-US" sz="2100" b="0">
                <a:solidFill>
                  <a:schemeClr val="bg1"/>
                </a:solidFill>
                <a:cs typeface="Arial" panose="020B0604020202020204" pitchFamily="34" charset="0"/>
              </a:rPr>
              <a:t> đến nhiều địa chỉ IP khác nhau. Đồng thời đối với cùng một host đích ở xa, có thể </a:t>
            </a:r>
            <a:r>
              <a:rPr lang="en-US" altLang="en-US" sz="2100">
                <a:solidFill>
                  <a:srgbClr val="00FF99"/>
                </a:solidFill>
                <a:cs typeface="Arial" panose="020B0604020202020204" pitchFamily="34" charset="0"/>
              </a:rPr>
              <a:t>Telnet</a:t>
            </a:r>
            <a:r>
              <a:rPr lang="en-US" altLang="en-US" sz="2100" b="0">
                <a:solidFill>
                  <a:schemeClr val="bg1"/>
                </a:solidFill>
                <a:cs typeface="Arial" panose="020B0604020202020204" pitchFamily="34" charset="0"/>
              </a:rPr>
              <a:t> đến các cổng khác nhau (ví dụ cổng 80 của web, cổng 20,21 của FTP). </a:t>
            </a:r>
          </a:p>
          <a:p>
            <a:pPr eaLnBrk="1" hangingPunct="1">
              <a:lnSpc>
                <a:spcPct val="130000"/>
              </a:lnSpc>
              <a:spcBef>
                <a:spcPct val="0"/>
              </a:spcBef>
              <a:buFontTx/>
              <a:buNone/>
            </a:pPr>
            <a:endParaRPr lang="en-US" altLang="en-US" sz="2100">
              <a:solidFill>
                <a:srgbClr val="FFFF00"/>
              </a:solidFill>
              <a:cs typeface="Arial" panose="020B0604020202020204" pitchFamily="34" charset="0"/>
            </a:endParaRPr>
          </a:p>
          <a:p>
            <a:pPr eaLnBrk="1" hangingPunct="1">
              <a:lnSpc>
                <a:spcPct val="130000"/>
              </a:lnSpc>
              <a:spcBef>
                <a:spcPct val="0"/>
              </a:spcBef>
              <a:buFontTx/>
              <a:buNone/>
            </a:pPr>
            <a:r>
              <a:rPr lang="en-US" altLang="en-US" sz="2100">
                <a:solidFill>
                  <a:srgbClr val="FFFF00"/>
                </a:solidFill>
                <a:cs typeface="Arial" panose="020B0604020202020204" pitchFamily="34" charset="0"/>
              </a:rPr>
              <a:t>Hoạt động của telnet: </a:t>
            </a:r>
            <a:br>
              <a:rPr lang="en-US" altLang="en-US" sz="2100" b="0">
                <a:solidFill>
                  <a:schemeClr val="bg1"/>
                </a:solidFill>
                <a:cs typeface="Arial" panose="020B0604020202020204" pitchFamily="34" charset="0"/>
              </a:rPr>
            </a:br>
            <a:r>
              <a:rPr lang="en-US" altLang="en-US" sz="2100">
                <a:solidFill>
                  <a:srgbClr val="00FF99"/>
                </a:solidFill>
                <a:cs typeface="Arial" panose="020B0604020202020204" pitchFamily="34" charset="0"/>
              </a:rPr>
              <a:t> Telnet</a:t>
            </a:r>
            <a:r>
              <a:rPr lang="en-US" altLang="en-US" sz="2100" b="0">
                <a:solidFill>
                  <a:schemeClr val="bg1"/>
                </a:solidFill>
                <a:cs typeface="Arial" panose="020B0604020202020204" pitchFamily="34" charset="0"/>
              </a:rPr>
              <a:t> hoạt động theo phiên, mỗi phiên là một kết nối truyền dữ liệu theo giao thức TCP với cổng 23. </a:t>
            </a:r>
            <a:br>
              <a:rPr lang="en-US" altLang="en-US" sz="2100" b="0">
                <a:solidFill>
                  <a:schemeClr val="bg1"/>
                </a:solidFill>
                <a:cs typeface="Arial" panose="020B0604020202020204" pitchFamily="34" charset="0"/>
              </a:rPr>
            </a:br>
            <a:r>
              <a:rPr lang="en-US" altLang="en-US" sz="2100">
                <a:solidFill>
                  <a:srgbClr val="00FF99"/>
                </a:solidFill>
                <a:cs typeface="Arial" panose="020B0604020202020204" pitchFamily="34" charset="0"/>
              </a:rPr>
              <a:t> Telnet  </a:t>
            </a:r>
            <a:r>
              <a:rPr lang="en-US" altLang="en-US" sz="2100" b="0">
                <a:solidFill>
                  <a:schemeClr val="bg1"/>
                </a:solidFill>
                <a:cs typeface="Arial" panose="020B0604020202020204" pitchFamily="34" charset="0"/>
              </a:rPr>
              <a:t>hoạt động theo mô hình client /server trong đó client là một phần mềm chạy trên máy trạm tại chỗ mà người dùng sử dụng, phần mềm này sẽ cung cấp giao diện hiển thị để người dùng gõ lệnh điều khiển. </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C7C266B9-1B91-42B5-86D4-08D8916B2F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8751F8F6-5520-402C-8E39-563E24E59994}" type="slidenum">
              <a:rPr lang="en-US" altLang="en-US" sz="1400" b="0">
                <a:latin typeface="Times New Roman" panose="02020603050405020304" pitchFamily="18" charset="0"/>
              </a:rPr>
              <a:pPr>
                <a:spcBef>
                  <a:spcPct val="0"/>
                </a:spcBef>
                <a:buFontTx/>
                <a:buNone/>
              </a:pPr>
              <a:t>59</a:t>
            </a:fld>
            <a:endParaRPr lang="en-US" altLang="en-US" sz="1400" b="0">
              <a:latin typeface="Times New Roman" panose="02020603050405020304" pitchFamily="18" charset="0"/>
            </a:endParaRPr>
          </a:p>
        </p:txBody>
      </p:sp>
      <p:sp>
        <p:nvSpPr>
          <p:cNvPr id="47107" name="AutoShape 3">
            <a:hlinkClick r:id="" action="ppaction://hlinkshowjump?jump=nextslide" highlightClick="1"/>
            <a:extLst>
              <a:ext uri="{FF2B5EF4-FFF2-40B4-BE49-F238E27FC236}">
                <a16:creationId xmlns:a16="http://schemas.microsoft.com/office/drawing/2014/main" id="{2BBB9C98-2ED2-4AE4-9BFB-15E6D1FAC336}"/>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47108" name="AutoShape 4">
            <a:hlinkClick r:id="" action="ppaction://hlinkshowjump?jump=previousslide" highlightClick="1"/>
            <a:extLst>
              <a:ext uri="{FF2B5EF4-FFF2-40B4-BE49-F238E27FC236}">
                <a16:creationId xmlns:a16="http://schemas.microsoft.com/office/drawing/2014/main" id="{0A5831BA-ACD2-485D-8D5A-773D80D066EB}"/>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7109" name="Rectangle 26">
            <a:extLst>
              <a:ext uri="{FF2B5EF4-FFF2-40B4-BE49-F238E27FC236}">
                <a16:creationId xmlns:a16="http://schemas.microsoft.com/office/drawing/2014/main" id="{82B62364-A563-435A-B243-96F551D46D2B}"/>
              </a:ext>
            </a:extLst>
          </p:cNvPr>
          <p:cNvSpPr>
            <a:spLocks noChangeArrowheads="1"/>
          </p:cNvSpPr>
          <p:nvPr/>
        </p:nvSpPr>
        <p:spPr bwMode="auto">
          <a:xfrm>
            <a:off x="533400" y="25146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000">
              <a:solidFill>
                <a:srgbClr val="FFFF00"/>
              </a:solidFill>
              <a:latin typeface=".VnBlack" panose="020B7200000000000000" pitchFamily="34" charset="0"/>
            </a:endParaRPr>
          </a:p>
        </p:txBody>
      </p:sp>
      <p:sp>
        <p:nvSpPr>
          <p:cNvPr id="47110" name="Rectangle 12">
            <a:extLst>
              <a:ext uri="{FF2B5EF4-FFF2-40B4-BE49-F238E27FC236}">
                <a16:creationId xmlns:a16="http://schemas.microsoft.com/office/drawing/2014/main" id="{8ABC131E-7F6F-4F1D-829B-15E2A4767C4A}"/>
              </a:ext>
            </a:extLst>
          </p:cNvPr>
          <p:cNvSpPr>
            <a:spLocks noChangeArrowheads="1"/>
          </p:cNvSpPr>
          <p:nvPr/>
        </p:nvSpPr>
        <p:spPr bwMode="auto">
          <a:xfrm>
            <a:off x="381000" y="457200"/>
            <a:ext cx="82296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lnSpc>
                <a:spcPct val="120000"/>
              </a:lnSpc>
              <a:spcBef>
                <a:spcPct val="0"/>
              </a:spcBef>
              <a:buFontTx/>
              <a:buNone/>
            </a:pPr>
            <a:r>
              <a:rPr lang="en-US" altLang="en-US" sz="2200" b="0">
                <a:solidFill>
                  <a:schemeClr val="bg1"/>
                </a:solidFill>
                <a:cs typeface="Arial" panose="020B0604020202020204" pitchFamily="34" charset="0"/>
              </a:rPr>
              <a:t>Phần server là dịch vụ chạy trên máy từ xa lắng nghe và xử lý các kết nối và câu lệnh được gửi đến từ máy trạm tại chỗ. </a:t>
            </a:r>
          </a:p>
          <a:p>
            <a:pPr algn="just" eaLnBrk="1" hangingPunct="1">
              <a:lnSpc>
                <a:spcPct val="120000"/>
              </a:lnSpc>
              <a:spcBef>
                <a:spcPct val="0"/>
              </a:spcBef>
              <a:buFontTx/>
              <a:buNone/>
            </a:pPr>
            <a:r>
              <a:rPr lang="en-US" altLang="en-US" sz="2200" b="0">
                <a:solidFill>
                  <a:schemeClr val="bg1"/>
                </a:solidFill>
                <a:cs typeface="Arial" panose="020B0604020202020204" pitchFamily="34" charset="0"/>
              </a:rPr>
              <a:t>Câu lệnh ở máy trạm tại chỗ (terminal) sẽ được đóng gói bằng giao thức TCP và truyền đến địa chỉ IP của máy ở xa. Máy ở xa sẽ bóc tách gói tin đó và đọc ra câu lệnh để thực hiện. Kết quả trả về sẽ được máy từ xa đóng gói lại và gửi cho máy tại chỗ. Các câu lệnh điều khiển từ xa của</a:t>
            </a:r>
            <a:r>
              <a:rPr lang="en-US" altLang="en-US" sz="2200">
                <a:solidFill>
                  <a:srgbClr val="00FF99"/>
                </a:solidFill>
                <a:cs typeface="Arial" panose="020B0604020202020204" pitchFamily="34" charset="0"/>
              </a:rPr>
              <a:t> Telnet </a:t>
            </a:r>
            <a:r>
              <a:rPr lang="en-US" altLang="en-US" sz="2200" b="0">
                <a:solidFill>
                  <a:schemeClr val="bg1"/>
                </a:solidFill>
                <a:cs typeface="Arial" panose="020B0604020202020204" pitchFamily="34" charset="0"/>
              </a:rPr>
              <a:t>do vậy sẽ được đóng gói và truyền song song với dữ liệu trên một mạng máy tính. Các gói tin của </a:t>
            </a:r>
            <a:r>
              <a:rPr lang="en-US" altLang="en-US" sz="2200">
                <a:solidFill>
                  <a:srgbClr val="00FF99"/>
                </a:solidFill>
                <a:cs typeface="Arial" panose="020B0604020202020204" pitchFamily="34" charset="0"/>
              </a:rPr>
              <a:t> Telnet </a:t>
            </a:r>
            <a:r>
              <a:rPr lang="en-US" altLang="en-US" sz="2200" b="0">
                <a:solidFill>
                  <a:schemeClr val="bg1"/>
                </a:solidFill>
                <a:cs typeface="Arial" panose="020B0604020202020204" pitchFamily="34" charset="0"/>
              </a:rPr>
              <a:t> do đó cũng được định tuyến như các gói dữ liệu để đến được máy đích và ngược lại. </a:t>
            </a:r>
          </a:p>
          <a:p>
            <a:pPr eaLnBrk="1" hangingPunct="1">
              <a:lnSpc>
                <a:spcPct val="120000"/>
              </a:lnSpc>
              <a:spcBef>
                <a:spcPts val="1200"/>
              </a:spcBef>
              <a:buFontTx/>
              <a:buNone/>
            </a:pPr>
            <a:r>
              <a:rPr lang="en-US" altLang="en-US" sz="2200">
                <a:solidFill>
                  <a:srgbClr val="FFFF00"/>
                </a:solidFill>
                <a:cs typeface="Arial" panose="020B0604020202020204" pitchFamily="34" charset="0"/>
              </a:rPr>
              <a:t>Yêu cầu để thực hiện được telnet: </a:t>
            </a:r>
            <a:br>
              <a:rPr lang="en-US" altLang="en-US" sz="2200" b="0">
                <a:solidFill>
                  <a:schemeClr val="bg1"/>
                </a:solidFill>
                <a:cs typeface="Arial" panose="020B0604020202020204" pitchFamily="34" charset="0"/>
              </a:rPr>
            </a:br>
            <a:r>
              <a:rPr lang="en-US" altLang="en-US" sz="2200" b="0">
                <a:solidFill>
                  <a:schemeClr val="bg1"/>
                </a:solidFill>
                <a:cs typeface="Arial" panose="020B0604020202020204" pitchFamily="34" charset="0"/>
              </a:rPr>
              <a:t>1. Giữa máy chủ và máy trạm phải có kết nối IP.  </a:t>
            </a:r>
            <a:br>
              <a:rPr lang="en-US" altLang="en-US" sz="2200" b="0">
                <a:solidFill>
                  <a:schemeClr val="bg1"/>
                </a:solidFill>
                <a:cs typeface="Arial" panose="020B0604020202020204" pitchFamily="34" charset="0"/>
              </a:rPr>
            </a:br>
            <a:r>
              <a:rPr lang="en-US" altLang="en-US" sz="2200" b="0">
                <a:solidFill>
                  <a:schemeClr val="bg1"/>
                </a:solidFill>
                <a:cs typeface="Arial" panose="020B0604020202020204" pitchFamily="34" charset="0"/>
              </a:rPr>
              <a:t>2. Dịch vụ telnet phải được bật </a:t>
            </a:r>
            <a:br>
              <a:rPr lang="en-US" altLang="en-US" sz="2200" b="0">
                <a:solidFill>
                  <a:schemeClr val="bg1"/>
                </a:solidFill>
                <a:cs typeface="Arial" panose="020B0604020202020204" pitchFamily="34" charset="0"/>
              </a:rPr>
            </a:br>
            <a:r>
              <a:rPr lang="en-US" altLang="en-US" sz="2200" b="0">
                <a:solidFill>
                  <a:schemeClr val="bg1"/>
                </a:solidFill>
                <a:cs typeface="Arial" panose="020B0604020202020204" pitchFamily="34" charset="0"/>
              </a:rPr>
              <a:t>3. Gói tin TCP port 23 (port của telnet không bị tường lửa chặn)</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9C1F1771-B079-4560-9F47-ADBC4EB6BE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E621F796-3508-4DFE-9689-47877DE6D174}" type="slidenum">
              <a:rPr lang="en-US" altLang="en-US" sz="1400" b="0">
                <a:latin typeface="Times New Roman" panose="02020603050405020304" pitchFamily="18" charset="0"/>
              </a:rPr>
              <a:pPr>
                <a:spcBef>
                  <a:spcPct val="0"/>
                </a:spcBef>
                <a:buFontTx/>
                <a:buNone/>
              </a:pPr>
              <a:t>6</a:t>
            </a:fld>
            <a:endParaRPr lang="en-US" altLang="en-US" sz="1400" b="0">
              <a:latin typeface="Times New Roman" panose="02020603050405020304" pitchFamily="18" charset="0"/>
            </a:endParaRPr>
          </a:p>
        </p:txBody>
      </p:sp>
      <p:grpSp>
        <p:nvGrpSpPr>
          <p:cNvPr id="9219" name="Group 3">
            <a:extLst>
              <a:ext uri="{FF2B5EF4-FFF2-40B4-BE49-F238E27FC236}">
                <a16:creationId xmlns:a16="http://schemas.microsoft.com/office/drawing/2014/main" id="{68B4444F-632B-4035-BA16-82814C1E733C}"/>
              </a:ext>
            </a:extLst>
          </p:cNvPr>
          <p:cNvGrpSpPr>
            <a:grpSpLocks/>
          </p:cNvGrpSpPr>
          <p:nvPr/>
        </p:nvGrpSpPr>
        <p:grpSpPr bwMode="auto">
          <a:xfrm>
            <a:off x="6565900" y="2463800"/>
            <a:ext cx="2032000" cy="3632200"/>
            <a:chOff x="4136" y="1640"/>
            <a:chExt cx="1280" cy="2288"/>
          </a:xfrm>
        </p:grpSpPr>
        <p:sp>
          <p:nvSpPr>
            <p:cNvPr id="9245" name="Rectangle 4">
              <a:extLst>
                <a:ext uri="{FF2B5EF4-FFF2-40B4-BE49-F238E27FC236}">
                  <a16:creationId xmlns:a16="http://schemas.microsoft.com/office/drawing/2014/main" id="{33B44CDB-01F1-48DA-B4BB-F6039B9E22AB}"/>
                </a:ext>
              </a:extLst>
            </p:cNvPr>
            <p:cNvSpPr>
              <a:spLocks noChangeArrowheads="1"/>
            </p:cNvSpPr>
            <p:nvPr/>
          </p:nvSpPr>
          <p:spPr bwMode="auto">
            <a:xfrm>
              <a:off x="4136" y="1640"/>
              <a:ext cx="1280" cy="313"/>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Application</a:t>
              </a:r>
            </a:p>
          </p:txBody>
        </p:sp>
        <p:sp>
          <p:nvSpPr>
            <p:cNvPr id="9246" name="Rectangle 5">
              <a:extLst>
                <a:ext uri="{FF2B5EF4-FFF2-40B4-BE49-F238E27FC236}">
                  <a16:creationId xmlns:a16="http://schemas.microsoft.com/office/drawing/2014/main" id="{94BCE489-B059-449D-8784-DF83E55D6D5D}"/>
                </a:ext>
              </a:extLst>
            </p:cNvPr>
            <p:cNvSpPr>
              <a:spLocks noChangeArrowheads="1"/>
            </p:cNvSpPr>
            <p:nvPr/>
          </p:nvSpPr>
          <p:spPr bwMode="auto">
            <a:xfrm>
              <a:off x="4136" y="1969"/>
              <a:ext cx="1280" cy="315"/>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Presentation</a:t>
              </a:r>
            </a:p>
          </p:txBody>
        </p:sp>
        <p:sp>
          <p:nvSpPr>
            <p:cNvPr id="9247" name="Rectangle 6">
              <a:extLst>
                <a:ext uri="{FF2B5EF4-FFF2-40B4-BE49-F238E27FC236}">
                  <a16:creationId xmlns:a16="http://schemas.microsoft.com/office/drawing/2014/main" id="{586B5746-3282-4D6B-99A9-2F0ED1E3F43C}"/>
                </a:ext>
              </a:extLst>
            </p:cNvPr>
            <p:cNvSpPr>
              <a:spLocks noChangeArrowheads="1"/>
            </p:cNvSpPr>
            <p:nvPr/>
          </p:nvSpPr>
          <p:spPr bwMode="auto">
            <a:xfrm>
              <a:off x="4136" y="2300"/>
              <a:ext cx="1280" cy="313"/>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Session</a:t>
              </a:r>
            </a:p>
          </p:txBody>
        </p:sp>
        <p:sp>
          <p:nvSpPr>
            <p:cNvPr id="9248" name="Rectangle 7">
              <a:extLst>
                <a:ext uri="{FF2B5EF4-FFF2-40B4-BE49-F238E27FC236}">
                  <a16:creationId xmlns:a16="http://schemas.microsoft.com/office/drawing/2014/main" id="{E172A69B-1C64-4EB1-A1B8-2A0C5C06070A}"/>
                </a:ext>
              </a:extLst>
            </p:cNvPr>
            <p:cNvSpPr>
              <a:spLocks noChangeArrowheads="1"/>
            </p:cNvSpPr>
            <p:nvPr/>
          </p:nvSpPr>
          <p:spPr bwMode="auto">
            <a:xfrm>
              <a:off x="4136" y="2629"/>
              <a:ext cx="1280" cy="312"/>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Transport</a:t>
              </a:r>
            </a:p>
          </p:txBody>
        </p:sp>
        <p:sp>
          <p:nvSpPr>
            <p:cNvPr id="9249" name="Rectangle 8">
              <a:extLst>
                <a:ext uri="{FF2B5EF4-FFF2-40B4-BE49-F238E27FC236}">
                  <a16:creationId xmlns:a16="http://schemas.microsoft.com/office/drawing/2014/main" id="{EC76D924-9375-41AF-A12E-A975ED751433}"/>
                </a:ext>
              </a:extLst>
            </p:cNvPr>
            <p:cNvSpPr>
              <a:spLocks noChangeArrowheads="1"/>
            </p:cNvSpPr>
            <p:nvPr/>
          </p:nvSpPr>
          <p:spPr bwMode="auto">
            <a:xfrm>
              <a:off x="4136" y="2957"/>
              <a:ext cx="1280" cy="313"/>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Network</a:t>
              </a:r>
            </a:p>
          </p:txBody>
        </p:sp>
        <p:sp>
          <p:nvSpPr>
            <p:cNvPr id="9250" name="Rectangle 9">
              <a:extLst>
                <a:ext uri="{FF2B5EF4-FFF2-40B4-BE49-F238E27FC236}">
                  <a16:creationId xmlns:a16="http://schemas.microsoft.com/office/drawing/2014/main" id="{C0CA8806-A33C-4E5F-BA01-5EC8FDAC7035}"/>
                </a:ext>
              </a:extLst>
            </p:cNvPr>
            <p:cNvSpPr>
              <a:spLocks noChangeArrowheads="1"/>
            </p:cNvSpPr>
            <p:nvPr/>
          </p:nvSpPr>
          <p:spPr bwMode="auto">
            <a:xfrm>
              <a:off x="4136" y="3286"/>
              <a:ext cx="1280" cy="314"/>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Datalink</a:t>
              </a:r>
            </a:p>
          </p:txBody>
        </p:sp>
        <p:sp>
          <p:nvSpPr>
            <p:cNvPr id="9251" name="Rectangle 10">
              <a:extLst>
                <a:ext uri="{FF2B5EF4-FFF2-40B4-BE49-F238E27FC236}">
                  <a16:creationId xmlns:a16="http://schemas.microsoft.com/office/drawing/2014/main" id="{634BECDF-B850-4286-9D50-FB463F579A6C}"/>
                </a:ext>
              </a:extLst>
            </p:cNvPr>
            <p:cNvSpPr>
              <a:spLocks noChangeArrowheads="1"/>
            </p:cNvSpPr>
            <p:nvPr/>
          </p:nvSpPr>
          <p:spPr bwMode="auto">
            <a:xfrm>
              <a:off x="4136" y="3616"/>
              <a:ext cx="1280" cy="312"/>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Physical</a:t>
              </a:r>
            </a:p>
          </p:txBody>
        </p:sp>
      </p:grpSp>
      <p:sp>
        <p:nvSpPr>
          <p:cNvPr id="9220" name="Rectangle 11">
            <a:extLst>
              <a:ext uri="{FF2B5EF4-FFF2-40B4-BE49-F238E27FC236}">
                <a16:creationId xmlns:a16="http://schemas.microsoft.com/office/drawing/2014/main" id="{ED2DC657-EE32-4C7B-8666-C65914A0F26F}"/>
              </a:ext>
            </a:extLst>
          </p:cNvPr>
          <p:cNvSpPr>
            <a:spLocks noChangeArrowheads="1"/>
          </p:cNvSpPr>
          <p:nvPr/>
        </p:nvSpPr>
        <p:spPr bwMode="auto">
          <a:xfrm>
            <a:off x="622300" y="2463800"/>
            <a:ext cx="2032000" cy="1041400"/>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Application</a:t>
            </a:r>
          </a:p>
        </p:txBody>
      </p:sp>
      <p:sp>
        <p:nvSpPr>
          <p:cNvPr id="9221" name="Rectangle 12">
            <a:extLst>
              <a:ext uri="{FF2B5EF4-FFF2-40B4-BE49-F238E27FC236}">
                <a16:creationId xmlns:a16="http://schemas.microsoft.com/office/drawing/2014/main" id="{A3DF2FE2-011F-41CD-81E6-04F2A28034C8}"/>
              </a:ext>
            </a:extLst>
          </p:cNvPr>
          <p:cNvSpPr>
            <a:spLocks noChangeArrowheads="1"/>
          </p:cNvSpPr>
          <p:nvPr/>
        </p:nvSpPr>
        <p:spPr bwMode="auto">
          <a:xfrm>
            <a:off x="622300" y="3530600"/>
            <a:ext cx="2032000" cy="998538"/>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Transport</a:t>
            </a:r>
          </a:p>
        </p:txBody>
      </p:sp>
      <p:sp>
        <p:nvSpPr>
          <p:cNvPr id="9222" name="Rectangle 13">
            <a:extLst>
              <a:ext uri="{FF2B5EF4-FFF2-40B4-BE49-F238E27FC236}">
                <a16:creationId xmlns:a16="http://schemas.microsoft.com/office/drawing/2014/main" id="{6F2BCBD1-2B76-4869-97DD-EADCC7841E9A}"/>
              </a:ext>
            </a:extLst>
          </p:cNvPr>
          <p:cNvSpPr>
            <a:spLocks noChangeArrowheads="1"/>
          </p:cNvSpPr>
          <p:nvPr/>
        </p:nvSpPr>
        <p:spPr bwMode="auto">
          <a:xfrm>
            <a:off x="622300" y="4554538"/>
            <a:ext cx="2032000" cy="496887"/>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Internetwork</a:t>
            </a:r>
          </a:p>
        </p:txBody>
      </p:sp>
      <p:sp>
        <p:nvSpPr>
          <p:cNvPr id="9223" name="Rectangle 14">
            <a:extLst>
              <a:ext uri="{FF2B5EF4-FFF2-40B4-BE49-F238E27FC236}">
                <a16:creationId xmlns:a16="http://schemas.microsoft.com/office/drawing/2014/main" id="{8201217B-9E53-4DAC-B244-6D26AC2B8E7E}"/>
              </a:ext>
            </a:extLst>
          </p:cNvPr>
          <p:cNvSpPr>
            <a:spLocks noChangeArrowheads="1"/>
          </p:cNvSpPr>
          <p:nvPr/>
        </p:nvSpPr>
        <p:spPr bwMode="auto">
          <a:xfrm>
            <a:off x="622300" y="5076825"/>
            <a:ext cx="2032000" cy="1019175"/>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Host to </a:t>
            </a:r>
            <a:br>
              <a:rPr lang="en-US" altLang="en-US" sz="2800" b="0">
                <a:solidFill>
                  <a:srgbClr val="CACACA"/>
                </a:solidFill>
              </a:rPr>
            </a:br>
            <a:r>
              <a:rPr lang="en-US" altLang="en-US" sz="2800" b="0">
                <a:solidFill>
                  <a:srgbClr val="CACACA"/>
                </a:solidFill>
              </a:rPr>
              <a:t>Network</a:t>
            </a:r>
          </a:p>
        </p:txBody>
      </p:sp>
      <p:sp>
        <p:nvSpPr>
          <p:cNvPr id="9224" name="Rectangle 15">
            <a:extLst>
              <a:ext uri="{FF2B5EF4-FFF2-40B4-BE49-F238E27FC236}">
                <a16:creationId xmlns:a16="http://schemas.microsoft.com/office/drawing/2014/main" id="{87B6A3EE-C96F-43C5-B738-1C22A9F3DB46}"/>
              </a:ext>
            </a:extLst>
          </p:cNvPr>
          <p:cNvSpPr>
            <a:spLocks noChangeArrowheads="1"/>
          </p:cNvSpPr>
          <p:nvPr/>
        </p:nvSpPr>
        <p:spPr bwMode="auto">
          <a:xfrm>
            <a:off x="2755900" y="2463800"/>
            <a:ext cx="965200" cy="1041400"/>
          </a:xfrm>
          <a:prstGeom prst="rect">
            <a:avLst/>
          </a:prstGeom>
          <a:solidFill>
            <a:srgbClr val="FFFF00"/>
          </a:solidFill>
          <a:ln w="57150">
            <a:solidFill>
              <a:srgbClr val="CACACA"/>
            </a:solidFill>
            <a:miter lim="800000"/>
            <a:headEnd/>
            <a:tailEnd/>
          </a:ln>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a:solidFill>
                  <a:srgbClr val="FF0000"/>
                </a:solidFill>
              </a:rPr>
              <a:t>FTP</a:t>
            </a:r>
          </a:p>
        </p:txBody>
      </p:sp>
      <p:sp>
        <p:nvSpPr>
          <p:cNvPr id="9225" name="Rectangle 16">
            <a:extLst>
              <a:ext uri="{FF2B5EF4-FFF2-40B4-BE49-F238E27FC236}">
                <a16:creationId xmlns:a16="http://schemas.microsoft.com/office/drawing/2014/main" id="{BF0E5487-63AB-4D85-962F-C961B329957C}"/>
              </a:ext>
            </a:extLst>
          </p:cNvPr>
          <p:cNvSpPr>
            <a:spLocks noChangeArrowheads="1"/>
          </p:cNvSpPr>
          <p:nvPr/>
        </p:nvSpPr>
        <p:spPr bwMode="auto">
          <a:xfrm>
            <a:off x="2755900" y="3530600"/>
            <a:ext cx="1727200" cy="998538"/>
          </a:xfrm>
          <a:prstGeom prst="rect">
            <a:avLst/>
          </a:prstGeom>
          <a:solidFill>
            <a:srgbClr val="0066CC"/>
          </a:solidFill>
          <a:ln w="57150">
            <a:solidFill>
              <a:srgbClr val="CACACA"/>
            </a:solidFill>
            <a:miter lim="800000"/>
            <a:headEnd/>
            <a:tailEnd/>
          </a:ln>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a:solidFill>
                  <a:srgbClr val="FFFF00"/>
                </a:solidFill>
              </a:rPr>
              <a:t>TCP</a:t>
            </a:r>
          </a:p>
        </p:txBody>
      </p:sp>
      <p:sp>
        <p:nvSpPr>
          <p:cNvPr id="9226" name="Rectangle 17">
            <a:extLst>
              <a:ext uri="{FF2B5EF4-FFF2-40B4-BE49-F238E27FC236}">
                <a16:creationId xmlns:a16="http://schemas.microsoft.com/office/drawing/2014/main" id="{3E6C91B9-352D-4FE8-8239-DD0078EDC912}"/>
              </a:ext>
            </a:extLst>
          </p:cNvPr>
          <p:cNvSpPr>
            <a:spLocks noChangeArrowheads="1"/>
          </p:cNvSpPr>
          <p:nvPr/>
        </p:nvSpPr>
        <p:spPr bwMode="auto">
          <a:xfrm>
            <a:off x="2755900" y="4532313"/>
            <a:ext cx="3175000" cy="496887"/>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a:solidFill>
                  <a:srgbClr val="00FF99"/>
                </a:solidFill>
              </a:rPr>
              <a:t>IP</a:t>
            </a:r>
          </a:p>
        </p:txBody>
      </p:sp>
      <p:sp>
        <p:nvSpPr>
          <p:cNvPr id="9227" name="Rectangle 18">
            <a:extLst>
              <a:ext uri="{FF2B5EF4-FFF2-40B4-BE49-F238E27FC236}">
                <a16:creationId xmlns:a16="http://schemas.microsoft.com/office/drawing/2014/main" id="{7A743451-3B3C-47D5-9A4F-DBC1274311B2}"/>
              </a:ext>
            </a:extLst>
          </p:cNvPr>
          <p:cNvSpPr>
            <a:spLocks noChangeArrowheads="1"/>
          </p:cNvSpPr>
          <p:nvPr/>
        </p:nvSpPr>
        <p:spPr bwMode="auto">
          <a:xfrm>
            <a:off x="2755900" y="5076825"/>
            <a:ext cx="889000" cy="1019175"/>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Ether</a:t>
            </a:r>
            <a:br>
              <a:rPr lang="en-US" altLang="en-US" sz="2800" b="0">
                <a:solidFill>
                  <a:srgbClr val="CACACA"/>
                </a:solidFill>
              </a:rPr>
            </a:br>
            <a:r>
              <a:rPr lang="en-US" altLang="en-US" sz="2800" b="0">
                <a:solidFill>
                  <a:srgbClr val="CACACA"/>
                </a:solidFill>
              </a:rPr>
              <a:t>net</a:t>
            </a:r>
          </a:p>
        </p:txBody>
      </p:sp>
      <p:sp>
        <p:nvSpPr>
          <p:cNvPr id="9228" name="Rectangle 19">
            <a:extLst>
              <a:ext uri="{FF2B5EF4-FFF2-40B4-BE49-F238E27FC236}">
                <a16:creationId xmlns:a16="http://schemas.microsoft.com/office/drawing/2014/main" id="{7A0A2F0B-CC99-48AE-8737-04C0EBD9BCBD}"/>
              </a:ext>
            </a:extLst>
          </p:cNvPr>
          <p:cNvSpPr>
            <a:spLocks noChangeArrowheads="1"/>
          </p:cNvSpPr>
          <p:nvPr/>
        </p:nvSpPr>
        <p:spPr bwMode="auto">
          <a:xfrm>
            <a:off x="3733800" y="2463800"/>
            <a:ext cx="1193800" cy="1041400"/>
          </a:xfrm>
          <a:prstGeom prst="rect">
            <a:avLst/>
          </a:prstGeom>
          <a:solidFill>
            <a:srgbClr val="FFFF00"/>
          </a:solidFill>
          <a:ln w="57150">
            <a:solidFill>
              <a:srgbClr val="CACACA"/>
            </a:solidFill>
            <a:miter lim="800000"/>
            <a:headEnd/>
            <a:tailEnd/>
          </a:ln>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a:solidFill>
                  <a:srgbClr val="FF0000"/>
                </a:solidFill>
              </a:rPr>
              <a:t>Telnet</a:t>
            </a:r>
          </a:p>
        </p:txBody>
      </p:sp>
      <p:sp>
        <p:nvSpPr>
          <p:cNvPr id="9229" name="Rectangle 20">
            <a:extLst>
              <a:ext uri="{FF2B5EF4-FFF2-40B4-BE49-F238E27FC236}">
                <a16:creationId xmlns:a16="http://schemas.microsoft.com/office/drawing/2014/main" id="{80C8E1ED-373C-435B-B099-995BFC01691A}"/>
              </a:ext>
            </a:extLst>
          </p:cNvPr>
          <p:cNvSpPr>
            <a:spLocks noChangeArrowheads="1"/>
          </p:cNvSpPr>
          <p:nvPr/>
        </p:nvSpPr>
        <p:spPr bwMode="auto">
          <a:xfrm>
            <a:off x="4965700" y="2463800"/>
            <a:ext cx="965200" cy="1041400"/>
          </a:xfrm>
          <a:prstGeom prst="rect">
            <a:avLst/>
          </a:prstGeom>
          <a:solidFill>
            <a:srgbClr val="FFFF00"/>
          </a:solidFill>
          <a:ln w="57150">
            <a:solidFill>
              <a:srgbClr val="CACACA"/>
            </a:solidFill>
            <a:miter lim="800000"/>
            <a:headEnd/>
            <a:tailEnd/>
          </a:ln>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a:solidFill>
                  <a:srgbClr val="FF0000"/>
                </a:solidFill>
              </a:rPr>
              <a:t>HTTP</a:t>
            </a:r>
          </a:p>
        </p:txBody>
      </p:sp>
      <p:sp>
        <p:nvSpPr>
          <p:cNvPr id="9230" name="Rectangle 21">
            <a:extLst>
              <a:ext uri="{FF2B5EF4-FFF2-40B4-BE49-F238E27FC236}">
                <a16:creationId xmlns:a16="http://schemas.microsoft.com/office/drawing/2014/main" id="{7F5FB7F5-ED86-4C99-A59F-89A1A8E007C1}"/>
              </a:ext>
            </a:extLst>
          </p:cNvPr>
          <p:cNvSpPr>
            <a:spLocks noChangeArrowheads="1"/>
          </p:cNvSpPr>
          <p:nvPr/>
        </p:nvSpPr>
        <p:spPr bwMode="auto">
          <a:xfrm>
            <a:off x="4508500" y="3530600"/>
            <a:ext cx="1422400" cy="998538"/>
          </a:xfrm>
          <a:prstGeom prst="rect">
            <a:avLst/>
          </a:prstGeom>
          <a:solidFill>
            <a:srgbClr val="0000FF"/>
          </a:solidFill>
          <a:ln w="57150">
            <a:solidFill>
              <a:srgbClr val="CACACA"/>
            </a:solidFill>
            <a:miter lim="800000"/>
            <a:headEnd/>
            <a:tailEnd/>
          </a:ln>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a:solidFill>
                  <a:srgbClr val="FFFF00"/>
                </a:solidFill>
              </a:rPr>
              <a:t>UDP</a:t>
            </a:r>
          </a:p>
        </p:txBody>
      </p:sp>
      <p:sp>
        <p:nvSpPr>
          <p:cNvPr id="9231" name="Rectangle 22">
            <a:extLst>
              <a:ext uri="{FF2B5EF4-FFF2-40B4-BE49-F238E27FC236}">
                <a16:creationId xmlns:a16="http://schemas.microsoft.com/office/drawing/2014/main" id="{5183A945-E26E-4805-A97B-10C7CF5DA709}"/>
              </a:ext>
            </a:extLst>
          </p:cNvPr>
          <p:cNvSpPr>
            <a:spLocks noChangeArrowheads="1"/>
          </p:cNvSpPr>
          <p:nvPr/>
        </p:nvSpPr>
        <p:spPr bwMode="auto">
          <a:xfrm>
            <a:off x="3670300" y="5076825"/>
            <a:ext cx="965200" cy="1019175"/>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Packet</a:t>
            </a:r>
            <a:br>
              <a:rPr lang="en-US" altLang="en-US" sz="2800" b="0">
                <a:solidFill>
                  <a:srgbClr val="CACACA"/>
                </a:solidFill>
              </a:rPr>
            </a:br>
            <a:r>
              <a:rPr lang="en-US" altLang="en-US" sz="2800" b="0">
                <a:solidFill>
                  <a:srgbClr val="CACACA"/>
                </a:solidFill>
              </a:rPr>
              <a:t>Radio</a:t>
            </a:r>
          </a:p>
        </p:txBody>
      </p:sp>
      <p:sp>
        <p:nvSpPr>
          <p:cNvPr id="9232" name="Rectangle 23">
            <a:extLst>
              <a:ext uri="{FF2B5EF4-FFF2-40B4-BE49-F238E27FC236}">
                <a16:creationId xmlns:a16="http://schemas.microsoft.com/office/drawing/2014/main" id="{47A79732-97B0-4529-ACA5-D624BCE776B1}"/>
              </a:ext>
            </a:extLst>
          </p:cNvPr>
          <p:cNvSpPr>
            <a:spLocks noChangeArrowheads="1"/>
          </p:cNvSpPr>
          <p:nvPr/>
        </p:nvSpPr>
        <p:spPr bwMode="auto">
          <a:xfrm>
            <a:off x="4660900" y="5076825"/>
            <a:ext cx="1270000" cy="1019175"/>
          </a:xfrm>
          <a:prstGeom prst="rect">
            <a:avLst/>
          </a:prstGeom>
          <a:noFill/>
          <a:ln w="5715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800" b="0">
                <a:solidFill>
                  <a:srgbClr val="CACACA"/>
                </a:solidFill>
              </a:rPr>
              <a:t>Point-to-</a:t>
            </a:r>
            <a:br>
              <a:rPr lang="en-US" altLang="en-US" sz="2800" b="0">
                <a:solidFill>
                  <a:srgbClr val="CACACA"/>
                </a:solidFill>
              </a:rPr>
            </a:br>
            <a:r>
              <a:rPr lang="en-US" altLang="en-US" sz="2800" b="0">
                <a:solidFill>
                  <a:srgbClr val="CACACA"/>
                </a:solidFill>
              </a:rPr>
              <a:t>Point</a:t>
            </a:r>
          </a:p>
        </p:txBody>
      </p:sp>
      <p:sp>
        <p:nvSpPr>
          <p:cNvPr id="9233" name="Line 24">
            <a:extLst>
              <a:ext uri="{FF2B5EF4-FFF2-40B4-BE49-F238E27FC236}">
                <a16:creationId xmlns:a16="http://schemas.microsoft.com/office/drawing/2014/main" id="{9B4EC3A2-9DED-46AD-9499-70453DD5A4E4}"/>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9234" name="Line 25">
            <a:extLst>
              <a:ext uri="{FF2B5EF4-FFF2-40B4-BE49-F238E27FC236}">
                <a16:creationId xmlns:a16="http://schemas.microsoft.com/office/drawing/2014/main" id="{502ABAFA-3083-4FE5-8812-8E3B696673FD}"/>
              </a:ext>
            </a:extLst>
          </p:cNvPr>
          <p:cNvSpPr>
            <a:spLocks noChangeShapeType="1"/>
          </p:cNvSpPr>
          <p:nvPr/>
        </p:nvSpPr>
        <p:spPr bwMode="auto">
          <a:xfrm>
            <a:off x="5880100" y="4508500"/>
            <a:ext cx="660400" cy="0"/>
          </a:xfrm>
          <a:prstGeom prst="line">
            <a:avLst/>
          </a:prstGeom>
          <a:noFill/>
          <a:ln w="57150">
            <a:solidFill>
              <a:srgbClr val="CACACA"/>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5" name="Line 26">
            <a:extLst>
              <a:ext uri="{FF2B5EF4-FFF2-40B4-BE49-F238E27FC236}">
                <a16:creationId xmlns:a16="http://schemas.microsoft.com/office/drawing/2014/main" id="{5EC67DEB-C8E7-49DA-AD4F-9DA91A3166FD}"/>
              </a:ext>
            </a:extLst>
          </p:cNvPr>
          <p:cNvSpPr>
            <a:spLocks noChangeShapeType="1"/>
          </p:cNvSpPr>
          <p:nvPr/>
        </p:nvSpPr>
        <p:spPr bwMode="auto">
          <a:xfrm>
            <a:off x="5880100" y="5041900"/>
            <a:ext cx="660400" cy="0"/>
          </a:xfrm>
          <a:prstGeom prst="line">
            <a:avLst/>
          </a:prstGeom>
          <a:noFill/>
          <a:ln w="57150">
            <a:solidFill>
              <a:srgbClr val="CACACA"/>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6" name="Line 27">
            <a:extLst>
              <a:ext uri="{FF2B5EF4-FFF2-40B4-BE49-F238E27FC236}">
                <a16:creationId xmlns:a16="http://schemas.microsoft.com/office/drawing/2014/main" id="{1F4406D4-A0F9-4BDA-B67F-142420D1C438}"/>
              </a:ext>
            </a:extLst>
          </p:cNvPr>
          <p:cNvSpPr>
            <a:spLocks noChangeShapeType="1"/>
          </p:cNvSpPr>
          <p:nvPr/>
        </p:nvSpPr>
        <p:spPr bwMode="auto">
          <a:xfrm>
            <a:off x="5880100" y="3517900"/>
            <a:ext cx="660400" cy="0"/>
          </a:xfrm>
          <a:prstGeom prst="line">
            <a:avLst/>
          </a:prstGeom>
          <a:noFill/>
          <a:ln w="57150">
            <a:solidFill>
              <a:srgbClr val="CACACA"/>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7" name="Line 28">
            <a:extLst>
              <a:ext uri="{FF2B5EF4-FFF2-40B4-BE49-F238E27FC236}">
                <a16:creationId xmlns:a16="http://schemas.microsoft.com/office/drawing/2014/main" id="{2AF43A46-7EC9-47B3-A5DA-9BB1BCB4CAAF}"/>
              </a:ext>
            </a:extLst>
          </p:cNvPr>
          <p:cNvSpPr>
            <a:spLocks noChangeShapeType="1"/>
          </p:cNvSpPr>
          <p:nvPr/>
        </p:nvSpPr>
        <p:spPr bwMode="auto">
          <a:xfrm>
            <a:off x="5880100" y="5791200"/>
            <a:ext cx="660400" cy="0"/>
          </a:xfrm>
          <a:prstGeom prst="line">
            <a:avLst/>
          </a:prstGeom>
          <a:noFill/>
          <a:ln w="57150">
            <a:solidFill>
              <a:srgbClr val="CACACA"/>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8" name="Rectangle 29">
            <a:extLst>
              <a:ext uri="{FF2B5EF4-FFF2-40B4-BE49-F238E27FC236}">
                <a16:creationId xmlns:a16="http://schemas.microsoft.com/office/drawing/2014/main" id="{510C40AA-DC22-4321-8278-4056E3C1A735}"/>
              </a:ext>
            </a:extLst>
          </p:cNvPr>
          <p:cNvSpPr>
            <a:spLocks noChangeArrowheads="1"/>
          </p:cNvSpPr>
          <p:nvPr/>
        </p:nvSpPr>
        <p:spPr bwMode="auto">
          <a:xfrm>
            <a:off x="609600" y="1846263"/>
            <a:ext cx="20462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0488" tIns="44450" rIns="90488" bIns="44450">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2400" b="0">
                <a:solidFill>
                  <a:srgbClr val="CACACA"/>
                </a:solidFill>
                <a:latin typeface="Times New Roman" panose="02020603050405020304" pitchFamily="18" charset="0"/>
              </a:rPr>
              <a:t> TCP/IP Model</a:t>
            </a:r>
          </a:p>
        </p:txBody>
      </p:sp>
      <p:sp>
        <p:nvSpPr>
          <p:cNvPr id="9239" name="Rectangle 30">
            <a:extLst>
              <a:ext uri="{FF2B5EF4-FFF2-40B4-BE49-F238E27FC236}">
                <a16:creationId xmlns:a16="http://schemas.microsoft.com/office/drawing/2014/main" id="{3CF4CAE3-D803-45D6-9DB5-C2F22E4AD820}"/>
              </a:ext>
            </a:extLst>
          </p:cNvPr>
          <p:cNvSpPr>
            <a:spLocks noChangeArrowheads="1"/>
          </p:cNvSpPr>
          <p:nvPr/>
        </p:nvSpPr>
        <p:spPr bwMode="auto">
          <a:xfrm>
            <a:off x="6400800" y="1905000"/>
            <a:ext cx="20812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0488" tIns="44450" rIns="90488" bIns="44450">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2400" b="0">
                <a:solidFill>
                  <a:srgbClr val="CACACA"/>
                </a:solidFill>
                <a:latin typeface="Times New Roman" panose="02020603050405020304" pitchFamily="18" charset="0"/>
              </a:rPr>
              <a:t>OSI Ref Model</a:t>
            </a:r>
          </a:p>
        </p:txBody>
      </p:sp>
      <p:sp>
        <p:nvSpPr>
          <p:cNvPr id="9240" name="Rectangle 31">
            <a:extLst>
              <a:ext uri="{FF2B5EF4-FFF2-40B4-BE49-F238E27FC236}">
                <a16:creationId xmlns:a16="http://schemas.microsoft.com/office/drawing/2014/main" id="{A9900CFC-D4C0-4558-9148-54AF475ED249}"/>
              </a:ext>
            </a:extLst>
          </p:cNvPr>
          <p:cNvSpPr>
            <a:spLocks noChangeArrowheads="1"/>
          </p:cNvSpPr>
          <p:nvPr/>
        </p:nvSpPr>
        <p:spPr bwMode="auto">
          <a:xfrm>
            <a:off x="3124200" y="1846263"/>
            <a:ext cx="23336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0488" tIns="44450" rIns="90488" bIns="44450">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2400" b="0">
                <a:solidFill>
                  <a:srgbClr val="CACACA"/>
                </a:solidFill>
                <a:latin typeface="Times New Roman" panose="02020603050405020304" pitchFamily="18" charset="0"/>
              </a:rPr>
              <a:t>TCP/IP Protocols</a:t>
            </a:r>
          </a:p>
        </p:txBody>
      </p:sp>
      <p:sp>
        <p:nvSpPr>
          <p:cNvPr id="35" name="Text Box 9">
            <a:extLst>
              <a:ext uri="{FF2B5EF4-FFF2-40B4-BE49-F238E27FC236}">
                <a16:creationId xmlns:a16="http://schemas.microsoft.com/office/drawing/2014/main" id="{83C4EFC0-42A4-4941-95C8-0F1F9225A89B}"/>
              </a:ext>
            </a:extLst>
          </p:cNvPr>
          <p:cNvSpPr txBox="1">
            <a:spLocks noChangeArrowheads="1"/>
          </p:cNvSpPr>
          <p:nvPr/>
        </p:nvSpPr>
        <p:spPr bwMode="auto">
          <a:xfrm>
            <a:off x="457200" y="796925"/>
            <a:ext cx="8366125" cy="1016000"/>
          </a:xfrm>
          <a:prstGeom prst="rect">
            <a:avLst/>
          </a:prstGeom>
          <a:noFill/>
          <a:ln w="9525">
            <a:noFill/>
            <a:miter lim="800000"/>
            <a:headEnd/>
            <a:tailEnd/>
          </a:ln>
          <a:effectLst/>
        </p:spPr>
        <p:txBody>
          <a:bodyPr>
            <a:spAutoFit/>
          </a:bodyPr>
          <a:lstStyle/>
          <a:p>
            <a:pPr algn="just" eaLnBrk="1" hangingPunct="1">
              <a:defRPr/>
            </a:pPr>
            <a:r>
              <a:rPr lang="vi-VN" sz="2000" b="0" dirty="0">
                <a:latin typeface="+mj-lt"/>
              </a:rPr>
              <a:t>TCP/IP là một giao thức cùng làm việc với nhau để cung cấp phương tiện truyền thông liên mạng. So sánh với mô hình tham chiếu OSI ta thấy:</a:t>
            </a:r>
          </a:p>
        </p:txBody>
      </p:sp>
      <p:sp>
        <p:nvSpPr>
          <p:cNvPr id="36" name="Text Box 10">
            <a:extLst>
              <a:ext uri="{FF2B5EF4-FFF2-40B4-BE49-F238E27FC236}">
                <a16:creationId xmlns:a16="http://schemas.microsoft.com/office/drawing/2014/main" id="{340E622B-329A-4C7A-8985-95AB8F0A119E}"/>
              </a:ext>
            </a:extLst>
          </p:cNvPr>
          <p:cNvSpPr txBox="1">
            <a:spLocks noChangeArrowheads="1"/>
          </p:cNvSpPr>
          <p:nvPr/>
        </p:nvSpPr>
        <p:spPr bwMode="auto">
          <a:xfrm>
            <a:off x="457200" y="366713"/>
            <a:ext cx="47244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marL="342900" indent="-342900"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lvl="2">
              <a:spcBef>
                <a:spcPct val="0"/>
              </a:spcBef>
              <a:buFontTx/>
              <a:buNone/>
            </a:pPr>
            <a:r>
              <a:rPr lang="en-US" altLang="en-US" sz="2300">
                <a:solidFill>
                  <a:srgbClr val="FFFF66"/>
                </a:solidFill>
                <a:latin typeface="Times New Roman" panose="02020603050405020304" pitchFamily="18" charset="0"/>
                <a:cs typeface="Times New Roman" panose="02020603050405020304" pitchFamily="18" charset="0"/>
              </a:rPr>
              <a:t>I.2. HỌ GIAO THỨC TCP/IP</a:t>
            </a:r>
            <a:endParaRPr lang="en-US" altLang="en-US" sz="2300" b="0">
              <a:solidFill>
                <a:schemeClr val="tx1"/>
              </a:solidFill>
              <a:latin typeface=".VnArial Narrow" panose="020B7200000000000000"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0-#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623605CB-51D5-4CC3-8ECB-60423904CE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A3CB478D-456B-4AE1-A12C-4758DE52130A}" type="slidenum">
              <a:rPr lang="en-US" altLang="en-US" sz="1400" b="0">
                <a:latin typeface="Times New Roman" panose="02020603050405020304" pitchFamily="18" charset="0"/>
              </a:rPr>
              <a:pPr>
                <a:spcBef>
                  <a:spcPct val="0"/>
                </a:spcBef>
                <a:buFontTx/>
                <a:buNone/>
              </a:pPr>
              <a:t>60</a:t>
            </a:fld>
            <a:endParaRPr lang="en-US" altLang="en-US" sz="1400" b="0">
              <a:latin typeface="Times New Roman" panose="02020603050405020304" pitchFamily="18" charset="0"/>
            </a:endParaRPr>
          </a:p>
        </p:txBody>
      </p:sp>
      <p:sp>
        <p:nvSpPr>
          <p:cNvPr id="48131" name="AutoShape 3">
            <a:hlinkClick r:id="" action="ppaction://hlinkshowjump?jump=nextslide" highlightClick="1"/>
            <a:extLst>
              <a:ext uri="{FF2B5EF4-FFF2-40B4-BE49-F238E27FC236}">
                <a16:creationId xmlns:a16="http://schemas.microsoft.com/office/drawing/2014/main" id="{3A949026-9462-45A9-8E88-26DC3FE8ED3D}"/>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48132" name="AutoShape 4">
            <a:hlinkClick r:id="" action="ppaction://hlinkshowjump?jump=previousslide" highlightClick="1"/>
            <a:extLst>
              <a:ext uri="{FF2B5EF4-FFF2-40B4-BE49-F238E27FC236}">
                <a16:creationId xmlns:a16="http://schemas.microsoft.com/office/drawing/2014/main" id="{9459B4D6-71A1-4FA3-8650-9F667790D5F2}"/>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8133" name="Rectangle 26">
            <a:extLst>
              <a:ext uri="{FF2B5EF4-FFF2-40B4-BE49-F238E27FC236}">
                <a16:creationId xmlns:a16="http://schemas.microsoft.com/office/drawing/2014/main" id="{F3EDF6DC-3638-41D3-BEB1-B60AD76837DF}"/>
              </a:ext>
            </a:extLst>
          </p:cNvPr>
          <p:cNvSpPr>
            <a:spLocks noChangeArrowheads="1"/>
          </p:cNvSpPr>
          <p:nvPr/>
        </p:nvSpPr>
        <p:spPr bwMode="auto">
          <a:xfrm>
            <a:off x="533400" y="25146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000">
              <a:solidFill>
                <a:srgbClr val="FFFF00"/>
              </a:solidFill>
              <a:latin typeface=".VnBlack" panose="020B7200000000000000" pitchFamily="34" charset="0"/>
            </a:endParaRPr>
          </a:p>
        </p:txBody>
      </p:sp>
      <p:pic>
        <p:nvPicPr>
          <p:cNvPr id="48134" name="Picture 2" descr="Image result for dịch vụ telnet">
            <a:extLst>
              <a:ext uri="{FF2B5EF4-FFF2-40B4-BE49-F238E27FC236}">
                <a16:creationId xmlns:a16="http://schemas.microsoft.com/office/drawing/2014/main" id="{D4726F1D-FD06-43C5-8849-B07D91B5A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77882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a:extLst>
              <a:ext uri="{FF2B5EF4-FFF2-40B4-BE49-F238E27FC236}">
                <a16:creationId xmlns:a16="http://schemas.microsoft.com/office/drawing/2014/main" id="{8C20073D-127C-4C6A-8574-E4AE722A656D}"/>
              </a:ext>
            </a:extLst>
          </p:cNvPr>
          <p:cNvSpPr>
            <a:spLocks noChangeArrowheads="1"/>
          </p:cNvSpPr>
          <p:nvPr/>
        </p:nvSpPr>
        <p:spPr bwMode="auto">
          <a:xfrm>
            <a:off x="457200" y="457200"/>
            <a:ext cx="8143875" cy="685800"/>
          </a:xfrm>
          <a:prstGeom prst="rect">
            <a:avLst/>
          </a:prstGeom>
          <a:noFill/>
          <a:ln w="12700">
            <a:noFill/>
            <a:miter lim="800000"/>
            <a:headEnd/>
            <a:tailEnd/>
          </a:ln>
        </p:spPr>
        <p:txBody>
          <a:bodyPr lIns="90488" tIns="44450" rIns="90488" bIns="44450" anchor="b"/>
          <a:lstStyle/>
          <a:p>
            <a:pPr algn="ctr" eaLnBrk="1" hangingPunct="1">
              <a:defRPr/>
            </a:pPr>
            <a:r>
              <a:rPr lang="en-US" sz="2600" dirty="0" err="1">
                <a:solidFill>
                  <a:srgbClr val="FFFF00"/>
                </a:solidFill>
                <a:latin typeface="+mj-lt"/>
              </a:rPr>
              <a:t>Mô</a:t>
            </a:r>
            <a:r>
              <a:rPr lang="en-US" sz="2600" dirty="0">
                <a:solidFill>
                  <a:srgbClr val="FFFF00"/>
                </a:solidFill>
                <a:latin typeface="+mj-lt"/>
              </a:rPr>
              <a:t> </a:t>
            </a:r>
            <a:r>
              <a:rPr lang="en-US" sz="2600" dirty="0" err="1">
                <a:solidFill>
                  <a:srgbClr val="FFFF00"/>
                </a:solidFill>
                <a:latin typeface="+mj-lt"/>
              </a:rPr>
              <a:t>hình</a:t>
            </a:r>
            <a:r>
              <a:rPr lang="en-US" sz="2600" dirty="0">
                <a:solidFill>
                  <a:srgbClr val="FFFF00"/>
                </a:solidFill>
                <a:latin typeface="+mj-lt"/>
              </a:rPr>
              <a:t> </a:t>
            </a:r>
            <a:r>
              <a:rPr lang="en-US" sz="2600" dirty="0" err="1">
                <a:solidFill>
                  <a:srgbClr val="FFFF00"/>
                </a:solidFill>
                <a:latin typeface="+mj-lt"/>
              </a:rPr>
              <a:t>giao</a:t>
            </a:r>
            <a:r>
              <a:rPr lang="en-US" sz="2600" dirty="0">
                <a:solidFill>
                  <a:srgbClr val="FFFF00"/>
                </a:solidFill>
                <a:latin typeface="+mj-lt"/>
              </a:rPr>
              <a:t> </a:t>
            </a:r>
            <a:r>
              <a:rPr lang="en-US" sz="2600" dirty="0" err="1">
                <a:solidFill>
                  <a:srgbClr val="FFFF00"/>
                </a:solidFill>
                <a:latin typeface="+mj-lt"/>
              </a:rPr>
              <a:t>tiếp</a:t>
            </a:r>
            <a:r>
              <a:rPr lang="en-US" sz="2600" dirty="0">
                <a:solidFill>
                  <a:srgbClr val="FFFF00"/>
                </a:solidFill>
                <a:latin typeface="+mj-lt"/>
              </a:rPr>
              <a:t> Telnet</a:t>
            </a:r>
            <a:endParaRPr lang="vi-VN" sz="2600" dirty="0">
              <a:solidFill>
                <a:srgbClr val="FFFF00"/>
              </a:solidFill>
              <a:latin typeface="+mj-lt"/>
            </a:endParaRPr>
          </a:p>
          <a:p>
            <a:pPr algn="ctr" eaLnBrk="1" hangingPunct="1">
              <a:defRPr/>
            </a:pPr>
            <a:endParaRPr lang="en-US" sz="2400" dirty="0">
              <a:solidFill>
                <a:srgbClr val="FFFF00"/>
              </a:solidFill>
              <a:latin typeface=".VnArial" pitchFamily="34" charset="0"/>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E3E0C60A-8296-4929-86F1-E22426A7C3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DA791737-1698-4CC3-A200-D4A1FFEBE8DE}" type="slidenum">
              <a:rPr lang="en-US" altLang="en-US" sz="1400" b="0">
                <a:latin typeface="Times New Roman" panose="02020603050405020304" pitchFamily="18" charset="0"/>
              </a:rPr>
              <a:pPr>
                <a:spcBef>
                  <a:spcPct val="0"/>
                </a:spcBef>
                <a:buFontTx/>
                <a:buNone/>
              </a:pPr>
              <a:t>61</a:t>
            </a:fld>
            <a:endParaRPr lang="en-US" altLang="en-US" sz="1400" b="0">
              <a:latin typeface="Times New Roman" panose="02020603050405020304" pitchFamily="18" charset="0"/>
            </a:endParaRPr>
          </a:p>
        </p:txBody>
      </p:sp>
      <p:sp>
        <p:nvSpPr>
          <p:cNvPr id="49155" name="AutoShape 3">
            <a:hlinkClick r:id="" action="ppaction://hlinkshowjump?jump=nextslide" highlightClick="1"/>
            <a:extLst>
              <a:ext uri="{FF2B5EF4-FFF2-40B4-BE49-F238E27FC236}">
                <a16:creationId xmlns:a16="http://schemas.microsoft.com/office/drawing/2014/main" id="{B942323D-ADE8-45CB-98E0-7F33E445894F}"/>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49156" name="AutoShape 4">
            <a:hlinkClick r:id="" action="ppaction://hlinkshowjump?jump=previousslide" highlightClick="1"/>
            <a:extLst>
              <a:ext uri="{FF2B5EF4-FFF2-40B4-BE49-F238E27FC236}">
                <a16:creationId xmlns:a16="http://schemas.microsoft.com/office/drawing/2014/main" id="{20503177-A545-48DC-B83D-ACC9705EC073}"/>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49157" name="Rectangle 27">
            <a:extLst>
              <a:ext uri="{FF2B5EF4-FFF2-40B4-BE49-F238E27FC236}">
                <a16:creationId xmlns:a16="http://schemas.microsoft.com/office/drawing/2014/main" id="{2E7FAC5F-031A-4060-B76E-E6F5F9C64D0A}"/>
              </a:ext>
            </a:extLst>
          </p:cNvPr>
          <p:cNvSpPr>
            <a:spLocks noChangeArrowheads="1"/>
          </p:cNvSpPr>
          <p:nvPr/>
        </p:nvSpPr>
        <p:spPr bwMode="auto">
          <a:xfrm>
            <a:off x="228600" y="5334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r>
              <a:rPr lang="en-US" altLang="en-US" sz="2400">
                <a:solidFill>
                  <a:srgbClr val="FFFF00"/>
                </a:solidFill>
                <a:cs typeface="Arial" panose="020B0604020202020204" pitchFamily="34" charset="0"/>
              </a:rPr>
              <a:t>II.3. Dịch vụ FTP</a:t>
            </a:r>
          </a:p>
        </p:txBody>
      </p:sp>
      <p:sp>
        <p:nvSpPr>
          <p:cNvPr id="10" name="Rectangle 9">
            <a:extLst>
              <a:ext uri="{FF2B5EF4-FFF2-40B4-BE49-F238E27FC236}">
                <a16:creationId xmlns:a16="http://schemas.microsoft.com/office/drawing/2014/main" id="{E8F658A2-AEFD-4EE9-9FB7-B53F4742C09B}"/>
              </a:ext>
            </a:extLst>
          </p:cNvPr>
          <p:cNvSpPr/>
          <p:nvPr/>
        </p:nvSpPr>
        <p:spPr>
          <a:xfrm>
            <a:off x="457200" y="1012825"/>
            <a:ext cx="8458200" cy="4968875"/>
          </a:xfrm>
          <a:prstGeom prst="rect">
            <a:avLst/>
          </a:prstGeom>
        </p:spPr>
        <p:txBody>
          <a:bodyPr>
            <a:spAutoFit/>
          </a:bodyPr>
          <a:lstStyle/>
          <a:p>
            <a:pPr eaLnBrk="1" hangingPunct="1">
              <a:lnSpc>
                <a:spcPct val="120000"/>
              </a:lnSpc>
              <a:defRPr/>
            </a:pPr>
            <a:r>
              <a:rPr lang="en-US" sz="2200" b="0" dirty="0">
                <a:latin typeface="+mj-lt"/>
              </a:rPr>
              <a:t>FTP (</a:t>
            </a:r>
            <a:r>
              <a:rPr lang="en-US" sz="2200" b="0" dirty="0" err="1">
                <a:latin typeface="+mj-lt"/>
              </a:rPr>
              <a:t>viết</a:t>
            </a:r>
            <a:r>
              <a:rPr lang="en-US" sz="2200" b="0" dirty="0">
                <a:latin typeface="+mj-lt"/>
              </a:rPr>
              <a:t> </a:t>
            </a:r>
            <a:r>
              <a:rPr lang="en-US" sz="2200" b="0" dirty="0" err="1">
                <a:latin typeface="+mj-lt"/>
              </a:rPr>
              <a:t>tắt</a:t>
            </a:r>
            <a:r>
              <a:rPr lang="en-US" sz="2200" b="0" dirty="0">
                <a:latin typeface="+mj-lt"/>
              </a:rPr>
              <a:t> </a:t>
            </a:r>
            <a:r>
              <a:rPr lang="en-US" sz="2200" b="0" dirty="0" err="1">
                <a:latin typeface="+mj-lt"/>
              </a:rPr>
              <a:t>của</a:t>
            </a:r>
            <a:r>
              <a:rPr lang="en-US" sz="2200" b="0" dirty="0">
                <a:latin typeface="+mj-lt"/>
              </a:rPr>
              <a:t> </a:t>
            </a:r>
            <a:r>
              <a:rPr lang="en-US" sz="2200" b="0" i="1" dirty="0">
                <a:latin typeface="+mj-lt"/>
              </a:rPr>
              <a:t>File Transfer Protocol</a:t>
            </a:r>
            <a:r>
              <a:rPr lang="en-US" sz="2200" b="0" dirty="0">
                <a:latin typeface="+mj-lt"/>
              </a:rPr>
              <a:t> ) </a:t>
            </a:r>
            <a:r>
              <a:rPr lang="en-US" sz="2200" b="0" dirty="0" err="1">
                <a:latin typeface="+mj-lt"/>
              </a:rPr>
              <a:t>là</a:t>
            </a:r>
            <a:r>
              <a:rPr lang="en-US" sz="2200" b="0" dirty="0">
                <a:latin typeface="+mj-lt"/>
              </a:rPr>
              <a:t> </a:t>
            </a:r>
            <a:r>
              <a:rPr lang="en-US" sz="2200" b="0" dirty="0" err="1">
                <a:latin typeface="+mj-lt"/>
              </a:rPr>
              <a:t>một</a:t>
            </a:r>
            <a:r>
              <a:rPr lang="en-US" sz="2200" b="0" dirty="0">
                <a:latin typeface="+mj-lt"/>
              </a:rPr>
              <a:t> </a:t>
            </a:r>
            <a:r>
              <a:rPr lang="en-US" sz="2200" b="0" dirty="0" err="1">
                <a:latin typeface="+mj-lt"/>
              </a:rPr>
              <a:t>giao</a:t>
            </a:r>
            <a:r>
              <a:rPr lang="en-US" sz="2200" b="0" dirty="0">
                <a:latin typeface="+mj-lt"/>
              </a:rPr>
              <a:t> </a:t>
            </a:r>
            <a:r>
              <a:rPr lang="en-US" sz="2200" b="0" dirty="0" err="1">
                <a:latin typeface="+mj-lt"/>
              </a:rPr>
              <a:t>thức</a:t>
            </a:r>
            <a:r>
              <a:rPr lang="en-US" sz="2200" b="0" dirty="0">
                <a:latin typeface="+mj-lt"/>
              </a:rPr>
              <a:t> </a:t>
            </a:r>
            <a:r>
              <a:rPr lang="en-US" sz="2200" b="0" dirty="0" err="1">
                <a:latin typeface="+mj-lt"/>
              </a:rPr>
              <a:t>truyền</a:t>
            </a:r>
            <a:r>
              <a:rPr lang="en-US" sz="2200" b="0" dirty="0">
                <a:latin typeface="+mj-lt"/>
              </a:rPr>
              <a:t> </a:t>
            </a:r>
            <a:r>
              <a:rPr lang="en-US" sz="2200" b="0" dirty="0" err="1">
                <a:latin typeface="+mj-lt"/>
              </a:rPr>
              <a:t>tập</a:t>
            </a:r>
            <a:r>
              <a:rPr lang="en-US" sz="2200" b="0" dirty="0">
                <a:latin typeface="+mj-lt"/>
              </a:rPr>
              <a:t> tin </a:t>
            </a:r>
            <a:r>
              <a:rPr lang="en-US" sz="2200" b="0" dirty="0" err="1">
                <a:latin typeface="+mj-lt"/>
              </a:rPr>
              <a:t>thường</a:t>
            </a:r>
            <a:r>
              <a:rPr lang="en-US" sz="2200" b="0" dirty="0">
                <a:latin typeface="+mj-lt"/>
              </a:rPr>
              <a:t> </a:t>
            </a:r>
            <a:r>
              <a:rPr lang="en-US" sz="2200" b="0" dirty="0" err="1">
                <a:latin typeface="+mj-lt"/>
              </a:rPr>
              <a:t>được</a:t>
            </a:r>
            <a:r>
              <a:rPr lang="en-US" sz="2200" b="0" dirty="0">
                <a:latin typeface="+mj-lt"/>
              </a:rPr>
              <a:t> </a:t>
            </a:r>
            <a:r>
              <a:rPr lang="en-US" sz="2200" b="0" dirty="0" err="1">
                <a:latin typeface="+mj-lt"/>
              </a:rPr>
              <a:t>dùng</a:t>
            </a:r>
            <a:r>
              <a:rPr lang="en-US" sz="2200" b="0" dirty="0">
                <a:latin typeface="+mj-lt"/>
              </a:rPr>
              <a:t> </a:t>
            </a:r>
            <a:r>
              <a:rPr lang="en-US" sz="2200" b="0" dirty="0" err="1">
                <a:latin typeface="+mj-lt"/>
              </a:rPr>
              <a:t>để</a:t>
            </a:r>
            <a:r>
              <a:rPr lang="en-US" sz="2200" b="0" dirty="0">
                <a:latin typeface="+mj-lt"/>
              </a:rPr>
              <a:t> </a:t>
            </a:r>
            <a:r>
              <a:rPr lang="en-US" sz="2200" b="0" dirty="0" err="1">
                <a:latin typeface="+mj-lt"/>
              </a:rPr>
              <a:t>trao</a:t>
            </a:r>
            <a:r>
              <a:rPr lang="en-US" sz="2200" b="0" dirty="0">
                <a:latin typeface="+mj-lt"/>
              </a:rPr>
              <a:t> </a:t>
            </a:r>
            <a:r>
              <a:rPr lang="en-US" sz="2200" b="0" dirty="0" err="1">
                <a:latin typeface="+mj-lt"/>
              </a:rPr>
              <a:t>đổi</a:t>
            </a:r>
            <a:r>
              <a:rPr lang="en-US" sz="2200" b="0" dirty="0">
                <a:latin typeface="+mj-lt"/>
              </a:rPr>
              <a:t> </a:t>
            </a:r>
            <a:r>
              <a:rPr lang="en-US" sz="2200" b="0" dirty="0" err="1">
                <a:latin typeface="+mj-lt"/>
              </a:rPr>
              <a:t>các</a:t>
            </a:r>
            <a:r>
              <a:rPr lang="en-US" sz="2200" b="0" dirty="0">
                <a:latin typeface="+mj-lt"/>
              </a:rPr>
              <a:t> file </a:t>
            </a:r>
            <a:r>
              <a:rPr lang="en-US" sz="2200" b="0" dirty="0" err="1">
                <a:latin typeface="+mj-lt"/>
              </a:rPr>
              <a:t>trên</a:t>
            </a:r>
            <a:r>
              <a:rPr lang="en-US" sz="2200" b="0" dirty="0">
                <a:latin typeface="+mj-lt"/>
              </a:rPr>
              <a:t> </a:t>
            </a:r>
            <a:r>
              <a:rPr lang="en-US" sz="2200" b="0" dirty="0" err="1">
                <a:latin typeface="+mj-lt"/>
              </a:rPr>
              <a:t>mạng</a:t>
            </a:r>
            <a:r>
              <a:rPr lang="en-US" sz="2200" b="0" dirty="0">
                <a:latin typeface="+mj-lt"/>
              </a:rPr>
              <a:t> </a:t>
            </a:r>
            <a:r>
              <a:rPr lang="en-US" sz="2200" b="0" dirty="0" err="1">
                <a:latin typeface="+mj-lt"/>
              </a:rPr>
              <a:t>trên</a:t>
            </a:r>
            <a:r>
              <a:rPr lang="en-US" sz="2200" b="0" dirty="0">
                <a:latin typeface="+mj-lt"/>
              </a:rPr>
              <a:t> </a:t>
            </a:r>
            <a:r>
              <a:rPr lang="en-US" sz="2200" b="0" dirty="0" err="1">
                <a:latin typeface="+mj-lt"/>
              </a:rPr>
              <a:t>nền</a:t>
            </a:r>
            <a:r>
              <a:rPr lang="en-US" sz="2200" b="0" dirty="0">
                <a:latin typeface="+mj-lt"/>
              </a:rPr>
              <a:t> </a:t>
            </a:r>
            <a:r>
              <a:rPr lang="en-US" sz="2200" b="0" dirty="0" err="1">
                <a:latin typeface="+mj-lt"/>
              </a:rPr>
              <a:t>tảng</a:t>
            </a:r>
            <a:r>
              <a:rPr lang="en-US" sz="2200" b="0" dirty="0">
                <a:latin typeface="+mj-lt"/>
              </a:rPr>
              <a:t> TCP/IP. </a:t>
            </a:r>
            <a:r>
              <a:rPr lang="en-US" sz="2200" b="0" dirty="0" err="1">
                <a:latin typeface="+mj-lt"/>
              </a:rPr>
              <a:t>Hoạt</a:t>
            </a:r>
            <a:r>
              <a:rPr lang="en-US" sz="2200" b="0" dirty="0">
                <a:latin typeface="+mj-lt"/>
              </a:rPr>
              <a:t> </a:t>
            </a:r>
            <a:r>
              <a:rPr lang="en-US" sz="2200" b="0" dirty="0" err="1">
                <a:latin typeface="+mj-lt"/>
              </a:rPr>
              <a:t>động</a:t>
            </a:r>
            <a:r>
              <a:rPr lang="en-US" sz="2200" b="0" dirty="0">
                <a:latin typeface="+mj-lt"/>
              </a:rPr>
              <a:t> </a:t>
            </a:r>
            <a:r>
              <a:rPr lang="en-US" sz="2200" b="0" dirty="0" err="1">
                <a:latin typeface="+mj-lt"/>
              </a:rPr>
              <a:t>của</a:t>
            </a:r>
            <a:r>
              <a:rPr lang="en-US" sz="2200" b="0" dirty="0">
                <a:latin typeface="+mj-lt"/>
              </a:rPr>
              <a:t> FTP: </a:t>
            </a:r>
            <a:r>
              <a:rPr lang="en-US" sz="2200" b="0" dirty="0" err="1">
                <a:latin typeface="+mj-lt"/>
              </a:rPr>
              <a:t>Phần</a:t>
            </a:r>
            <a:r>
              <a:rPr lang="en-US" sz="2200" b="0" dirty="0">
                <a:latin typeface="+mj-lt"/>
              </a:rPr>
              <a:t> </a:t>
            </a:r>
            <a:r>
              <a:rPr lang="en-US" sz="2200" b="0" dirty="0" err="1">
                <a:latin typeface="+mj-lt"/>
              </a:rPr>
              <a:t>mềm</a:t>
            </a:r>
            <a:r>
              <a:rPr lang="en-US" sz="2200" b="0" dirty="0">
                <a:latin typeface="+mj-lt"/>
              </a:rPr>
              <a:t> </a:t>
            </a:r>
            <a:r>
              <a:rPr lang="en-US" sz="2200" b="0" dirty="0" err="1">
                <a:latin typeface="+mj-lt"/>
              </a:rPr>
              <a:t>trên</a:t>
            </a:r>
            <a:r>
              <a:rPr lang="en-US" sz="2200" b="0" dirty="0">
                <a:latin typeface="+mj-lt"/>
              </a:rPr>
              <a:t> </a:t>
            </a:r>
            <a:r>
              <a:rPr lang="en-US" sz="2200" b="0" dirty="0" err="1">
                <a:latin typeface="+mj-lt"/>
              </a:rPr>
              <a:t>máy</a:t>
            </a:r>
            <a:r>
              <a:rPr lang="en-US" sz="2200" b="0" dirty="0">
                <a:latin typeface="+mj-lt"/>
              </a:rPr>
              <a:t> </a:t>
            </a:r>
            <a:r>
              <a:rPr lang="en-US" sz="2200" b="0" dirty="0" err="1">
                <a:latin typeface="+mj-lt"/>
              </a:rPr>
              <a:t>chủ</a:t>
            </a:r>
            <a:r>
              <a:rPr lang="en-US" sz="2200" b="0" dirty="0">
                <a:latin typeface="+mj-lt"/>
              </a:rPr>
              <a:t> FTP </a:t>
            </a:r>
            <a:r>
              <a:rPr lang="en-US" sz="2200" b="0" dirty="0" err="1">
                <a:latin typeface="+mj-lt"/>
              </a:rPr>
              <a:t>cung</a:t>
            </a:r>
            <a:r>
              <a:rPr lang="en-US" sz="2200" b="0" dirty="0">
                <a:latin typeface="+mj-lt"/>
              </a:rPr>
              <a:t> </a:t>
            </a:r>
            <a:r>
              <a:rPr lang="en-US" sz="2200" b="0" dirty="0" err="1">
                <a:latin typeface="+mj-lt"/>
              </a:rPr>
              <a:t>cấp</a:t>
            </a:r>
            <a:r>
              <a:rPr lang="en-US" sz="2200" b="0" dirty="0">
                <a:latin typeface="+mj-lt"/>
              </a:rPr>
              <a:t> </a:t>
            </a:r>
            <a:r>
              <a:rPr lang="en-US" sz="2200" b="0" dirty="0" err="1">
                <a:latin typeface="+mj-lt"/>
              </a:rPr>
              <a:t>dịch</a:t>
            </a:r>
            <a:r>
              <a:rPr lang="en-US" sz="2200" b="0" dirty="0">
                <a:latin typeface="+mj-lt"/>
              </a:rPr>
              <a:t> </a:t>
            </a:r>
            <a:r>
              <a:rPr lang="en-US" sz="2200" b="0" dirty="0" err="1">
                <a:latin typeface="+mj-lt"/>
              </a:rPr>
              <a:t>vụ</a:t>
            </a:r>
            <a:r>
              <a:rPr lang="en-US" sz="2200" b="0" dirty="0">
                <a:latin typeface="+mj-lt"/>
              </a:rPr>
              <a:t> FTP, </a:t>
            </a:r>
            <a:r>
              <a:rPr lang="en-US" sz="2200" b="0" dirty="0" err="1">
                <a:latin typeface="+mj-lt"/>
              </a:rPr>
              <a:t>lắng</a:t>
            </a:r>
            <a:r>
              <a:rPr lang="en-US" sz="2200" b="0" dirty="0">
                <a:latin typeface="+mj-lt"/>
              </a:rPr>
              <a:t> </a:t>
            </a:r>
            <a:r>
              <a:rPr lang="en-US" sz="2200" b="0" dirty="0" err="1">
                <a:latin typeface="+mj-lt"/>
              </a:rPr>
              <a:t>nghe</a:t>
            </a:r>
            <a:r>
              <a:rPr lang="en-US" sz="2200" b="0" dirty="0">
                <a:latin typeface="+mj-lt"/>
              </a:rPr>
              <a:t> </a:t>
            </a:r>
            <a:r>
              <a:rPr lang="en-US" sz="2200" b="0" dirty="0" err="1">
                <a:latin typeface="+mj-lt"/>
              </a:rPr>
              <a:t>yêu</a:t>
            </a:r>
            <a:r>
              <a:rPr lang="en-US" sz="2200" b="0" dirty="0">
                <a:latin typeface="+mj-lt"/>
              </a:rPr>
              <a:t> </a:t>
            </a:r>
            <a:r>
              <a:rPr lang="en-US" sz="2200" b="0" dirty="0" err="1">
                <a:latin typeface="+mj-lt"/>
              </a:rPr>
              <a:t>cầu</a:t>
            </a:r>
            <a:r>
              <a:rPr lang="en-US" sz="2200" b="0" dirty="0">
                <a:latin typeface="+mj-lt"/>
              </a:rPr>
              <a:t> </a:t>
            </a:r>
            <a:r>
              <a:rPr lang="en-US" sz="2200" b="0" dirty="0" err="1">
                <a:latin typeface="+mj-lt"/>
              </a:rPr>
              <a:t>về</a:t>
            </a:r>
            <a:r>
              <a:rPr lang="en-US" sz="2200" b="0" dirty="0">
                <a:latin typeface="+mj-lt"/>
              </a:rPr>
              <a:t> </a:t>
            </a:r>
            <a:r>
              <a:rPr lang="en-US" sz="2200" b="0" dirty="0" err="1">
                <a:latin typeface="+mj-lt"/>
              </a:rPr>
              <a:t>dịch</a:t>
            </a:r>
            <a:r>
              <a:rPr lang="en-US" sz="2200" b="0" dirty="0">
                <a:latin typeface="+mj-lt"/>
              </a:rPr>
              <a:t> </a:t>
            </a:r>
            <a:r>
              <a:rPr lang="en-US" sz="2200" b="0" dirty="0" err="1">
                <a:latin typeface="+mj-lt"/>
              </a:rPr>
              <a:t>vụ</a:t>
            </a:r>
            <a:r>
              <a:rPr lang="en-US" sz="2200" b="0" dirty="0">
                <a:latin typeface="+mj-lt"/>
              </a:rPr>
              <a:t> </a:t>
            </a:r>
            <a:r>
              <a:rPr lang="en-US" sz="2200" b="0" dirty="0" err="1">
                <a:latin typeface="+mj-lt"/>
              </a:rPr>
              <a:t>từ</a:t>
            </a:r>
            <a:r>
              <a:rPr lang="en-US" sz="2200" b="0" dirty="0">
                <a:latin typeface="+mj-lt"/>
              </a:rPr>
              <a:t> </a:t>
            </a:r>
            <a:r>
              <a:rPr lang="en-US" sz="2200" b="0" dirty="0" err="1">
                <a:latin typeface="+mj-lt"/>
              </a:rPr>
              <a:t>các</a:t>
            </a:r>
            <a:r>
              <a:rPr lang="en-US" sz="2200" b="0" dirty="0">
                <a:latin typeface="+mj-lt"/>
              </a:rPr>
              <a:t> </a:t>
            </a:r>
            <a:r>
              <a:rPr lang="en-US" sz="2200" b="0" dirty="0" err="1">
                <a:latin typeface="+mj-lt"/>
              </a:rPr>
              <a:t>máy</a:t>
            </a:r>
            <a:r>
              <a:rPr lang="en-US" sz="2200" b="0" dirty="0">
                <a:latin typeface="+mj-lt"/>
              </a:rPr>
              <a:t> </a:t>
            </a:r>
            <a:r>
              <a:rPr lang="en-US" sz="2200" b="0" dirty="0" err="1">
                <a:latin typeface="+mj-lt"/>
              </a:rPr>
              <a:t>của</a:t>
            </a:r>
            <a:r>
              <a:rPr lang="en-US" sz="2200" b="0" dirty="0">
                <a:latin typeface="+mj-lt"/>
              </a:rPr>
              <a:t> </a:t>
            </a:r>
            <a:r>
              <a:rPr lang="en-US" sz="2200" b="0" dirty="0" err="1">
                <a:latin typeface="+mj-lt"/>
              </a:rPr>
              <a:t>người</a:t>
            </a:r>
            <a:r>
              <a:rPr lang="en-US" sz="2200" b="0" dirty="0">
                <a:latin typeface="+mj-lt"/>
              </a:rPr>
              <a:t> </a:t>
            </a:r>
            <a:r>
              <a:rPr lang="en-US" sz="2200" b="0" dirty="0" err="1">
                <a:latin typeface="+mj-lt"/>
              </a:rPr>
              <a:t>sử</a:t>
            </a:r>
            <a:r>
              <a:rPr lang="en-US" sz="2200" b="0" dirty="0">
                <a:latin typeface="+mj-lt"/>
              </a:rPr>
              <a:t> </a:t>
            </a:r>
            <a:r>
              <a:rPr lang="en-US" sz="2200" b="0" dirty="0" err="1">
                <a:latin typeface="+mj-lt"/>
              </a:rPr>
              <a:t>dụng</a:t>
            </a:r>
            <a:r>
              <a:rPr lang="en-US" sz="2200" b="0" dirty="0">
                <a:latin typeface="+mj-lt"/>
              </a:rPr>
              <a:t> </a:t>
            </a:r>
            <a:r>
              <a:rPr lang="en-US" sz="2200" b="0" dirty="0" err="1">
                <a:latin typeface="+mj-lt"/>
              </a:rPr>
              <a:t>và</a:t>
            </a:r>
            <a:r>
              <a:rPr lang="en-US" sz="2200" b="0" dirty="0">
                <a:latin typeface="+mj-lt"/>
              </a:rPr>
              <a:t> </a:t>
            </a:r>
            <a:r>
              <a:rPr lang="en-US" sz="2200" b="0" dirty="0" err="1">
                <a:latin typeface="+mj-lt"/>
              </a:rPr>
              <a:t>khởi</a:t>
            </a:r>
            <a:r>
              <a:rPr lang="en-US" sz="2200" b="0" dirty="0">
                <a:latin typeface="+mj-lt"/>
              </a:rPr>
              <a:t> </a:t>
            </a:r>
            <a:r>
              <a:rPr lang="en-US" sz="2200" b="0" dirty="0" err="1">
                <a:latin typeface="+mj-lt"/>
              </a:rPr>
              <a:t>tạo</a:t>
            </a:r>
            <a:r>
              <a:rPr lang="en-US" sz="2200" b="0" dirty="0">
                <a:latin typeface="+mj-lt"/>
              </a:rPr>
              <a:t> </a:t>
            </a:r>
            <a:r>
              <a:rPr lang="en-US" sz="2200" b="0" dirty="0" err="1">
                <a:latin typeface="+mj-lt"/>
              </a:rPr>
              <a:t>một</a:t>
            </a:r>
            <a:r>
              <a:rPr lang="en-US" sz="2200" b="0" dirty="0">
                <a:latin typeface="+mj-lt"/>
              </a:rPr>
              <a:t> </a:t>
            </a:r>
            <a:r>
              <a:rPr lang="en-US" sz="2200" b="0" dirty="0" err="1">
                <a:latin typeface="+mj-lt"/>
              </a:rPr>
              <a:t>liên</a:t>
            </a:r>
            <a:r>
              <a:rPr lang="en-US" sz="2200" b="0" dirty="0">
                <a:latin typeface="+mj-lt"/>
              </a:rPr>
              <a:t> </a:t>
            </a:r>
            <a:r>
              <a:rPr lang="en-US" sz="2200" b="0" dirty="0" err="1">
                <a:latin typeface="+mj-lt"/>
              </a:rPr>
              <a:t>kết</a:t>
            </a:r>
            <a:r>
              <a:rPr lang="en-US" sz="2200" b="0" dirty="0">
                <a:latin typeface="+mj-lt"/>
              </a:rPr>
              <a:t> </a:t>
            </a:r>
            <a:r>
              <a:rPr lang="en-US" sz="2200" b="0" dirty="0" err="1">
                <a:latin typeface="+mj-lt"/>
              </a:rPr>
              <a:t>với</a:t>
            </a:r>
            <a:r>
              <a:rPr lang="en-US" sz="2200" b="0" dirty="0">
                <a:latin typeface="+mj-lt"/>
              </a:rPr>
              <a:t> </a:t>
            </a:r>
            <a:r>
              <a:rPr lang="en-US" sz="2200" b="0" dirty="0" err="1">
                <a:latin typeface="+mj-lt"/>
              </a:rPr>
              <a:t>máy</a:t>
            </a:r>
            <a:r>
              <a:rPr lang="en-US" sz="2200" b="0" dirty="0">
                <a:latin typeface="+mj-lt"/>
              </a:rPr>
              <a:t> </a:t>
            </a:r>
            <a:r>
              <a:rPr lang="en-US" sz="2200" b="0" dirty="0" err="1">
                <a:latin typeface="+mj-lt"/>
              </a:rPr>
              <a:t>chủ</a:t>
            </a:r>
            <a:r>
              <a:rPr lang="en-US" sz="2200" b="0" dirty="0">
                <a:latin typeface="+mj-lt"/>
              </a:rPr>
              <a:t>. </a:t>
            </a:r>
            <a:r>
              <a:rPr lang="en-US" sz="2200" b="0" dirty="0" err="1">
                <a:latin typeface="+mj-lt"/>
              </a:rPr>
              <a:t>Một</a:t>
            </a:r>
            <a:r>
              <a:rPr lang="en-US" sz="2200" b="0" dirty="0">
                <a:latin typeface="+mj-lt"/>
              </a:rPr>
              <a:t> </a:t>
            </a:r>
            <a:r>
              <a:rPr lang="en-US" sz="2200" b="0" dirty="0" err="1">
                <a:latin typeface="+mj-lt"/>
              </a:rPr>
              <a:t>khi</a:t>
            </a:r>
            <a:r>
              <a:rPr lang="en-US" sz="2200" b="0" dirty="0">
                <a:latin typeface="+mj-lt"/>
              </a:rPr>
              <a:t> </a:t>
            </a:r>
            <a:r>
              <a:rPr lang="en-US" sz="2200" b="0" dirty="0" err="1">
                <a:latin typeface="+mj-lt"/>
              </a:rPr>
              <a:t>hai</a:t>
            </a:r>
            <a:r>
              <a:rPr lang="en-US" sz="2200" b="0" dirty="0">
                <a:latin typeface="+mj-lt"/>
              </a:rPr>
              <a:t> </a:t>
            </a:r>
            <a:r>
              <a:rPr lang="en-US" sz="2200" b="0" dirty="0" err="1">
                <a:latin typeface="+mj-lt"/>
              </a:rPr>
              <a:t>máy</a:t>
            </a:r>
            <a:r>
              <a:rPr lang="en-US" sz="2200" b="0" dirty="0">
                <a:latin typeface="+mj-lt"/>
              </a:rPr>
              <a:t> </a:t>
            </a:r>
            <a:r>
              <a:rPr lang="en-US" sz="2200" b="0" dirty="0" err="1">
                <a:latin typeface="+mj-lt"/>
              </a:rPr>
              <a:t>đã</a:t>
            </a:r>
            <a:r>
              <a:rPr lang="en-US" sz="2200" b="0" dirty="0">
                <a:latin typeface="+mj-lt"/>
              </a:rPr>
              <a:t> </a:t>
            </a:r>
            <a:r>
              <a:rPr lang="en-US" sz="2200" b="0" dirty="0" err="1">
                <a:latin typeface="+mj-lt"/>
              </a:rPr>
              <a:t>liên</a:t>
            </a:r>
            <a:r>
              <a:rPr lang="en-US" sz="2200" b="0" dirty="0">
                <a:latin typeface="+mj-lt"/>
              </a:rPr>
              <a:t> </a:t>
            </a:r>
            <a:r>
              <a:rPr lang="en-US" sz="2200" b="0" dirty="0" err="1">
                <a:latin typeface="+mj-lt"/>
              </a:rPr>
              <a:t>kết</a:t>
            </a:r>
            <a:r>
              <a:rPr lang="en-US" sz="2200" b="0" dirty="0">
                <a:latin typeface="+mj-lt"/>
              </a:rPr>
              <a:t> </a:t>
            </a:r>
            <a:r>
              <a:rPr lang="en-US" sz="2200" b="0" dirty="0" err="1">
                <a:latin typeface="+mj-lt"/>
              </a:rPr>
              <a:t>với</a:t>
            </a:r>
            <a:r>
              <a:rPr lang="en-US" sz="2200" b="0" dirty="0">
                <a:latin typeface="+mj-lt"/>
              </a:rPr>
              <a:t> </a:t>
            </a:r>
            <a:r>
              <a:rPr lang="en-US" sz="2200" b="0" dirty="0" err="1">
                <a:latin typeface="+mj-lt"/>
              </a:rPr>
              <a:t>nhau</a:t>
            </a:r>
            <a:r>
              <a:rPr lang="en-US" sz="2200" b="0" dirty="0">
                <a:latin typeface="+mj-lt"/>
              </a:rPr>
              <a:t>, </a:t>
            </a:r>
            <a:r>
              <a:rPr lang="en-US" sz="2200" b="0" dirty="0" err="1">
                <a:latin typeface="+mj-lt"/>
              </a:rPr>
              <a:t>máy</a:t>
            </a:r>
            <a:r>
              <a:rPr lang="en-US" sz="2200" b="0" dirty="0">
                <a:latin typeface="+mj-lt"/>
              </a:rPr>
              <a:t> </a:t>
            </a:r>
            <a:r>
              <a:rPr lang="en-US" sz="2200" b="0" dirty="0" err="1">
                <a:latin typeface="+mj-lt"/>
              </a:rPr>
              <a:t>khách</a:t>
            </a:r>
            <a:r>
              <a:rPr lang="en-US" sz="2200" b="0" dirty="0">
                <a:latin typeface="+mj-lt"/>
              </a:rPr>
              <a:t> </a:t>
            </a:r>
            <a:r>
              <a:rPr lang="en-US" sz="2200" b="0" dirty="0" err="1">
                <a:latin typeface="+mj-lt"/>
              </a:rPr>
              <a:t>có</a:t>
            </a:r>
            <a:r>
              <a:rPr lang="en-US" sz="2200" b="0" dirty="0">
                <a:latin typeface="+mj-lt"/>
              </a:rPr>
              <a:t> </a:t>
            </a:r>
            <a:r>
              <a:rPr lang="en-US" sz="2200" b="0" dirty="0" err="1">
                <a:latin typeface="+mj-lt"/>
              </a:rPr>
              <a:t>thể</a:t>
            </a:r>
            <a:r>
              <a:rPr lang="en-US" sz="2200" b="0" dirty="0">
                <a:latin typeface="+mj-lt"/>
              </a:rPr>
              <a:t> </a:t>
            </a:r>
            <a:r>
              <a:rPr lang="en-US" sz="2200" b="0" dirty="0" err="1">
                <a:latin typeface="+mj-lt"/>
              </a:rPr>
              <a:t>xử</a:t>
            </a:r>
            <a:r>
              <a:rPr lang="en-US" sz="2200" b="0" dirty="0">
                <a:latin typeface="+mj-lt"/>
              </a:rPr>
              <a:t> </a:t>
            </a:r>
            <a:r>
              <a:rPr lang="en-US" sz="2200" b="0" dirty="0" err="1">
                <a:latin typeface="+mj-lt"/>
              </a:rPr>
              <a:t>lý</a:t>
            </a:r>
            <a:r>
              <a:rPr lang="en-US" sz="2200" b="0" dirty="0">
                <a:latin typeface="+mj-lt"/>
              </a:rPr>
              <a:t> </a:t>
            </a:r>
            <a:r>
              <a:rPr lang="en-US" sz="2200" b="0" dirty="0" err="1">
                <a:latin typeface="+mj-lt"/>
              </a:rPr>
              <a:t>một</a:t>
            </a:r>
            <a:r>
              <a:rPr lang="en-US" sz="2200" b="0" dirty="0">
                <a:latin typeface="+mj-lt"/>
              </a:rPr>
              <a:t> </a:t>
            </a:r>
            <a:r>
              <a:rPr lang="en-US" sz="2200" b="0" dirty="0" err="1">
                <a:latin typeface="+mj-lt"/>
              </a:rPr>
              <a:t>số</a:t>
            </a:r>
            <a:r>
              <a:rPr lang="en-US" sz="2200" b="0" dirty="0">
                <a:latin typeface="+mj-lt"/>
              </a:rPr>
              <a:t> </a:t>
            </a:r>
            <a:r>
              <a:rPr lang="en-US" sz="2200" b="0" dirty="0" err="1">
                <a:latin typeface="+mj-lt"/>
              </a:rPr>
              <a:t>thao</a:t>
            </a:r>
            <a:r>
              <a:rPr lang="en-US" sz="2200" b="0" dirty="0">
                <a:latin typeface="+mj-lt"/>
              </a:rPr>
              <a:t> </a:t>
            </a:r>
            <a:r>
              <a:rPr lang="en-US" sz="2200" b="0" dirty="0" err="1">
                <a:latin typeface="+mj-lt"/>
              </a:rPr>
              <a:t>tác</a:t>
            </a:r>
            <a:r>
              <a:rPr lang="en-US" sz="2200" b="0" dirty="0">
                <a:latin typeface="+mj-lt"/>
              </a:rPr>
              <a:t> </a:t>
            </a:r>
            <a:r>
              <a:rPr lang="en-US" sz="2200" b="0" dirty="0" err="1">
                <a:latin typeface="+mj-lt"/>
              </a:rPr>
              <a:t>về</a:t>
            </a:r>
            <a:r>
              <a:rPr lang="en-US" sz="2200" b="0" dirty="0">
                <a:latin typeface="+mj-lt"/>
              </a:rPr>
              <a:t> </a:t>
            </a:r>
            <a:r>
              <a:rPr lang="en-US" sz="2200" b="0" dirty="0" err="1">
                <a:latin typeface="+mj-lt"/>
              </a:rPr>
              <a:t>tập</a:t>
            </a:r>
            <a:r>
              <a:rPr lang="en-US" sz="2200" b="0" dirty="0">
                <a:latin typeface="+mj-lt"/>
              </a:rPr>
              <a:t> tin, upload </a:t>
            </a:r>
            <a:r>
              <a:rPr lang="en-US" sz="2200" b="0" dirty="0" err="1">
                <a:latin typeface="+mj-lt"/>
              </a:rPr>
              <a:t>hoặc</a:t>
            </a:r>
            <a:r>
              <a:rPr lang="en-US" sz="2200" b="0" dirty="0">
                <a:latin typeface="+mj-lt"/>
              </a:rPr>
              <a:t> download, </a:t>
            </a:r>
            <a:r>
              <a:rPr lang="en-US" sz="2200" b="0" dirty="0" err="1">
                <a:latin typeface="+mj-lt"/>
              </a:rPr>
              <a:t>đổi</a:t>
            </a:r>
            <a:r>
              <a:rPr lang="en-US" sz="2200" b="0" dirty="0">
                <a:latin typeface="+mj-lt"/>
              </a:rPr>
              <a:t> </a:t>
            </a:r>
            <a:r>
              <a:rPr lang="en-US" sz="2200" b="0" dirty="0" err="1">
                <a:latin typeface="+mj-lt"/>
              </a:rPr>
              <a:t>tên</a:t>
            </a:r>
            <a:r>
              <a:rPr lang="en-US" sz="2200" b="0" dirty="0">
                <a:latin typeface="+mj-lt"/>
              </a:rPr>
              <a:t>, </a:t>
            </a:r>
            <a:r>
              <a:rPr lang="en-US" sz="2200" b="0" dirty="0" err="1">
                <a:latin typeface="+mj-lt"/>
              </a:rPr>
              <a:t>xóa</a:t>
            </a:r>
            <a:r>
              <a:rPr lang="en-US" sz="2200" b="0" dirty="0">
                <a:latin typeface="+mj-lt"/>
              </a:rPr>
              <a:t> </a:t>
            </a:r>
            <a:r>
              <a:rPr lang="en-US" sz="2200" b="0" dirty="0" err="1">
                <a:latin typeface="+mj-lt"/>
              </a:rPr>
              <a:t>tập</a:t>
            </a:r>
            <a:r>
              <a:rPr lang="en-US" sz="2200" b="0" dirty="0">
                <a:latin typeface="+mj-lt"/>
              </a:rPr>
              <a:t> tin v.v.. </a:t>
            </a:r>
            <a:r>
              <a:rPr lang="en-US" sz="2200" b="0" dirty="0" err="1">
                <a:latin typeface="+mj-lt"/>
              </a:rPr>
              <a:t>Hầu</a:t>
            </a:r>
            <a:r>
              <a:rPr lang="en-US" sz="2200" b="0" dirty="0">
                <a:latin typeface="+mj-lt"/>
              </a:rPr>
              <a:t> </a:t>
            </a:r>
            <a:r>
              <a:rPr lang="en-US" sz="2200" b="0" dirty="0" err="1">
                <a:latin typeface="+mj-lt"/>
              </a:rPr>
              <a:t>như</a:t>
            </a:r>
            <a:r>
              <a:rPr lang="en-US" sz="2200" b="0" dirty="0">
                <a:latin typeface="+mj-lt"/>
              </a:rPr>
              <a:t> </a:t>
            </a:r>
            <a:r>
              <a:rPr lang="en-US" sz="2200" b="0" dirty="0" err="1">
                <a:latin typeface="+mj-lt"/>
              </a:rPr>
              <a:t>bất</a:t>
            </a:r>
            <a:r>
              <a:rPr lang="en-US" sz="2200" b="0" dirty="0">
                <a:latin typeface="+mj-lt"/>
              </a:rPr>
              <a:t> </a:t>
            </a:r>
            <a:r>
              <a:rPr lang="en-US" sz="2200" b="0" dirty="0" err="1">
                <a:latin typeface="+mj-lt"/>
              </a:rPr>
              <a:t>cứ</a:t>
            </a:r>
            <a:r>
              <a:rPr lang="en-US" sz="2200" b="0" dirty="0">
                <a:latin typeface="+mj-lt"/>
              </a:rPr>
              <a:t> </a:t>
            </a:r>
            <a:r>
              <a:rPr lang="en-US" sz="2200" b="0" dirty="0" err="1">
                <a:latin typeface="+mj-lt"/>
              </a:rPr>
              <a:t>một</a:t>
            </a:r>
            <a:r>
              <a:rPr lang="en-US" sz="2200" b="0" dirty="0">
                <a:latin typeface="+mj-lt"/>
              </a:rPr>
              <a:t> </a:t>
            </a:r>
            <a:r>
              <a:rPr lang="en-US" sz="2200" b="0" dirty="0" err="1">
                <a:latin typeface="+mj-lt"/>
              </a:rPr>
              <a:t>hệ</a:t>
            </a:r>
            <a:r>
              <a:rPr lang="en-US" sz="2200" b="0" dirty="0">
                <a:latin typeface="+mj-lt"/>
              </a:rPr>
              <a:t> </a:t>
            </a:r>
            <a:r>
              <a:rPr lang="en-US" sz="2200" b="0" dirty="0" err="1">
                <a:latin typeface="+mj-lt"/>
              </a:rPr>
              <a:t>điều</a:t>
            </a:r>
            <a:r>
              <a:rPr lang="en-US" sz="2200" b="0" dirty="0">
                <a:latin typeface="+mj-lt"/>
              </a:rPr>
              <a:t> </a:t>
            </a:r>
            <a:r>
              <a:rPr lang="en-US" sz="2200" b="0" dirty="0" err="1">
                <a:latin typeface="+mj-lt"/>
              </a:rPr>
              <a:t>hành</a:t>
            </a:r>
            <a:r>
              <a:rPr lang="en-US" sz="2200" b="0" dirty="0">
                <a:latin typeface="+mj-lt"/>
              </a:rPr>
              <a:t> </a:t>
            </a:r>
            <a:r>
              <a:rPr lang="en-US" sz="2200" b="0" dirty="0" err="1">
                <a:latin typeface="+mj-lt"/>
              </a:rPr>
              <a:t>máy</a:t>
            </a:r>
            <a:r>
              <a:rPr lang="en-US" sz="2200" b="0" dirty="0">
                <a:latin typeface="+mj-lt"/>
              </a:rPr>
              <a:t> </a:t>
            </a:r>
            <a:r>
              <a:rPr lang="en-US" sz="2200" b="0" dirty="0" err="1">
                <a:latin typeface="+mj-lt"/>
              </a:rPr>
              <a:t>tính</a:t>
            </a:r>
            <a:r>
              <a:rPr lang="en-US" sz="2200" b="0" dirty="0">
                <a:latin typeface="+mj-lt"/>
              </a:rPr>
              <a:t> </a:t>
            </a:r>
            <a:r>
              <a:rPr lang="en-US" sz="2200" b="0" dirty="0" err="1">
                <a:latin typeface="+mj-lt"/>
              </a:rPr>
              <a:t>nào</a:t>
            </a:r>
            <a:r>
              <a:rPr lang="en-US" sz="2200" b="0" dirty="0">
                <a:latin typeface="+mj-lt"/>
              </a:rPr>
              <a:t> </a:t>
            </a:r>
            <a:r>
              <a:rPr lang="en-US" sz="2200" b="0" dirty="0" err="1">
                <a:latin typeface="+mj-lt"/>
              </a:rPr>
              <a:t>cũng</a:t>
            </a:r>
            <a:r>
              <a:rPr lang="en-US" sz="2200" b="0" dirty="0">
                <a:latin typeface="+mj-lt"/>
              </a:rPr>
              <a:t> </a:t>
            </a:r>
            <a:r>
              <a:rPr lang="en-US" sz="2200" b="0" dirty="0" err="1">
                <a:latin typeface="+mj-lt"/>
              </a:rPr>
              <a:t>hỗ</a:t>
            </a:r>
            <a:r>
              <a:rPr lang="en-US" sz="2200" b="0" dirty="0">
                <a:latin typeface="+mj-lt"/>
              </a:rPr>
              <a:t> </a:t>
            </a:r>
            <a:r>
              <a:rPr lang="en-US" sz="2200" b="0" dirty="0" err="1">
                <a:latin typeface="+mj-lt"/>
              </a:rPr>
              <a:t>trợ</a:t>
            </a:r>
            <a:r>
              <a:rPr lang="en-US" sz="2200" b="0" dirty="0">
                <a:latin typeface="+mj-lt"/>
              </a:rPr>
              <a:t> </a:t>
            </a:r>
            <a:r>
              <a:rPr lang="en-US" sz="2200" b="0" dirty="0" err="1">
                <a:latin typeface="+mj-lt"/>
              </a:rPr>
              <a:t>giao</a:t>
            </a:r>
            <a:r>
              <a:rPr lang="en-US" sz="2200" b="0" dirty="0">
                <a:latin typeface="+mj-lt"/>
              </a:rPr>
              <a:t> </a:t>
            </a:r>
            <a:r>
              <a:rPr lang="en-US" sz="2200" b="0" dirty="0" err="1">
                <a:latin typeface="+mj-lt"/>
              </a:rPr>
              <a:t>thức</a:t>
            </a:r>
            <a:r>
              <a:rPr lang="en-US" sz="2200" b="0" dirty="0">
                <a:latin typeface="+mj-lt"/>
              </a:rPr>
              <a:t> FTP. </a:t>
            </a:r>
            <a:r>
              <a:rPr lang="en-US" sz="2200" b="0" dirty="0" err="1">
                <a:latin typeface="+mj-lt"/>
              </a:rPr>
              <a:t>Điều</a:t>
            </a:r>
            <a:r>
              <a:rPr lang="en-US" sz="2200" b="0" dirty="0">
                <a:latin typeface="+mj-lt"/>
              </a:rPr>
              <a:t> </a:t>
            </a:r>
            <a:r>
              <a:rPr lang="en-US" sz="2200" b="0" dirty="0" err="1">
                <a:latin typeface="+mj-lt"/>
              </a:rPr>
              <a:t>này</a:t>
            </a:r>
            <a:r>
              <a:rPr lang="en-US" sz="2200" b="0" dirty="0">
                <a:latin typeface="+mj-lt"/>
              </a:rPr>
              <a:t> </a:t>
            </a:r>
            <a:r>
              <a:rPr lang="en-US" sz="2200" b="0" dirty="0" err="1">
                <a:latin typeface="+mj-lt"/>
              </a:rPr>
              <a:t>cho</a:t>
            </a:r>
            <a:r>
              <a:rPr lang="en-US" sz="2200" b="0" dirty="0">
                <a:latin typeface="+mj-lt"/>
              </a:rPr>
              <a:t> </a:t>
            </a:r>
            <a:r>
              <a:rPr lang="en-US" sz="2200" b="0" dirty="0" err="1">
                <a:latin typeface="+mj-lt"/>
              </a:rPr>
              <a:t>phép</a:t>
            </a:r>
            <a:r>
              <a:rPr lang="en-US" sz="2200" b="0" dirty="0">
                <a:latin typeface="+mj-lt"/>
              </a:rPr>
              <a:t> </a:t>
            </a:r>
            <a:r>
              <a:rPr lang="en-US" sz="2200" b="0" dirty="0" err="1">
                <a:latin typeface="+mj-lt"/>
              </a:rPr>
              <a:t>tất</a:t>
            </a:r>
            <a:r>
              <a:rPr lang="en-US" sz="2200" b="0" dirty="0">
                <a:latin typeface="+mj-lt"/>
              </a:rPr>
              <a:t> </a:t>
            </a:r>
            <a:r>
              <a:rPr lang="en-US" sz="2200" b="0" dirty="0" err="1">
                <a:latin typeface="+mj-lt"/>
              </a:rPr>
              <a:t>cả</a:t>
            </a:r>
            <a:r>
              <a:rPr lang="en-US" sz="2200" b="0" dirty="0">
                <a:latin typeface="+mj-lt"/>
              </a:rPr>
              <a:t> </a:t>
            </a:r>
            <a:r>
              <a:rPr lang="en-US" sz="2200" b="0" dirty="0" err="1">
                <a:latin typeface="+mj-lt"/>
              </a:rPr>
              <a:t>các</a:t>
            </a:r>
            <a:r>
              <a:rPr lang="en-US" sz="2200" b="0" dirty="0">
                <a:latin typeface="+mj-lt"/>
              </a:rPr>
              <a:t> </a:t>
            </a:r>
            <a:r>
              <a:rPr lang="en-US" sz="2200" b="0" dirty="0" err="1">
                <a:latin typeface="+mj-lt"/>
              </a:rPr>
              <a:t>máy</a:t>
            </a:r>
            <a:r>
              <a:rPr lang="en-US" sz="2200" b="0" dirty="0">
                <a:latin typeface="+mj-lt"/>
              </a:rPr>
              <a:t> </a:t>
            </a:r>
            <a:r>
              <a:rPr lang="en-US" sz="2200" b="0" dirty="0" err="1">
                <a:latin typeface="+mj-lt"/>
              </a:rPr>
              <a:t>tính</a:t>
            </a:r>
            <a:r>
              <a:rPr lang="en-US" sz="2200" b="0" dirty="0">
                <a:latin typeface="+mj-lt"/>
              </a:rPr>
              <a:t> </a:t>
            </a:r>
            <a:r>
              <a:rPr lang="en-US" sz="2200" b="0" dirty="0" err="1">
                <a:latin typeface="+mj-lt"/>
              </a:rPr>
              <a:t>trên</a:t>
            </a:r>
            <a:r>
              <a:rPr lang="en-US" sz="2200" b="0" dirty="0">
                <a:latin typeface="+mj-lt"/>
              </a:rPr>
              <a:t> </a:t>
            </a:r>
            <a:r>
              <a:rPr lang="en-US" sz="2200" b="0" dirty="0" err="1">
                <a:latin typeface="+mj-lt"/>
              </a:rPr>
              <a:t>mạng</a:t>
            </a:r>
            <a:r>
              <a:rPr lang="en-US" sz="2200" b="0" dirty="0">
                <a:latin typeface="+mj-lt"/>
              </a:rPr>
              <a:t> </a:t>
            </a:r>
            <a:r>
              <a:rPr lang="en-US" sz="2200" b="0" dirty="0" err="1">
                <a:latin typeface="+mj-lt"/>
              </a:rPr>
              <a:t>chạy</a:t>
            </a:r>
            <a:r>
              <a:rPr lang="en-US" sz="2200" b="0" dirty="0">
                <a:latin typeface="+mj-lt"/>
              </a:rPr>
              <a:t> </a:t>
            </a:r>
            <a:r>
              <a:rPr lang="en-US" sz="2200" b="0" dirty="0" err="1">
                <a:latin typeface="+mj-lt"/>
              </a:rPr>
              <a:t>trên</a:t>
            </a:r>
            <a:r>
              <a:rPr lang="en-US" sz="2200" b="0" dirty="0">
                <a:latin typeface="+mj-lt"/>
              </a:rPr>
              <a:t> </a:t>
            </a:r>
            <a:r>
              <a:rPr lang="en-US" sz="2200" b="0" dirty="0" err="1">
                <a:latin typeface="+mj-lt"/>
              </a:rPr>
              <a:t>nền</a:t>
            </a:r>
            <a:r>
              <a:rPr lang="en-US" sz="2200" b="0" dirty="0">
                <a:latin typeface="+mj-lt"/>
              </a:rPr>
              <a:t> TCP/IP, </a:t>
            </a:r>
            <a:r>
              <a:rPr lang="en-US" sz="2200" b="0" dirty="0" err="1">
                <a:latin typeface="+mj-lt"/>
              </a:rPr>
              <a:t>đều</a:t>
            </a:r>
            <a:r>
              <a:rPr lang="en-US" sz="2200" b="0" dirty="0">
                <a:latin typeface="+mj-lt"/>
              </a:rPr>
              <a:t> </a:t>
            </a:r>
            <a:r>
              <a:rPr lang="en-US" sz="2200" b="0" dirty="0" err="1">
                <a:latin typeface="+mj-lt"/>
              </a:rPr>
              <a:t>có</a:t>
            </a:r>
            <a:r>
              <a:rPr lang="en-US" sz="2200" b="0" dirty="0">
                <a:latin typeface="+mj-lt"/>
              </a:rPr>
              <a:t> </a:t>
            </a:r>
            <a:r>
              <a:rPr lang="en-US" sz="2200" b="0" dirty="0" err="1">
                <a:latin typeface="+mj-lt"/>
              </a:rPr>
              <a:t>thể</a:t>
            </a:r>
            <a:r>
              <a:rPr lang="en-US" sz="2200" b="0" dirty="0">
                <a:latin typeface="+mj-lt"/>
              </a:rPr>
              <a:t> </a:t>
            </a:r>
            <a:r>
              <a:rPr lang="en-US" sz="2200" b="0" dirty="0" err="1">
                <a:latin typeface="+mj-lt"/>
              </a:rPr>
              <a:t>xử</a:t>
            </a:r>
            <a:r>
              <a:rPr lang="en-US" sz="2200" b="0" dirty="0">
                <a:latin typeface="+mj-lt"/>
              </a:rPr>
              <a:t> </a:t>
            </a:r>
            <a:r>
              <a:rPr lang="en-US" sz="2200" b="0" dirty="0" err="1">
                <a:latin typeface="+mj-lt"/>
              </a:rPr>
              <a:t>lý</a:t>
            </a:r>
            <a:r>
              <a:rPr lang="en-US" sz="2200" b="0" dirty="0">
                <a:latin typeface="+mj-lt"/>
              </a:rPr>
              <a:t> </a:t>
            </a:r>
            <a:r>
              <a:rPr lang="en-US" sz="2200" b="0" dirty="0" err="1">
                <a:latin typeface="+mj-lt"/>
              </a:rPr>
              <a:t>các</a:t>
            </a:r>
            <a:r>
              <a:rPr lang="en-US" sz="2200" b="0" dirty="0">
                <a:latin typeface="+mj-lt"/>
              </a:rPr>
              <a:t> files </a:t>
            </a:r>
            <a:r>
              <a:rPr lang="en-US" sz="2200" b="0" dirty="0" err="1">
                <a:latin typeface="+mj-lt"/>
              </a:rPr>
              <a:t>trên</a:t>
            </a:r>
            <a:r>
              <a:rPr lang="en-US" sz="2200" b="0" dirty="0">
                <a:latin typeface="+mj-lt"/>
              </a:rPr>
              <a:t> </a:t>
            </a:r>
            <a:r>
              <a:rPr lang="en-US" sz="2200" b="0" dirty="0" err="1">
                <a:latin typeface="+mj-lt"/>
              </a:rPr>
              <a:t>một</a:t>
            </a:r>
            <a:r>
              <a:rPr lang="en-US" sz="2200" b="0" dirty="0">
                <a:latin typeface="+mj-lt"/>
              </a:rPr>
              <a:t> </a:t>
            </a:r>
            <a:r>
              <a:rPr lang="en-US" sz="2200" b="0" dirty="0" err="1">
                <a:latin typeface="+mj-lt"/>
              </a:rPr>
              <a:t>máy</a:t>
            </a:r>
            <a:r>
              <a:rPr lang="en-US" sz="2200" b="0" dirty="0">
                <a:latin typeface="+mj-lt"/>
              </a:rPr>
              <a:t> </a:t>
            </a:r>
            <a:r>
              <a:rPr lang="en-US" sz="2200" b="0" dirty="0" err="1">
                <a:latin typeface="+mj-lt"/>
              </a:rPr>
              <a:t>tính</a:t>
            </a:r>
            <a:r>
              <a:rPr lang="en-US" sz="2200" b="0" dirty="0">
                <a:latin typeface="+mj-lt"/>
              </a:rPr>
              <a:t> </a:t>
            </a:r>
            <a:r>
              <a:rPr lang="en-US" sz="2200" b="0" dirty="0" err="1">
                <a:latin typeface="+mj-lt"/>
              </a:rPr>
              <a:t>khác</a:t>
            </a:r>
            <a:r>
              <a:rPr lang="en-US" sz="2200" b="0" dirty="0">
                <a:latin typeface="+mj-lt"/>
              </a:rPr>
              <a:t> </a:t>
            </a:r>
            <a:r>
              <a:rPr lang="en-US" sz="2200" b="0" dirty="0" err="1">
                <a:latin typeface="+mj-lt"/>
              </a:rPr>
              <a:t>trong</a:t>
            </a:r>
            <a:r>
              <a:rPr lang="en-US" sz="2200" b="0" dirty="0">
                <a:latin typeface="+mj-lt"/>
              </a:rPr>
              <a:t> </a:t>
            </a:r>
            <a:r>
              <a:rPr lang="en-US" sz="2200" b="0" dirty="0" err="1">
                <a:latin typeface="+mj-lt"/>
              </a:rPr>
              <a:t>mạng</a:t>
            </a:r>
            <a:r>
              <a:rPr lang="en-US" sz="2200" b="0" dirty="0">
                <a:latin typeface="+mj-lt"/>
              </a:rPr>
              <a:t>, </a:t>
            </a:r>
            <a:r>
              <a:rPr lang="en-US" sz="2200" b="0" dirty="0" err="1">
                <a:latin typeface="+mj-lt"/>
              </a:rPr>
              <a:t>bất</a:t>
            </a:r>
            <a:r>
              <a:rPr lang="en-US" sz="2200" b="0" dirty="0">
                <a:latin typeface="+mj-lt"/>
              </a:rPr>
              <a:t> </a:t>
            </a:r>
            <a:r>
              <a:rPr lang="en-US" sz="2200" b="0" dirty="0" err="1">
                <a:latin typeface="+mj-lt"/>
              </a:rPr>
              <a:t>kể</a:t>
            </a:r>
            <a:r>
              <a:rPr lang="en-US" sz="2200" b="0" dirty="0">
                <a:latin typeface="+mj-lt"/>
              </a:rPr>
              <a:t> </a:t>
            </a:r>
            <a:r>
              <a:rPr lang="en-US" sz="2200" b="0" dirty="0" err="1">
                <a:latin typeface="+mj-lt"/>
              </a:rPr>
              <a:t>máy</a:t>
            </a:r>
            <a:r>
              <a:rPr lang="en-US" sz="2200" b="0" dirty="0">
                <a:latin typeface="+mj-lt"/>
              </a:rPr>
              <a:t> </a:t>
            </a:r>
            <a:r>
              <a:rPr lang="en-US" sz="2200" b="0" dirty="0" err="1">
                <a:latin typeface="+mj-lt"/>
              </a:rPr>
              <a:t>tính</a:t>
            </a:r>
            <a:r>
              <a:rPr lang="en-US" sz="2200" b="0" dirty="0">
                <a:latin typeface="+mj-lt"/>
              </a:rPr>
              <a:t> </a:t>
            </a:r>
            <a:r>
              <a:rPr lang="en-US" sz="2200" b="0" dirty="0" err="1">
                <a:latin typeface="+mj-lt"/>
              </a:rPr>
              <a:t>ấy</a:t>
            </a:r>
            <a:r>
              <a:rPr lang="en-US" sz="2200" b="0" dirty="0">
                <a:latin typeface="+mj-lt"/>
              </a:rPr>
              <a:t> </a:t>
            </a:r>
            <a:r>
              <a:rPr lang="en-US" sz="2200" b="0" dirty="0" err="1">
                <a:latin typeface="+mj-lt"/>
              </a:rPr>
              <a:t>dùng</a:t>
            </a:r>
            <a:r>
              <a:rPr lang="en-US" sz="2200" b="0" dirty="0">
                <a:latin typeface="+mj-lt"/>
              </a:rPr>
              <a:t> HĐH </a:t>
            </a:r>
            <a:r>
              <a:rPr lang="en-US" sz="2200" b="0" dirty="0" err="1">
                <a:latin typeface="+mj-lt"/>
              </a:rPr>
              <a:t>nào</a:t>
            </a:r>
            <a:r>
              <a:rPr lang="en-US" sz="2200" b="0" dirty="0">
                <a:latin typeface="+mj-lt"/>
              </a:rPr>
              <a:t> (</a:t>
            </a:r>
            <a:r>
              <a:rPr lang="en-US" sz="2200" b="0" dirty="0" err="1">
                <a:latin typeface="+mj-lt"/>
              </a:rPr>
              <a:t>nếu</a:t>
            </a:r>
            <a:r>
              <a:rPr lang="en-US" sz="2200" b="0" dirty="0">
                <a:latin typeface="+mj-lt"/>
              </a:rPr>
              <a:t> </a:t>
            </a:r>
            <a:r>
              <a:rPr lang="en-US" sz="2200" b="0" dirty="0" err="1">
                <a:latin typeface="+mj-lt"/>
              </a:rPr>
              <a:t>các</a:t>
            </a:r>
            <a:r>
              <a:rPr lang="en-US" sz="2200" b="0" dirty="0">
                <a:latin typeface="+mj-lt"/>
              </a:rPr>
              <a:t> </a:t>
            </a:r>
            <a:r>
              <a:rPr lang="en-US" sz="2200" b="0" dirty="0" err="1">
                <a:latin typeface="+mj-lt"/>
              </a:rPr>
              <a:t>máy</a:t>
            </a:r>
            <a:r>
              <a:rPr lang="en-US" sz="2200" b="0" dirty="0">
                <a:latin typeface="+mj-lt"/>
              </a:rPr>
              <a:t> </a:t>
            </a:r>
            <a:r>
              <a:rPr lang="en-US" sz="2200" b="0" dirty="0" err="1">
                <a:latin typeface="+mj-lt"/>
              </a:rPr>
              <a:t>tính</a:t>
            </a:r>
            <a:r>
              <a:rPr lang="en-US" sz="2200" b="0" dirty="0">
                <a:latin typeface="+mj-lt"/>
              </a:rPr>
              <a:t> </a:t>
            </a:r>
            <a:r>
              <a:rPr lang="en-US" sz="2200" b="0" dirty="0" err="1">
                <a:latin typeface="+mj-lt"/>
              </a:rPr>
              <a:t>ấy</a:t>
            </a:r>
            <a:r>
              <a:rPr lang="en-US" sz="2200" b="0" dirty="0">
                <a:latin typeface="+mj-lt"/>
              </a:rPr>
              <a:t> </a:t>
            </a:r>
            <a:r>
              <a:rPr lang="en-US" sz="2200" b="0" dirty="0" err="1">
                <a:latin typeface="+mj-lt"/>
              </a:rPr>
              <a:t>đều</a:t>
            </a:r>
            <a:r>
              <a:rPr lang="en-US" sz="2200" b="0" dirty="0">
                <a:latin typeface="+mj-lt"/>
              </a:rPr>
              <a:t> </a:t>
            </a:r>
            <a:r>
              <a:rPr lang="en-US" sz="2200" b="0" dirty="0" err="1">
                <a:latin typeface="+mj-lt"/>
              </a:rPr>
              <a:t>cho</a:t>
            </a:r>
            <a:r>
              <a:rPr lang="en-US" sz="2200" b="0" dirty="0">
                <a:latin typeface="+mj-lt"/>
              </a:rPr>
              <a:t> </a:t>
            </a:r>
            <a:r>
              <a:rPr lang="en-US" sz="2200" b="0" dirty="0" err="1">
                <a:latin typeface="+mj-lt"/>
              </a:rPr>
              <a:t>phép</a:t>
            </a:r>
            <a:r>
              <a:rPr lang="en-US" sz="2200" b="0" dirty="0">
                <a:latin typeface="+mj-lt"/>
              </a:rPr>
              <a:t> </a:t>
            </a:r>
            <a:r>
              <a:rPr lang="en-US" sz="2200" b="0" dirty="0" err="1">
                <a:latin typeface="+mj-lt"/>
              </a:rPr>
              <a:t>sự</a:t>
            </a:r>
            <a:r>
              <a:rPr lang="en-US" sz="2200" b="0" dirty="0">
                <a:latin typeface="+mj-lt"/>
              </a:rPr>
              <a:t> </a:t>
            </a:r>
            <a:r>
              <a:rPr lang="en-US" sz="2200" b="0" dirty="0" err="1">
                <a:latin typeface="+mj-lt"/>
              </a:rPr>
              <a:t>truy</a:t>
            </a:r>
            <a:r>
              <a:rPr lang="en-US" sz="2200" b="0" dirty="0">
                <a:latin typeface="+mj-lt"/>
              </a:rPr>
              <a:t> </a:t>
            </a:r>
            <a:r>
              <a:rPr lang="en-US" sz="2200" b="0" dirty="0" err="1">
                <a:latin typeface="+mj-lt"/>
              </a:rPr>
              <a:t>cập</a:t>
            </a:r>
            <a:r>
              <a:rPr lang="en-US" sz="2200" b="0" dirty="0">
                <a:latin typeface="+mj-lt"/>
              </a:rPr>
              <a:t> </a:t>
            </a:r>
            <a:r>
              <a:rPr lang="en-US" sz="2200" b="0" dirty="0" err="1">
                <a:latin typeface="+mj-lt"/>
              </a:rPr>
              <a:t>và</a:t>
            </a:r>
            <a:r>
              <a:rPr lang="en-US" sz="2200" b="0" dirty="0">
                <a:latin typeface="+mj-lt"/>
              </a:rPr>
              <a:t> </a:t>
            </a:r>
            <a:r>
              <a:rPr lang="en-US" sz="2200" b="0" dirty="0" err="1">
                <a:latin typeface="+mj-lt"/>
              </a:rPr>
              <a:t>dùng</a:t>
            </a:r>
            <a:r>
              <a:rPr lang="en-US" sz="2200" b="0" dirty="0">
                <a:latin typeface="+mj-lt"/>
              </a:rPr>
              <a:t> </a:t>
            </a:r>
            <a:r>
              <a:rPr lang="en-US" sz="2200" b="0" dirty="0" err="1">
                <a:latin typeface="+mj-lt"/>
              </a:rPr>
              <a:t>giao</a:t>
            </a:r>
            <a:r>
              <a:rPr lang="en-US" sz="2200" b="0" dirty="0">
                <a:latin typeface="+mj-lt"/>
              </a:rPr>
              <a:t> </a:t>
            </a:r>
            <a:r>
              <a:rPr lang="en-US" sz="2200" b="0" dirty="0" err="1">
                <a:latin typeface="+mj-lt"/>
              </a:rPr>
              <a:t>thức</a:t>
            </a:r>
            <a:r>
              <a:rPr lang="en-US" sz="2200" b="0" dirty="0">
                <a:latin typeface="+mj-lt"/>
              </a:rPr>
              <a:t> FTP).</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4476F610-E8F2-4824-B19D-926510ACAA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945A90B4-D4D3-4A4B-A727-C2EF93152701}" type="slidenum">
              <a:rPr lang="en-US" altLang="en-US" sz="1400" b="0">
                <a:latin typeface="Times New Roman" panose="02020603050405020304" pitchFamily="18" charset="0"/>
              </a:rPr>
              <a:pPr>
                <a:spcBef>
                  <a:spcPct val="0"/>
                </a:spcBef>
                <a:buFontTx/>
                <a:buNone/>
              </a:pPr>
              <a:t>62</a:t>
            </a:fld>
            <a:endParaRPr lang="en-US" altLang="en-US" sz="1400" b="0">
              <a:latin typeface="Times New Roman" panose="02020603050405020304" pitchFamily="18" charset="0"/>
            </a:endParaRPr>
          </a:p>
        </p:txBody>
      </p:sp>
      <p:sp>
        <p:nvSpPr>
          <p:cNvPr id="50179" name="AutoShape 3">
            <a:hlinkClick r:id="" action="ppaction://hlinkshowjump?jump=nextslide" highlightClick="1"/>
            <a:extLst>
              <a:ext uri="{FF2B5EF4-FFF2-40B4-BE49-F238E27FC236}">
                <a16:creationId xmlns:a16="http://schemas.microsoft.com/office/drawing/2014/main" id="{7447704D-7B16-4361-94EF-1CD2FB6AFF27}"/>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50180" name="AutoShape 4">
            <a:hlinkClick r:id="" action="ppaction://hlinkshowjump?jump=previousslide" highlightClick="1"/>
            <a:extLst>
              <a:ext uri="{FF2B5EF4-FFF2-40B4-BE49-F238E27FC236}">
                <a16:creationId xmlns:a16="http://schemas.microsoft.com/office/drawing/2014/main" id="{D873E2D7-AAD4-4224-BDE8-8EF56B61781F}"/>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pic>
        <p:nvPicPr>
          <p:cNvPr id="50181" name="Picture 2" descr="Image result for dịch vụ ftp là gì">
            <a:extLst>
              <a:ext uri="{FF2B5EF4-FFF2-40B4-BE49-F238E27FC236}">
                <a16:creationId xmlns:a16="http://schemas.microsoft.com/office/drawing/2014/main" id="{23CAAC65-BDFF-4D49-954E-D05BF5C3E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838200"/>
            <a:ext cx="5105400" cy="584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30647B77-89BB-4E7C-9830-E2A2AFD70872}"/>
              </a:ext>
            </a:extLst>
          </p:cNvPr>
          <p:cNvSpPr txBox="1">
            <a:spLocks noChangeArrowheads="1"/>
          </p:cNvSpPr>
          <p:nvPr/>
        </p:nvSpPr>
        <p:spPr bwMode="auto">
          <a:xfrm>
            <a:off x="685800" y="228600"/>
            <a:ext cx="7772400" cy="685800"/>
          </a:xfrm>
          <a:prstGeom prst="rect">
            <a:avLst/>
          </a:prstGeom>
          <a:noFill/>
          <a:ln w="9525">
            <a:noFill/>
            <a:miter lim="800000"/>
            <a:headEnd/>
            <a:tailEnd/>
          </a:ln>
        </p:spPr>
        <p:txBody>
          <a:bodyPr/>
          <a:lstStyle/>
          <a:p>
            <a:pPr marL="342900" indent="-342900" algn="ctr" eaLnBrk="1" hangingPunct="1">
              <a:spcBef>
                <a:spcPct val="20000"/>
              </a:spcBef>
              <a:defRPr/>
            </a:pPr>
            <a:r>
              <a:rPr lang="en-US" sz="2400" kern="0" dirty="0" err="1">
                <a:solidFill>
                  <a:srgbClr val="FFFF00"/>
                </a:solidFill>
                <a:latin typeface="+mn-lt"/>
              </a:rPr>
              <a:t>Mô</a:t>
            </a:r>
            <a:r>
              <a:rPr lang="en-US" sz="2400" kern="0" dirty="0">
                <a:solidFill>
                  <a:srgbClr val="FFFF00"/>
                </a:solidFill>
                <a:latin typeface="+mn-lt"/>
              </a:rPr>
              <a:t> </a:t>
            </a:r>
            <a:r>
              <a:rPr lang="en-US" sz="2400" kern="0" dirty="0" err="1">
                <a:solidFill>
                  <a:srgbClr val="FFFF00"/>
                </a:solidFill>
                <a:latin typeface="+mn-lt"/>
              </a:rPr>
              <a:t>hình</a:t>
            </a:r>
            <a:r>
              <a:rPr lang="en-US" sz="2400" kern="0" dirty="0">
                <a:solidFill>
                  <a:srgbClr val="FFFF00"/>
                </a:solidFill>
                <a:latin typeface="+mn-lt"/>
              </a:rPr>
              <a:t> </a:t>
            </a:r>
            <a:r>
              <a:rPr lang="en-US" sz="2400" kern="0" dirty="0" err="1">
                <a:solidFill>
                  <a:srgbClr val="FFFF00"/>
                </a:solidFill>
                <a:latin typeface="+mn-lt"/>
              </a:rPr>
              <a:t>hoạt</a:t>
            </a:r>
            <a:r>
              <a:rPr lang="en-US" sz="2400" kern="0" dirty="0">
                <a:solidFill>
                  <a:srgbClr val="FFFF00"/>
                </a:solidFill>
                <a:latin typeface="+mn-lt"/>
              </a:rPr>
              <a:t> </a:t>
            </a:r>
            <a:r>
              <a:rPr lang="en-US" sz="2400" kern="0" dirty="0" err="1">
                <a:solidFill>
                  <a:srgbClr val="FFFF00"/>
                </a:solidFill>
                <a:latin typeface="+mn-lt"/>
              </a:rPr>
              <a:t>động</a:t>
            </a:r>
            <a:r>
              <a:rPr lang="en-US" sz="2400" kern="0" dirty="0">
                <a:solidFill>
                  <a:srgbClr val="FFFF00"/>
                </a:solidFill>
                <a:latin typeface="+mn-lt"/>
              </a:rPr>
              <a:t> </a:t>
            </a:r>
            <a:r>
              <a:rPr lang="en-US" sz="2400" kern="0" dirty="0" err="1">
                <a:solidFill>
                  <a:srgbClr val="FFFF00"/>
                </a:solidFill>
                <a:latin typeface="+mn-lt"/>
              </a:rPr>
              <a:t>của</a:t>
            </a:r>
            <a:r>
              <a:rPr lang="en-US" sz="2400" kern="0" dirty="0">
                <a:solidFill>
                  <a:srgbClr val="FFFF00"/>
                </a:solidFill>
                <a:latin typeface="+mn-lt"/>
              </a:rPr>
              <a:t> FTP</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8660DBB2-7480-46CF-B0AD-7273E7B3BA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ECE95D5F-9CAE-45C3-8AD7-E6F4BED2E3BA}" type="slidenum">
              <a:rPr lang="en-US" altLang="en-US" sz="1400" b="0">
                <a:latin typeface="Times New Roman" panose="02020603050405020304" pitchFamily="18" charset="0"/>
              </a:rPr>
              <a:pPr>
                <a:spcBef>
                  <a:spcPct val="0"/>
                </a:spcBef>
                <a:buFontTx/>
                <a:buNone/>
              </a:pPr>
              <a:t>63</a:t>
            </a:fld>
            <a:endParaRPr lang="en-US" altLang="en-US" sz="1400" b="0">
              <a:latin typeface="Times New Roman" panose="02020603050405020304" pitchFamily="18" charset="0"/>
            </a:endParaRPr>
          </a:p>
        </p:txBody>
      </p:sp>
      <p:sp>
        <p:nvSpPr>
          <p:cNvPr id="51203" name="AutoShape 3">
            <a:hlinkClick r:id="" action="ppaction://hlinkshowjump?jump=nextslide" highlightClick="1"/>
            <a:extLst>
              <a:ext uri="{FF2B5EF4-FFF2-40B4-BE49-F238E27FC236}">
                <a16:creationId xmlns:a16="http://schemas.microsoft.com/office/drawing/2014/main" id="{31EBD837-1365-4AB5-B7AB-6ECE46D96289}"/>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51204" name="AutoShape 4">
            <a:hlinkClick r:id="" action="ppaction://hlinkshowjump?jump=previousslide" highlightClick="1"/>
            <a:extLst>
              <a:ext uri="{FF2B5EF4-FFF2-40B4-BE49-F238E27FC236}">
                <a16:creationId xmlns:a16="http://schemas.microsoft.com/office/drawing/2014/main" id="{353C10F4-B68B-4918-9105-0896CC64E77C}"/>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pic>
        <p:nvPicPr>
          <p:cNvPr id="51205" name="Picture 2" descr="Image result for dịch vụ ftp là gì">
            <a:extLst>
              <a:ext uri="{FF2B5EF4-FFF2-40B4-BE49-F238E27FC236}">
                <a16:creationId xmlns:a16="http://schemas.microsoft.com/office/drawing/2014/main" id="{A02B7719-825B-448D-8E01-F27C1FA44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7467600"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1F0D0689-EA80-455C-BA13-8427B5AC49EC}"/>
              </a:ext>
            </a:extLst>
          </p:cNvPr>
          <p:cNvSpPr txBox="1">
            <a:spLocks noChangeArrowheads="1"/>
          </p:cNvSpPr>
          <p:nvPr/>
        </p:nvSpPr>
        <p:spPr bwMode="auto">
          <a:xfrm>
            <a:off x="685800" y="228600"/>
            <a:ext cx="7772400" cy="685800"/>
          </a:xfrm>
          <a:prstGeom prst="rect">
            <a:avLst/>
          </a:prstGeom>
          <a:noFill/>
          <a:ln w="9525">
            <a:noFill/>
            <a:miter lim="800000"/>
            <a:headEnd/>
            <a:tailEnd/>
          </a:ln>
        </p:spPr>
        <p:txBody>
          <a:bodyPr/>
          <a:lstStyle/>
          <a:p>
            <a:pPr marL="342900" indent="-342900" algn="ctr" eaLnBrk="1" hangingPunct="1">
              <a:spcBef>
                <a:spcPct val="20000"/>
              </a:spcBef>
              <a:defRPr/>
            </a:pPr>
            <a:r>
              <a:rPr lang="en-US" sz="2400" kern="0" dirty="0" err="1">
                <a:solidFill>
                  <a:srgbClr val="FFFF00"/>
                </a:solidFill>
                <a:latin typeface="+mn-lt"/>
              </a:rPr>
              <a:t>Hoạt</a:t>
            </a:r>
            <a:r>
              <a:rPr lang="en-US" sz="2400" kern="0" dirty="0">
                <a:solidFill>
                  <a:srgbClr val="FFFF00"/>
                </a:solidFill>
                <a:latin typeface="+mn-lt"/>
              </a:rPr>
              <a:t> </a:t>
            </a:r>
            <a:r>
              <a:rPr lang="en-US" sz="2400" kern="0" dirty="0" err="1">
                <a:solidFill>
                  <a:srgbClr val="FFFF00"/>
                </a:solidFill>
                <a:latin typeface="+mn-lt"/>
              </a:rPr>
              <a:t>động</a:t>
            </a:r>
            <a:r>
              <a:rPr lang="en-US" sz="2400" kern="0" dirty="0">
                <a:solidFill>
                  <a:srgbClr val="FFFF00"/>
                </a:solidFill>
                <a:latin typeface="+mn-lt"/>
              </a:rPr>
              <a:t> </a:t>
            </a:r>
            <a:r>
              <a:rPr lang="en-US" sz="2400" kern="0" dirty="0" err="1">
                <a:solidFill>
                  <a:srgbClr val="FFFF00"/>
                </a:solidFill>
                <a:latin typeface="+mn-lt"/>
              </a:rPr>
              <a:t>của</a:t>
            </a:r>
            <a:r>
              <a:rPr lang="en-US" sz="2400" kern="0" dirty="0">
                <a:solidFill>
                  <a:srgbClr val="FFFF00"/>
                </a:solidFill>
                <a:latin typeface="+mn-lt"/>
              </a:rPr>
              <a:t> FTP </a:t>
            </a:r>
            <a:r>
              <a:rPr lang="en-US" sz="2400" kern="0" dirty="0" err="1">
                <a:solidFill>
                  <a:srgbClr val="FFFF00"/>
                </a:solidFill>
                <a:latin typeface="+mn-lt"/>
              </a:rPr>
              <a:t>trong</a:t>
            </a:r>
            <a:r>
              <a:rPr lang="en-US" sz="2400" kern="0" dirty="0">
                <a:solidFill>
                  <a:srgbClr val="FFFF00"/>
                </a:solidFill>
                <a:latin typeface="+mn-lt"/>
              </a:rPr>
              <a:t> </a:t>
            </a:r>
            <a:r>
              <a:rPr lang="en-US" sz="2400" kern="0" dirty="0" err="1">
                <a:solidFill>
                  <a:srgbClr val="FFFF00"/>
                </a:solidFill>
                <a:latin typeface="+mn-lt"/>
              </a:rPr>
              <a:t>mô</a:t>
            </a:r>
            <a:r>
              <a:rPr lang="en-US" sz="2400" kern="0" dirty="0">
                <a:solidFill>
                  <a:srgbClr val="FFFF00"/>
                </a:solidFill>
                <a:latin typeface="+mn-lt"/>
              </a:rPr>
              <a:t> </a:t>
            </a:r>
            <a:r>
              <a:rPr lang="en-US" sz="2400" kern="0" dirty="0" err="1">
                <a:solidFill>
                  <a:srgbClr val="FFFF00"/>
                </a:solidFill>
                <a:latin typeface="+mn-lt"/>
              </a:rPr>
              <a:t>hình</a:t>
            </a:r>
            <a:r>
              <a:rPr lang="en-US" sz="2400" kern="0" dirty="0">
                <a:solidFill>
                  <a:srgbClr val="FFFF00"/>
                </a:solidFill>
                <a:latin typeface="+mn-lt"/>
              </a:rPr>
              <a:t> </a:t>
            </a:r>
            <a:r>
              <a:rPr lang="en-US" sz="2400" kern="0" dirty="0" err="1">
                <a:solidFill>
                  <a:srgbClr val="FFFF00"/>
                </a:solidFill>
                <a:latin typeface="+mn-lt"/>
              </a:rPr>
              <a:t>giao</a:t>
            </a:r>
            <a:r>
              <a:rPr lang="en-US" sz="2400" kern="0" dirty="0">
                <a:solidFill>
                  <a:srgbClr val="FFFF00"/>
                </a:solidFill>
                <a:latin typeface="+mn-lt"/>
              </a:rPr>
              <a:t> </a:t>
            </a:r>
            <a:r>
              <a:rPr lang="en-US" sz="2400" kern="0" dirty="0" err="1">
                <a:solidFill>
                  <a:srgbClr val="FFFF00"/>
                </a:solidFill>
                <a:latin typeface="+mn-lt"/>
              </a:rPr>
              <a:t>thức</a:t>
            </a:r>
            <a:endParaRPr lang="en-US" sz="2400" kern="0" dirty="0">
              <a:solidFill>
                <a:srgbClr val="FFFF00"/>
              </a:solidFill>
              <a:latin typeface="+mn-lt"/>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6">
            <a:extLst>
              <a:ext uri="{FF2B5EF4-FFF2-40B4-BE49-F238E27FC236}">
                <a16:creationId xmlns:a16="http://schemas.microsoft.com/office/drawing/2014/main" id="{3275DEBE-7796-48BB-B112-A77BA4A730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E51D4223-7962-4BA8-8CBF-AF2B3D974E33}" type="slidenum">
              <a:rPr lang="en-US" altLang="en-US" sz="1400" b="0">
                <a:latin typeface="Times New Roman" panose="02020603050405020304" pitchFamily="18" charset="0"/>
              </a:rPr>
              <a:pPr>
                <a:spcBef>
                  <a:spcPct val="0"/>
                </a:spcBef>
                <a:buFontTx/>
                <a:buNone/>
              </a:pPr>
              <a:t>64</a:t>
            </a:fld>
            <a:endParaRPr lang="en-US" altLang="en-US" sz="1400" b="0">
              <a:latin typeface="Times New Roman" panose="02020603050405020304" pitchFamily="18" charset="0"/>
            </a:endParaRPr>
          </a:p>
        </p:txBody>
      </p:sp>
      <p:sp>
        <p:nvSpPr>
          <p:cNvPr id="52227" name="Rectangle 2">
            <a:extLst>
              <a:ext uri="{FF2B5EF4-FFF2-40B4-BE49-F238E27FC236}">
                <a16:creationId xmlns:a16="http://schemas.microsoft.com/office/drawing/2014/main" id="{A5A36921-AA88-4AA7-B43D-131514CEE940}"/>
              </a:ext>
            </a:extLst>
          </p:cNvPr>
          <p:cNvSpPr>
            <a:spLocks noGrp="1" noChangeArrowheads="1"/>
          </p:cNvSpPr>
          <p:nvPr>
            <p:ph type="title"/>
          </p:nvPr>
        </p:nvSpPr>
        <p:spPr>
          <a:xfrm>
            <a:off x="685800" y="228600"/>
            <a:ext cx="7772400" cy="685800"/>
          </a:xfrm>
        </p:spPr>
        <p:txBody>
          <a:bodyPr/>
          <a:lstStyle/>
          <a:p>
            <a:r>
              <a:rPr lang="en-US" altLang="en-US" sz="2600">
                <a:solidFill>
                  <a:srgbClr val="FFFF00"/>
                </a:solidFill>
              </a:rPr>
              <a:t>Tương tác truyền file</a:t>
            </a:r>
          </a:p>
        </p:txBody>
      </p:sp>
      <p:sp>
        <p:nvSpPr>
          <p:cNvPr id="52228" name="Rectangle 3">
            <a:extLst>
              <a:ext uri="{FF2B5EF4-FFF2-40B4-BE49-F238E27FC236}">
                <a16:creationId xmlns:a16="http://schemas.microsoft.com/office/drawing/2014/main" id="{895C3362-3B92-4355-8208-002DA5CD93C0}"/>
              </a:ext>
            </a:extLst>
          </p:cNvPr>
          <p:cNvSpPr>
            <a:spLocks noGrp="1" noChangeArrowheads="1"/>
          </p:cNvSpPr>
          <p:nvPr>
            <p:ph type="body" sz="half" idx="1"/>
          </p:nvPr>
        </p:nvSpPr>
        <p:spPr>
          <a:xfrm>
            <a:off x="990600" y="3248025"/>
            <a:ext cx="7458075" cy="2543175"/>
          </a:xfrm>
        </p:spPr>
        <p:txBody>
          <a:bodyPr/>
          <a:lstStyle/>
          <a:p>
            <a:pPr>
              <a:lnSpc>
                <a:spcPct val="90000"/>
              </a:lnSpc>
            </a:pPr>
            <a:r>
              <a:rPr lang="en-US" altLang="en-US" sz="2200" b="0"/>
              <a:t>transfer file to/from remote host</a:t>
            </a:r>
          </a:p>
          <a:p>
            <a:pPr>
              <a:lnSpc>
                <a:spcPct val="90000"/>
              </a:lnSpc>
            </a:pPr>
            <a:r>
              <a:rPr lang="en-US" altLang="en-US" sz="2200" b="0"/>
              <a:t>client/server model</a:t>
            </a:r>
          </a:p>
          <a:p>
            <a:pPr lvl="1">
              <a:lnSpc>
                <a:spcPct val="90000"/>
              </a:lnSpc>
            </a:pPr>
            <a:r>
              <a:rPr lang="en-US" altLang="en-US" sz="2200" b="0" i="1">
                <a:solidFill>
                  <a:schemeClr val="accent1"/>
                </a:solidFill>
              </a:rPr>
              <a:t>client:</a:t>
            </a:r>
            <a:r>
              <a:rPr lang="en-US" altLang="en-US" sz="2200" b="0"/>
              <a:t> side that initiates transfer (either to/from remote)</a:t>
            </a:r>
          </a:p>
          <a:p>
            <a:pPr lvl="1">
              <a:lnSpc>
                <a:spcPct val="90000"/>
              </a:lnSpc>
            </a:pPr>
            <a:r>
              <a:rPr lang="en-US" altLang="en-US" sz="2200" b="0" i="1">
                <a:solidFill>
                  <a:schemeClr val="accent1"/>
                </a:solidFill>
              </a:rPr>
              <a:t>server:</a:t>
            </a:r>
            <a:r>
              <a:rPr lang="en-US" altLang="en-US" sz="2200" b="0"/>
              <a:t> remote host</a:t>
            </a:r>
          </a:p>
          <a:p>
            <a:pPr>
              <a:lnSpc>
                <a:spcPct val="90000"/>
              </a:lnSpc>
            </a:pPr>
            <a:r>
              <a:rPr lang="en-US" altLang="en-US" sz="2200" b="0"/>
              <a:t>ftp: RFC 959</a:t>
            </a:r>
          </a:p>
          <a:p>
            <a:pPr>
              <a:lnSpc>
                <a:spcPct val="90000"/>
              </a:lnSpc>
            </a:pPr>
            <a:r>
              <a:rPr lang="en-US" altLang="en-US" sz="2200" b="0"/>
              <a:t>ftp server: port 21</a:t>
            </a:r>
          </a:p>
        </p:txBody>
      </p:sp>
      <p:graphicFrame>
        <p:nvGraphicFramePr>
          <p:cNvPr id="52229" name="Rectangle 2">
            <a:extLst>
              <a:ext uri="{FF2B5EF4-FFF2-40B4-BE49-F238E27FC236}">
                <a16:creationId xmlns:a16="http://schemas.microsoft.com/office/drawing/2014/main" id="{202B345E-F9AF-4698-9646-77E8AE7F1715}"/>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52279" name="Clip" r:id="rId3" imgW="0" imgH="0" progId="MS_ClipArt_Gallery.2">
                  <p:embed/>
                </p:oleObj>
              </mc:Choice>
              <mc:Fallback>
                <p:oleObj name="Clip" r:id="rId3" imgW="0" imgH="0" progId="MS_ClipArt_Gallery.2">
                  <p:embed/>
                  <p:pic>
                    <p:nvPicPr>
                      <p:cNvPr id="0"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3">
            <a:extLst>
              <a:ext uri="{FF2B5EF4-FFF2-40B4-BE49-F238E27FC236}">
                <a16:creationId xmlns:a16="http://schemas.microsoft.com/office/drawing/2014/main" id="{014D12EB-293C-4470-A639-CB966B4D5BA1}"/>
              </a:ext>
            </a:extLst>
          </p:cNvPr>
          <p:cNvGraphicFramePr>
            <a:graphicFrameLocks noChangeAspect="1"/>
          </p:cNvGraphicFramePr>
          <p:nvPr/>
        </p:nvGraphicFramePr>
        <p:xfrm>
          <a:off x="3313113" y="1152525"/>
          <a:ext cx="776287" cy="623888"/>
        </p:xfrm>
        <a:graphic>
          <a:graphicData uri="http://schemas.openxmlformats.org/presentationml/2006/ole">
            <mc:AlternateContent xmlns:mc="http://schemas.openxmlformats.org/markup-compatibility/2006">
              <mc:Choice xmlns:v="urn:schemas-microsoft-com:vml" Requires="v">
                <p:oleObj spid="_x0000_s52280" name="Clip" r:id="rId4" imgW="1307263" imgH="1084139" progId="MS_ClipArt_Gallery.2">
                  <p:embed/>
                </p:oleObj>
              </mc:Choice>
              <mc:Fallback>
                <p:oleObj name="Clip" r:id="rId4" imgW="1307263" imgH="1084139"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3113" y="1152525"/>
                        <a:ext cx="776287"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31" name="Group 6">
            <a:extLst>
              <a:ext uri="{FF2B5EF4-FFF2-40B4-BE49-F238E27FC236}">
                <a16:creationId xmlns:a16="http://schemas.microsoft.com/office/drawing/2014/main" id="{9DE437CF-2380-4BDC-88B4-0268A925CF9D}"/>
              </a:ext>
            </a:extLst>
          </p:cNvPr>
          <p:cNvGrpSpPr>
            <a:grpSpLocks/>
          </p:cNvGrpSpPr>
          <p:nvPr/>
        </p:nvGrpSpPr>
        <p:grpSpPr bwMode="auto">
          <a:xfrm>
            <a:off x="6764338" y="990600"/>
            <a:ext cx="355600" cy="933450"/>
            <a:chOff x="4180" y="783"/>
            <a:chExt cx="150" cy="307"/>
          </a:xfrm>
        </p:grpSpPr>
        <p:sp>
          <p:nvSpPr>
            <p:cNvPr id="52263" name="AutoShape 7">
              <a:extLst>
                <a:ext uri="{FF2B5EF4-FFF2-40B4-BE49-F238E27FC236}">
                  <a16:creationId xmlns:a16="http://schemas.microsoft.com/office/drawing/2014/main" id="{3B9CC080-EFB7-477B-A3F6-0AF348EC1A44}"/>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64" name="Rectangle 8">
              <a:extLst>
                <a:ext uri="{FF2B5EF4-FFF2-40B4-BE49-F238E27FC236}">
                  <a16:creationId xmlns:a16="http://schemas.microsoft.com/office/drawing/2014/main" id="{96251911-4498-42E7-A91F-E3C7D9157D5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65" name="Rectangle 9">
              <a:extLst>
                <a:ext uri="{FF2B5EF4-FFF2-40B4-BE49-F238E27FC236}">
                  <a16:creationId xmlns:a16="http://schemas.microsoft.com/office/drawing/2014/main" id="{B9EA0324-A387-4CCE-BF63-509C42024F4E}"/>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66" name="AutoShape 10">
              <a:extLst>
                <a:ext uri="{FF2B5EF4-FFF2-40B4-BE49-F238E27FC236}">
                  <a16:creationId xmlns:a16="http://schemas.microsoft.com/office/drawing/2014/main" id="{9C69C40F-D321-4741-BF60-14193B9D464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67" name="Line 11">
              <a:extLst>
                <a:ext uri="{FF2B5EF4-FFF2-40B4-BE49-F238E27FC236}">
                  <a16:creationId xmlns:a16="http://schemas.microsoft.com/office/drawing/2014/main" id="{6BC642D3-65FD-42D3-AA1E-B2717F62989B}"/>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8" name="Line 12">
              <a:extLst>
                <a:ext uri="{FF2B5EF4-FFF2-40B4-BE49-F238E27FC236}">
                  <a16:creationId xmlns:a16="http://schemas.microsoft.com/office/drawing/2014/main" id="{84A30758-262D-46AA-B0DC-1C475F8D5F84}"/>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9" name="Rectangle 13">
              <a:extLst>
                <a:ext uri="{FF2B5EF4-FFF2-40B4-BE49-F238E27FC236}">
                  <a16:creationId xmlns:a16="http://schemas.microsoft.com/office/drawing/2014/main" id="{302B240B-A783-4D66-A5DC-D76EC0DEB85D}"/>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70" name="Rectangle 14">
              <a:extLst>
                <a:ext uri="{FF2B5EF4-FFF2-40B4-BE49-F238E27FC236}">
                  <a16:creationId xmlns:a16="http://schemas.microsoft.com/office/drawing/2014/main" id="{0FFAC352-B654-469F-B046-37D12473295A}"/>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52232" name="Line 15">
            <a:extLst>
              <a:ext uri="{FF2B5EF4-FFF2-40B4-BE49-F238E27FC236}">
                <a16:creationId xmlns:a16="http://schemas.microsoft.com/office/drawing/2014/main" id="{2E889D73-A84A-4A79-8A60-7F1FB000B846}"/>
              </a:ext>
            </a:extLst>
          </p:cNvPr>
          <p:cNvSpPr>
            <a:spLocks noChangeShapeType="1"/>
          </p:cNvSpPr>
          <p:nvPr/>
        </p:nvSpPr>
        <p:spPr bwMode="auto">
          <a:xfrm>
            <a:off x="4352925" y="1768475"/>
            <a:ext cx="2209800" cy="952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3" name="Text Box 16">
            <a:extLst>
              <a:ext uri="{FF2B5EF4-FFF2-40B4-BE49-F238E27FC236}">
                <a16:creationId xmlns:a16="http://schemas.microsoft.com/office/drawing/2014/main" id="{0E70A601-984D-4118-8A61-C799C771D09A}"/>
              </a:ext>
            </a:extLst>
          </p:cNvPr>
          <p:cNvSpPr txBox="1">
            <a:spLocks noChangeArrowheads="1"/>
          </p:cNvSpPr>
          <p:nvPr/>
        </p:nvSpPr>
        <p:spPr bwMode="auto">
          <a:xfrm>
            <a:off x="4275138" y="1452563"/>
            <a:ext cx="2409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0000"/>
                </a:solidFill>
                <a:latin typeface="Comic Sans MS" panose="030F0702030302020204" pitchFamily="66" charset="0"/>
              </a:rPr>
              <a:t>file transfer</a:t>
            </a:r>
            <a:endParaRPr lang="en-US" altLang="en-US" sz="2400" b="0">
              <a:solidFill>
                <a:schemeClr val="tx1"/>
              </a:solidFill>
              <a:latin typeface="Times New Roman" panose="02020603050405020304" pitchFamily="18" charset="0"/>
            </a:endParaRPr>
          </a:p>
        </p:txBody>
      </p:sp>
      <p:grpSp>
        <p:nvGrpSpPr>
          <p:cNvPr id="52234" name="Group 17">
            <a:extLst>
              <a:ext uri="{FF2B5EF4-FFF2-40B4-BE49-F238E27FC236}">
                <a16:creationId xmlns:a16="http://schemas.microsoft.com/office/drawing/2014/main" id="{7601BD00-3D81-4544-9330-B56730F7FCD1}"/>
              </a:ext>
            </a:extLst>
          </p:cNvPr>
          <p:cNvGrpSpPr>
            <a:grpSpLocks/>
          </p:cNvGrpSpPr>
          <p:nvPr/>
        </p:nvGrpSpPr>
        <p:grpSpPr bwMode="auto">
          <a:xfrm>
            <a:off x="6511925" y="1444625"/>
            <a:ext cx="800100" cy="828675"/>
            <a:chOff x="3898" y="1386"/>
            <a:chExt cx="504" cy="522"/>
          </a:xfrm>
        </p:grpSpPr>
        <p:sp>
          <p:nvSpPr>
            <p:cNvPr id="52261" name="Rectangle 18">
              <a:extLst>
                <a:ext uri="{FF2B5EF4-FFF2-40B4-BE49-F238E27FC236}">
                  <a16:creationId xmlns:a16="http://schemas.microsoft.com/office/drawing/2014/main" id="{680BFD88-C16F-4463-BB23-A6F40EFEA780}"/>
                </a:ext>
              </a:extLst>
            </p:cNvPr>
            <p:cNvSpPr>
              <a:spLocks noChangeArrowheads="1"/>
            </p:cNvSpPr>
            <p:nvPr/>
          </p:nvSpPr>
          <p:spPr bwMode="auto">
            <a:xfrm>
              <a:off x="3930" y="1386"/>
              <a:ext cx="444" cy="522"/>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62" name="Text Box 19">
              <a:extLst>
                <a:ext uri="{FF2B5EF4-FFF2-40B4-BE49-F238E27FC236}">
                  <a16:creationId xmlns:a16="http://schemas.microsoft.com/office/drawing/2014/main" id="{86E3FC87-EE17-4D9C-A42A-E0F00F74950B}"/>
                </a:ext>
              </a:extLst>
            </p:cNvPr>
            <p:cNvSpPr txBox="1">
              <a:spLocks noChangeArrowheads="1"/>
            </p:cNvSpPr>
            <p:nvPr/>
          </p:nvSpPr>
          <p:spPr bwMode="auto">
            <a:xfrm>
              <a:off x="3898" y="1463"/>
              <a:ext cx="50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FTP</a:t>
              </a:r>
            </a:p>
            <a:p>
              <a:pPr algn="ctr">
                <a:spcBef>
                  <a:spcPct val="0"/>
                </a:spcBef>
                <a:buFontTx/>
                <a:buNone/>
              </a:pPr>
              <a:r>
                <a:rPr lang="en-US" altLang="en-US" sz="1600" b="0">
                  <a:solidFill>
                    <a:schemeClr val="tx1"/>
                  </a:solidFill>
                  <a:latin typeface="Comic Sans MS" panose="030F0702030302020204" pitchFamily="66" charset="0"/>
                </a:rPr>
                <a:t>server</a:t>
              </a:r>
              <a:endParaRPr lang="en-US" altLang="en-US" sz="2400" b="0">
                <a:solidFill>
                  <a:schemeClr val="tx1"/>
                </a:solidFill>
                <a:latin typeface="Times New Roman" panose="02020603050405020304" pitchFamily="18" charset="0"/>
              </a:endParaRPr>
            </a:p>
          </p:txBody>
        </p:sp>
      </p:grpSp>
      <p:grpSp>
        <p:nvGrpSpPr>
          <p:cNvPr id="52235" name="Group 20">
            <a:extLst>
              <a:ext uri="{FF2B5EF4-FFF2-40B4-BE49-F238E27FC236}">
                <a16:creationId xmlns:a16="http://schemas.microsoft.com/office/drawing/2014/main" id="{0FD0D29B-68C4-44EE-977F-38F0476CAD6E}"/>
              </a:ext>
            </a:extLst>
          </p:cNvPr>
          <p:cNvGrpSpPr>
            <a:grpSpLocks/>
          </p:cNvGrpSpPr>
          <p:nvPr/>
        </p:nvGrpSpPr>
        <p:grpSpPr bwMode="auto">
          <a:xfrm>
            <a:off x="2582863" y="1435100"/>
            <a:ext cx="1790700" cy="852488"/>
            <a:chOff x="1645" y="1326"/>
            <a:chExt cx="1128" cy="537"/>
          </a:xfrm>
        </p:grpSpPr>
        <p:sp>
          <p:nvSpPr>
            <p:cNvPr id="52257" name="Rectangle 21">
              <a:extLst>
                <a:ext uri="{FF2B5EF4-FFF2-40B4-BE49-F238E27FC236}">
                  <a16:creationId xmlns:a16="http://schemas.microsoft.com/office/drawing/2014/main" id="{1B01E904-CAAD-482D-82B4-E3FD46CF32D2}"/>
                </a:ext>
              </a:extLst>
            </p:cNvPr>
            <p:cNvSpPr>
              <a:spLocks noChangeArrowheads="1"/>
            </p:cNvSpPr>
            <p:nvPr/>
          </p:nvSpPr>
          <p:spPr bwMode="auto">
            <a:xfrm>
              <a:off x="2328" y="1326"/>
              <a:ext cx="444" cy="522"/>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58" name="Rectangle 22">
              <a:extLst>
                <a:ext uri="{FF2B5EF4-FFF2-40B4-BE49-F238E27FC236}">
                  <a16:creationId xmlns:a16="http://schemas.microsoft.com/office/drawing/2014/main" id="{7D57D984-74D1-47D6-927D-62B213F31EA9}"/>
                </a:ext>
              </a:extLst>
            </p:cNvPr>
            <p:cNvSpPr>
              <a:spLocks noChangeArrowheads="1"/>
            </p:cNvSpPr>
            <p:nvPr/>
          </p:nvSpPr>
          <p:spPr bwMode="auto">
            <a:xfrm>
              <a:off x="1704" y="1332"/>
              <a:ext cx="606" cy="522"/>
            </a:xfrm>
            <a:prstGeom prst="rect">
              <a:avLst/>
            </a:prstGeom>
            <a:solidFill>
              <a:srgbClr val="33CCCC"/>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59" name="Text Box 23">
              <a:extLst>
                <a:ext uri="{FF2B5EF4-FFF2-40B4-BE49-F238E27FC236}">
                  <a16:creationId xmlns:a16="http://schemas.microsoft.com/office/drawing/2014/main" id="{9E4487FD-809B-4084-B571-CA981FC90457}"/>
                </a:ext>
              </a:extLst>
            </p:cNvPr>
            <p:cNvSpPr txBox="1">
              <a:spLocks noChangeArrowheads="1"/>
            </p:cNvSpPr>
            <p:nvPr/>
          </p:nvSpPr>
          <p:spPr bwMode="auto">
            <a:xfrm>
              <a:off x="1645" y="1343"/>
              <a:ext cx="73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FTP</a:t>
              </a:r>
            </a:p>
            <a:p>
              <a:pPr algn="ctr">
                <a:spcBef>
                  <a:spcPct val="0"/>
                </a:spcBef>
                <a:buFontTx/>
                <a:buNone/>
              </a:pPr>
              <a:r>
                <a:rPr lang="en-US" altLang="en-US" sz="1600" b="0">
                  <a:solidFill>
                    <a:schemeClr val="tx1"/>
                  </a:solidFill>
                  <a:latin typeface="Comic Sans MS" panose="030F0702030302020204" pitchFamily="66" charset="0"/>
                </a:rPr>
                <a:t>user</a:t>
              </a:r>
            </a:p>
            <a:p>
              <a:pPr algn="ctr">
                <a:spcBef>
                  <a:spcPct val="0"/>
                </a:spcBef>
                <a:buFontTx/>
                <a:buNone/>
              </a:pPr>
              <a:r>
                <a:rPr lang="en-US" altLang="en-US" sz="1600" b="0">
                  <a:solidFill>
                    <a:schemeClr val="tx1"/>
                  </a:solidFill>
                  <a:latin typeface="Comic Sans MS" panose="030F0702030302020204" pitchFamily="66" charset="0"/>
                </a:rPr>
                <a:t>interface</a:t>
              </a:r>
              <a:endParaRPr lang="en-US" altLang="en-US" sz="2400" b="0">
                <a:solidFill>
                  <a:schemeClr val="tx1"/>
                </a:solidFill>
                <a:latin typeface="Times New Roman" panose="02020603050405020304" pitchFamily="18" charset="0"/>
              </a:endParaRPr>
            </a:p>
          </p:txBody>
        </p:sp>
        <p:sp>
          <p:nvSpPr>
            <p:cNvPr id="52260" name="Text Box 24">
              <a:extLst>
                <a:ext uri="{FF2B5EF4-FFF2-40B4-BE49-F238E27FC236}">
                  <a16:creationId xmlns:a16="http://schemas.microsoft.com/office/drawing/2014/main" id="{56175483-CC71-41E6-A888-A3E74180547E}"/>
                </a:ext>
              </a:extLst>
            </p:cNvPr>
            <p:cNvSpPr txBox="1">
              <a:spLocks noChangeArrowheads="1"/>
            </p:cNvSpPr>
            <p:nvPr/>
          </p:nvSpPr>
          <p:spPr bwMode="auto">
            <a:xfrm>
              <a:off x="2323" y="1403"/>
              <a:ext cx="45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FTP</a:t>
              </a:r>
            </a:p>
            <a:p>
              <a:pPr algn="ctr">
                <a:spcBef>
                  <a:spcPct val="0"/>
                </a:spcBef>
                <a:buFontTx/>
                <a:buNone/>
              </a:pPr>
              <a:r>
                <a:rPr lang="en-US" altLang="en-US" sz="1600" b="0">
                  <a:solidFill>
                    <a:schemeClr val="tx1"/>
                  </a:solidFill>
                  <a:latin typeface="Comic Sans MS" panose="030F0702030302020204" pitchFamily="66" charset="0"/>
                </a:rPr>
                <a:t>client</a:t>
              </a:r>
              <a:endParaRPr lang="en-US" altLang="en-US" sz="2400" b="0">
                <a:solidFill>
                  <a:schemeClr val="tx1"/>
                </a:solidFill>
                <a:latin typeface="Times New Roman" panose="02020603050405020304" pitchFamily="18" charset="0"/>
              </a:endParaRPr>
            </a:p>
          </p:txBody>
        </p:sp>
      </p:grpSp>
      <p:grpSp>
        <p:nvGrpSpPr>
          <p:cNvPr id="52236" name="Group 25">
            <a:extLst>
              <a:ext uri="{FF2B5EF4-FFF2-40B4-BE49-F238E27FC236}">
                <a16:creationId xmlns:a16="http://schemas.microsoft.com/office/drawing/2014/main" id="{11A30B0F-C0FE-4002-9169-18997E5DE132}"/>
              </a:ext>
            </a:extLst>
          </p:cNvPr>
          <p:cNvGrpSpPr>
            <a:grpSpLocks/>
          </p:cNvGrpSpPr>
          <p:nvPr/>
        </p:nvGrpSpPr>
        <p:grpSpPr bwMode="auto">
          <a:xfrm>
            <a:off x="3219450" y="2273300"/>
            <a:ext cx="1674813" cy="712788"/>
            <a:chOff x="1812" y="1776"/>
            <a:chExt cx="1055" cy="449"/>
          </a:xfrm>
        </p:grpSpPr>
        <p:grpSp>
          <p:nvGrpSpPr>
            <p:cNvPr id="52249" name="Group 26">
              <a:extLst>
                <a:ext uri="{FF2B5EF4-FFF2-40B4-BE49-F238E27FC236}">
                  <a16:creationId xmlns:a16="http://schemas.microsoft.com/office/drawing/2014/main" id="{B280A2B0-0529-4F28-928C-42287497EBC6}"/>
                </a:ext>
              </a:extLst>
            </p:cNvPr>
            <p:cNvGrpSpPr>
              <a:grpSpLocks/>
            </p:cNvGrpSpPr>
            <p:nvPr/>
          </p:nvGrpSpPr>
          <p:grpSpPr bwMode="auto">
            <a:xfrm>
              <a:off x="1903" y="1845"/>
              <a:ext cx="316" cy="313"/>
              <a:chOff x="4939" y="1431"/>
              <a:chExt cx="316" cy="313"/>
            </a:xfrm>
          </p:grpSpPr>
          <p:sp>
            <p:nvSpPr>
              <p:cNvPr id="52252" name="Oval 27">
                <a:extLst>
                  <a:ext uri="{FF2B5EF4-FFF2-40B4-BE49-F238E27FC236}">
                    <a16:creationId xmlns:a16="http://schemas.microsoft.com/office/drawing/2014/main" id="{D34E97BA-3948-471A-8BE0-01AF445609AB}"/>
                  </a:ext>
                </a:extLst>
              </p:cNvPr>
              <p:cNvSpPr>
                <a:spLocks noChangeArrowheads="1"/>
              </p:cNvSpPr>
              <p:nvPr/>
            </p:nvSpPr>
            <p:spPr bwMode="auto">
              <a:xfrm>
                <a:off x="4941" y="1663"/>
                <a:ext cx="310" cy="81"/>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53" name="Rectangle 28">
                <a:extLst>
                  <a:ext uri="{FF2B5EF4-FFF2-40B4-BE49-F238E27FC236}">
                    <a16:creationId xmlns:a16="http://schemas.microsoft.com/office/drawing/2014/main" id="{EAD22EE9-8F52-41D5-8A02-CA384906D352}"/>
                  </a:ext>
                </a:extLst>
              </p:cNvPr>
              <p:cNvSpPr>
                <a:spLocks noChangeArrowheads="1"/>
              </p:cNvSpPr>
              <p:nvPr/>
            </p:nvSpPr>
            <p:spPr bwMode="auto">
              <a:xfrm>
                <a:off x="4942" y="1490"/>
                <a:ext cx="313" cy="214"/>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rgbClr val="FFFF00"/>
                  </a:solidFill>
                  <a:latin typeface="Times New Roman" panose="02020603050405020304" pitchFamily="18" charset="0"/>
                </a:endParaRPr>
              </a:p>
            </p:txBody>
          </p:sp>
          <p:sp>
            <p:nvSpPr>
              <p:cNvPr id="52254" name="Oval 29">
                <a:extLst>
                  <a:ext uri="{FF2B5EF4-FFF2-40B4-BE49-F238E27FC236}">
                    <a16:creationId xmlns:a16="http://schemas.microsoft.com/office/drawing/2014/main" id="{8F12B548-EFF5-43EB-9402-A9636D9EE60C}"/>
                  </a:ext>
                </a:extLst>
              </p:cNvPr>
              <p:cNvSpPr>
                <a:spLocks noChangeArrowheads="1"/>
              </p:cNvSpPr>
              <p:nvPr/>
            </p:nvSpPr>
            <p:spPr bwMode="auto">
              <a:xfrm>
                <a:off x="4939" y="1431"/>
                <a:ext cx="313" cy="95"/>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55" name="Line 30">
                <a:extLst>
                  <a:ext uri="{FF2B5EF4-FFF2-40B4-BE49-F238E27FC236}">
                    <a16:creationId xmlns:a16="http://schemas.microsoft.com/office/drawing/2014/main" id="{203BFB63-09F4-4E9F-8EC3-BFC8135E51AE}"/>
                  </a:ext>
                </a:extLst>
              </p:cNvPr>
              <p:cNvSpPr>
                <a:spLocks noChangeShapeType="1"/>
              </p:cNvSpPr>
              <p:nvPr/>
            </p:nvSpPr>
            <p:spPr bwMode="auto">
              <a:xfrm>
                <a:off x="5251" y="1479"/>
                <a:ext cx="1"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6" name="Line 31">
                <a:extLst>
                  <a:ext uri="{FF2B5EF4-FFF2-40B4-BE49-F238E27FC236}">
                    <a16:creationId xmlns:a16="http://schemas.microsoft.com/office/drawing/2014/main" id="{E860E2FA-2F75-4DDE-BED1-A078A22F750C}"/>
                  </a:ext>
                </a:extLst>
              </p:cNvPr>
              <p:cNvSpPr>
                <a:spLocks noChangeShapeType="1"/>
              </p:cNvSpPr>
              <p:nvPr/>
            </p:nvSpPr>
            <p:spPr bwMode="auto">
              <a:xfrm flipH="1">
                <a:off x="4939" y="1483"/>
                <a:ext cx="1" cy="2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2250" name="Text Box 32">
              <a:extLst>
                <a:ext uri="{FF2B5EF4-FFF2-40B4-BE49-F238E27FC236}">
                  <a16:creationId xmlns:a16="http://schemas.microsoft.com/office/drawing/2014/main" id="{D409FEDC-0D3B-4127-9E35-44225A0040DB}"/>
                </a:ext>
              </a:extLst>
            </p:cNvPr>
            <p:cNvSpPr txBox="1">
              <a:spLocks noChangeArrowheads="1"/>
            </p:cNvSpPr>
            <p:nvPr/>
          </p:nvSpPr>
          <p:spPr bwMode="auto">
            <a:xfrm>
              <a:off x="2189" y="1859"/>
              <a:ext cx="67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600" b="0">
                  <a:solidFill>
                    <a:srgbClr val="FFFF00"/>
                  </a:solidFill>
                  <a:latin typeface="Comic Sans MS" panose="030F0702030302020204" pitchFamily="66" charset="0"/>
                </a:rPr>
                <a:t>local file</a:t>
              </a:r>
            </a:p>
            <a:p>
              <a:pPr>
                <a:spcBef>
                  <a:spcPct val="0"/>
                </a:spcBef>
                <a:buFontTx/>
                <a:buNone/>
              </a:pPr>
              <a:r>
                <a:rPr lang="en-US" altLang="en-US" sz="1600" b="0">
                  <a:solidFill>
                    <a:srgbClr val="FFFF00"/>
                  </a:solidFill>
                  <a:latin typeface="Comic Sans MS" panose="030F0702030302020204" pitchFamily="66" charset="0"/>
                </a:rPr>
                <a:t>system</a:t>
              </a:r>
              <a:endParaRPr lang="en-US" altLang="en-US" sz="2400" b="0">
                <a:solidFill>
                  <a:srgbClr val="FFFF00"/>
                </a:solidFill>
                <a:latin typeface="Times New Roman" panose="02020603050405020304" pitchFamily="18" charset="0"/>
              </a:endParaRPr>
            </a:p>
          </p:txBody>
        </p:sp>
        <p:sp>
          <p:nvSpPr>
            <p:cNvPr id="52251" name="Line 33">
              <a:extLst>
                <a:ext uri="{FF2B5EF4-FFF2-40B4-BE49-F238E27FC236}">
                  <a16:creationId xmlns:a16="http://schemas.microsoft.com/office/drawing/2014/main" id="{27A9ED4B-3517-4C2B-B049-2336A6CF4EA8}"/>
                </a:ext>
              </a:extLst>
            </p:cNvPr>
            <p:cNvSpPr>
              <a:spLocks noChangeShapeType="1"/>
            </p:cNvSpPr>
            <p:nvPr/>
          </p:nvSpPr>
          <p:spPr bwMode="auto">
            <a:xfrm>
              <a:off x="1812" y="1776"/>
              <a:ext cx="204" cy="276"/>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2237" name="Line 34">
            <a:extLst>
              <a:ext uri="{FF2B5EF4-FFF2-40B4-BE49-F238E27FC236}">
                <a16:creationId xmlns:a16="http://schemas.microsoft.com/office/drawing/2014/main" id="{AE28EDFD-2596-45F4-9FCE-311956C7614B}"/>
              </a:ext>
            </a:extLst>
          </p:cNvPr>
          <p:cNvSpPr>
            <a:spLocks noChangeShapeType="1"/>
          </p:cNvSpPr>
          <p:nvPr/>
        </p:nvSpPr>
        <p:spPr bwMode="auto">
          <a:xfrm flipH="1">
            <a:off x="3714750" y="2263775"/>
            <a:ext cx="333375" cy="43815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2238" name="Group 35">
            <a:extLst>
              <a:ext uri="{FF2B5EF4-FFF2-40B4-BE49-F238E27FC236}">
                <a16:creationId xmlns:a16="http://schemas.microsoft.com/office/drawing/2014/main" id="{C0D11D27-3870-4936-AFF7-88501B7F0D65}"/>
              </a:ext>
            </a:extLst>
          </p:cNvPr>
          <p:cNvGrpSpPr>
            <a:grpSpLocks/>
          </p:cNvGrpSpPr>
          <p:nvPr/>
        </p:nvGrpSpPr>
        <p:grpSpPr bwMode="auto">
          <a:xfrm>
            <a:off x="6659563" y="2401888"/>
            <a:ext cx="501650" cy="496887"/>
            <a:chOff x="4939" y="1431"/>
            <a:chExt cx="316" cy="313"/>
          </a:xfrm>
        </p:grpSpPr>
        <p:sp>
          <p:nvSpPr>
            <p:cNvPr id="52244" name="Oval 36">
              <a:extLst>
                <a:ext uri="{FF2B5EF4-FFF2-40B4-BE49-F238E27FC236}">
                  <a16:creationId xmlns:a16="http://schemas.microsoft.com/office/drawing/2014/main" id="{846BB5B3-9FF8-40AC-978D-4ACB7C2CE305}"/>
                </a:ext>
              </a:extLst>
            </p:cNvPr>
            <p:cNvSpPr>
              <a:spLocks noChangeArrowheads="1"/>
            </p:cNvSpPr>
            <p:nvPr/>
          </p:nvSpPr>
          <p:spPr bwMode="auto">
            <a:xfrm>
              <a:off x="4941" y="1663"/>
              <a:ext cx="310" cy="81"/>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45" name="Rectangle 37">
              <a:extLst>
                <a:ext uri="{FF2B5EF4-FFF2-40B4-BE49-F238E27FC236}">
                  <a16:creationId xmlns:a16="http://schemas.microsoft.com/office/drawing/2014/main" id="{E4CE0812-24AC-4419-B5BD-E2F7E55177A6}"/>
                </a:ext>
              </a:extLst>
            </p:cNvPr>
            <p:cNvSpPr>
              <a:spLocks noChangeArrowheads="1"/>
            </p:cNvSpPr>
            <p:nvPr/>
          </p:nvSpPr>
          <p:spPr bwMode="auto">
            <a:xfrm>
              <a:off x="4942" y="1490"/>
              <a:ext cx="313" cy="214"/>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chemeClr val="tx1"/>
                </a:solidFill>
                <a:latin typeface="Times New Roman" panose="02020603050405020304" pitchFamily="18" charset="0"/>
              </a:endParaRPr>
            </a:p>
          </p:txBody>
        </p:sp>
        <p:sp>
          <p:nvSpPr>
            <p:cNvPr id="52246" name="Oval 38">
              <a:extLst>
                <a:ext uri="{FF2B5EF4-FFF2-40B4-BE49-F238E27FC236}">
                  <a16:creationId xmlns:a16="http://schemas.microsoft.com/office/drawing/2014/main" id="{7E5CC0E3-3707-45FC-9A23-DD363E10F9DB}"/>
                </a:ext>
              </a:extLst>
            </p:cNvPr>
            <p:cNvSpPr>
              <a:spLocks noChangeArrowheads="1"/>
            </p:cNvSpPr>
            <p:nvPr/>
          </p:nvSpPr>
          <p:spPr bwMode="auto">
            <a:xfrm>
              <a:off x="4939" y="1431"/>
              <a:ext cx="313" cy="95"/>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2247" name="Line 39">
              <a:extLst>
                <a:ext uri="{FF2B5EF4-FFF2-40B4-BE49-F238E27FC236}">
                  <a16:creationId xmlns:a16="http://schemas.microsoft.com/office/drawing/2014/main" id="{98CF44F8-E9DC-4956-8D58-C1354C8937D0}"/>
                </a:ext>
              </a:extLst>
            </p:cNvPr>
            <p:cNvSpPr>
              <a:spLocks noChangeShapeType="1"/>
            </p:cNvSpPr>
            <p:nvPr/>
          </p:nvSpPr>
          <p:spPr bwMode="auto">
            <a:xfrm>
              <a:off x="5251" y="1479"/>
              <a:ext cx="1"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8" name="Line 40">
              <a:extLst>
                <a:ext uri="{FF2B5EF4-FFF2-40B4-BE49-F238E27FC236}">
                  <a16:creationId xmlns:a16="http://schemas.microsoft.com/office/drawing/2014/main" id="{D985D0DA-7C2D-4B40-B0D3-C4B6DCFD3343}"/>
                </a:ext>
              </a:extLst>
            </p:cNvPr>
            <p:cNvSpPr>
              <a:spLocks noChangeShapeType="1"/>
            </p:cNvSpPr>
            <p:nvPr/>
          </p:nvSpPr>
          <p:spPr bwMode="auto">
            <a:xfrm flipH="1">
              <a:off x="4939" y="1483"/>
              <a:ext cx="1" cy="2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2239" name="Text Box 41">
            <a:extLst>
              <a:ext uri="{FF2B5EF4-FFF2-40B4-BE49-F238E27FC236}">
                <a16:creationId xmlns:a16="http://schemas.microsoft.com/office/drawing/2014/main" id="{B58D8F94-A8FF-4355-9880-76D4DBCAA872}"/>
              </a:ext>
            </a:extLst>
          </p:cNvPr>
          <p:cNvSpPr txBox="1">
            <a:spLocks noChangeArrowheads="1"/>
          </p:cNvSpPr>
          <p:nvPr/>
        </p:nvSpPr>
        <p:spPr bwMode="auto">
          <a:xfrm>
            <a:off x="7161213" y="2366963"/>
            <a:ext cx="1457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600" b="0">
                <a:solidFill>
                  <a:srgbClr val="FFFF00"/>
                </a:solidFill>
                <a:latin typeface="Comic Sans MS" panose="030F0702030302020204" pitchFamily="66" charset="0"/>
              </a:rPr>
              <a:t>remote file</a:t>
            </a:r>
          </a:p>
          <a:p>
            <a:pPr>
              <a:spcBef>
                <a:spcPct val="0"/>
              </a:spcBef>
              <a:buFontTx/>
              <a:buNone/>
            </a:pPr>
            <a:r>
              <a:rPr lang="en-US" altLang="en-US" sz="1600" b="0">
                <a:solidFill>
                  <a:srgbClr val="FFFF00"/>
                </a:solidFill>
                <a:latin typeface="Comic Sans MS" panose="030F0702030302020204" pitchFamily="66" charset="0"/>
              </a:rPr>
              <a:t>system</a:t>
            </a:r>
            <a:endParaRPr lang="en-US" altLang="en-US" sz="2400" b="0">
              <a:solidFill>
                <a:srgbClr val="FFFF00"/>
              </a:solidFill>
              <a:latin typeface="Times New Roman" panose="02020603050405020304" pitchFamily="18" charset="0"/>
            </a:endParaRPr>
          </a:p>
        </p:txBody>
      </p:sp>
      <p:sp>
        <p:nvSpPr>
          <p:cNvPr id="52240" name="Line 42">
            <a:extLst>
              <a:ext uri="{FF2B5EF4-FFF2-40B4-BE49-F238E27FC236}">
                <a16:creationId xmlns:a16="http://schemas.microsoft.com/office/drawing/2014/main" id="{2DC4528C-8ECF-4FE2-BBB9-513D42D85E0E}"/>
              </a:ext>
            </a:extLst>
          </p:cNvPr>
          <p:cNvSpPr>
            <a:spLocks noChangeShapeType="1"/>
          </p:cNvSpPr>
          <p:nvPr/>
        </p:nvSpPr>
        <p:spPr bwMode="auto">
          <a:xfrm>
            <a:off x="6915150" y="2273300"/>
            <a:ext cx="0" cy="4286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52241" name="Picture 43" descr="Alice">
            <a:extLst>
              <a:ext uri="{FF2B5EF4-FFF2-40B4-BE49-F238E27FC236}">
                <a16:creationId xmlns:a16="http://schemas.microsoft.com/office/drawing/2014/main" id="{1C9BD0B6-823D-4F98-9ACD-18ECA8483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663" y="1487488"/>
            <a:ext cx="5619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2" name="Text Box 44">
            <a:extLst>
              <a:ext uri="{FF2B5EF4-FFF2-40B4-BE49-F238E27FC236}">
                <a16:creationId xmlns:a16="http://schemas.microsoft.com/office/drawing/2014/main" id="{B6A4E96A-9D6E-4906-819B-785AF3338CF9}"/>
              </a:ext>
            </a:extLst>
          </p:cNvPr>
          <p:cNvSpPr txBox="1">
            <a:spLocks noChangeArrowheads="1"/>
          </p:cNvSpPr>
          <p:nvPr/>
        </p:nvSpPr>
        <p:spPr bwMode="auto">
          <a:xfrm>
            <a:off x="1379538" y="2195513"/>
            <a:ext cx="971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user </a:t>
            </a:r>
          </a:p>
          <a:p>
            <a:pPr algn="ctr">
              <a:spcBef>
                <a:spcPct val="0"/>
              </a:spcBef>
              <a:buFontTx/>
              <a:buNone/>
            </a:pPr>
            <a:r>
              <a:rPr lang="en-US" altLang="en-US" sz="1600" b="0">
                <a:solidFill>
                  <a:srgbClr val="FFFF00"/>
                </a:solidFill>
                <a:latin typeface="Comic Sans MS" panose="030F0702030302020204" pitchFamily="66" charset="0"/>
              </a:rPr>
              <a:t>at host</a:t>
            </a:r>
            <a:endParaRPr lang="en-US" altLang="en-US" sz="2400" b="0">
              <a:solidFill>
                <a:srgbClr val="FFFF00"/>
              </a:solidFill>
              <a:latin typeface="Times New Roman" panose="02020603050405020304" pitchFamily="18" charset="0"/>
            </a:endParaRPr>
          </a:p>
        </p:txBody>
      </p:sp>
      <p:sp>
        <p:nvSpPr>
          <p:cNvPr id="52243" name="Line 45">
            <a:extLst>
              <a:ext uri="{FF2B5EF4-FFF2-40B4-BE49-F238E27FC236}">
                <a16:creationId xmlns:a16="http://schemas.microsoft.com/office/drawing/2014/main" id="{A28626B4-F41F-4B09-9EA5-CB945CBD0F21}"/>
              </a:ext>
            </a:extLst>
          </p:cNvPr>
          <p:cNvSpPr>
            <a:spLocks noChangeShapeType="1"/>
          </p:cNvSpPr>
          <p:nvPr/>
        </p:nvSpPr>
        <p:spPr bwMode="auto">
          <a:xfrm>
            <a:off x="2028825" y="1882775"/>
            <a:ext cx="581025" cy="0"/>
          </a:xfrm>
          <a:prstGeom prst="line">
            <a:avLst/>
          </a:prstGeom>
          <a:noFill/>
          <a:ln w="1905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6">
            <a:extLst>
              <a:ext uri="{FF2B5EF4-FFF2-40B4-BE49-F238E27FC236}">
                <a16:creationId xmlns:a16="http://schemas.microsoft.com/office/drawing/2014/main" id="{7D5D7388-B722-4CFF-8F44-57E282C749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F918D26B-FB12-435B-BF07-B8C6453980B1}" type="slidenum">
              <a:rPr lang="en-US" altLang="en-US" sz="1400" b="0">
                <a:latin typeface="Times New Roman" panose="02020603050405020304" pitchFamily="18" charset="0"/>
              </a:rPr>
              <a:pPr>
                <a:spcBef>
                  <a:spcPct val="0"/>
                </a:spcBef>
                <a:buFontTx/>
                <a:buNone/>
              </a:pPr>
              <a:t>65</a:t>
            </a:fld>
            <a:endParaRPr lang="en-US" altLang="en-US" sz="1400" b="0">
              <a:latin typeface="Times New Roman" panose="02020603050405020304" pitchFamily="18" charset="0"/>
            </a:endParaRPr>
          </a:p>
        </p:txBody>
      </p:sp>
      <p:sp>
        <p:nvSpPr>
          <p:cNvPr id="53251" name="Rectangle 2">
            <a:extLst>
              <a:ext uri="{FF2B5EF4-FFF2-40B4-BE49-F238E27FC236}">
                <a16:creationId xmlns:a16="http://schemas.microsoft.com/office/drawing/2014/main" id="{D54CDA27-B63C-481F-8F4D-0F995B70E9D9}"/>
              </a:ext>
            </a:extLst>
          </p:cNvPr>
          <p:cNvSpPr>
            <a:spLocks noGrp="1" noChangeArrowheads="1"/>
          </p:cNvSpPr>
          <p:nvPr>
            <p:ph type="title"/>
          </p:nvPr>
        </p:nvSpPr>
        <p:spPr>
          <a:xfrm>
            <a:off x="685800" y="304800"/>
            <a:ext cx="7772400" cy="685800"/>
          </a:xfrm>
        </p:spPr>
        <p:txBody>
          <a:bodyPr/>
          <a:lstStyle/>
          <a:p>
            <a:r>
              <a:rPr lang="en-US" altLang="en-US" sz="2600">
                <a:solidFill>
                  <a:srgbClr val="FFFF00"/>
                </a:solidFill>
              </a:rPr>
              <a:t>ftp: separate control, data connections</a:t>
            </a:r>
          </a:p>
        </p:txBody>
      </p:sp>
      <p:sp>
        <p:nvSpPr>
          <p:cNvPr id="53252" name="Rectangle 3">
            <a:extLst>
              <a:ext uri="{FF2B5EF4-FFF2-40B4-BE49-F238E27FC236}">
                <a16:creationId xmlns:a16="http://schemas.microsoft.com/office/drawing/2014/main" id="{67CCAC5D-A4E3-4725-9FDB-61F69E5541BE}"/>
              </a:ext>
            </a:extLst>
          </p:cNvPr>
          <p:cNvSpPr>
            <a:spLocks noGrp="1" noChangeArrowheads="1"/>
          </p:cNvSpPr>
          <p:nvPr>
            <p:ph type="body" sz="half" idx="1"/>
          </p:nvPr>
        </p:nvSpPr>
        <p:spPr>
          <a:xfrm>
            <a:off x="381000" y="990600"/>
            <a:ext cx="4267200" cy="4114800"/>
          </a:xfrm>
        </p:spPr>
        <p:txBody>
          <a:bodyPr/>
          <a:lstStyle/>
          <a:p>
            <a:pPr>
              <a:lnSpc>
                <a:spcPct val="90000"/>
              </a:lnSpc>
            </a:pPr>
            <a:r>
              <a:rPr lang="en-US" altLang="en-US" sz="2200" b="0"/>
              <a:t>ftp client contacts ftp server at port 21, specifying TCP as transport protocol</a:t>
            </a:r>
          </a:p>
          <a:p>
            <a:pPr>
              <a:lnSpc>
                <a:spcPct val="90000"/>
              </a:lnSpc>
            </a:pPr>
            <a:r>
              <a:rPr lang="en-US" altLang="en-US" sz="2200" b="0"/>
              <a:t>two parallel TCP connections opened:</a:t>
            </a:r>
          </a:p>
          <a:p>
            <a:pPr lvl="1">
              <a:lnSpc>
                <a:spcPct val="90000"/>
              </a:lnSpc>
            </a:pPr>
            <a:r>
              <a:rPr lang="en-US" altLang="en-US" sz="2200" b="0">
                <a:solidFill>
                  <a:srgbClr val="FFFF00"/>
                </a:solidFill>
              </a:rPr>
              <a:t>control</a:t>
            </a:r>
            <a:r>
              <a:rPr lang="en-US" altLang="en-US" sz="2200" b="0">
                <a:solidFill>
                  <a:srgbClr val="FF0000"/>
                </a:solidFill>
              </a:rPr>
              <a:t>:</a:t>
            </a:r>
            <a:r>
              <a:rPr lang="en-US" altLang="en-US" sz="2200" b="0"/>
              <a:t> exchange commands, responses between client, server.</a:t>
            </a:r>
          </a:p>
          <a:p>
            <a:pPr lvl="2">
              <a:lnSpc>
                <a:spcPct val="90000"/>
              </a:lnSpc>
              <a:buFontTx/>
              <a:buNone/>
            </a:pPr>
            <a:r>
              <a:rPr lang="en-US" altLang="en-US" sz="2200" b="0">
                <a:solidFill>
                  <a:srgbClr val="FFFF00"/>
                </a:solidFill>
              </a:rPr>
              <a:t>“out of band control”</a:t>
            </a:r>
          </a:p>
          <a:p>
            <a:pPr lvl="1">
              <a:lnSpc>
                <a:spcPct val="90000"/>
              </a:lnSpc>
            </a:pPr>
            <a:r>
              <a:rPr lang="en-US" altLang="en-US" sz="2200" b="0">
                <a:solidFill>
                  <a:srgbClr val="FFFF00"/>
                </a:solidFill>
              </a:rPr>
              <a:t>data</a:t>
            </a:r>
            <a:r>
              <a:rPr lang="en-US" altLang="en-US" sz="2200" b="0">
                <a:solidFill>
                  <a:srgbClr val="FF0000"/>
                </a:solidFill>
              </a:rPr>
              <a:t>:</a:t>
            </a:r>
            <a:r>
              <a:rPr lang="en-US" altLang="en-US" sz="2200" b="0"/>
              <a:t> file data to/from server</a:t>
            </a:r>
          </a:p>
          <a:p>
            <a:pPr>
              <a:lnSpc>
                <a:spcPct val="90000"/>
              </a:lnSpc>
            </a:pPr>
            <a:r>
              <a:rPr lang="en-US" altLang="en-US" sz="2200" b="0"/>
              <a:t>ftp server maintains “</a:t>
            </a:r>
            <a:r>
              <a:rPr lang="en-US" altLang="en-US" sz="2200" b="0" i="1">
                <a:solidFill>
                  <a:schemeClr val="accent1"/>
                </a:solidFill>
              </a:rPr>
              <a:t>state</a:t>
            </a:r>
            <a:r>
              <a:rPr lang="en-US" altLang="en-US" sz="2200" b="0"/>
              <a:t>”: current directory, earlier authentication</a:t>
            </a:r>
          </a:p>
        </p:txBody>
      </p:sp>
      <p:grpSp>
        <p:nvGrpSpPr>
          <p:cNvPr id="53253" name="Group 4">
            <a:extLst>
              <a:ext uri="{FF2B5EF4-FFF2-40B4-BE49-F238E27FC236}">
                <a16:creationId xmlns:a16="http://schemas.microsoft.com/office/drawing/2014/main" id="{941BA86A-ACF7-42F4-95B2-F1D4B00643DC}"/>
              </a:ext>
            </a:extLst>
          </p:cNvPr>
          <p:cNvGrpSpPr>
            <a:grpSpLocks/>
          </p:cNvGrpSpPr>
          <p:nvPr/>
        </p:nvGrpSpPr>
        <p:grpSpPr bwMode="auto">
          <a:xfrm>
            <a:off x="4779963" y="2398713"/>
            <a:ext cx="3998912" cy="1882775"/>
            <a:chOff x="3011" y="1511"/>
            <a:chExt cx="2519" cy="1186"/>
          </a:xfrm>
        </p:grpSpPr>
        <p:graphicFrame>
          <p:nvGraphicFramePr>
            <p:cNvPr id="53254" name="Object 2">
              <a:extLst>
                <a:ext uri="{FF2B5EF4-FFF2-40B4-BE49-F238E27FC236}">
                  <a16:creationId xmlns:a16="http://schemas.microsoft.com/office/drawing/2014/main" id="{00243148-694C-474C-B5F7-5BA29EF3E208}"/>
                </a:ext>
              </a:extLst>
            </p:cNvPr>
            <p:cNvGraphicFramePr>
              <a:graphicFrameLocks noChangeAspect="1"/>
            </p:cNvGraphicFramePr>
            <p:nvPr/>
          </p:nvGraphicFramePr>
          <p:xfrm>
            <a:off x="3011" y="1826"/>
            <a:ext cx="489" cy="393"/>
          </p:xfrm>
          <a:graphic>
            <a:graphicData uri="http://schemas.openxmlformats.org/presentationml/2006/ole">
              <mc:AlternateContent xmlns:mc="http://schemas.openxmlformats.org/markup-compatibility/2006">
                <mc:Choice xmlns:v="urn:schemas-microsoft-com:vml" Requires="v">
                  <p:oleObj spid="_x0000_s53274" name="Clip" r:id="rId3" imgW="1307263" imgH="1084139" progId="MS_ClipArt_Gallery.2">
                    <p:embed/>
                  </p:oleObj>
                </mc:Choice>
                <mc:Fallback>
                  <p:oleObj name="Clip" r:id="rId3" imgW="1307263" imgH="1084139"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 y="1826"/>
                          <a:ext cx="489"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255" name="Group 6">
              <a:extLst>
                <a:ext uri="{FF2B5EF4-FFF2-40B4-BE49-F238E27FC236}">
                  <a16:creationId xmlns:a16="http://schemas.microsoft.com/office/drawing/2014/main" id="{19E45C1E-AD56-4F14-B847-463E24CF7075}"/>
                </a:ext>
              </a:extLst>
            </p:cNvPr>
            <p:cNvGrpSpPr>
              <a:grpSpLocks/>
            </p:cNvGrpSpPr>
            <p:nvPr/>
          </p:nvGrpSpPr>
          <p:grpSpPr bwMode="auto">
            <a:xfrm>
              <a:off x="5161" y="1688"/>
              <a:ext cx="224" cy="588"/>
              <a:chOff x="4180" y="783"/>
              <a:chExt cx="150" cy="307"/>
            </a:xfrm>
          </p:grpSpPr>
          <p:sp>
            <p:nvSpPr>
              <p:cNvPr id="53262" name="AutoShape 7">
                <a:extLst>
                  <a:ext uri="{FF2B5EF4-FFF2-40B4-BE49-F238E27FC236}">
                    <a16:creationId xmlns:a16="http://schemas.microsoft.com/office/drawing/2014/main" id="{395B9CBA-75A3-4C90-9FBD-992481AF325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3263" name="Rectangle 8">
                <a:extLst>
                  <a:ext uri="{FF2B5EF4-FFF2-40B4-BE49-F238E27FC236}">
                    <a16:creationId xmlns:a16="http://schemas.microsoft.com/office/drawing/2014/main" id="{EFD19407-FE6B-484C-A27B-00AA2B34721C}"/>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3264" name="Rectangle 9">
                <a:extLst>
                  <a:ext uri="{FF2B5EF4-FFF2-40B4-BE49-F238E27FC236}">
                    <a16:creationId xmlns:a16="http://schemas.microsoft.com/office/drawing/2014/main" id="{808DB53F-C80C-4D21-8E8A-B540A5CD1B47}"/>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3265" name="AutoShape 10">
                <a:extLst>
                  <a:ext uri="{FF2B5EF4-FFF2-40B4-BE49-F238E27FC236}">
                    <a16:creationId xmlns:a16="http://schemas.microsoft.com/office/drawing/2014/main" id="{B9E272D7-F609-4F6F-A049-FBA2D0C851EE}"/>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3266" name="Line 11">
                <a:extLst>
                  <a:ext uri="{FF2B5EF4-FFF2-40B4-BE49-F238E27FC236}">
                    <a16:creationId xmlns:a16="http://schemas.microsoft.com/office/drawing/2014/main" id="{53B7D8CE-14CA-4867-8F1D-7ADB8930D034}"/>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12">
                <a:extLst>
                  <a:ext uri="{FF2B5EF4-FFF2-40B4-BE49-F238E27FC236}">
                    <a16:creationId xmlns:a16="http://schemas.microsoft.com/office/drawing/2014/main" id="{76CEE09B-4006-4402-BFF0-858AF0EBA2FD}"/>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Rectangle 13">
                <a:extLst>
                  <a:ext uri="{FF2B5EF4-FFF2-40B4-BE49-F238E27FC236}">
                    <a16:creationId xmlns:a16="http://schemas.microsoft.com/office/drawing/2014/main" id="{48BAC393-0C8E-49AA-89F0-A927C932272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3269" name="Rectangle 14">
                <a:extLst>
                  <a:ext uri="{FF2B5EF4-FFF2-40B4-BE49-F238E27FC236}">
                    <a16:creationId xmlns:a16="http://schemas.microsoft.com/office/drawing/2014/main" id="{60C98DCB-55D7-43D8-A539-16B9B999935D}"/>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53256" name="Text Box 15">
              <a:extLst>
                <a:ext uri="{FF2B5EF4-FFF2-40B4-BE49-F238E27FC236}">
                  <a16:creationId xmlns:a16="http://schemas.microsoft.com/office/drawing/2014/main" id="{B2644A8E-844D-4E01-9541-C056B49F8BB6}"/>
                </a:ext>
              </a:extLst>
            </p:cNvPr>
            <p:cNvSpPr txBox="1">
              <a:spLocks noChangeArrowheads="1"/>
            </p:cNvSpPr>
            <p:nvPr/>
          </p:nvSpPr>
          <p:spPr bwMode="auto">
            <a:xfrm>
              <a:off x="3029" y="2249"/>
              <a:ext cx="53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FTP</a:t>
              </a:r>
            </a:p>
            <a:p>
              <a:pPr algn="ctr">
                <a:spcBef>
                  <a:spcPct val="0"/>
                </a:spcBef>
                <a:buFontTx/>
                <a:buNone/>
              </a:pPr>
              <a:r>
                <a:rPr lang="en-US" altLang="en-US" sz="2000" b="0">
                  <a:solidFill>
                    <a:srgbClr val="FFFF00"/>
                  </a:solidFill>
                  <a:latin typeface="Comic Sans MS" panose="030F0702030302020204" pitchFamily="66" charset="0"/>
                </a:rPr>
                <a:t>client</a:t>
              </a:r>
              <a:endParaRPr lang="en-US" altLang="en-US" sz="2400" b="0">
                <a:solidFill>
                  <a:srgbClr val="FFFF00"/>
                </a:solidFill>
                <a:latin typeface="Times New Roman" panose="02020603050405020304" pitchFamily="18" charset="0"/>
              </a:endParaRPr>
            </a:p>
          </p:txBody>
        </p:sp>
        <p:sp>
          <p:nvSpPr>
            <p:cNvPr id="53257" name="Text Box 16">
              <a:extLst>
                <a:ext uri="{FF2B5EF4-FFF2-40B4-BE49-F238E27FC236}">
                  <a16:creationId xmlns:a16="http://schemas.microsoft.com/office/drawing/2014/main" id="{BD8E4E13-10F2-44A3-B703-F451F4BB0DD3}"/>
                </a:ext>
              </a:extLst>
            </p:cNvPr>
            <p:cNvSpPr txBox="1">
              <a:spLocks noChangeArrowheads="1"/>
            </p:cNvSpPr>
            <p:nvPr/>
          </p:nvSpPr>
          <p:spPr bwMode="auto">
            <a:xfrm>
              <a:off x="4928" y="2255"/>
              <a:ext cx="60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FTP</a:t>
              </a:r>
            </a:p>
            <a:p>
              <a:pPr algn="ctr">
                <a:spcBef>
                  <a:spcPct val="0"/>
                </a:spcBef>
                <a:buFontTx/>
                <a:buNone/>
              </a:pPr>
              <a:r>
                <a:rPr lang="en-US" altLang="en-US" sz="2000" b="0">
                  <a:solidFill>
                    <a:srgbClr val="FFFF00"/>
                  </a:solidFill>
                  <a:latin typeface="Comic Sans MS" panose="030F0702030302020204" pitchFamily="66" charset="0"/>
                </a:rPr>
                <a:t>server</a:t>
              </a:r>
              <a:endParaRPr lang="en-US" altLang="en-US" sz="2000" b="0">
                <a:solidFill>
                  <a:srgbClr val="FFFF00"/>
                </a:solidFill>
                <a:latin typeface="Times New Roman" panose="02020603050405020304" pitchFamily="18" charset="0"/>
              </a:endParaRPr>
            </a:p>
          </p:txBody>
        </p:sp>
        <p:sp>
          <p:nvSpPr>
            <p:cNvPr id="53258" name="Line 17">
              <a:extLst>
                <a:ext uri="{FF2B5EF4-FFF2-40B4-BE49-F238E27FC236}">
                  <a16:creationId xmlns:a16="http://schemas.microsoft.com/office/drawing/2014/main" id="{FF25553E-DAB9-4F4F-AA86-0CB1FFDCE532}"/>
                </a:ext>
              </a:extLst>
            </p:cNvPr>
            <p:cNvSpPr>
              <a:spLocks noChangeShapeType="1"/>
            </p:cNvSpPr>
            <p:nvPr/>
          </p:nvSpPr>
          <p:spPr bwMode="auto">
            <a:xfrm>
              <a:off x="3492" y="1920"/>
              <a:ext cx="1614"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59" name="Line 18">
              <a:extLst>
                <a:ext uri="{FF2B5EF4-FFF2-40B4-BE49-F238E27FC236}">
                  <a16:creationId xmlns:a16="http://schemas.microsoft.com/office/drawing/2014/main" id="{A0ED687A-646E-4E8C-81C3-7C95162B6A08}"/>
                </a:ext>
              </a:extLst>
            </p:cNvPr>
            <p:cNvSpPr>
              <a:spLocks noChangeShapeType="1"/>
            </p:cNvSpPr>
            <p:nvPr/>
          </p:nvSpPr>
          <p:spPr bwMode="auto">
            <a:xfrm flipV="1">
              <a:off x="3504" y="2118"/>
              <a:ext cx="1614" cy="6"/>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0" name="Text Box 19">
              <a:extLst>
                <a:ext uri="{FF2B5EF4-FFF2-40B4-BE49-F238E27FC236}">
                  <a16:creationId xmlns:a16="http://schemas.microsoft.com/office/drawing/2014/main" id="{A9FF77A6-C2FD-42B0-8915-8DF6C45770BB}"/>
                </a:ext>
              </a:extLst>
            </p:cNvPr>
            <p:cNvSpPr txBox="1">
              <a:spLocks noChangeArrowheads="1"/>
            </p:cNvSpPr>
            <p:nvPr/>
          </p:nvSpPr>
          <p:spPr bwMode="auto">
            <a:xfrm>
              <a:off x="3551" y="1511"/>
              <a:ext cx="15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accent1"/>
                  </a:solidFill>
                  <a:latin typeface="Comic Sans MS" panose="030F0702030302020204" pitchFamily="66" charset="0"/>
                </a:rPr>
                <a:t>TCP control connection</a:t>
              </a:r>
            </a:p>
            <a:p>
              <a:pPr algn="ctr">
                <a:spcBef>
                  <a:spcPct val="0"/>
                </a:spcBef>
                <a:buFontTx/>
                <a:buNone/>
              </a:pPr>
              <a:r>
                <a:rPr lang="en-US" altLang="en-US" sz="1600" b="0">
                  <a:solidFill>
                    <a:schemeClr val="accent1"/>
                  </a:solidFill>
                  <a:latin typeface="Comic Sans MS" panose="030F0702030302020204" pitchFamily="66" charset="0"/>
                </a:rPr>
                <a:t>port 21</a:t>
              </a:r>
              <a:endParaRPr lang="en-US" altLang="en-US" sz="2400" b="0">
                <a:solidFill>
                  <a:schemeClr val="accent1"/>
                </a:solidFill>
                <a:latin typeface="Times New Roman" panose="02020603050405020304" pitchFamily="18" charset="0"/>
              </a:endParaRPr>
            </a:p>
          </p:txBody>
        </p:sp>
        <p:sp>
          <p:nvSpPr>
            <p:cNvPr id="53261" name="Text Box 20">
              <a:extLst>
                <a:ext uri="{FF2B5EF4-FFF2-40B4-BE49-F238E27FC236}">
                  <a16:creationId xmlns:a16="http://schemas.microsoft.com/office/drawing/2014/main" id="{A3AC00BE-EE07-454B-8B74-3B87C46C6493}"/>
                </a:ext>
              </a:extLst>
            </p:cNvPr>
            <p:cNvSpPr txBox="1">
              <a:spLocks noChangeArrowheads="1"/>
            </p:cNvSpPr>
            <p:nvPr/>
          </p:nvSpPr>
          <p:spPr bwMode="auto">
            <a:xfrm>
              <a:off x="3521" y="2165"/>
              <a:ext cx="15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accent1"/>
                  </a:solidFill>
                  <a:latin typeface="Comic Sans MS" panose="030F0702030302020204" pitchFamily="66" charset="0"/>
                </a:rPr>
                <a:t>TCP data connection</a:t>
              </a:r>
            </a:p>
            <a:p>
              <a:pPr algn="ctr">
                <a:spcBef>
                  <a:spcPct val="0"/>
                </a:spcBef>
                <a:buFontTx/>
                <a:buNone/>
              </a:pPr>
              <a:r>
                <a:rPr lang="en-US" altLang="en-US" sz="1600" b="0">
                  <a:solidFill>
                    <a:schemeClr val="accent1"/>
                  </a:solidFill>
                  <a:latin typeface="Comic Sans MS" panose="030F0702030302020204" pitchFamily="66" charset="0"/>
                </a:rPr>
                <a:t>port 20</a:t>
              </a:r>
              <a:endParaRPr lang="en-US" altLang="en-US" sz="2400" b="0">
                <a:solidFill>
                  <a:schemeClr val="accent1"/>
                </a:solidFill>
                <a:latin typeface="Times New Roman" panose="02020603050405020304" pitchFamily="18" charset="0"/>
              </a:endParaRPr>
            </a:p>
          </p:txBody>
        </p:sp>
      </p:gr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6">
            <a:extLst>
              <a:ext uri="{FF2B5EF4-FFF2-40B4-BE49-F238E27FC236}">
                <a16:creationId xmlns:a16="http://schemas.microsoft.com/office/drawing/2014/main" id="{65E71FFA-C201-43A3-B134-6306D952EC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2C66C2AA-151B-44B1-8E30-C1E99BA39DF0}" type="slidenum">
              <a:rPr lang="en-US" altLang="en-US" sz="1400" b="0">
                <a:latin typeface="Times New Roman" panose="02020603050405020304" pitchFamily="18" charset="0"/>
              </a:rPr>
              <a:pPr>
                <a:spcBef>
                  <a:spcPct val="0"/>
                </a:spcBef>
                <a:buFontTx/>
                <a:buNone/>
              </a:pPr>
              <a:t>66</a:t>
            </a:fld>
            <a:endParaRPr lang="en-US" altLang="en-US" sz="1400" b="0">
              <a:latin typeface="Times New Roman" panose="02020603050405020304" pitchFamily="18" charset="0"/>
            </a:endParaRPr>
          </a:p>
        </p:txBody>
      </p:sp>
      <p:sp>
        <p:nvSpPr>
          <p:cNvPr id="54275" name="Rectangle 2">
            <a:extLst>
              <a:ext uri="{FF2B5EF4-FFF2-40B4-BE49-F238E27FC236}">
                <a16:creationId xmlns:a16="http://schemas.microsoft.com/office/drawing/2014/main" id="{5FC53071-6B1D-466E-A372-088A219C0C77}"/>
              </a:ext>
            </a:extLst>
          </p:cNvPr>
          <p:cNvSpPr>
            <a:spLocks noGrp="1" noChangeArrowheads="1"/>
          </p:cNvSpPr>
          <p:nvPr>
            <p:ph type="title"/>
          </p:nvPr>
        </p:nvSpPr>
        <p:spPr>
          <a:xfrm>
            <a:off x="762000" y="228600"/>
            <a:ext cx="7772400" cy="685800"/>
          </a:xfrm>
        </p:spPr>
        <p:txBody>
          <a:bodyPr/>
          <a:lstStyle/>
          <a:p>
            <a:r>
              <a:rPr lang="en-US" altLang="en-US" sz="2600">
                <a:solidFill>
                  <a:srgbClr val="FFFF00"/>
                </a:solidFill>
              </a:rPr>
              <a:t>ftp commands, responses</a:t>
            </a:r>
          </a:p>
        </p:txBody>
      </p:sp>
      <p:sp>
        <p:nvSpPr>
          <p:cNvPr id="54276" name="Rectangle 3">
            <a:extLst>
              <a:ext uri="{FF2B5EF4-FFF2-40B4-BE49-F238E27FC236}">
                <a16:creationId xmlns:a16="http://schemas.microsoft.com/office/drawing/2014/main" id="{4A16919E-A5C4-4602-97D2-3CEFAEE6CDB4}"/>
              </a:ext>
            </a:extLst>
          </p:cNvPr>
          <p:cNvSpPr>
            <a:spLocks noGrp="1" noChangeArrowheads="1"/>
          </p:cNvSpPr>
          <p:nvPr>
            <p:ph type="body" sz="half" idx="1"/>
          </p:nvPr>
        </p:nvSpPr>
        <p:spPr>
          <a:xfrm>
            <a:off x="685800" y="1143000"/>
            <a:ext cx="3962400" cy="4114800"/>
          </a:xfrm>
        </p:spPr>
        <p:txBody>
          <a:bodyPr/>
          <a:lstStyle/>
          <a:p>
            <a:pPr>
              <a:lnSpc>
                <a:spcPct val="90000"/>
              </a:lnSpc>
              <a:buFontTx/>
              <a:buNone/>
            </a:pPr>
            <a:r>
              <a:rPr lang="en-US" altLang="en-US" sz="2200" b="0" u="sng">
                <a:solidFill>
                  <a:srgbClr val="00FF99"/>
                </a:solidFill>
              </a:rPr>
              <a:t>Sample commands:</a:t>
            </a:r>
            <a:endParaRPr lang="en-US" altLang="en-US" sz="2200" b="0">
              <a:solidFill>
                <a:srgbClr val="00FF99"/>
              </a:solidFill>
            </a:endParaRPr>
          </a:p>
          <a:p>
            <a:pPr>
              <a:lnSpc>
                <a:spcPct val="90000"/>
              </a:lnSpc>
            </a:pPr>
            <a:r>
              <a:rPr lang="en-US" altLang="en-US" sz="2200" b="0"/>
              <a:t>sent as ASCII text over control channel</a:t>
            </a:r>
          </a:p>
          <a:p>
            <a:pPr>
              <a:lnSpc>
                <a:spcPct val="90000"/>
              </a:lnSpc>
            </a:pPr>
            <a:r>
              <a:rPr lang="en-US" altLang="en-US" sz="2200" b="0">
                <a:solidFill>
                  <a:srgbClr val="FFFF00"/>
                </a:solidFill>
                <a:latin typeface="Courier New" panose="02070309020205020404" pitchFamily="49" charset="0"/>
              </a:rPr>
              <a:t>USER </a:t>
            </a:r>
            <a:r>
              <a:rPr lang="en-US" altLang="en-US" sz="2200" b="0" i="1">
                <a:solidFill>
                  <a:srgbClr val="FFFF00"/>
                </a:solidFill>
                <a:latin typeface="Courier New" panose="02070309020205020404" pitchFamily="49" charset="0"/>
              </a:rPr>
              <a:t>username</a:t>
            </a:r>
            <a:endParaRPr lang="en-US" altLang="en-US" sz="2200" b="0" i="1">
              <a:solidFill>
                <a:srgbClr val="FFFF00"/>
              </a:solidFill>
            </a:endParaRPr>
          </a:p>
          <a:p>
            <a:pPr>
              <a:lnSpc>
                <a:spcPct val="90000"/>
              </a:lnSpc>
            </a:pPr>
            <a:r>
              <a:rPr lang="en-US" altLang="en-US" sz="2200" b="0">
                <a:solidFill>
                  <a:srgbClr val="FFFF00"/>
                </a:solidFill>
                <a:latin typeface="Courier New" panose="02070309020205020404" pitchFamily="49" charset="0"/>
              </a:rPr>
              <a:t>PASS </a:t>
            </a:r>
            <a:r>
              <a:rPr lang="en-US" altLang="en-US" sz="2200" b="0" i="1">
                <a:solidFill>
                  <a:srgbClr val="FFFF00"/>
                </a:solidFill>
                <a:latin typeface="Courier New" panose="02070309020205020404" pitchFamily="49" charset="0"/>
              </a:rPr>
              <a:t>password</a:t>
            </a:r>
            <a:endParaRPr lang="en-US" altLang="en-US" sz="2200" b="0" i="1">
              <a:solidFill>
                <a:srgbClr val="FFFF00"/>
              </a:solidFill>
            </a:endParaRPr>
          </a:p>
          <a:p>
            <a:pPr>
              <a:lnSpc>
                <a:spcPct val="90000"/>
              </a:lnSpc>
            </a:pPr>
            <a:r>
              <a:rPr lang="en-US" altLang="en-US" sz="2200" b="0">
                <a:solidFill>
                  <a:srgbClr val="FFFF00"/>
                </a:solidFill>
                <a:latin typeface="Courier New" panose="02070309020205020404" pitchFamily="49" charset="0"/>
              </a:rPr>
              <a:t>LIST</a:t>
            </a:r>
            <a:r>
              <a:rPr lang="en-US" altLang="en-US" sz="2200" b="0"/>
              <a:t> returns list of file in current directory</a:t>
            </a:r>
          </a:p>
          <a:p>
            <a:pPr>
              <a:lnSpc>
                <a:spcPct val="90000"/>
              </a:lnSpc>
            </a:pPr>
            <a:r>
              <a:rPr lang="en-US" altLang="en-US" sz="2200" b="0">
                <a:solidFill>
                  <a:srgbClr val="FFFF00"/>
                </a:solidFill>
                <a:latin typeface="Courier New" panose="02070309020205020404" pitchFamily="49" charset="0"/>
              </a:rPr>
              <a:t>RETR filename</a:t>
            </a:r>
            <a:r>
              <a:rPr lang="en-US" altLang="en-US" sz="2200" b="0"/>
              <a:t> retrieves (gets) file</a:t>
            </a:r>
          </a:p>
          <a:p>
            <a:pPr>
              <a:lnSpc>
                <a:spcPct val="90000"/>
              </a:lnSpc>
            </a:pPr>
            <a:r>
              <a:rPr lang="en-US" altLang="en-US" sz="2200" b="0">
                <a:solidFill>
                  <a:srgbClr val="FFFF00"/>
                </a:solidFill>
                <a:latin typeface="Courier New" panose="02070309020205020404" pitchFamily="49" charset="0"/>
              </a:rPr>
              <a:t>STOR filename</a:t>
            </a:r>
            <a:r>
              <a:rPr lang="en-US" altLang="en-US" sz="2200" b="0"/>
              <a:t> stores (puts) file onto remote host</a:t>
            </a:r>
          </a:p>
        </p:txBody>
      </p:sp>
      <p:sp>
        <p:nvSpPr>
          <p:cNvPr id="54277" name="Rectangle 4">
            <a:extLst>
              <a:ext uri="{FF2B5EF4-FFF2-40B4-BE49-F238E27FC236}">
                <a16:creationId xmlns:a16="http://schemas.microsoft.com/office/drawing/2014/main" id="{8CA24FE6-62E9-47EF-8405-AB84486A668C}"/>
              </a:ext>
            </a:extLst>
          </p:cNvPr>
          <p:cNvSpPr>
            <a:spLocks noGrp="1" noChangeArrowheads="1"/>
          </p:cNvSpPr>
          <p:nvPr>
            <p:ph type="body" sz="half" idx="2"/>
          </p:nvPr>
        </p:nvSpPr>
        <p:spPr>
          <a:xfrm>
            <a:off x="4648200" y="1219200"/>
            <a:ext cx="3810000" cy="4114800"/>
          </a:xfrm>
        </p:spPr>
        <p:txBody>
          <a:bodyPr/>
          <a:lstStyle/>
          <a:p>
            <a:pPr>
              <a:lnSpc>
                <a:spcPct val="90000"/>
              </a:lnSpc>
              <a:buFontTx/>
              <a:buNone/>
            </a:pPr>
            <a:r>
              <a:rPr lang="en-US" altLang="en-US" sz="2200" b="0" u="sng">
                <a:solidFill>
                  <a:srgbClr val="00FF99"/>
                </a:solidFill>
              </a:rPr>
              <a:t>Sample return codes</a:t>
            </a:r>
            <a:endParaRPr lang="en-US" altLang="en-US" sz="2200" b="0">
              <a:solidFill>
                <a:srgbClr val="00FF99"/>
              </a:solidFill>
            </a:endParaRPr>
          </a:p>
          <a:p>
            <a:pPr>
              <a:lnSpc>
                <a:spcPct val="90000"/>
              </a:lnSpc>
            </a:pPr>
            <a:r>
              <a:rPr lang="en-US" altLang="en-US" sz="2200" b="0"/>
              <a:t>status code and phrase (as in http)</a:t>
            </a:r>
          </a:p>
          <a:p>
            <a:pPr>
              <a:lnSpc>
                <a:spcPct val="90000"/>
              </a:lnSpc>
            </a:pPr>
            <a:r>
              <a:rPr lang="en-US" altLang="en-US" sz="2200" b="0">
                <a:solidFill>
                  <a:srgbClr val="FFFF00"/>
                </a:solidFill>
                <a:latin typeface="Courier New" panose="02070309020205020404" pitchFamily="49" charset="0"/>
              </a:rPr>
              <a:t>331 Username OK, password required</a:t>
            </a:r>
          </a:p>
          <a:p>
            <a:pPr>
              <a:lnSpc>
                <a:spcPct val="90000"/>
              </a:lnSpc>
            </a:pPr>
            <a:r>
              <a:rPr lang="en-US" altLang="en-US" sz="2200" b="0">
                <a:solidFill>
                  <a:schemeClr val="bg1"/>
                </a:solidFill>
                <a:latin typeface="Courier New" panose="02070309020205020404" pitchFamily="49" charset="0"/>
              </a:rPr>
              <a:t>125 data connection already open; transfer starting</a:t>
            </a:r>
          </a:p>
          <a:p>
            <a:pPr>
              <a:lnSpc>
                <a:spcPct val="90000"/>
              </a:lnSpc>
            </a:pPr>
            <a:r>
              <a:rPr lang="en-US" altLang="en-US" sz="2200" b="0">
                <a:solidFill>
                  <a:srgbClr val="FFFF00"/>
                </a:solidFill>
                <a:latin typeface="Courier New" panose="02070309020205020404" pitchFamily="49" charset="0"/>
              </a:rPr>
              <a:t>425 Can’t open data connection</a:t>
            </a:r>
          </a:p>
          <a:p>
            <a:pPr>
              <a:lnSpc>
                <a:spcPct val="90000"/>
              </a:lnSpc>
            </a:pPr>
            <a:r>
              <a:rPr lang="en-US" altLang="en-US" sz="2200" b="0">
                <a:solidFill>
                  <a:schemeClr val="bg1"/>
                </a:solidFill>
                <a:latin typeface="Courier New" panose="02070309020205020404" pitchFamily="49" charset="0"/>
              </a:rPr>
              <a:t>452 Error writing file</a:t>
            </a:r>
            <a:endParaRPr lang="en-US" altLang="en-US" sz="2200" b="0">
              <a:solidFill>
                <a:schemeClr val="bg1"/>
              </a:solidFill>
            </a:endParaRP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A93714B7-ED7B-4922-A884-FCA8AB5F74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0663CFD3-122A-4775-BE34-8E640653D6B2}" type="slidenum">
              <a:rPr lang="en-US" altLang="en-US" sz="1400" b="0">
                <a:latin typeface="Times New Roman" panose="02020603050405020304" pitchFamily="18" charset="0"/>
              </a:rPr>
              <a:pPr>
                <a:spcBef>
                  <a:spcPct val="0"/>
                </a:spcBef>
                <a:buFontTx/>
                <a:buNone/>
              </a:pPr>
              <a:t>67</a:t>
            </a:fld>
            <a:endParaRPr lang="en-US" altLang="en-US" sz="1400" b="0">
              <a:latin typeface="Times New Roman" panose="02020603050405020304" pitchFamily="18" charset="0"/>
            </a:endParaRPr>
          </a:p>
        </p:txBody>
      </p:sp>
      <p:sp>
        <p:nvSpPr>
          <p:cNvPr id="55299" name="AutoShape 3">
            <a:hlinkClick r:id="" action="ppaction://hlinkshowjump?jump=nextslide" highlightClick="1"/>
            <a:extLst>
              <a:ext uri="{FF2B5EF4-FFF2-40B4-BE49-F238E27FC236}">
                <a16:creationId xmlns:a16="http://schemas.microsoft.com/office/drawing/2014/main" id="{6B6B8267-D1E3-490F-9058-7950591568CA}"/>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55300" name="AutoShape 4">
            <a:hlinkClick r:id="" action="ppaction://hlinkshowjump?jump=previousslide" highlightClick="1"/>
            <a:extLst>
              <a:ext uri="{FF2B5EF4-FFF2-40B4-BE49-F238E27FC236}">
                <a16:creationId xmlns:a16="http://schemas.microsoft.com/office/drawing/2014/main" id="{F0582139-9343-45A0-B20E-C37A3E930C06}"/>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5301" name="Rectangle 26">
            <a:extLst>
              <a:ext uri="{FF2B5EF4-FFF2-40B4-BE49-F238E27FC236}">
                <a16:creationId xmlns:a16="http://schemas.microsoft.com/office/drawing/2014/main" id="{D00B89BE-1BD2-4C33-B148-C449E1F9EF6B}"/>
              </a:ext>
            </a:extLst>
          </p:cNvPr>
          <p:cNvSpPr>
            <a:spLocks noChangeArrowheads="1"/>
          </p:cNvSpPr>
          <p:nvPr/>
        </p:nvSpPr>
        <p:spPr bwMode="auto">
          <a:xfrm>
            <a:off x="533400" y="374650"/>
            <a:ext cx="8382000" cy="381000"/>
          </a:xfrm>
          <a:prstGeom prst="rect">
            <a:avLst/>
          </a:prstGeom>
          <a:noFill/>
          <a:ln w="9525">
            <a:noFill/>
            <a:miter lim="800000"/>
            <a:headEnd/>
            <a:tailEnd/>
          </a:ln>
        </p:spPr>
        <p:txBody>
          <a:bodyPr anchor="ctr"/>
          <a:lstStyle/>
          <a:p>
            <a:pPr eaLnBrk="1" hangingPunct="1">
              <a:defRPr/>
            </a:pPr>
            <a:r>
              <a:rPr lang="en-US" sz="2000" dirty="0">
                <a:solidFill>
                  <a:srgbClr val="FFFF00"/>
                </a:solidFill>
                <a:latin typeface="+mj-lt"/>
              </a:rPr>
              <a:t>III.4. </a:t>
            </a:r>
            <a:r>
              <a:rPr lang="en-US" sz="2000" dirty="0" err="1">
                <a:solidFill>
                  <a:srgbClr val="FFFF00"/>
                </a:solidFill>
                <a:latin typeface="+mj-lt"/>
              </a:rPr>
              <a:t>Dịch</a:t>
            </a:r>
            <a:r>
              <a:rPr lang="en-US" sz="2000" dirty="0">
                <a:solidFill>
                  <a:srgbClr val="FFFF00"/>
                </a:solidFill>
                <a:latin typeface="+mj-lt"/>
              </a:rPr>
              <a:t> </a:t>
            </a:r>
            <a:r>
              <a:rPr lang="en-US" sz="2000" dirty="0" err="1">
                <a:solidFill>
                  <a:srgbClr val="FFFF00"/>
                </a:solidFill>
                <a:latin typeface="+mj-lt"/>
              </a:rPr>
              <a:t>vụ</a:t>
            </a:r>
            <a:r>
              <a:rPr lang="en-US" sz="2000" dirty="0">
                <a:solidFill>
                  <a:srgbClr val="FFFF00"/>
                </a:solidFill>
                <a:latin typeface="+mj-lt"/>
              </a:rPr>
              <a:t> Email</a:t>
            </a:r>
          </a:p>
        </p:txBody>
      </p:sp>
      <p:sp>
        <p:nvSpPr>
          <p:cNvPr id="64513" name="Rectangle 1">
            <a:extLst>
              <a:ext uri="{FF2B5EF4-FFF2-40B4-BE49-F238E27FC236}">
                <a16:creationId xmlns:a16="http://schemas.microsoft.com/office/drawing/2014/main" id="{3D19495E-02F9-4ACA-B4CD-4A167884037D}"/>
              </a:ext>
            </a:extLst>
          </p:cNvPr>
          <p:cNvSpPr>
            <a:spLocks noChangeArrowheads="1"/>
          </p:cNvSpPr>
          <p:nvPr/>
        </p:nvSpPr>
        <p:spPr bwMode="auto">
          <a:xfrm>
            <a:off x="685800" y="1066800"/>
            <a:ext cx="7772400" cy="4689475"/>
          </a:xfrm>
          <a:prstGeom prst="rect">
            <a:avLst/>
          </a:prstGeom>
          <a:noFill/>
          <a:ln w="9525">
            <a:noFill/>
            <a:miter lim="800000"/>
            <a:headEnd/>
            <a:tailEnd/>
          </a:ln>
          <a:effectLst/>
        </p:spPr>
        <p:txBody>
          <a:bodyPr anchor="ctr">
            <a:spAutoFit/>
          </a:bodyPr>
          <a:lstStyle/>
          <a:p>
            <a:pPr algn="just">
              <a:lnSpc>
                <a:spcPct val="130000"/>
              </a:lnSpc>
              <a:defRPr/>
            </a:pPr>
            <a:r>
              <a:rPr lang="en-US" sz="2200" b="0" dirty="0">
                <a:solidFill>
                  <a:srgbClr val="FFFFCC"/>
                </a:solidFill>
                <a:latin typeface="+mj-lt"/>
                <a:ea typeface="Times New Roman" pitchFamily="18" charset="0"/>
                <a:cs typeface="Arial" pitchFamily="34" charset="0"/>
              </a:rPr>
              <a:t>  </a:t>
            </a:r>
            <a:r>
              <a:rPr lang="en-US" sz="2100" b="0" dirty="0">
                <a:solidFill>
                  <a:srgbClr val="FFFFCC"/>
                </a:solidFill>
                <a:latin typeface="Arial" pitchFamily="34" charset="0"/>
                <a:ea typeface="Times New Roman" pitchFamily="18" charset="0"/>
                <a:cs typeface="Arial" pitchFamily="34" charset="0"/>
              </a:rPr>
              <a:t>Email (</a:t>
            </a:r>
            <a:r>
              <a:rPr lang="en-US" sz="2100" b="0" dirty="0" err="1">
                <a:solidFill>
                  <a:srgbClr val="FFFFCC"/>
                </a:solidFill>
                <a:latin typeface="Arial" pitchFamily="34" charset="0"/>
                <a:ea typeface="Times New Roman" pitchFamily="18" charset="0"/>
                <a:cs typeface="Arial" pitchFamily="34" charset="0"/>
              </a:rPr>
              <a:t>từ</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chữ</a:t>
            </a:r>
            <a:r>
              <a:rPr lang="en-US" sz="2100" b="0" dirty="0">
                <a:solidFill>
                  <a:srgbClr val="FFFFCC"/>
                </a:solidFill>
                <a:latin typeface="Arial" pitchFamily="34" charset="0"/>
                <a:ea typeface="Times New Roman" pitchFamily="18" charset="0"/>
                <a:cs typeface="Arial" pitchFamily="34" charset="0"/>
              </a:rPr>
              <a:t> </a:t>
            </a:r>
            <a:r>
              <a:rPr lang="en-US" sz="2100" b="0" i="1" dirty="0">
                <a:solidFill>
                  <a:srgbClr val="FFFFCC"/>
                </a:solidFill>
                <a:latin typeface="Arial" pitchFamily="34" charset="0"/>
                <a:ea typeface="Times New Roman" pitchFamily="18" charset="0"/>
                <a:cs typeface="Arial" pitchFamily="34" charset="0"/>
              </a:rPr>
              <a:t>Electronic mail</a:t>
            </a:r>
            <a:r>
              <a:rPr lang="en-US" sz="2100" b="0" dirty="0">
                <a:solidFill>
                  <a:srgbClr val="FFFFCC"/>
                </a:solidFill>
                <a:latin typeface="Arial" pitchFamily="34" charset="0"/>
                <a:ea typeface="Times New Roman" pitchFamily="18" charset="0"/>
                <a:cs typeface="Arial" pitchFamily="34" charset="0"/>
              </a:rPr>
              <a:t>) - </a:t>
            </a:r>
            <a:r>
              <a:rPr lang="en-US" sz="2100" b="0" dirty="0" err="1">
                <a:solidFill>
                  <a:srgbClr val="FFFFCC"/>
                </a:solidFill>
                <a:latin typeface="Arial" pitchFamily="34" charset="0"/>
                <a:ea typeface="Times New Roman" pitchFamily="18" charset="0"/>
                <a:cs typeface="Arial" pitchFamily="34" charset="0"/>
              </a:rPr>
              <a:t>Thư</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điện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tử</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là</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một</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hệ</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thống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chuyển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nhận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thư</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từ</a:t>
            </a:r>
            <a:r>
              <a:rPr lang="en-US" sz="2100" b="0" dirty="0">
                <a:solidFill>
                  <a:srgbClr val="FFFFCC"/>
                </a:solidFill>
                <a:latin typeface="Arial" pitchFamily="34" charset="0"/>
                <a:ea typeface="Times New Roman" pitchFamily="18" charset="0"/>
                <a:cs typeface="Arial" pitchFamily="34" charset="0"/>
              </a:rPr>
              <a:t> qua </a:t>
            </a:r>
            <a:r>
              <a:rPr lang="en-US" sz="2100" b="0" dirty="0" err="1">
                <a:solidFill>
                  <a:srgbClr val="FFFFCC"/>
                </a:solidFill>
                <a:latin typeface="Arial" pitchFamily="34" charset="0"/>
                <a:ea typeface="Times New Roman" pitchFamily="18" charset="0"/>
                <a:cs typeface="Arial" pitchFamily="34" charset="0"/>
              </a:rPr>
              <a:t>các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mạng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máy</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tính</a:t>
            </a:r>
            <a:r>
              <a:rPr lang="en-US" sz="2100" b="0" dirty="0">
                <a:solidFill>
                  <a:srgbClr val="FFFFCC"/>
                </a:solidFill>
                <a:latin typeface="Arial" pitchFamily="34" charset="0"/>
                <a:ea typeface="Times New Roman" pitchFamily="18" charset="0"/>
                <a:cs typeface="Arial" pitchFamily="34" charset="0"/>
              </a:rPr>
              <a:t>. Email </a:t>
            </a:r>
            <a:r>
              <a:rPr lang="en-US" sz="2100" b="0" dirty="0" err="1">
                <a:solidFill>
                  <a:srgbClr val="FFFFCC"/>
                </a:solidFill>
                <a:latin typeface="Arial" pitchFamily="34" charset="0"/>
                <a:ea typeface="Times New Roman" pitchFamily="18" charset="0"/>
                <a:cs typeface="Arial" pitchFamily="34" charset="0"/>
              </a:rPr>
              <a:t>là</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một</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phương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tiện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thông</a:t>
            </a:r>
            <a:r>
              <a:rPr lang="en-US" sz="2100" b="0" dirty="0">
                <a:solidFill>
                  <a:srgbClr val="FFFFCC"/>
                </a:solidFill>
                <a:latin typeface="Arial" pitchFamily="34" charset="0"/>
                <a:ea typeface="Times New Roman" pitchFamily="18" charset="0"/>
                <a:cs typeface="Arial" pitchFamily="34" charset="0"/>
              </a:rPr>
              <a:t> tin </a:t>
            </a:r>
            <a:r>
              <a:rPr lang="en-US" sz="2100" b="0" dirty="0" err="1">
                <a:solidFill>
                  <a:srgbClr val="FFFFCC"/>
                </a:solidFill>
                <a:latin typeface="Arial" pitchFamily="34" charset="0"/>
                <a:ea typeface="Times New Roman" pitchFamily="18" charset="0"/>
                <a:cs typeface="Arial" pitchFamily="34" charset="0"/>
              </a:rPr>
              <a:t>rất</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nhanh</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Một</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mẫu</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thông</a:t>
            </a:r>
            <a:r>
              <a:rPr lang="en-US" sz="2100" b="0" dirty="0">
                <a:solidFill>
                  <a:srgbClr val="FFFFCC"/>
                </a:solidFill>
                <a:latin typeface="Arial" pitchFamily="34" charset="0"/>
                <a:ea typeface="Times New Roman" pitchFamily="18" charset="0"/>
                <a:cs typeface="Arial" pitchFamily="34" charset="0"/>
              </a:rPr>
              <a:t> tin (</a:t>
            </a:r>
            <a:r>
              <a:rPr lang="en-US" sz="2100" b="0" dirty="0" err="1">
                <a:solidFill>
                  <a:srgbClr val="FFFFCC"/>
                </a:solidFill>
                <a:latin typeface="Arial" pitchFamily="34" charset="0"/>
                <a:ea typeface="Times New Roman" pitchFamily="18" charset="0"/>
                <a:cs typeface="Arial" pitchFamily="34" charset="0"/>
              </a:rPr>
              <a:t>thư</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từ</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có</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thể</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được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gửi</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đi</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và</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được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chuyển</a:t>
            </a:r>
            <a:r>
              <a:rPr lang="en-US" sz="2100" b="0" dirty="0">
                <a:solidFill>
                  <a:srgbClr val="FFFFCC"/>
                </a:solidFill>
                <a:latin typeface="Arial" pitchFamily="34" charset="0"/>
                <a:ea typeface="Times New Roman" pitchFamily="18" charset="0"/>
                <a:cs typeface="Arial" pitchFamily="34" charset="0"/>
              </a:rPr>
              <a:t> qua </a:t>
            </a:r>
            <a:r>
              <a:rPr lang="en-US" sz="2100" b="0" dirty="0" err="1">
                <a:solidFill>
                  <a:srgbClr val="FFFFCC"/>
                </a:solidFill>
                <a:latin typeface="Arial" pitchFamily="34" charset="0"/>
                <a:ea typeface="Times New Roman" pitchFamily="18" charset="0"/>
                <a:cs typeface="Arial" pitchFamily="34" charset="0"/>
              </a:rPr>
              <a:t>các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mạng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máy</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tính</a:t>
            </a:r>
            <a:r>
              <a:rPr lang="en-US" sz="2100" b="0" dirty="0">
                <a:solidFill>
                  <a:srgbClr val="FFFFCC"/>
                </a:solidFill>
                <a:latin typeface="Arial" pitchFamily="34" charset="0"/>
                <a:ea typeface="Times New Roman" pitchFamily="18" charset="0"/>
                <a:cs typeface="Arial" pitchFamily="34" charset="0"/>
              </a:rPr>
              <a:t> (Internet), </a:t>
            </a:r>
            <a:r>
              <a:rPr lang="en-US" sz="2100" b="0" dirty="0" err="1">
                <a:solidFill>
                  <a:srgbClr val="FFFFCC"/>
                </a:solidFill>
                <a:latin typeface="Arial" pitchFamily="34" charset="0"/>
                <a:ea typeface="Times New Roman" pitchFamily="18" charset="0"/>
                <a:cs typeface="Arial" pitchFamily="34" charset="0"/>
              </a:rPr>
              <a:t>có</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thể</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chuyển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từ</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một</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máy</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nguồn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tới</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một</a:t>
            </a:r>
            <a:r>
              <a:rPr lang="en-US" sz="2100" b="0" dirty="0">
                <a:solidFill>
                  <a:srgbClr val="FFFFCC"/>
                </a:solidFill>
                <a:latin typeface="Arial" pitchFamily="34" charset="0"/>
                <a:ea typeface="Times New Roman" pitchFamily="18" charset="0"/>
                <a:cs typeface="Arial" pitchFamily="34" charset="0"/>
              </a:rPr>
              <a:t> hay </a:t>
            </a:r>
            <a:r>
              <a:rPr lang="en-US" sz="2100" b="0" dirty="0" err="1">
                <a:solidFill>
                  <a:srgbClr val="FFFFCC"/>
                </a:solidFill>
                <a:latin typeface="Arial" pitchFamily="34" charset="0"/>
                <a:ea typeface="Times New Roman" pitchFamily="18" charset="0"/>
                <a:cs typeface="Arial" pitchFamily="34" charset="0"/>
              </a:rPr>
              <a:t>rất</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nhiều</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máy</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nhận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trong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cùng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lúc</a:t>
            </a:r>
            <a:r>
              <a:rPr lang="en-US" sz="2100" b="0" dirty="0">
                <a:solidFill>
                  <a:srgbClr val="FFFFCC"/>
                </a:solidFill>
                <a:latin typeface="Arial" pitchFamily="34" charset="0"/>
                <a:ea typeface="Times New Roman" pitchFamily="18" charset="0"/>
                <a:cs typeface="Arial" pitchFamily="34" charset="0"/>
              </a:rPr>
              <a:t>. Email </a:t>
            </a:r>
            <a:r>
              <a:rPr lang="en-US" sz="2100" b="0" dirty="0" err="1">
                <a:solidFill>
                  <a:srgbClr val="FFFFCC"/>
                </a:solidFill>
                <a:latin typeface="Arial" pitchFamily="34" charset="0"/>
                <a:ea typeface="Times New Roman" pitchFamily="18" charset="0"/>
                <a:cs typeface="Arial" pitchFamily="34" charset="0"/>
              </a:rPr>
              <a:t>chẳng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những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có</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thể</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truyền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gửi</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được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dạng</a:t>
            </a:r>
            <a:r>
              <a:rPr lang="en-US" sz="2100" b="0" dirty="0">
                <a:solidFill>
                  <a:srgbClr val="FFFFCC"/>
                </a:solidFill>
                <a:latin typeface="Arial" pitchFamily="34" charset="0"/>
                <a:ea typeface="Times New Roman" pitchFamily="18" charset="0"/>
                <a:cs typeface="Arial" pitchFamily="34" charset="0"/>
              </a:rPr>
              <a:t> text, </a:t>
            </a:r>
            <a:r>
              <a:rPr lang="en-US" sz="2100" b="0" dirty="0" err="1">
                <a:solidFill>
                  <a:srgbClr val="FFFFCC"/>
                </a:solidFill>
                <a:latin typeface="Arial" pitchFamily="34" charset="0"/>
                <a:ea typeface="Times New Roman" pitchFamily="18" charset="0"/>
                <a:cs typeface="Arial" pitchFamily="34" charset="0"/>
              </a:rPr>
              <a:t>mà</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còn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có</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thể</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truyền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được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các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dạng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thông</a:t>
            </a:r>
            <a:r>
              <a:rPr lang="en-US" sz="2100" b="0" dirty="0">
                <a:solidFill>
                  <a:srgbClr val="FFFFCC"/>
                </a:solidFill>
                <a:latin typeface="Arial" pitchFamily="34" charset="0"/>
                <a:ea typeface="Times New Roman" pitchFamily="18" charset="0"/>
                <a:cs typeface="Arial" pitchFamily="34" charset="0"/>
              </a:rPr>
              <a:t> tin </a:t>
            </a:r>
            <a:r>
              <a:rPr lang="en-US" sz="2100" b="0" dirty="0" err="1">
                <a:solidFill>
                  <a:srgbClr val="FFFFCC"/>
                </a:solidFill>
                <a:latin typeface="Arial" pitchFamily="34" charset="0"/>
                <a:ea typeface="Times New Roman" pitchFamily="18" charset="0"/>
                <a:cs typeface="Arial" pitchFamily="34" charset="0"/>
              </a:rPr>
              <a:t>khác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như</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hình</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ảnh</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âm</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thanh</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phim</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và</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đặc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biệt</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các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phần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mềm</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thư</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điện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tử</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kiểu</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mới</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còn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có</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thể</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hiển</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thị</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các</a:t>
            </a:r>
            <a:r>
              <a:rPr lang="en-US" sz="2100" b="0" dirty="0">
                <a:solidFill>
                  <a:srgbClr val="FFFFCC"/>
                </a:solidFill>
                <a:latin typeface="Arial" pitchFamily="34" charset="0"/>
                <a:ea typeface="Times New Roman" pitchFamily="18" charset="0"/>
                <a:cs typeface="Arial" pitchFamily="34" charset="0"/>
              </a:rPr>
              <a:t> email </a:t>
            </a:r>
            <a:r>
              <a:rPr lang="en-US" sz="2100" b="0" dirty="0" err="1">
                <a:solidFill>
                  <a:srgbClr val="FFFFCC"/>
                </a:solidFill>
                <a:latin typeface="Arial" pitchFamily="34" charset="0"/>
                <a:ea typeface="Times New Roman" pitchFamily="18" charset="0"/>
                <a:cs typeface="Arial" pitchFamily="34" charset="0"/>
              </a:rPr>
              <a:t>dạng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sống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động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tương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thích</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với</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kiểu</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tệp</a:t>
            </a:r>
            <a:r>
              <a:rPr lang="en-US" sz="2100" b="0" dirty="0">
                <a:solidFill>
                  <a:srgbClr val="FFFFCC"/>
                </a:solidFill>
                <a:latin typeface="Arial" pitchFamily="34" charset="0"/>
                <a:ea typeface="Times New Roman" pitchFamily="18" charset="0"/>
                <a:cs typeface="Arial" pitchFamily="34" charset="0"/>
              </a:rPr>
              <a:t> HTML, </a:t>
            </a:r>
            <a:r>
              <a:rPr lang="en-US" sz="2100" b="0" dirty="0" err="1">
                <a:solidFill>
                  <a:srgbClr val="FFFFCC"/>
                </a:solidFill>
                <a:latin typeface="Arial" pitchFamily="34" charset="0"/>
                <a:ea typeface="Times New Roman" pitchFamily="18" charset="0"/>
                <a:cs typeface="Arial" pitchFamily="34" charset="0"/>
              </a:rPr>
              <a:t>giao</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thức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được</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sử</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dụng</a:t>
            </a:r>
            <a:r>
              <a:rPr lang="en-US" sz="2100" b="0" dirty="0">
                <a:solidFill>
                  <a:srgbClr val="FFFFCC"/>
                </a:solidFill>
                <a:latin typeface="Arial" pitchFamily="34" charset="0"/>
                <a:ea typeface="Times New Roman" pitchFamily="18" charset="0"/>
                <a:cs typeface="Arial" pitchFamily="34" charset="0"/>
              </a:rPr>
              <a:t> </a:t>
            </a:r>
            <a:r>
              <a:rPr lang="en-US" sz="2100" b="0" dirty="0" err="1">
                <a:solidFill>
                  <a:srgbClr val="FFFFCC"/>
                </a:solidFill>
                <a:latin typeface="Arial" pitchFamily="34" charset="0"/>
                <a:ea typeface="Times New Roman" pitchFamily="18" charset="0"/>
                <a:cs typeface="Arial" pitchFamily="34" charset="0"/>
              </a:rPr>
              <a:t>là</a:t>
            </a:r>
            <a:r>
              <a:rPr lang="en-US" sz="2100" b="0" dirty="0">
                <a:solidFill>
                  <a:srgbClr val="FFFFCC"/>
                </a:solidFill>
                <a:latin typeface="Arial" pitchFamily="34" charset="0"/>
                <a:ea typeface="Times New Roman" pitchFamily="18" charset="0"/>
                <a:cs typeface="Arial" pitchFamily="34" charset="0"/>
              </a:rPr>
              <a:t> SMTP.</a:t>
            </a:r>
            <a:endParaRPr lang="en-US" sz="2100" b="0" dirty="0">
              <a:solidFill>
                <a:srgbClr val="FFFFCC"/>
              </a:solidFill>
              <a:latin typeface="Arial" pitchFamily="34" charset="0"/>
              <a:cs typeface="Arial" pitchFamily="34" charset="0"/>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6">
            <a:extLst>
              <a:ext uri="{FF2B5EF4-FFF2-40B4-BE49-F238E27FC236}">
                <a16:creationId xmlns:a16="http://schemas.microsoft.com/office/drawing/2014/main" id="{F0DBA01D-8CFF-4262-8650-BB69FEC239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BD674F1B-09AD-41BA-98B7-A71B73DD6D02}" type="slidenum">
              <a:rPr lang="en-US" altLang="en-US" sz="1400" b="0">
                <a:latin typeface="Times New Roman" panose="02020603050405020304" pitchFamily="18" charset="0"/>
              </a:rPr>
              <a:pPr>
                <a:spcBef>
                  <a:spcPct val="0"/>
                </a:spcBef>
                <a:buFontTx/>
                <a:buNone/>
              </a:pPr>
              <a:t>68</a:t>
            </a:fld>
            <a:endParaRPr lang="en-US" altLang="en-US" sz="1400" b="0">
              <a:latin typeface="Times New Roman" panose="02020603050405020304" pitchFamily="18" charset="0"/>
            </a:endParaRPr>
          </a:p>
        </p:txBody>
      </p:sp>
      <p:sp>
        <p:nvSpPr>
          <p:cNvPr id="56323" name="Rectangle 2">
            <a:extLst>
              <a:ext uri="{FF2B5EF4-FFF2-40B4-BE49-F238E27FC236}">
                <a16:creationId xmlns:a16="http://schemas.microsoft.com/office/drawing/2014/main" id="{26DBB41F-C426-47A2-AA50-3BA4D7E56945}"/>
              </a:ext>
            </a:extLst>
          </p:cNvPr>
          <p:cNvSpPr>
            <a:spLocks noGrp="1" noChangeArrowheads="1"/>
          </p:cNvSpPr>
          <p:nvPr>
            <p:ph type="title"/>
          </p:nvPr>
        </p:nvSpPr>
        <p:spPr>
          <a:xfrm>
            <a:off x="609600" y="76200"/>
            <a:ext cx="7772400" cy="685800"/>
          </a:xfrm>
        </p:spPr>
        <p:txBody>
          <a:bodyPr/>
          <a:lstStyle/>
          <a:p>
            <a:pPr eaLnBrk="1" hangingPunct="1"/>
            <a:r>
              <a:rPr lang="en-US" altLang="en-US" sz="2600">
                <a:solidFill>
                  <a:srgbClr val="FFFF00"/>
                </a:solidFill>
              </a:rPr>
              <a:t>Electronic Mail</a:t>
            </a:r>
          </a:p>
        </p:txBody>
      </p:sp>
      <p:sp>
        <p:nvSpPr>
          <p:cNvPr id="56324" name="Rectangle 3">
            <a:extLst>
              <a:ext uri="{FF2B5EF4-FFF2-40B4-BE49-F238E27FC236}">
                <a16:creationId xmlns:a16="http://schemas.microsoft.com/office/drawing/2014/main" id="{418D724E-E8DB-4F8D-B124-1BA5E9264F77}"/>
              </a:ext>
            </a:extLst>
          </p:cNvPr>
          <p:cNvSpPr>
            <a:spLocks noGrp="1" noChangeArrowheads="1"/>
          </p:cNvSpPr>
          <p:nvPr>
            <p:ph type="body" sz="half" idx="1"/>
          </p:nvPr>
        </p:nvSpPr>
        <p:spPr>
          <a:xfrm>
            <a:off x="609600" y="762000"/>
            <a:ext cx="3933825" cy="4114800"/>
          </a:xfrm>
        </p:spPr>
        <p:txBody>
          <a:bodyPr/>
          <a:lstStyle/>
          <a:p>
            <a:pPr eaLnBrk="1" hangingPunct="1">
              <a:lnSpc>
                <a:spcPct val="90000"/>
              </a:lnSpc>
              <a:buFontTx/>
              <a:buNone/>
            </a:pPr>
            <a:r>
              <a:rPr lang="en-US" altLang="en-US" sz="2200" b="0">
                <a:solidFill>
                  <a:srgbClr val="FFFF00"/>
                </a:solidFill>
              </a:rPr>
              <a:t>Three major components: </a:t>
            </a:r>
          </a:p>
          <a:p>
            <a:pPr eaLnBrk="1" hangingPunct="1">
              <a:lnSpc>
                <a:spcPct val="90000"/>
              </a:lnSpc>
            </a:pPr>
            <a:r>
              <a:rPr lang="en-US" altLang="en-US" sz="2200" b="0"/>
              <a:t>user agents </a:t>
            </a:r>
          </a:p>
          <a:p>
            <a:pPr eaLnBrk="1" hangingPunct="1">
              <a:lnSpc>
                <a:spcPct val="90000"/>
              </a:lnSpc>
            </a:pPr>
            <a:r>
              <a:rPr lang="en-US" altLang="en-US" sz="2200" b="0"/>
              <a:t>mail servers </a:t>
            </a:r>
          </a:p>
          <a:p>
            <a:pPr eaLnBrk="1" hangingPunct="1">
              <a:lnSpc>
                <a:spcPct val="90000"/>
              </a:lnSpc>
              <a:spcAft>
                <a:spcPct val="75000"/>
              </a:spcAft>
            </a:pPr>
            <a:r>
              <a:rPr lang="en-US" altLang="en-US" sz="2200" b="0"/>
              <a:t>simple mail transfer protocol: SMTP</a:t>
            </a:r>
          </a:p>
          <a:p>
            <a:pPr eaLnBrk="1" hangingPunct="1">
              <a:lnSpc>
                <a:spcPct val="90000"/>
              </a:lnSpc>
              <a:buFontTx/>
              <a:buNone/>
            </a:pPr>
            <a:r>
              <a:rPr lang="en-US" altLang="en-US" sz="2200" b="0" u="sng">
                <a:solidFill>
                  <a:srgbClr val="FFFF00"/>
                </a:solidFill>
              </a:rPr>
              <a:t>User Agent</a:t>
            </a:r>
          </a:p>
          <a:p>
            <a:pPr eaLnBrk="1" hangingPunct="1">
              <a:lnSpc>
                <a:spcPct val="90000"/>
              </a:lnSpc>
            </a:pPr>
            <a:r>
              <a:rPr lang="en-US" altLang="en-US" sz="2200" b="0"/>
              <a:t>a.k.a. “mail reader”</a:t>
            </a:r>
          </a:p>
          <a:p>
            <a:pPr eaLnBrk="1" hangingPunct="1">
              <a:lnSpc>
                <a:spcPct val="90000"/>
              </a:lnSpc>
            </a:pPr>
            <a:r>
              <a:rPr lang="en-US" altLang="en-US" sz="2200" b="0"/>
              <a:t>composing, editing, reading mail messages</a:t>
            </a:r>
          </a:p>
          <a:p>
            <a:pPr eaLnBrk="1" hangingPunct="1">
              <a:lnSpc>
                <a:spcPct val="90000"/>
              </a:lnSpc>
            </a:pPr>
            <a:r>
              <a:rPr lang="en-US" altLang="en-US" sz="2200" b="0"/>
              <a:t>e.g., Eudora, Outlook, elm, Netscape Messenger</a:t>
            </a:r>
          </a:p>
          <a:p>
            <a:pPr eaLnBrk="1" hangingPunct="1">
              <a:lnSpc>
                <a:spcPct val="90000"/>
              </a:lnSpc>
            </a:pPr>
            <a:r>
              <a:rPr lang="en-US" altLang="en-US" sz="2200" b="0"/>
              <a:t>outgoing, incoming messages stored on server</a:t>
            </a:r>
          </a:p>
        </p:txBody>
      </p:sp>
      <p:sp>
        <p:nvSpPr>
          <p:cNvPr id="56325" name="Rectangle 4">
            <a:extLst>
              <a:ext uri="{FF2B5EF4-FFF2-40B4-BE49-F238E27FC236}">
                <a16:creationId xmlns:a16="http://schemas.microsoft.com/office/drawing/2014/main" id="{1CC6AE0F-89EC-4765-8E69-A43E8A8E85EE}"/>
              </a:ext>
            </a:extLst>
          </p:cNvPr>
          <p:cNvSpPr>
            <a:spLocks noChangeArrowheads="1"/>
          </p:cNvSpPr>
          <p:nvPr/>
        </p:nvSpPr>
        <p:spPr bwMode="auto">
          <a:xfrm>
            <a:off x="6877050" y="600075"/>
            <a:ext cx="1828800" cy="981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nvGrpSpPr>
          <p:cNvPr id="56326" name="Group 5">
            <a:extLst>
              <a:ext uri="{FF2B5EF4-FFF2-40B4-BE49-F238E27FC236}">
                <a16:creationId xmlns:a16="http://schemas.microsoft.com/office/drawing/2014/main" id="{E34022A5-C306-4B59-9821-E140A7FFE915}"/>
              </a:ext>
            </a:extLst>
          </p:cNvPr>
          <p:cNvGrpSpPr>
            <a:grpSpLocks/>
          </p:cNvGrpSpPr>
          <p:nvPr/>
        </p:nvGrpSpPr>
        <p:grpSpPr bwMode="auto">
          <a:xfrm>
            <a:off x="6953250" y="569913"/>
            <a:ext cx="1736725" cy="955675"/>
            <a:chOff x="4458" y="3335"/>
            <a:chExt cx="1094" cy="602"/>
          </a:xfrm>
        </p:grpSpPr>
        <p:sp>
          <p:nvSpPr>
            <p:cNvPr id="56447" name="Text Box 6">
              <a:extLst>
                <a:ext uri="{FF2B5EF4-FFF2-40B4-BE49-F238E27FC236}">
                  <a16:creationId xmlns:a16="http://schemas.microsoft.com/office/drawing/2014/main" id="{2480271F-E019-4C2E-A6C5-3F0470783688}"/>
                </a:ext>
              </a:extLst>
            </p:cNvPr>
            <p:cNvSpPr txBox="1">
              <a:spLocks noChangeArrowheads="1"/>
            </p:cNvSpPr>
            <p:nvPr/>
          </p:nvSpPr>
          <p:spPr bwMode="auto">
            <a:xfrm>
              <a:off x="4666" y="3725"/>
              <a:ext cx="8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user mailbox</a:t>
              </a:r>
              <a:endParaRPr lang="en-US" altLang="en-US" sz="2400" b="0">
                <a:solidFill>
                  <a:srgbClr val="FFFF00"/>
                </a:solidFill>
                <a:latin typeface="Times New Roman" panose="02020603050405020304" pitchFamily="18" charset="0"/>
              </a:endParaRPr>
            </a:p>
          </p:txBody>
        </p:sp>
        <p:grpSp>
          <p:nvGrpSpPr>
            <p:cNvPr id="56448" name="Group 7">
              <a:extLst>
                <a:ext uri="{FF2B5EF4-FFF2-40B4-BE49-F238E27FC236}">
                  <a16:creationId xmlns:a16="http://schemas.microsoft.com/office/drawing/2014/main" id="{4E9601B0-E45C-47AF-98F3-38B530121484}"/>
                </a:ext>
              </a:extLst>
            </p:cNvPr>
            <p:cNvGrpSpPr>
              <a:grpSpLocks/>
            </p:cNvGrpSpPr>
            <p:nvPr/>
          </p:nvGrpSpPr>
          <p:grpSpPr bwMode="auto">
            <a:xfrm>
              <a:off x="4458" y="3408"/>
              <a:ext cx="450" cy="120"/>
              <a:chOff x="4314" y="3444"/>
              <a:chExt cx="450" cy="120"/>
            </a:xfrm>
          </p:grpSpPr>
          <p:sp>
            <p:nvSpPr>
              <p:cNvPr id="56451" name="Rectangle 8">
                <a:extLst>
                  <a:ext uri="{FF2B5EF4-FFF2-40B4-BE49-F238E27FC236}">
                    <a16:creationId xmlns:a16="http://schemas.microsoft.com/office/drawing/2014/main" id="{A50D0BCA-1535-47AD-9898-53200F6CC280}"/>
                  </a:ext>
                </a:extLst>
              </p:cNvPr>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52" name="Line 9">
                <a:extLst>
                  <a:ext uri="{FF2B5EF4-FFF2-40B4-BE49-F238E27FC236}">
                    <a16:creationId xmlns:a16="http://schemas.microsoft.com/office/drawing/2014/main" id="{1AEEC4CD-CDEC-471F-BBDF-96081ACB95F0}"/>
                  </a:ext>
                </a:extLst>
              </p:cNvPr>
              <p:cNvSpPr>
                <a:spLocks noChangeShapeType="1"/>
              </p:cNvSpPr>
              <p:nvPr/>
            </p:nvSpPr>
            <p:spPr bwMode="auto">
              <a:xfrm>
                <a:off x="4363" y="3472"/>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3" name="Line 10">
                <a:extLst>
                  <a:ext uri="{FF2B5EF4-FFF2-40B4-BE49-F238E27FC236}">
                    <a16:creationId xmlns:a16="http://schemas.microsoft.com/office/drawing/2014/main" id="{25404B66-2136-47C1-8C6A-1AD240240258}"/>
                  </a:ext>
                </a:extLst>
              </p:cNvPr>
              <p:cNvSpPr>
                <a:spLocks noChangeShapeType="1"/>
              </p:cNvSpPr>
              <p:nvPr/>
            </p:nvSpPr>
            <p:spPr bwMode="auto">
              <a:xfrm flipH="1">
                <a:off x="4472" y="3471"/>
                <a:ext cx="6"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4" name="Line 11">
                <a:extLst>
                  <a:ext uri="{FF2B5EF4-FFF2-40B4-BE49-F238E27FC236}">
                    <a16:creationId xmlns:a16="http://schemas.microsoft.com/office/drawing/2014/main" id="{F4E84478-B44A-4BBE-8F63-DAC21D96592B}"/>
                  </a:ext>
                </a:extLst>
              </p:cNvPr>
              <p:cNvSpPr>
                <a:spLocks noChangeShapeType="1"/>
              </p:cNvSpPr>
              <p:nvPr/>
            </p:nvSpPr>
            <p:spPr bwMode="auto">
              <a:xfrm>
                <a:off x="4527" y="347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5" name="Line 12">
                <a:extLst>
                  <a:ext uri="{FF2B5EF4-FFF2-40B4-BE49-F238E27FC236}">
                    <a16:creationId xmlns:a16="http://schemas.microsoft.com/office/drawing/2014/main" id="{B17BEC24-1158-4732-B4B2-152183C4CFB7}"/>
                  </a:ext>
                </a:extLst>
              </p:cNvPr>
              <p:cNvSpPr>
                <a:spLocks noChangeShapeType="1"/>
              </p:cNvSpPr>
              <p:nvPr/>
            </p:nvSpPr>
            <p:spPr bwMode="auto">
              <a:xfrm>
                <a:off x="4584" y="3471"/>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6" name="Line 13">
                <a:extLst>
                  <a:ext uri="{FF2B5EF4-FFF2-40B4-BE49-F238E27FC236}">
                    <a16:creationId xmlns:a16="http://schemas.microsoft.com/office/drawing/2014/main" id="{B7CDD229-F426-40F5-B4AD-B7FB173D2F31}"/>
                  </a:ext>
                </a:extLst>
              </p:cNvPr>
              <p:cNvSpPr>
                <a:spLocks noChangeShapeType="1"/>
              </p:cNvSpPr>
              <p:nvPr/>
            </p:nvSpPr>
            <p:spPr bwMode="auto">
              <a:xfrm>
                <a:off x="4645" y="3471"/>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7" name="Line 14">
                <a:extLst>
                  <a:ext uri="{FF2B5EF4-FFF2-40B4-BE49-F238E27FC236}">
                    <a16:creationId xmlns:a16="http://schemas.microsoft.com/office/drawing/2014/main" id="{CB37A29F-507C-47BF-A2EA-0BE479711398}"/>
                  </a:ext>
                </a:extLst>
              </p:cNvPr>
              <p:cNvSpPr>
                <a:spLocks noChangeShapeType="1"/>
              </p:cNvSpPr>
              <p:nvPr/>
            </p:nvSpPr>
            <p:spPr bwMode="auto">
              <a:xfrm>
                <a:off x="4701" y="3471"/>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8" name="Line 15">
                <a:extLst>
                  <a:ext uri="{FF2B5EF4-FFF2-40B4-BE49-F238E27FC236}">
                    <a16:creationId xmlns:a16="http://schemas.microsoft.com/office/drawing/2014/main" id="{3587DCA9-6D54-40C9-9AF9-30E29A1DE863}"/>
                  </a:ext>
                </a:extLst>
              </p:cNvPr>
              <p:cNvSpPr>
                <a:spLocks noChangeShapeType="1"/>
              </p:cNvSpPr>
              <p:nvPr/>
            </p:nvSpPr>
            <p:spPr bwMode="auto">
              <a:xfrm>
                <a:off x="4416" y="3472"/>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6449" name="Rectangle 16">
              <a:extLst>
                <a:ext uri="{FF2B5EF4-FFF2-40B4-BE49-F238E27FC236}">
                  <a16:creationId xmlns:a16="http://schemas.microsoft.com/office/drawing/2014/main" id="{8AA4B194-CB3D-4FC7-B84E-DB448ADE9033}"/>
                </a:ext>
              </a:extLst>
            </p:cNvPr>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50" name="Text Box 17">
              <a:extLst>
                <a:ext uri="{FF2B5EF4-FFF2-40B4-BE49-F238E27FC236}">
                  <a16:creationId xmlns:a16="http://schemas.microsoft.com/office/drawing/2014/main" id="{E1B2BDDF-B3AA-4B63-8DB8-B9D4154966C2}"/>
                </a:ext>
              </a:extLst>
            </p:cNvPr>
            <p:cNvSpPr txBox="1">
              <a:spLocks noChangeArrowheads="1"/>
            </p:cNvSpPr>
            <p:nvPr/>
          </p:nvSpPr>
          <p:spPr bwMode="auto">
            <a:xfrm>
              <a:off x="4560" y="3335"/>
              <a:ext cx="9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r">
                <a:spcBef>
                  <a:spcPct val="0"/>
                </a:spcBef>
                <a:buFontTx/>
                <a:buNone/>
              </a:pPr>
              <a:r>
                <a:rPr lang="en-US" altLang="en-US" sz="1600" b="0">
                  <a:solidFill>
                    <a:srgbClr val="FFFF00"/>
                  </a:solidFill>
                  <a:latin typeface="Comic Sans MS" panose="030F0702030302020204" pitchFamily="66" charset="0"/>
                </a:rPr>
                <a:t>outgoing </a:t>
              </a:r>
            </a:p>
            <a:p>
              <a:pPr algn="r">
                <a:spcBef>
                  <a:spcPct val="0"/>
                </a:spcBef>
                <a:buFontTx/>
                <a:buNone/>
              </a:pPr>
              <a:r>
                <a:rPr lang="en-US" altLang="en-US" sz="1600" b="0">
                  <a:solidFill>
                    <a:srgbClr val="FFFF00"/>
                  </a:solidFill>
                  <a:latin typeface="Comic Sans MS" panose="030F0702030302020204" pitchFamily="66" charset="0"/>
                </a:rPr>
                <a:t>message queue</a:t>
              </a:r>
              <a:endParaRPr lang="en-US" altLang="en-US" sz="2400" b="0">
                <a:solidFill>
                  <a:srgbClr val="FFFF00"/>
                </a:solidFill>
                <a:latin typeface="Times New Roman" panose="02020603050405020304" pitchFamily="18" charset="0"/>
              </a:endParaRPr>
            </a:p>
          </p:txBody>
        </p:sp>
      </p:grpSp>
      <p:grpSp>
        <p:nvGrpSpPr>
          <p:cNvPr id="56327" name="Group 18">
            <a:extLst>
              <a:ext uri="{FF2B5EF4-FFF2-40B4-BE49-F238E27FC236}">
                <a16:creationId xmlns:a16="http://schemas.microsoft.com/office/drawing/2014/main" id="{088AA76B-34EC-474A-BEE2-62CE534633C2}"/>
              </a:ext>
            </a:extLst>
          </p:cNvPr>
          <p:cNvGrpSpPr>
            <a:grpSpLocks/>
          </p:cNvGrpSpPr>
          <p:nvPr/>
        </p:nvGrpSpPr>
        <p:grpSpPr bwMode="auto">
          <a:xfrm>
            <a:off x="4459288" y="1374775"/>
            <a:ext cx="4078287" cy="4827588"/>
            <a:chOff x="2701" y="920"/>
            <a:chExt cx="2569" cy="3041"/>
          </a:xfrm>
        </p:grpSpPr>
        <p:sp>
          <p:nvSpPr>
            <p:cNvPr id="56328" name="Line 19">
              <a:extLst>
                <a:ext uri="{FF2B5EF4-FFF2-40B4-BE49-F238E27FC236}">
                  <a16:creationId xmlns:a16="http://schemas.microsoft.com/office/drawing/2014/main" id="{1BFD6837-9CF9-4BCD-B194-4628F1DD69D5}"/>
                </a:ext>
              </a:extLst>
            </p:cNvPr>
            <p:cNvSpPr>
              <a:spLocks noChangeShapeType="1"/>
            </p:cNvSpPr>
            <p:nvPr/>
          </p:nvSpPr>
          <p:spPr bwMode="auto">
            <a:xfrm>
              <a:off x="3498" y="1662"/>
              <a:ext cx="708" cy="498"/>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6329" name="Group 20">
              <a:extLst>
                <a:ext uri="{FF2B5EF4-FFF2-40B4-BE49-F238E27FC236}">
                  <a16:creationId xmlns:a16="http://schemas.microsoft.com/office/drawing/2014/main" id="{597536D1-7AE3-43DA-9EBC-B2A26811766A}"/>
                </a:ext>
              </a:extLst>
            </p:cNvPr>
            <p:cNvGrpSpPr>
              <a:grpSpLocks/>
            </p:cNvGrpSpPr>
            <p:nvPr/>
          </p:nvGrpSpPr>
          <p:grpSpPr bwMode="auto">
            <a:xfrm>
              <a:off x="4375" y="1616"/>
              <a:ext cx="224" cy="588"/>
              <a:chOff x="4180" y="783"/>
              <a:chExt cx="150" cy="307"/>
            </a:xfrm>
          </p:grpSpPr>
          <p:sp>
            <p:nvSpPr>
              <p:cNvPr id="56439" name="AutoShape 21">
                <a:extLst>
                  <a:ext uri="{FF2B5EF4-FFF2-40B4-BE49-F238E27FC236}">
                    <a16:creationId xmlns:a16="http://schemas.microsoft.com/office/drawing/2014/main" id="{6A8B8E83-A803-4137-BA0E-5C09E7721023}"/>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40" name="Rectangle 22">
                <a:extLst>
                  <a:ext uri="{FF2B5EF4-FFF2-40B4-BE49-F238E27FC236}">
                    <a16:creationId xmlns:a16="http://schemas.microsoft.com/office/drawing/2014/main" id="{98D7DC07-8BC0-4E11-B3CC-787E96C9894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41" name="Rectangle 23">
                <a:extLst>
                  <a:ext uri="{FF2B5EF4-FFF2-40B4-BE49-F238E27FC236}">
                    <a16:creationId xmlns:a16="http://schemas.microsoft.com/office/drawing/2014/main" id="{698BB6A3-49FC-46AB-B968-A1E424E2DF6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42" name="AutoShape 24">
                <a:extLst>
                  <a:ext uri="{FF2B5EF4-FFF2-40B4-BE49-F238E27FC236}">
                    <a16:creationId xmlns:a16="http://schemas.microsoft.com/office/drawing/2014/main" id="{EA40A6DD-5728-4547-AE38-179F56DF2F6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43" name="Line 25">
                <a:extLst>
                  <a:ext uri="{FF2B5EF4-FFF2-40B4-BE49-F238E27FC236}">
                    <a16:creationId xmlns:a16="http://schemas.microsoft.com/office/drawing/2014/main" id="{18491658-39EA-488D-9CDA-14078089912D}"/>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44" name="Line 26">
                <a:extLst>
                  <a:ext uri="{FF2B5EF4-FFF2-40B4-BE49-F238E27FC236}">
                    <a16:creationId xmlns:a16="http://schemas.microsoft.com/office/drawing/2014/main" id="{95FD6B47-A586-4E96-A12C-4B1F949BB8A0}"/>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45" name="Rectangle 27">
                <a:extLst>
                  <a:ext uri="{FF2B5EF4-FFF2-40B4-BE49-F238E27FC236}">
                    <a16:creationId xmlns:a16="http://schemas.microsoft.com/office/drawing/2014/main" id="{D4037F42-8F2C-4AE1-99D6-CD2DB4AF08CA}"/>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46" name="Rectangle 28">
                <a:extLst>
                  <a:ext uri="{FF2B5EF4-FFF2-40B4-BE49-F238E27FC236}">
                    <a16:creationId xmlns:a16="http://schemas.microsoft.com/office/drawing/2014/main" id="{435D62D2-0D24-4141-9702-84662DF1A510}"/>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56330" name="Group 29">
              <a:extLst>
                <a:ext uri="{FF2B5EF4-FFF2-40B4-BE49-F238E27FC236}">
                  <a16:creationId xmlns:a16="http://schemas.microsoft.com/office/drawing/2014/main" id="{4127D60C-A15A-42D4-8BB6-F689C6775C22}"/>
                </a:ext>
              </a:extLst>
            </p:cNvPr>
            <p:cNvGrpSpPr>
              <a:grpSpLocks/>
            </p:cNvGrpSpPr>
            <p:nvPr/>
          </p:nvGrpSpPr>
          <p:grpSpPr bwMode="auto">
            <a:xfrm>
              <a:off x="4222" y="1901"/>
              <a:ext cx="518" cy="661"/>
              <a:chOff x="4288" y="2627"/>
              <a:chExt cx="518" cy="661"/>
            </a:xfrm>
          </p:grpSpPr>
          <p:sp>
            <p:nvSpPr>
              <p:cNvPr id="56424" name="Rectangle 30">
                <a:extLst>
                  <a:ext uri="{FF2B5EF4-FFF2-40B4-BE49-F238E27FC236}">
                    <a16:creationId xmlns:a16="http://schemas.microsoft.com/office/drawing/2014/main" id="{F25D9F81-6B1E-45A9-BBEA-C02C1584F26E}"/>
                  </a:ext>
                </a:extLst>
              </p:cNvPr>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25" name="Text Box 31">
                <a:extLst>
                  <a:ext uri="{FF2B5EF4-FFF2-40B4-BE49-F238E27FC236}">
                    <a16:creationId xmlns:a16="http://schemas.microsoft.com/office/drawing/2014/main" id="{92A01A39-E55E-4EFE-9333-74C53EB9B034}"/>
                  </a:ext>
                </a:extLst>
              </p:cNvPr>
              <p:cNvSpPr txBox="1">
                <a:spLocks noChangeArrowheads="1"/>
              </p:cNvSpPr>
              <p:nvPr/>
            </p:nvSpPr>
            <p:spPr bwMode="auto">
              <a:xfrm>
                <a:off x="4288" y="2627"/>
                <a:ext cx="50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mail</a:t>
                </a:r>
              </a:p>
              <a:p>
                <a:pPr algn="ctr">
                  <a:spcBef>
                    <a:spcPct val="0"/>
                  </a:spcBef>
                  <a:buFontTx/>
                  <a:buNone/>
                </a:pPr>
                <a:r>
                  <a:rPr lang="en-US" altLang="en-US" sz="1600" b="0">
                    <a:solidFill>
                      <a:schemeClr val="tx1"/>
                    </a:solidFill>
                    <a:latin typeface="Comic Sans MS" panose="030F0702030302020204" pitchFamily="66" charset="0"/>
                  </a:rPr>
                  <a:t>server</a:t>
                </a:r>
                <a:endParaRPr lang="en-US" altLang="en-US" sz="2400" b="0">
                  <a:solidFill>
                    <a:schemeClr val="tx1"/>
                  </a:solidFill>
                  <a:latin typeface="Times New Roman" panose="02020603050405020304" pitchFamily="18" charset="0"/>
                </a:endParaRPr>
              </a:p>
            </p:txBody>
          </p:sp>
          <p:sp>
            <p:nvSpPr>
              <p:cNvPr id="56426" name="Rectangle 32">
                <a:extLst>
                  <a:ext uri="{FF2B5EF4-FFF2-40B4-BE49-F238E27FC236}">
                    <a16:creationId xmlns:a16="http://schemas.microsoft.com/office/drawing/2014/main" id="{BC136CD4-90E7-41BD-9BBA-5A1C88B50454}"/>
                  </a:ext>
                </a:extLst>
              </p:cNvPr>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27" name="Line 33">
                <a:extLst>
                  <a:ext uri="{FF2B5EF4-FFF2-40B4-BE49-F238E27FC236}">
                    <a16:creationId xmlns:a16="http://schemas.microsoft.com/office/drawing/2014/main" id="{E682A95E-9AAA-4A58-8AE6-2CC0C0B3D2F3}"/>
                  </a:ext>
                </a:extLst>
              </p:cNvPr>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8" name="Line 34">
                <a:extLst>
                  <a:ext uri="{FF2B5EF4-FFF2-40B4-BE49-F238E27FC236}">
                    <a16:creationId xmlns:a16="http://schemas.microsoft.com/office/drawing/2014/main" id="{7ED86878-46C9-4A80-9B66-668DA69D886A}"/>
                  </a:ext>
                </a:extLst>
              </p:cNvPr>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9" name="Line 35">
                <a:extLst>
                  <a:ext uri="{FF2B5EF4-FFF2-40B4-BE49-F238E27FC236}">
                    <a16:creationId xmlns:a16="http://schemas.microsoft.com/office/drawing/2014/main" id="{5C19DA9F-D46B-4690-B2F3-96E65AAA431E}"/>
                  </a:ext>
                </a:extLst>
              </p:cNvPr>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30" name="Line 36">
                <a:extLst>
                  <a:ext uri="{FF2B5EF4-FFF2-40B4-BE49-F238E27FC236}">
                    <a16:creationId xmlns:a16="http://schemas.microsoft.com/office/drawing/2014/main" id="{308C4C73-F23A-42BE-A799-0A30626E1BE0}"/>
                  </a:ext>
                </a:extLst>
              </p:cNvPr>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31" name="Line 37">
                <a:extLst>
                  <a:ext uri="{FF2B5EF4-FFF2-40B4-BE49-F238E27FC236}">
                    <a16:creationId xmlns:a16="http://schemas.microsoft.com/office/drawing/2014/main" id="{4252BCC5-32A3-4D7C-8F50-08CB8485DE51}"/>
                  </a:ext>
                </a:extLst>
              </p:cNvPr>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32" name="Line 38">
                <a:extLst>
                  <a:ext uri="{FF2B5EF4-FFF2-40B4-BE49-F238E27FC236}">
                    <a16:creationId xmlns:a16="http://schemas.microsoft.com/office/drawing/2014/main" id="{FA5FDB1F-2B0E-4F59-8A8E-60EE38BE4CBF}"/>
                  </a:ext>
                </a:extLst>
              </p:cNvPr>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33" name="Line 39">
                <a:extLst>
                  <a:ext uri="{FF2B5EF4-FFF2-40B4-BE49-F238E27FC236}">
                    <a16:creationId xmlns:a16="http://schemas.microsoft.com/office/drawing/2014/main" id="{9F3585FF-B3A9-4E2F-B432-8F76F7F75E9D}"/>
                  </a:ext>
                </a:extLst>
              </p:cNvPr>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34" name="Rectangle 40">
                <a:extLst>
                  <a:ext uri="{FF2B5EF4-FFF2-40B4-BE49-F238E27FC236}">
                    <a16:creationId xmlns:a16="http://schemas.microsoft.com/office/drawing/2014/main" id="{C325E41A-7B41-4B05-9681-39F6DA82A7B5}"/>
                  </a:ext>
                </a:extLst>
              </p:cNvPr>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35" name="Rectangle 41">
                <a:extLst>
                  <a:ext uri="{FF2B5EF4-FFF2-40B4-BE49-F238E27FC236}">
                    <a16:creationId xmlns:a16="http://schemas.microsoft.com/office/drawing/2014/main" id="{84F613BD-37C2-4921-AACE-88D5C668B1F4}"/>
                  </a:ext>
                </a:extLst>
              </p:cNvPr>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36" name="Rectangle 42">
                <a:extLst>
                  <a:ext uri="{FF2B5EF4-FFF2-40B4-BE49-F238E27FC236}">
                    <a16:creationId xmlns:a16="http://schemas.microsoft.com/office/drawing/2014/main" id="{FC827ADD-2A86-43BE-8EE3-823E289612A0}"/>
                  </a:ext>
                </a:extLst>
              </p:cNvPr>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37" name="Rectangle 43">
                <a:extLst>
                  <a:ext uri="{FF2B5EF4-FFF2-40B4-BE49-F238E27FC236}">
                    <a16:creationId xmlns:a16="http://schemas.microsoft.com/office/drawing/2014/main" id="{50A6DD91-4B5C-4693-B7E6-402DD7839DEC}"/>
                  </a:ext>
                </a:extLst>
              </p:cNvPr>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38" name="Rectangle 44">
                <a:extLst>
                  <a:ext uri="{FF2B5EF4-FFF2-40B4-BE49-F238E27FC236}">
                    <a16:creationId xmlns:a16="http://schemas.microsoft.com/office/drawing/2014/main" id="{4959F510-B6F2-4A74-9455-0F3EDA4E3257}"/>
                  </a:ext>
                </a:extLst>
              </p:cNvPr>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56331" name="Group 45">
              <a:extLst>
                <a:ext uri="{FF2B5EF4-FFF2-40B4-BE49-F238E27FC236}">
                  <a16:creationId xmlns:a16="http://schemas.microsoft.com/office/drawing/2014/main" id="{9A31FB74-E9CC-406C-B197-00BCF8448E6C}"/>
                </a:ext>
              </a:extLst>
            </p:cNvPr>
            <p:cNvGrpSpPr>
              <a:grpSpLocks/>
            </p:cNvGrpSpPr>
            <p:nvPr/>
          </p:nvGrpSpPr>
          <p:grpSpPr bwMode="auto">
            <a:xfrm>
              <a:off x="4679" y="1358"/>
              <a:ext cx="447" cy="443"/>
              <a:chOff x="4337" y="290"/>
              <a:chExt cx="447" cy="443"/>
            </a:xfrm>
          </p:grpSpPr>
          <p:graphicFrame>
            <p:nvGraphicFramePr>
              <p:cNvPr id="56420" name="Object 46">
                <a:extLst>
                  <a:ext uri="{FF2B5EF4-FFF2-40B4-BE49-F238E27FC236}">
                    <a16:creationId xmlns:a16="http://schemas.microsoft.com/office/drawing/2014/main" id="{C8D4AFC7-8D94-4B80-AB8D-A7182B552155}"/>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6483" name="Clip" r:id="rId3" imgW="1307263" imgH="1084139" progId="MS_ClipArt_Gallery.2">
                      <p:embed/>
                    </p:oleObj>
                  </mc:Choice>
                  <mc:Fallback>
                    <p:oleObj name="Clip" r:id="rId3" imgW="1307263" imgH="1084139" progId="MS_ClipArt_Gallery.2">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421" name="Group 47">
                <a:extLst>
                  <a:ext uri="{FF2B5EF4-FFF2-40B4-BE49-F238E27FC236}">
                    <a16:creationId xmlns:a16="http://schemas.microsoft.com/office/drawing/2014/main" id="{CEDE033D-33CA-47FE-85DB-1460DFE5ED33}"/>
                  </a:ext>
                </a:extLst>
              </p:cNvPr>
              <p:cNvGrpSpPr>
                <a:grpSpLocks/>
              </p:cNvGrpSpPr>
              <p:nvPr/>
            </p:nvGrpSpPr>
            <p:grpSpPr bwMode="auto">
              <a:xfrm>
                <a:off x="4337" y="367"/>
                <a:ext cx="447" cy="366"/>
                <a:chOff x="4189" y="817"/>
                <a:chExt cx="521" cy="366"/>
              </a:xfrm>
            </p:grpSpPr>
            <p:sp>
              <p:nvSpPr>
                <p:cNvPr id="56422" name="Rectangle 48">
                  <a:extLst>
                    <a:ext uri="{FF2B5EF4-FFF2-40B4-BE49-F238E27FC236}">
                      <a16:creationId xmlns:a16="http://schemas.microsoft.com/office/drawing/2014/main" id="{E2D07076-3A4B-434F-82A4-E2F530AE9C0A}"/>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23" name="Text Box 49">
                  <a:extLst>
                    <a:ext uri="{FF2B5EF4-FFF2-40B4-BE49-F238E27FC236}">
                      <a16:creationId xmlns:a16="http://schemas.microsoft.com/office/drawing/2014/main" id="{81ED6B59-C1B2-41EB-B515-117ABB6D5E19}"/>
                    </a:ext>
                  </a:extLst>
                </p:cNvPr>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user</a:t>
                  </a:r>
                </a:p>
                <a:p>
                  <a:pPr algn="ctr">
                    <a:spcBef>
                      <a:spcPct val="0"/>
                    </a:spcBef>
                    <a:buFontTx/>
                    <a:buNone/>
                  </a:pPr>
                  <a:r>
                    <a:rPr lang="en-US" altLang="en-US" sz="1600" b="0">
                      <a:solidFill>
                        <a:schemeClr val="tx1"/>
                      </a:solidFill>
                      <a:latin typeface="Comic Sans MS" panose="030F0702030302020204" pitchFamily="66" charset="0"/>
                    </a:rPr>
                    <a:t>agent</a:t>
                  </a:r>
                  <a:endParaRPr lang="en-US" altLang="en-US" sz="2400" b="0">
                    <a:solidFill>
                      <a:schemeClr val="tx1"/>
                    </a:solidFill>
                    <a:latin typeface="Times New Roman" panose="02020603050405020304" pitchFamily="18" charset="0"/>
                  </a:endParaRPr>
                </a:p>
              </p:txBody>
            </p:sp>
          </p:grpSp>
        </p:grpSp>
        <p:grpSp>
          <p:nvGrpSpPr>
            <p:cNvPr id="56332" name="Group 50">
              <a:extLst>
                <a:ext uri="{FF2B5EF4-FFF2-40B4-BE49-F238E27FC236}">
                  <a16:creationId xmlns:a16="http://schemas.microsoft.com/office/drawing/2014/main" id="{F9996343-BCA2-446D-AB8E-D881282AD1F0}"/>
                </a:ext>
              </a:extLst>
            </p:cNvPr>
            <p:cNvGrpSpPr>
              <a:grpSpLocks/>
            </p:cNvGrpSpPr>
            <p:nvPr/>
          </p:nvGrpSpPr>
          <p:grpSpPr bwMode="auto">
            <a:xfrm>
              <a:off x="4823" y="1994"/>
              <a:ext cx="447" cy="443"/>
              <a:chOff x="4337" y="290"/>
              <a:chExt cx="447" cy="443"/>
            </a:xfrm>
          </p:grpSpPr>
          <p:graphicFrame>
            <p:nvGraphicFramePr>
              <p:cNvPr id="56416" name="Object 51">
                <a:extLst>
                  <a:ext uri="{FF2B5EF4-FFF2-40B4-BE49-F238E27FC236}">
                    <a16:creationId xmlns:a16="http://schemas.microsoft.com/office/drawing/2014/main" id="{3357CE4F-D644-413F-BA36-A2FB12BAB3F0}"/>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6484" name="Clip" r:id="rId5" imgW="1307263" imgH="1084139" progId="MS_ClipArt_Gallery.2">
                      <p:embed/>
                    </p:oleObj>
                  </mc:Choice>
                  <mc:Fallback>
                    <p:oleObj name="Clip" r:id="rId5" imgW="1307263" imgH="1084139" progId="MS_ClipArt_Gallery.2">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417" name="Group 52">
                <a:extLst>
                  <a:ext uri="{FF2B5EF4-FFF2-40B4-BE49-F238E27FC236}">
                    <a16:creationId xmlns:a16="http://schemas.microsoft.com/office/drawing/2014/main" id="{5E611ED6-F650-422B-BFD1-6A6F95E93BD7}"/>
                  </a:ext>
                </a:extLst>
              </p:cNvPr>
              <p:cNvGrpSpPr>
                <a:grpSpLocks/>
              </p:cNvGrpSpPr>
              <p:nvPr/>
            </p:nvGrpSpPr>
            <p:grpSpPr bwMode="auto">
              <a:xfrm>
                <a:off x="4337" y="367"/>
                <a:ext cx="447" cy="366"/>
                <a:chOff x="4189" y="817"/>
                <a:chExt cx="521" cy="366"/>
              </a:xfrm>
            </p:grpSpPr>
            <p:sp>
              <p:nvSpPr>
                <p:cNvPr id="56418" name="Rectangle 53">
                  <a:extLst>
                    <a:ext uri="{FF2B5EF4-FFF2-40B4-BE49-F238E27FC236}">
                      <a16:creationId xmlns:a16="http://schemas.microsoft.com/office/drawing/2014/main" id="{6AEFF1D6-00AF-484A-85D0-2619199A3116}"/>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19" name="Text Box 54">
                  <a:extLst>
                    <a:ext uri="{FF2B5EF4-FFF2-40B4-BE49-F238E27FC236}">
                      <a16:creationId xmlns:a16="http://schemas.microsoft.com/office/drawing/2014/main" id="{57BA988A-C309-4B3C-AB32-EE7CF221096C}"/>
                    </a:ext>
                  </a:extLst>
                </p:cNvPr>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user</a:t>
                  </a:r>
                </a:p>
                <a:p>
                  <a:pPr algn="ctr">
                    <a:spcBef>
                      <a:spcPct val="0"/>
                    </a:spcBef>
                    <a:buFontTx/>
                    <a:buNone/>
                  </a:pPr>
                  <a:r>
                    <a:rPr lang="en-US" altLang="en-US" sz="1600" b="0">
                      <a:solidFill>
                        <a:schemeClr val="tx1"/>
                      </a:solidFill>
                      <a:latin typeface="Comic Sans MS" panose="030F0702030302020204" pitchFamily="66" charset="0"/>
                    </a:rPr>
                    <a:t>agent</a:t>
                  </a:r>
                  <a:endParaRPr lang="en-US" altLang="en-US" sz="2400" b="0">
                    <a:solidFill>
                      <a:schemeClr val="tx1"/>
                    </a:solidFill>
                    <a:latin typeface="Times New Roman" panose="02020603050405020304" pitchFamily="18" charset="0"/>
                  </a:endParaRPr>
                </a:p>
              </p:txBody>
            </p:sp>
          </p:grpSp>
        </p:grpSp>
        <p:grpSp>
          <p:nvGrpSpPr>
            <p:cNvPr id="56333" name="Group 55">
              <a:extLst>
                <a:ext uri="{FF2B5EF4-FFF2-40B4-BE49-F238E27FC236}">
                  <a16:creationId xmlns:a16="http://schemas.microsoft.com/office/drawing/2014/main" id="{BE6F52BF-0D6D-44CA-88BE-BB502001E842}"/>
                </a:ext>
              </a:extLst>
            </p:cNvPr>
            <p:cNvGrpSpPr>
              <a:grpSpLocks/>
            </p:cNvGrpSpPr>
            <p:nvPr/>
          </p:nvGrpSpPr>
          <p:grpSpPr bwMode="auto">
            <a:xfrm>
              <a:off x="4679" y="2654"/>
              <a:ext cx="447" cy="443"/>
              <a:chOff x="4337" y="290"/>
              <a:chExt cx="447" cy="443"/>
            </a:xfrm>
          </p:grpSpPr>
          <p:graphicFrame>
            <p:nvGraphicFramePr>
              <p:cNvPr id="56412" name="Object 56">
                <a:extLst>
                  <a:ext uri="{FF2B5EF4-FFF2-40B4-BE49-F238E27FC236}">
                    <a16:creationId xmlns:a16="http://schemas.microsoft.com/office/drawing/2014/main" id="{F74212E0-10EC-4A8A-92E8-73253544E484}"/>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6485" name="Clip" r:id="rId6" imgW="1307263" imgH="1084139" progId="MS_ClipArt_Gallery.2">
                      <p:embed/>
                    </p:oleObj>
                  </mc:Choice>
                  <mc:Fallback>
                    <p:oleObj name="Clip" r:id="rId6" imgW="1307263" imgH="1084139" progId="MS_ClipArt_Gallery.2">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413" name="Group 57">
                <a:extLst>
                  <a:ext uri="{FF2B5EF4-FFF2-40B4-BE49-F238E27FC236}">
                    <a16:creationId xmlns:a16="http://schemas.microsoft.com/office/drawing/2014/main" id="{8BEC04DB-1194-4AF4-AF15-F0AEC9D784AD}"/>
                  </a:ext>
                </a:extLst>
              </p:cNvPr>
              <p:cNvGrpSpPr>
                <a:grpSpLocks/>
              </p:cNvGrpSpPr>
              <p:nvPr/>
            </p:nvGrpSpPr>
            <p:grpSpPr bwMode="auto">
              <a:xfrm>
                <a:off x="4337" y="367"/>
                <a:ext cx="447" cy="366"/>
                <a:chOff x="4189" y="817"/>
                <a:chExt cx="521" cy="366"/>
              </a:xfrm>
            </p:grpSpPr>
            <p:sp>
              <p:nvSpPr>
                <p:cNvPr id="56414" name="Rectangle 58">
                  <a:extLst>
                    <a:ext uri="{FF2B5EF4-FFF2-40B4-BE49-F238E27FC236}">
                      <a16:creationId xmlns:a16="http://schemas.microsoft.com/office/drawing/2014/main" id="{6BEDF449-A951-4AA1-B08A-1B5826C1C97B}"/>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15" name="Text Box 59">
                  <a:extLst>
                    <a:ext uri="{FF2B5EF4-FFF2-40B4-BE49-F238E27FC236}">
                      <a16:creationId xmlns:a16="http://schemas.microsoft.com/office/drawing/2014/main" id="{41575081-4139-40BC-A8C0-5DAC49416D98}"/>
                    </a:ext>
                  </a:extLst>
                </p:cNvPr>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user</a:t>
                  </a:r>
                </a:p>
                <a:p>
                  <a:pPr algn="ctr">
                    <a:spcBef>
                      <a:spcPct val="0"/>
                    </a:spcBef>
                    <a:buFontTx/>
                    <a:buNone/>
                  </a:pPr>
                  <a:r>
                    <a:rPr lang="en-US" altLang="en-US" sz="1600" b="0">
                      <a:solidFill>
                        <a:schemeClr val="tx1"/>
                      </a:solidFill>
                      <a:latin typeface="Comic Sans MS" panose="030F0702030302020204" pitchFamily="66" charset="0"/>
                    </a:rPr>
                    <a:t>agent</a:t>
                  </a:r>
                  <a:endParaRPr lang="en-US" altLang="en-US" sz="2400" b="0">
                    <a:solidFill>
                      <a:schemeClr val="tx1"/>
                    </a:solidFill>
                    <a:latin typeface="Times New Roman" panose="02020603050405020304" pitchFamily="18" charset="0"/>
                  </a:endParaRPr>
                </a:p>
              </p:txBody>
            </p:sp>
          </p:grpSp>
        </p:grpSp>
        <p:grpSp>
          <p:nvGrpSpPr>
            <p:cNvPr id="56334" name="Group 60">
              <a:extLst>
                <a:ext uri="{FF2B5EF4-FFF2-40B4-BE49-F238E27FC236}">
                  <a16:creationId xmlns:a16="http://schemas.microsoft.com/office/drawing/2014/main" id="{2FEC1988-8D80-41D6-978D-49CB05C57A0C}"/>
                </a:ext>
              </a:extLst>
            </p:cNvPr>
            <p:cNvGrpSpPr>
              <a:grpSpLocks/>
            </p:cNvGrpSpPr>
            <p:nvPr/>
          </p:nvGrpSpPr>
          <p:grpSpPr bwMode="auto">
            <a:xfrm>
              <a:off x="2962" y="2504"/>
              <a:ext cx="518" cy="946"/>
              <a:chOff x="3484" y="2522"/>
              <a:chExt cx="518" cy="946"/>
            </a:xfrm>
          </p:grpSpPr>
          <p:grpSp>
            <p:nvGrpSpPr>
              <p:cNvPr id="56387" name="Group 61">
                <a:extLst>
                  <a:ext uri="{FF2B5EF4-FFF2-40B4-BE49-F238E27FC236}">
                    <a16:creationId xmlns:a16="http://schemas.microsoft.com/office/drawing/2014/main" id="{BA7EDB57-08B3-4E96-8DB6-6030A0A51D04}"/>
                  </a:ext>
                </a:extLst>
              </p:cNvPr>
              <p:cNvGrpSpPr>
                <a:grpSpLocks/>
              </p:cNvGrpSpPr>
              <p:nvPr/>
            </p:nvGrpSpPr>
            <p:grpSpPr bwMode="auto">
              <a:xfrm>
                <a:off x="3631" y="2522"/>
                <a:ext cx="224" cy="588"/>
                <a:chOff x="4180" y="783"/>
                <a:chExt cx="150" cy="307"/>
              </a:xfrm>
            </p:grpSpPr>
            <p:sp>
              <p:nvSpPr>
                <p:cNvPr id="56404" name="AutoShape 62">
                  <a:extLst>
                    <a:ext uri="{FF2B5EF4-FFF2-40B4-BE49-F238E27FC236}">
                      <a16:creationId xmlns:a16="http://schemas.microsoft.com/office/drawing/2014/main" id="{ACC66221-A6DC-4D8D-93A4-7F015002317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05" name="Rectangle 63">
                  <a:extLst>
                    <a:ext uri="{FF2B5EF4-FFF2-40B4-BE49-F238E27FC236}">
                      <a16:creationId xmlns:a16="http://schemas.microsoft.com/office/drawing/2014/main" id="{81348BF3-3E29-4B39-883E-67A531CCCE03}"/>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06" name="Rectangle 64">
                  <a:extLst>
                    <a:ext uri="{FF2B5EF4-FFF2-40B4-BE49-F238E27FC236}">
                      <a16:creationId xmlns:a16="http://schemas.microsoft.com/office/drawing/2014/main" id="{D1F53233-83E3-4658-9B92-A2C66388B487}"/>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07" name="AutoShape 65">
                  <a:extLst>
                    <a:ext uri="{FF2B5EF4-FFF2-40B4-BE49-F238E27FC236}">
                      <a16:creationId xmlns:a16="http://schemas.microsoft.com/office/drawing/2014/main" id="{A2811077-0634-4397-BEB3-02A180AFECB1}"/>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08" name="Line 66">
                  <a:extLst>
                    <a:ext uri="{FF2B5EF4-FFF2-40B4-BE49-F238E27FC236}">
                      <a16:creationId xmlns:a16="http://schemas.microsoft.com/office/drawing/2014/main" id="{00A94C72-5063-4D9E-97B0-E3758D168BCC}"/>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09" name="Line 67">
                  <a:extLst>
                    <a:ext uri="{FF2B5EF4-FFF2-40B4-BE49-F238E27FC236}">
                      <a16:creationId xmlns:a16="http://schemas.microsoft.com/office/drawing/2014/main" id="{52947769-2F4C-481C-80CC-A712530FD701}"/>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10" name="Rectangle 68">
                  <a:extLst>
                    <a:ext uri="{FF2B5EF4-FFF2-40B4-BE49-F238E27FC236}">
                      <a16:creationId xmlns:a16="http://schemas.microsoft.com/office/drawing/2014/main" id="{F7FC98C7-3EF9-43D3-9596-03C548F96FA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11" name="Rectangle 69">
                  <a:extLst>
                    <a:ext uri="{FF2B5EF4-FFF2-40B4-BE49-F238E27FC236}">
                      <a16:creationId xmlns:a16="http://schemas.microsoft.com/office/drawing/2014/main" id="{11E2FBCA-88B8-46DF-A142-DF7237889056}"/>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56388" name="Group 70">
                <a:extLst>
                  <a:ext uri="{FF2B5EF4-FFF2-40B4-BE49-F238E27FC236}">
                    <a16:creationId xmlns:a16="http://schemas.microsoft.com/office/drawing/2014/main" id="{820BBCDA-AA14-47F4-90EE-DF12449325D7}"/>
                  </a:ext>
                </a:extLst>
              </p:cNvPr>
              <p:cNvGrpSpPr>
                <a:grpSpLocks/>
              </p:cNvGrpSpPr>
              <p:nvPr/>
            </p:nvGrpSpPr>
            <p:grpSpPr bwMode="auto">
              <a:xfrm>
                <a:off x="3484" y="2807"/>
                <a:ext cx="518" cy="661"/>
                <a:chOff x="4288" y="2627"/>
                <a:chExt cx="518" cy="661"/>
              </a:xfrm>
            </p:grpSpPr>
            <p:sp>
              <p:nvSpPr>
                <p:cNvPr id="56389" name="Rectangle 71">
                  <a:extLst>
                    <a:ext uri="{FF2B5EF4-FFF2-40B4-BE49-F238E27FC236}">
                      <a16:creationId xmlns:a16="http://schemas.microsoft.com/office/drawing/2014/main" id="{DB0F3F07-3337-4120-8EEB-FE288FFBF266}"/>
                    </a:ext>
                  </a:extLst>
                </p:cNvPr>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90" name="Text Box 72">
                  <a:extLst>
                    <a:ext uri="{FF2B5EF4-FFF2-40B4-BE49-F238E27FC236}">
                      <a16:creationId xmlns:a16="http://schemas.microsoft.com/office/drawing/2014/main" id="{987BB77A-A9B0-477D-A0D5-148419947863}"/>
                    </a:ext>
                  </a:extLst>
                </p:cNvPr>
                <p:cNvSpPr txBox="1">
                  <a:spLocks noChangeArrowheads="1"/>
                </p:cNvSpPr>
                <p:nvPr/>
              </p:nvSpPr>
              <p:spPr bwMode="auto">
                <a:xfrm>
                  <a:off x="4288" y="2627"/>
                  <a:ext cx="50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mail</a:t>
                  </a:r>
                </a:p>
                <a:p>
                  <a:pPr algn="ctr">
                    <a:spcBef>
                      <a:spcPct val="0"/>
                    </a:spcBef>
                    <a:buFontTx/>
                    <a:buNone/>
                  </a:pPr>
                  <a:r>
                    <a:rPr lang="en-US" altLang="en-US" sz="1600" b="0">
                      <a:solidFill>
                        <a:schemeClr val="tx1"/>
                      </a:solidFill>
                      <a:latin typeface="Comic Sans MS" panose="030F0702030302020204" pitchFamily="66" charset="0"/>
                    </a:rPr>
                    <a:t>server</a:t>
                  </a:r>
                  <a:endParaRPr lang="en-US" altLang="en-US" sz="2400" b="0">
                    <a:solidFill>
                      <a:schemeClr val="tx1"/>
                    </a:solidFill>
                    <a:latin typeface="Times New Roman" panose="02020603050405020304" pitchFamily="18" charset="0"/>
                  </a:endParaRPr>
                </a:p>
              </p:txBody>
            </p:sp>
            <p:sp>
              <p:nvSpPr>
                <p:cNvPr id="56391" name="Rectangle 73">
                  <a:extLst>
                    <a:ext uri="{FF2B5EF4-FFF2-40B4-BE49-F238E27FC236}">
                      <a16:creationId xmlns:a16="http://schemas.microsoft.com/office/drawing/2014/main" id="{0269561B-1CB8-4727-A17E-D85DD81A35C1}"/>
                    </a:ext>
                  </a:extLst>
                </p:cNvPr>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92" name="Line 74">
                  <a:extLst>
                    <a:ext uri="{FF2B5EF4-FFF2-40B4-BE49-F238E27FC236}">
                      <a16:creationId xmlns:a16="http://schemas.microsoft.com/office/drawing/2014/main" id="{FB4E422F-853B-4353-BD89-975C56BD1E26}"/>
                    </a:ext>
                  </a:extLst>
                </p:cNvPr>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3" name="Line 75">
                  <a:extLst>
                    <a:ext uri="{FF2B5EF4-FFF2-40B4-BE49-F238E27FC236}">
                      <a16:creationId xmlns:a16="http://schemas.microsoft.com/office/drawing/2014/main" id="{4BAAEE1E-63B2-4244-AD8B-BD8AAA601EAE}"/>
                    </a:ext>
                  </a:extLst>
                </p:cNvPr>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4" name="Line 76">
                  <a:extLst>
                    <a:ext uri="{FF2B5EF4-FFF2-40B4-BE49-F238E27FC236}">
                      <a16:creationId xmlns:a16="http://schemas.microsoft.com/office/drawing/2014/main" id="{24AA596F-2951-4666-B65D-C98F30E12E82}"/>
                    </a:ext>
                  </a:extLst>
                </p:cNvPr>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5" name="Line 77">
                  <a:extLst>
                    <a:ext uri="{FF2B5EF4-FFF2-40B4-BE49-F238E27FC236}">
                      <a16:creationId xmlns:a16="http://schemas.microsoft.com/office/drawing/2014/main" id="{E15646F9-7F41-4175-89E3-20CE7C19B4CE}"/>
                    </a:ext>
                  </a:extLst>
                </p:cNvPr>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6" name="Line 78">
                  <a:extLst>
                    <a:ext uri="{FF2B5EF4-FFF2-40B4-BE49-F238E27FC236}">
                      <a16:creationId xmlns:a16="http://schemas.microsoft.com/office/drawing/2014/main" id="{6E889420-3FB9-49AF-8B6B-D51EA3C97D31}"/>
                    </a:ext>
                  </a:extLst>
                </p:cNvPr>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7" name="Line 79">
                  <a:extLst>
                    <a:ext uri="{FF2B5EF4-FFF2-40B4-BE49-F238E27FC236}">
                      <a16:creationId xmlns:a16="http://schemas.microsoft.com/office/drawing/2014/main" id="{98AA6D25-5187-4303-A11F-88F536C5873C}"/>
                    </a:ext>
                  </a:extLst>
                </p:cNvPr>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8" name="Line 80">
                  <a:extLst>
                    <a:ext uri="{FF2B5EF4-FFF2-40B4-BE49-F238E27FC236}">
                      <a16:creationId xmlns:a16="http://schemas.microsoft.com/office/drawing/2014/main" id="{98B79B91-D389-42DB-9A43-8E300F766A90}"/>
                    </a:ext>
                  </a:extLst>
                </p:cNvPr>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9" name="Rectangle 81">
                  <a:extLst>
                    <a:ext uri="{FF2B5EF4-FFF2-40B4-BE49-F238E27FC236}">
                      <a16:creationId xmlns:a16="http://schemas.microsoft.com/office/drawing/2014/main" id="{F9F19622-5BC8-43BB-BDDF-1529E41B3C92}"/>
                    </a:ext>
                  </a:extLst>
                </p:cNvPr>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00" name="Rectangle 82">
                  <a:extLst>
                    <a:ext uri="{FF2B5EF4-FFF2-40B4-BE49-F238E27FC236}">
                      <a16:creationId xmlns:a16="http://schemas.microsoft.com/office/drawing/2014/main" id="{63F63817-C58A-4D6C-BADF-228B1DA0673A}"/>
                    </a:ext>
                  </a:extLst>
                </p:cNvPr>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01" name="Rectangle 83">
                  <a:extLst>
                    <a:ext uri="{FF2B5EF4-FFF2-40B4-BE49-F238E27FC236}">
                      <a16:creationId xmlns:a16="http://schemas.microsoft.com/office/drawing/2014/main" id="{225F68B6-8A9F-4A49-8C9F-133451F0F3DE}"/>
                    </a:ext>
                  </a:extLst>
                </p:cNvPr>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02" name="Rectangle 84">
                  <a:extLst>
                    <a:ext uri="{FF2B5EF4-FFF2-40B4-BE49-F238E27FC236}">
                      <a16:creationId xmlns:a16="http://schemas.microsoft.com/office/drawing/2014/main" id="{9537B0E9-B385-4B5D-A531-2733B535D93C}"/>
                    </a:ext>
                  </a:extLst>
                </p:cNvPr>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403" name="Rectangle 85">
                  <a:extLst>
                    <a:ext uri="{FF2B5EF4-FFF2-40B4-BE49-F238E27FC236}">
                      <a16:creationId xmlns:a16="http://schemas.microsoft.com/office/drawing/2014/main" id="{3287855E-7CC7-46E6-AC4A-DAD9CEBAAC36}"/>
                    </a:ext>
                  </a:extLst>
                </p:cNvPr>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grpSp>
          <p:nvGrpSpPr>
            <p:cNvPr id="56335" name="Group 86">
              <a:extLst>
                <a:ext uri="{FF2B5EF4-FFF2-40B4-BE49-F238E27FC236}">
                  <a16:creationId xmlns:a16="http://schemas.microsoft.com/office/drawing/2014/main" id="{6CB43D3B-E524-4F85-8980-357CC0D35124}"/>
                </a:ext>
              </a:extLst>
            </p:cNvPr>
            <p:cNvGrpSpPr>
              <a:grpSpLocks/>
            </p:cNvGrpSpPr>
            <p:nvPr/>
          </p:nvGrpSpPr>
          <p:grpSpPr bwMode="auto">
            <a:xfrm>
              <a:off x="3563" y="3200"/>
              <a:ext cx="447" cy="443"/>
              <a:chOff x="4337" y="290"/>
              <a:chExt cx="447" cy="443"/>
            </a:xfrm>
          </p:grpSpPr>
          <p:graphicFrame>
            <p:nvGraphicFramePr>
              <p:cNvPr id="56383" name="Object 87">
                <a:extLst>
                  <a:ext uri="{FF2B5EF4-FFF2-40B4-BE49-F238E27FC236}">
                    <a16:creationId xmlns:a16="http://schemas.microsoft.com/office/drawing/2014/main" id="{43F423D9-2CBD-4B01-BBC4-AAB390D7057E}"/>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6486" name="Clip" r:id="rId7" imgW="1307263" imgH="1084139" progId="MS_ClipArt_Gallery.2">
                      <p:embed/>
                    </p:oleObj>
                  </mc:Choice>
                  <mc:Fallback>
                    <p:oleObj name="Clip" r:id="rId7" imgW="1307263" imgH="1084139" progId="MS_ClipArt_Gallery.2">
                      <p:embed/>
                      <p:pic>
                        <p:nvPicPr>
                          <p:cNvPr id="0" name="Object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384" name="Group 88">
                <a:extLst>
                  <a:ext uri="{FF2B5EF4-FFF2-40B4-BE49-F238E27FC236}">
                    <a16:creationId xmlns:a16="http://schemas.microsoft.com/office/drawing/2014/main" id="{278BC234-36B7-46DD-B23C-8A1189AB0BAE}"/>
                  </a:ext>
                </a:extLst>
              </p:cNvPr>
              <p:cNvGrpSpPr>
                <a:grpSpLocks/>
              </p:cNvGrpSpPr>
              <p:nvPr/>
            </p:nvGrpSpPr>
            <p:grpSpPr bwMode="auto">
              <a:xfrm>
                <a:off x="4337" y="367"/>
                <a:ext cx="447" cy="366"/>
                <a:chOff x="4189" y="817"/>
                <a:chExt cx="521" cy="366"/>
              </a:xfrm>
            </p:grpSpPr>
            <p:sp>
              <p:nvSpPr>
                <p:cNvPr id="56385" name="Rectangle 89">
                  <a:extLst>
                    <a:ext uri="{FF2B5EF4-FFF2-40B4-BE49-F238E27FC236}">
                      <a16:creationId xmlns:a16="http://schemas.microsoft.com/office/drawing/2014/main" id="{57E9C31B-6265-40A7-9A4A-62F7442F389E}"/>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86" name="Text Box 90">
                  <a:extLst>
                    <a:ext uri="{FF2B5EF4-FFF2-40B4-BE49-F238E27FC236}">
                      <a16:creationId xmlns:a16="http://schemas.microsoft.com/office/drawing/2014/main" id="{1FA223C7-1E1D-4C8F-A10D-85BBF78458E9}"/>
                    </a:ext>
                  </a:extLst>
                </p:cNvPr>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user</a:t>
                  </a:r>
                </a:p>
                <a:p>
                  <a:pPr algn="ctr">
                    <a:spcBef>
                      <a:spcPct val="0"/>
                    </a:spcBef>
                    <a:buFontTx/>
                    <a:buNone/>
                  </a:pPr>
                  <a:r>
                    <a:rPr lang="en-US" altLang="en-US" sz="1600" b="0">
                      <a:solidFill>
                        <a:schemeClr val="tx1"/>
                      </a:solidFill>
                      <a:latin typeface="Comic Sans MS" panose="030F0702030302020204" pitchFamily="66" charset="0"/>
                    </a:rPr>
                    <a:t>agent</a:t>
                  </a:r>
                  <a:endParaRPr lang="en-US" altLang="en-US" sz="2400" b="0">
                    <a:solidFill>
                      <a:schemeClr val="tx1"/>
                    </a:solidFill>
                    <a:latin typeface="Times New Roman" panose="02020603050405020304" pitchFamily="18" charset="0"/>
                  </a:endParaRPr>
                </a:p>
              </p:txBody>
            </p:sp>
          </p:grpSp>
        </p:grpSp>
        <p:grpSp>
          <p:nvGrpSpPr>
            <p:cNvPr id="56336" name="Group 91">
              <a:extLst>
                <a:ext uri="{FF2B5EF4-FFF2-40B4-BE49-F238E27FC236}">
                  <a16:creationId xmlns:a16="http://schemas.microsoft.com/office/drawing/2014/main" id="{6352242F-48A1-4672-8D11-92CC9A7C4A3D}"/>
                </a:ext>
              </a:extLst>
            </p:cNvPr>
            <p:cNvGrpSpPr>
              <a:grpSpLocks/>
            </p:cNvGrpSpPr>
            <p:nvPr/>
          </p:nvGrpSpPr>
          <p:grpSpPr bwMode="auto">
            <a:xfrm>
              <a:off x="3035" y="3518"/>
              <a:ext cx="447" cy="443"/>
              <a:chOff x="4337" y="290"/>
              <a:chExt cx="447" cy="443"/>
            </a:xfrm>
          </p:grpSpPr>
          <p:graphicFrame>
            <p:nvGraphicFramePr>
              <p:cNvPr id="56379" name="Object 92">
                <a:extLst>
                  <a:ext uri="{FF2B5EF4-FFF2-40B4-BE49-F238E27FC236}">
                    <a16:creationId xmlns:a16="http://schemas.microsoft.com/office/drawing/2014/main" id="{14AF9326-FA9D-42D5-B620-937798330505}"/>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6487" name="Clip" r:id="rId8" imgW="1307263" imgH="1084139" progId="MS_ClipArt_Gallery.2">
                      <p:embed/>
                    </p:oleObj>
                  </mc:Choice>
                  <mc:Fallback>
                    <p:oleObj name="Clip" r:id="rId8" imgW="1307263" imgH="1084139" progId="MS_ClipArt_Gallery.2">
                      <p:embed/>
                      <p:pic>
                        <p:nvPicPr>
                          <p:cNvPr id="0"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380" name="Group 93">
                <a:extLst>
                  <a:ext uri="{FF2B5EF4-FFF2-40B4-BE49-F238E27FC236}">
                    <a16:creationId xmlns:a16="http://schemas.microsoft.com/office/drawing/2014/main" id="{48353ED7-6313-46DA-97F5-545BD0509FE0}"/>
                  </a:ext>
                </a:extLst>
              </p:cNvPr>
              <p:cNvGrpSpPr>
                <a:grpSpLocks/>
              </p:cNvGrpSpPr>
              <p:nvPr/>
            </p:nvGrpSpPr>
            <p:grpSpPr bwMode="auto">
              <a:xfrm>
                <a:off x="4337" y="367"/>
                <a:ext cx="447" cy="366"/>
                <a:chOff x="4189" y="817"/>
                <a:chExt cx="521" cy="366"/>
              </a:xfrm>
            </p:grpSpPr>
            <p:sp>
              <p:nvSpPr>
                <p:cNvPr id="56381" name="Rectangle 94">
                  <a:extLst>
                    <a:ext uri="{FF2B5EF4-FFF2-40B4-BE49-F238E27FC236}">
                      <a16:creationId xmlns:a16="http://schemas.microsoft.com/office/drawing/2014/main" id="{A5EDDDEE-B38C-445E-BAD7-A5B1EBEA5F71}"/>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82" name="Text Box 95">
                  <a:extLst>
                    <a:ext uri="{FF2B5EF4-FFF2-40B4-BE49-F238E27FC236}">
                      <a16:creationId xmlns:a16="http://schemas.microsoft.com/office/drawing/2014/main" id="{11CB739F-1D14-481C-804F-7B5D23ED7D74}"/>
                    </a:ext>
                  </a:extLst>
                </p:cNvPr>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user</a:t>
                  </a:r>
                </a:p>
                <a:p>
                  <a:pPr algn="ctr">
                    <a:spcBef>
                      <a:spcPct val="0"/>
                    </a:spcBef>
                    <a:buFontTx/>
                    <a:buNone/>
                  </a:pPr>
                  <a:r>
                    <a:rPr lang="en-US" altLang="en-US" sz="1600" b="0">
                      <a:solidFill>
                        <a:schemeClr val="tx1"/>
                      </a:solidFill>
                      <a:latin typeface="Comic Sans MS" panose="030F0702030302020204" pitchFamily="66" charset="0"/>
                    </a:rPr>
                    <a:t>agent</a:t>
                  </a:r>
                  <a:endParaRPr lang="en-US" altLang="en-US" sz="2400" b="0">
                    <a:solidFill>
                      <a:schemeClr val="tx1"/>
                    </a:solidFill>
                    <a:latin typeface="Times New Roman" panose="02020603050405020304" pitchFamily="18" charset="0"/>
                  </a:endParaRPr>
                </a:p>
              </p:txBody>
            </p:sp>
          </p:grpSp>
        </p:grpSp>
        <p:grpSp>
          <p:nvGrpSpPr>
            <p:cNvPr id="56337" name="Group 96">
              <a:extLst>
                <a:ext uri="{FF2B5EF4-FFF2-40B4-BE49-F238E27FC236}">
                  <a16:creationId xmlns:a16="http://schemas.microsoft.com/office/drawing/2014/main" id="{9BAB7000-C828-43FD-9931-7977FC95D912}"/>
                </a:ext>
              </a:extLst>
            </p:cNvPr>
            <p:cNvGrpSpPr>
              <a:grpSpLocks/>
            </p:cNvGrpSpPr>
            <p:nvPr/>
          </p:nvGrpSpPr>
          <p:grpSpPr bwMode="auto">
            <a:xfrm>
              <a:off x="2962" y="1082"/>
              <a:ext cx="518" cy="946"/>
              <a:chOff x="3484" y="2522"/>
              <a:chExt cx="518" cy="946"/>
            </a:xfrm>
          </p:grpSpPr>
          <p:grpSp>
            <p:nvGrpSpPr>
              <p:cNvPr id="56354" name="Group 97">
                <a:extLst>
                  <a:ext uri="{FF2B5EF4-FFF2-40B4-BE49-F238E27FC236}">
                    <a16:creationId xmlns:a16="http://schemas.microsoft.com/office/drawing/2014/main" id="{086D3277-90EB-45C4-BBD8-62A0A12FE443}"/>
                  </a:ext>
                </a:extLst>
              </p:cNvPr>
              <p:cNvGrpSpPr>
                <a:grpSpLocks/>
              </p:cNvGrpSpPr>
              <p:nvPr/>
            </p:nvGrpSpPr>
            <p:grpSpPr bwMode="auto">
              <a:xfrm>
                <a:off x="3631" y="2522"/>
                <a:ext cx="224" cy="588"/>
                <a:chOff x="4180" y="783"/>
                <a:chExt cx="150" cy="307"/>
              </a:xfrm>
            </p:grpSpPr>
            <p:sp>
              <p:nvSpPr>
                <p:cNvPr id="56371" name="AutoShape 98">
                  <a:extLst>
                    <a:ext uri="{FF2B5EF4-FFF2-40B4-BE49-F238E27FC236}">
                      <a16:creationId xmlns:a16="http://schemas.microsoft.com/office/drawing/2014/main" id="{BB761BAC-24E8-43FB-AD7E-C99620DA7F1E}"/>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72" name="Rectangle 99">
                  <a:extLst>
                    <a:ext uri="{FF2B5EF4-FFF2-40B4-BE49-F238E27FC236}">
                      <a16:creationId xmlns:a16="http://schemas.microsoft.com/office/drawing/2014/main" id="{496EB6F4-1067-4717-ADFB-6B7B3AAF4AF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73" name="Rectangle 100">
                  <a:extLst>
                    <a:ext uri="{FF2B5EF4-FFF2-40B4-BE49-F238E27FC236}">
                      <a16:creationId xmlns:a16="http://schemas.microsoft.com/office/drawing/2014/main" id="{06C8E141-FDE6-4257-91FC-603D8DC603E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74" name="AutoShape 101">
                  <a:extLst>
                    <a:ext uri="{FF2B5EF4-FFF2-40B4-BE49-F238E27FC236}">
                      <a16:creationId xmlns:a16="http://schemas.microsoft.com/office/drawing/2014/main" id="{7FA69596-CBA1-4151-B666-EE548E4F56B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75" name="Line 102">
                  <a:extLst>
                    <a:ext uri="{FF2B5EF4-FFF2-40B4-BE49-F238E27FC236}">
                      <a16:creationId xmlns:a16="http://schemas.microsoft.com/office/drawing/2014/main" id="{C45BFFF4-7810-4B10-AF98-CCA0631D83A2}"/>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76" name="Line 103">
                  <a:extLst>
                    <a:ext uri="{FF2B5EF4-FFF2-40B4-BE49-F238E27FC236}">
                      <a16:creationId xmlns:a16="http://schemas.microsoft.com/office/drawing/2014/main" id="{4B87107A-2DAB-4BCB-AD7A-8896D52345F0}"/>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77" name="Rectangle 104">
                  <a:extLst>
                    <a:ext uri="{FF2B5EF4-FFF2-40B4-BE49-F238E27FC236}">
                      <a16:creationId xmlns:a16="http://schemas.microsoft.com/office/drawing/2014/main" id="{8DC52698-7618-4788-9F92-E56F9BCE74C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78" name="Rectangle 105">
                  <a:extLst>
                    <a:ext uri="{FF2B5EF4-FFF2-40B4-BE49-F238E27FC236}">
                      <a16:creationId xmlns:a16="http://schemas.microsoft.com/office/drawing/2014/main" id="{E4D0093D-B2B9-44D5-96C7-2E6B03156DD9}"/>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56355" name="Group 106">
                <a:extLst>
                  <a:ext uri="{FF2B5EF4-FFF2-40B4-BE49-F238E27FC236}">
                    <a16:creationId xmlns:a16="http://schemas.microsoft.com/office/drawing/2014/main" id="{CE9BB01B-31AA-4D63-A702-9D62ACAADDA2}"/>
                  </a:ext>
                </a:extLst>
              </p:cNvPr>
              <p:cNvGrpSpPr>
                <a:grpSpLocks/>
              </p:cNvGrpSpPr>
              <p:nvPr/>
            </p:nvGrpSpPr>
            <p:grpSpPr bwMode="auto">
              <a:xfrm>
                <a:off x="3484" y="2807"/>
                <a:ext cx="518" cy="661"/>
                <a:chOff x="4288" y="2627"/>
                <a:chExt cx="518" cy="661"/>
              </a:xfrm>
            </p:grpSpPr>
            <p:sp>
              <p:nvSpPr>
                <p:cNvPr id="56356" name="Rectangle 107">
                  <a:extLst>
                    <a:ext uri="{FF2B5EF4-FFF2-40B4-BE49-F238E27FC236}">
                      <a16:creationId xmlns:a16="http://schemas.microsoft.com/office/drawing/2014/main" id="{C4A956F1-9041-4B45-9901-7ED878F4F4F6}"/>
                    </a:ext>
                  </a:extLst>
                </p:cNvPr>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57" name="Text Box 108">
                  <a:extLst>
                    <a:ext uri="{FF2B5EF4-FFF2-40B4-BE49-F238E27FC236}">
                      <a16:creationId xmlns:a16="http://schemas.microsoft.com/office/drawing/2014/main" id="{3B4F4650-3F38-49F8-A2B2-32F4A0BC593F}"/>
                    </a:ext>
                  </a:extLst>
                </p:cNvPr>
                <p:cNvSpPr txBox="1">
                  <a:spLocks noChangeArrowheads="1"/>
                </p:cNvSpPr>
                <p:nvPr/>
              </p:nvSpPr>
              <p:spPr bwMode="auto">
                <a:xfrm>
                  <a:off x="4288" y="2627"/>
                  <a:ext cx="50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mail</a:t>
                  </a:r>
                </a:p>
                <a:p>
                  <a:pPr algn="ctr">
                    <a:spcBef>
                      <a:spcPct val="0"/>
                    </a:spcBef>
                    <a:buFontTx/>
                    <a:buNone/>
                  </a:pPr>
                  <a:r>
                    <a:rPr lang="en-US" altLang="en-US" sz="1600" b="0">
                      <a:solidFill>
                        <a:schemeClr val="tx1"/>
                      </a:solidFill>
                      <a:latin typeface="Comic Sans MS" panose="030F0702030302020204" pitchFamily="66" charset="0"/>
                    </a:rPr>
                    <a:t>server</a:t>
                  </a:r>
                  <a:endParaRPr lang="en-US" altLang="en-US" sz="2400" b="0">
                    <a:solidFill>
                      <a:schemeClr val="tx1"/>
                    </a:solidFill>
                    <a:latin typeface="Times New Roman" panose="02020603050405020304" pitchFamily="18" charset="0"/>
                  </a:endParaRPr>
                </a:p>
              </p:txBody>
            </p:sp>
            <p:sp>
              <p:nvSpPr>
                <p:cNvPr id="56358" name="Rectangle 109">
                  <a:extLst>
                    <a:ext uri="{FF2B5EF4-FFF2-40B4-BE49-F238E27FC236}">
                      <a16:creationId xmlns:a16="http://schemas.microsoft.com/office/drawing/2014/main" id="{ECEE9691-31FF-4F24-97EC-A2628C20D427}"/>
                    </a:ext>
                  </a:extLst>
                </p:cNvPr>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59" name="Line 110">
                  <a:extLst>
                    <a:ext uri="{FF2B5EF4-FFF2-40B4-BE49-F238E27FC236}">
                      <a16:creationId xmlns:a16="http://schemas.microsoft.com/office/drawing/2014/main" id="{B1ADFD38-53D5-4294-9B96-BEC9950FBFCB}"/>
                    </a:ext>
                  </a:extLst>
                </p:cNvPr>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0" name="Line 111">
                  <a:extLst>
                    <a:ext uri="{FF2B5EF4-FFF2-40B4-BE49-F238E27FC236}">
                      <a16:creationId xmlns:a16="http://schemas.microsoft.com/office/drawing/2014/main" id="{AC0F8103-6145-4618-854E-C422AFECC59B}"/>
                    </a:ext>
                  </a:extLst>
                </p:cNvPr>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1" name="Line 112">
                  <a:extLst>
                    <a:ext uri="{FF2B5EF4-FFF2-40B4-BE49-F238E27FC236}">
                      <a16:creationId xmlns:a16="http://schemas.microsoft.com/office/drawing/2014/main" id="{BD7A8567-1DB7-43EF-B47B-219D203AC2FD}"/>
                    </a:ext>
                  </a:extLst>
                </p:cNvPr>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2" name="Line 113">
                  <a:extLst>
                    <a:ext uri="{FF2B5EF4-FFF2-40B4-BE49-F238E27FC236}">
                      <a16:creationId xmlns:a16="http://schemas.microsoft.com/office/drawing/2014/main" id="{532FE988-CB6D-446D-B303-34B1B3C0CBBC}"/>
                    </a:ext>
                  </a:extLst>
                </p:cNvPr>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3" name="Line 114">
                  <a:extLst>
                    <a:ext uri="{FF2B5EF4-FFF2-40B4-BE49-F238E27FC236}">
                      <a16:creationId xmlns:a16="http://schemas.microsoft.com/office/drawing/2014/main" id="{7A42BAF1-6D19-4305-8D8D-915858A49D26}"/>
                    </a:ext>
                  </a:extLst>
                </p:cNvPr>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4" name="Line 115">
                  <a:extLst>
                    <a:ext uri="{FF2B5EF4-FFF2-40B4-BE49-F238E27FC236}">
                      <a16:creationId xmlns:a16="http://schemas.microsoft.com/office/drawing/2014/main" id="{692F06A1-82E3-405E-A72B-9542895263DD}"/>
                    </a:ext>
                  </a:extLst>
                </p:cNvPr>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5" name="Line 116">
                  <a:extLst>
                    <a:ext uri="{FF2B5EF4-FFF2-40B4-BE49-F238E27FC236}">
                      <a16:creationId xmlns:a16="http://schemas.microsoft.com/office/drawing/2014/main" id="{A71B0CF1-51DD-4051-B0DE-DA36D3856968}"/>
                    </a:ext>
                  </a:extLst>
                </p:cNvPr>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6" name="Rectangle 117">
                  <a:extLst>
                    <a:ext uri="{FF2B5EF4-FFF2-40B4-BE49-F238E27FC236}">
                      <a16:creationId xmlns:a16="http://schemas.microsoft.com/office/drawing/2014/main" id="{D2943BB9-78F4-4291-A7A5-10DE873291A7}"/>
                    </a:ext>
                  </a:extLst>
                </p:cNvPr>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67" name="Rectangle 118">
                  <a:extLst>
                    <a:ext uri="{FF2B5EF4-FFF2-40B4-BE49-F238E27FC236}">
                      <a16:creationId xmlns:a16="http://schemas.microsoft.com/office/drawing/2014/main" id="{9072B0B3-C65D-440D-BB85-80FE4E8E6B10}"/>
                    </a:ext>
                  </a:extLst>
                </p:cNvPr>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68" name="Rectangle 119">
                  <a:extLst>
                    <a:ext uri="{FF2B5EF4-FFF2-40B4-BE49-F238E27FC236}">
                      <a16:creationId xmlns:a16="http://schemas.microsoft.com/office/drawing/2014/main" id="{51784193-5678-4371-BDF8-42F9FE65EA63}"/>
                    </a:ext>
                  </a:extLst>
                </p:cNvPr>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69" name="Rectangle 120">
                  <a:extLst>
                    <a:ext uri="{FF2B5EF4-FFF2-40B4-BE49-F238E27FC236}">
                      <a16:creationId xmlns:a16="http://schemas.microsoft.com/office/drawing/2014/main" id="{55F70975-C26E-4798-A690-29C8677C1D69}"/>
                    </a:ext>
                  </a:extLst>
                </p:cNvPr>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70" name="Rectangle 121">
                  <a:extLst>
                    <a:ext uri="{FF2B5EF4-FFF2-40B4-BE49-F238E27FC236}">
                      <a16:creationId xmlns:a16="http://schemas.microsoft.com/office/drawing/2014/main" id="{E61FA16D-71FE-4EC9-8DFB-C6CA35ABFFE1}"/>
                    </a:ext>
                  </a:extLst>
                </p:cNvPr>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grpSp>
          <p:nvGrpSpPr>
            <p:cNvPr id="56338" name="Group 122">
              <a:extLst>
                <a:ext uri="{FF2B5EF4-FFF2-40B4-BE49-F238E27FC236}">
                  <a16:creationId xmlns:a16="http://schemas.microsoft.com/office/drawing/2014/main" id="{85ED17A7-8687-485A-972C-234D6784C9AE}"/>
                </a:ext>
              </a:extLst>
            </p:cNvPr>
            <p:cNvGrpSpPr>
              <a:grpSpLocks/>
            </p:cNvGrpSpPr>
            <p:nvPr/>
          </p:nvGrpSpPr>
          <p:grpSpPr bwMode="auto">
            <a:xfrm>
              <a:off x="3431" y="920"/>
              <a:ext cx="447" cy="443"/>
              <a:chOff x="4337" y="290"/>
              <a:chExt cx="447" cy="443"/>
            </a:xfrm>
          </p:grpSpPr>
          <p:graphicFrame>
            <p:nvGraphicFramePr>
              <p:cNvPr id="56350" name="Object 123">
                <a:extLst>
                  <a:ext uri="{FF2B5EF4-FFF2-40B4-BE49-F238E27FC236}">
                    <a16:creationId xmlns:a16="http://schemas.microsoft.com/office/drawing/2014/main" id="{90838AF6-0DCB-4112-AF47-D30C274756BA}"/>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6488" name="Clip" r:id="rId9" imgW="1307263" imgH="1084139" progId="MS_ClipArt_Gallery.2">
                      <p:embed/>
                    </p:oleObj>
                  </mc:Choice>
                  <mc:Fallback>
                    <p:oleObj name="Clip" r:id="rId9" imgW="1307263" imgH="1084139" progId="MS_ClipArt_Gallery.2">
                      <p:embed/>
                      <p:pic>
                        <p:nvPicPr>
                          <p:cNvPr id="0" name="Object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351" name="Group 124">
                <a:extLst>
                  <a:ext uri="{FF2B5EF4-FFF2-40B4-BE49-F238E27FC236}">
                    <a16:creationId xmlns:a16="http://schemas.microsoft.com/office/drawing/2014/main" id="{D6E0F852-39EE-4F18-A35A-7886BF844B83}"/>
                  </a:ext>
                </a:extLst>
              </p:cNvPr>
              <p:cNvGrpSpPr>
                <a:grpSpLocks/>
              </p:cNvGrpSpPr>
              <p:nvPr/>
            </p:nvGrpSpPr>
            <p:grpSpPr bwMode="auto">
              <a:xfrm>
                <a:off x="4337" y="367"/>
                <a:ext cx="447" cy="366"/>
                <a:chOff x="4189" y="817"/>
                <a:chExt cx="521" cy="366"/>
              </a:xfrm>
            </p:grpSpPr>
            <p:sp>
              <p:nvSpPr>
                <p:cNvPr id="56352" name="Rectangle 125">
                  <a:extLst>
                    <a:ext uri="{FF2B5EF4-FFF2-40B4-BE49-F238E27FC236}">
                      <a16:creationId xmlns:a16="http://schemas.microsoft.com/office/drawing/2014/main" id="{B1517E8F-8933-4582-8229-45411A9AF4CD}"/>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53" name="Text Box 126">
                  <a:extLst>
                    <a:ext uri="{FF2B5EF4-FFF2-40B4-BE49-F238E27FC236}">
                      <a16:creationId xmlns:a16="http://schemas.microsoft.com/office/drawing/2014/main" id="{C2C3F21D-9209-456E-8FF0-1B9834D1C6DE}"/>
                    </a:ext>
                  </a:extLst>
                </p:cNvPr>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user</a:t>
                  </a:r>
                </a:p>
                <a:p>
                  <a:pPr algn="ctr">
                    <a:spcBef>
                      <a:spcPct val="0"/>
                    </a:spcBef>
                    <a:buFontTx/>
                    <a:buNone/>
                  </a:pPr>
                  <a:r>
                    <a:rPr lang="en-US" altLang="en-US" sz="1600" b="0">
                      <a:solidFill>
                        <a:schemeClr val="tx1"/>
                      </a:solidFill>
                      <a:latin typeface="Comic Sans MS" panose="030F0702030302020204" pitchFamily="66" charset="0"/>
                    </a:rPr>
                    <a:t>agent</a:t>
                  </a:r>
                  <a:endParaRPr lang="en-US" altLang="en-US" sz="2400" b="0">
                    <a:solidFill>
                      <a:schemeClr val="tx1"/>
                    </a:solidFill>
                    <a:latin typeface="Times New Roman" panose="02020603050405020304" pitchFamily="18" charset="0"/>
                  </a:endParaRPr>
                </a:p>
              </p:txBody>
            </p:sp>
          </p:grpSp>
        </p:grpSp>
        <p:sp>
          <p:nvSpPr>
            <p:cNvPr id="56339" name="Line 127">
              <a:extLst>
                <a:ext uri="{FF2B5EF4-FFF2-40B4-BE49-F238E27FC236}">
                  <a16:creationId xmlns:a16="http://schemas.microsoft.com/office/drawing/2014/main" id="{F39D62F5-3607-44D3-AEA4-37238665ABB5}"/>
                </a:ext>
              </a:extLst>
            </p:cNvPr>
            <p:cNvSpPr>
              <a:spLocks noChangeShapeType="1"/>
            </p:cNvSpPr>
            <p:nvPr/>
          </p:nvSpPr>
          <p:spPr bwMode="auto">
            <a:xfrm flipV="1">
              <a:off x="3498" y="2370"/>
              <a:ext cx="708" cy="684"/>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0" name="Line 128">
              <a:extLst>
                <a:ext uri="{FF2B5EF4-FFF2-40B4-BE49-F238E27FC236}">
                  <a16:creationId xmlns:a16="http://schemas.microsoft.com/office/drawing/2014/main" id="{A3575EDC-E725-4B91-9450-8047136D3CDB}"/>
                </a:ext>
              </a:extLst>
            </p:cNvPr>
            <p:cNvSpPr>
              <a:spLocks noChangeShapeType="1"/>
            </p:cNvSpPr>
            <p:nvPr/>
          </p:nvSpPr>
          <p:spPr bwMode="auto">
            <a:xfrm flipH="1" flipV="1">
              <a:off x="3030" y="2040"/>
              <a:ext cx="0" cy="786"/>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6341" name="Group 129">
              <a:extLst>
                <a:ext uri="{FF2B5EF4-FFF2-40B4-BE49-F238E27FC236}">
                  <a16:creationId xmlns:a16="http://schemas.microsoft.com/office/drawing/2014/main" id="{2A83EC4D-6636-4223-A1DD-E065ACD8B1CA}"/>
                </a:ext>
              </a:extLst>
            </p:cNvPr>
            <p:cNvGrpSpPr>
              <a:grpSpLocks/>
            </p:cNvGrpSpPr>
            <p:nvPr/>
          </p:nvGrpSpPr>
          <p:grpSpPr bwMode="auto">
            <a:xfrm>
              <a:off x="3559" y="2555"/>
              <a:ext cx="650" cy="288"/>
              <a:chOff x="3745" y="2537"/>
              <a:chExt cx="650" cy="288"/>
            </a:xfrm>
          </p:grpSpPr>
          <p:sp>
            <p:nvSpPr>
              <p:cNvPr id="56348" name="Rectangle 130">
                <a:extLst>
                  <a:ext uri="{FF2B5EF4-FFF2-40B4-BE49-F238E27FC236}">
                    <a16:creationId xmlns:a16="http://schemas.microsoft.com/office/drawing/2014/main" id="{E62E2D4B-FA1A-49DF-8175-B15CAC03ADAC}"/>
                  </a:ext>
                </a:extLst>
              </p:cNvPr>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49" name="Text Box 131">
                <a:extLst>
                  <a:ext uri="{FF2B5EF4-FFF2-40B4-BE49-F238E27FC236}">
                    <a16:creationId xmlns:a16="http://schemas.microsoft.com/office/drawing/2014/main" id="{944430DF-C809-4F5B-972D-017C67615E93}"/>
                  </a:ext>
                </a:extLst>
              </p:cNvPr>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rgbClr val="FF0000"/>
                    </a:solidFill>
                    <a:latin typeface="Comic Sans MS" panose="030F0702030302020204" pitchFamily="66" charset="0"/>
                  </a:rPr>
                  <a:t>SMTP</a:t>
                </a:r>
                <a:endParaRPr lang="en-US" altLang="en-US" sz="2400" b="0">
                  <a:solidFill>
                    <a:schemeClr val="tx1"/>
                  </a:solidFill>
                  <a:latin typeface="Times New Roman" panose="02020603050405020304" pitchFamily="18" charset="0"/>
                </a:endParaRPr>
              </a:p>
            </p:txBody>
          </p:sp>
        </p:grpSp>
        <p:grpSp>
          <p:nvGrpSpPr>
            <p:cNvPr id="56342" name="Group 132">
              <a:extLst>
                <a:ext uri="{FF2B5EF4-FFF2-40B4-BE49-F238E27FC236}">
                  <a16:creationId xmlns:a16="http://schemas.microsoft.com/office/drawing/2014/main" id="{93464251-901F-4A66-86C4-38A17915A62A}"/>
                </a:ext>
              </a:extLst>
            </p:cNvPr>
            <p:cNvGrpSpPr>
              <a:grpSpLocks/>
            </p:cNvGrpSpPr>
            <p:nvPr/>
          </p:nvGrpSpPr>
          <p:grpSpPr bwMode="auto">
            <a:xfrm>
              <a:off x="3535" y="1763"/>
              <a:ext cx="650" cy="288"/>
              <a:chOff x="3745" y="2537"/>
              <a:chExt cx="650" cy="288"/>
            </a:xfrm>
          </p:grpSpPr>
          <p:sp>
            <p:nvSpPr>
              <p:cNvPr id="56346" name="Rectangle 133">
                <a:extLst>
                  <a:ext uri="{FF2B5EF4-FFF2-40B4-BE49-F238E27FC236}">
                    <a16:creationId xmlns:a16="http://schemas.microsoft.com/office/drawing/2014/main" id="{5315D4C1-762D-472A-AC03-B4610D2CF4A1}"/>
                  </a:ext>
                </a:extLst>
              </p:cNvPr>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47" name="Text Box 134">
                <a:extLst>
                  <a:ext uri="{FF2B5EF4-FFF2-40B4-BE49-F238E27FC236}">
                    <a16:creationId xmlns:a16="http://schemas.microsoft.com/office/drawing/2014/main" id="{2081B832-7A5C-4705-8F14-6090AD08CBB9}"/>
                  </a:ext>
                </a:extLst>
              </p:cNvPr>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rgbClr val="FF0000"/>
                    </a:solidFill>
                    <a:latin typeface="Comic Sans MS" panose="030F0702030302020204" pitchFamily="66" charset="0"/>
                  </a:rPr>
                  <a:t>SMTP</a:t>
                </a:r>
                <a:endParaRPr lang="en-US" altLang="en-US" sz="2400" b="0">
                  <a:solidFill>
                    <a:schemeClr val="tx1"/>
                  </a:solidFill>
                  <a:latin typeface="Times New Roman" panose="02020603050405020304" pitchFamily="18" charset="0"/>
                </a:endParaRPr>
              </a:p>
            </p:txBody>
          </p:sp>
        </p:grpSp>
        <p:grpSp>
          <p:nvGrpSpPr>
            <p:cNvPr id="56343" name="Group 135">
              <a:extLst>
                <a:ext uri="{FF2B5EF4-FFF2-40B4-BE49-F238E27FC236}">
                  <a16:creationId xmlns:a16="http://schemas.microsoft.com/office/drawing/2014/main" id="{A4B770F6-CC10-42BD-B8F9-401E75E5E834}"/>
                </a:ext>
              </a:extLst>
            </p:cNvPr>
            <p:cNvGrpSpPr>
              <a:grpSpLocks/>
            </p:cNvGrpSpPr>
            <p:nvPr/>
          </p:nvGrpSpPr>
          <p:grpSpPr bwMode="auto">
            <a:xfrm>
              <a:off x="2701" y="2213"/>
              <a:ext cx="650" cy="288"/>
              <a:chOff x="3745" y="2537"/>
              <a:chExt cx="650" cy="288"/>
            </a:xfrm>
          </p:grpSpPr>
          <p:sp>
            <p:nvSpPr>
              <p:cNvPr id="56344" name="Rectangle 136">
                <a:extLst>
                  <a:ext uri="{FF2B5EF4-FFF2-40B4-BE49-F238E27FC236}">
                    <a16:creationId xmlns:a16="http://schemas.microsoft.com/office/drawing/2014/main" id="{D19A6897-A53C-46B3-9CFA-BF49AF86D806}"/>
                  </a:ext>
                </a:extLst>
              </p:cNvPr>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6345" name="Text Box 137">
                <a:extLst>
                  <a:ext uri="{FF2B5EF4-FFF2-40B4-BE49-F238E27FC236}">
                    <a16:creationId xmlns:a16="http://schemas.microsoft.com/office/drawing/2014/main" id="{232E67D7-9808-42F6-8B2C-F67C8D096A74}"/>
                  </a:ext>
                </a:extLst>
              </p:cNvPr>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rgbClr val="FF0000"/>
                    </a:solidFill>
                    <a:latin typeface="Comic Sans MS" panose="030F0702030302020204" pitchFamily="66" charset="0"/>
                  </a:rPr>
                  <a:t>SMTP</a:t>
                </a:r>
                <a:endParaRPr lang="en-US" altLang="en-US" sz="2400" b="0">
                  <a:solidFill>
                    <a:schemeClr val="tx1"/>
                  </a:solidFill>
                  <a:latin typeface="Times New Roman" panose="02020603050405020304" pitchFamily="18" charset="0"/>
                </a:endParaRPr>
              </a:p>
            </p:txBody>
          </p:sp>
        </p:grpSp>
      </p:gr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6">
            <a:extLst>
              <a:ext uri="{FF2B5EF4-FFF2-40B4-BE49-F238E27FC236}">
                <a16:creationId xmlns:a16="http://schemas.microsoft.com/office/drawing/2014/main" id="{6F60F936-BC26-4FD5-8724-86F5B05D53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2144DE92-5565-46B3-9A24-5A7644FB4080}" type="slidenum">
              <a:rPr lang="en-US" altLang="en-US" sz="1400" b="0">
                <a:latin typeface="Times New Roman" panose="02020603050405020304" pitchFamily="18" charset="0"/>
              </a:rPr>
              <a:pPr>
                <a:spcBef>
                  <a:spcPct val="0"/>
                </a:spcBef>
                <a:buFontTx/>
                <a:buNone/>
              </a:pPr>
              <a:t>69</a:t>
            </a:fld>
            <a:endParaRPr lang="en-US" altLang="en-US" sz="1400" b="0">
              <a:latin typeface="Times New Roman" panose="02020603050405020304" pitchFamily="18" charset="0"/>
            </a:endParaRPr>
          </a:p>
        </p:txBody>
      </p:sp>
      <p:sp>
        <p:nvSpPr>
          <p:cNvPr id="57347" name="Rectangle 2">
            <a:extLst>
              <a:ext uri="{FF2B5EF4-FFF2-40B4-BE49-F238E27FC236}">
                <a16:creationId xmlns:a16="http://schemas.microsoft.com/office/drawing/2014/main" id="{A1022DB2-11BD-48AC-9A9C-C017513937E7}"/>
              </a:ext>
            </a:extLst>
          </p:cNvPr>
          <p:cNvSpPr>
            <a:spLocks noGrp="1" noChangeArrowheads="1"/>
          </p:cNvSpPr>
          <p:nvPr>
            <p:ph type="title"/>
          </p:nvPr>
        </p:nvSpPr>
        <p:spPr>
          <a:xfrm>
            <a:off x="685800" y="76200"/>
            <a:ext cx="7772400" cy="685800"/>
          </a:xfrm>
        </p:spPr>
        <p:txBody>
          <a:bodyPr/>
          <a:lstStyle/>
          <a:p>
            <a:pPr eaLnBrk="1" hangingPunct="1"/>
            <a:r>
              <a:rPr lang="en-US" altLang="en-US" sz="2600">
                <a:solidFill>
                  <a:srgbClr val="FFFF00"/>
                </a:solidFill>
              </a:rPr>
              <a:t>Mail access protocols</a:t>
            </a:r>
          </a:p>
        </p:txBody>
      </p:sp>
      <p:sp>
        <p:nvSpPr>
          <p:cNvPr id="57348" name="Rectangle 3">
            <a:extLst>
              <a:ext uri="{FF2B5EF4-FFF2-40B4-BE49-F238E27FC236}">
                <a16:creationId xmlns:a16="http://schemas.microsoft.com/office/drawing/2014/main" id="{C5000288-1129-4226-8EA1-4F21253130D4}"/>
              </a:ext>
            </a:extLst>
          </p:cNvPr>
          <p:cNvSpPr>
            <a:spLocks noGrp="1" noChangeArrowheads="1"/>
          </p:cNvSpPr>
          <p:nvPr>
            <p:ph type="body" sz="half" idx="1"/>
          </p:nvPr>
        </p:nvSpPr>
        <p:spPr>
          <a:xfrm>
            <a:off x="733425" y="2819400"/>
            <a:ext cx="8181975" cy="1955800"/>
          </a:xfrm>
        </p:spPr>
        <p:txBody>
          <a:bodyPr/>
          <a:lstStyle/>
          <a:p>
            <a:pPr eaLnBrk="1" hangingPunct="1">
              <a:lnSpc>
                <a:spcPct val="90000"/>
              </a:lnSpc>
            </a:pPr>
            <a:r>
              <a:rPr lang="en-US" altLang="en-US" sz="2000" b="0">
                <a:solidFill>
                  <a:srgbClr val="00FF99"/>
                </a:solidFill>
              </a:rPr>
              <a:t>SMTP </a:t>
            </a:r>
            <a:r>
              <a:rPr lang="vi-VN" altLang="en-US" sz="2000" b="0">
                <a:solidFill>
                  <a:srgbClr val="00FF99"/>
                </a:solidFill>
              </a:rPr>
              <a:t>(Simple Mail Transfer Protocol)</a:t>
            </a:r>
            <a:r>
              <a:rPr lang="en-US" altLang="en-US" sz="2000" b="0"/>
              <a:t>: giao thức gửi và nhận mail giữa 2 mail server</a:t>
            </a:r>
          </a:p>
          <a:p>
            <a:pPr eaLnBrk="1" hangingPunct="1">
              <a:lnSpc>
                <a:spcPct val="90000"/>
              </a:lnSpc>
            </a:pPr>
            <a:r>
              <a:rPr lang="vi-VN" altLang="en-US" sz="2000" b="0">
                <a:solidFill>
                  <a:srgbClr val="00FF99"/>
                </a:solidFill>
              </a:rPr>
              <a:t>POP3 (Post Office Protocol phiên bản 3</a:t>
            </a:r>
            <a:r>
              <a:rPr lang="vi-VN" altLang="en-US" sz="2000" b="0"/>
              <a:t>) là một giao thức được sử dụng để lấy thư điện tử (email) từ các máy chủ email. Giao thức </a:t>
            </a:r>
            <a:r>
              <a:rPr lang="en-US" altLang="en-US" sz="2000" b="0"/>
              <a:t>này</a:t>
            </a:r>
            <a:r>
              <a:rPr lang="vi-VN" altLang="en-US" sz="2000" b="0"/>
              <a:t> được tạo </a:t>
            </a:r>
            <a:r>
              <a:rPr lang="en-US" altLang="en-US" sz="2000" b="0"/>
              <a:t>trong</a:t>
            </a:r>
            <a:r>
              <a:rPr lang="vi-VN" altLang="en-US" sz="2000" b="0"/>
              <a:t> các thiết kế của hệ thống thư điện tử yêu cầu máy chủ chứa email trong một thời gian cho đến khi nó được thực hiện bởi một người nhận đủ điều kiện.</a:t>
            </a:r>
            <a:endParaRPr lang="en-US" altLang="en-US" sz="2000" b="0"/>
          </a:p>
          <a:p>
            <a:pPr eaLnBrk="1" hangingPunct="1">
              <a:lnSpc>
                <a:spcPct val="90000"/>
              </a:lnSpc>
            </a:pPr>
            <a:r>
              <a:rPr lang="vi-VN" altLang="en-US" sz="2000" b="0">
                <a:solidFill>
                  <a:srgbClr val="00FF99"/>
                </a:solidFill>
              </a:rPr>
              <a:t>IMAP (Internet Message Access Protocol)</a:t>
            </a:r>
            <a:r>
              <a:rPr lang="vi-VN" altLang="en-US" sz="2000" b="0"/>
              <a:t> là giao thức chuẩn để truy cập vào / lấy e-mail từ máy chủ. IMAP cho phép người dùng lựa chọn e-mail thông báo rằng nó sẽ mất, làm một thư mục trên máy chủ, tìm kiếm e-mail cụ thể, thậm chí xóa tin nhắn e-mail trên máy chủ. Khả năng này là tốt hơn nhiều so POP (Post Office Protocol) chỉ cho phép lấy lại / tải về tất cả các tin nhắn mà không có ngoại lệ.</a:t>
            </a:r>
            <a:endParaRPr lang="en-US" altLang="en-US" sz="2000" b="0"/>
          </a:p>
        </p:txBody>
      </p:sp>
      <p:sp>
        <p:nvSpPr>
          <p:cNvPr id="57349" name="Rectangle 54">
            <a:extLst>
              <a:ext uri="{FF2B5EF4-FFF2-40B4-BE49-F238E27FC236}">
                <a16:creationId xmlns:a16="http://schemas.microsoft.com/office/drawing/2014/main" id="{CE475521-77DC-45D8-9B91-68BAA1C361F3}"/>
              </a:ext>
            </a:extLst>
          </p:cNvPr>
          <p:cNvSpPr>
            <a:spLocks noChangeArrowheads="1"/>
          </p:cNvSpPr>
          <p:nvPr/>
        </p:nvSpPr>
        <p:spPr bwMode="auto">
          <a:xfrm>
            <a:off x="3781425" y="982663"/>
            <a:ext cx="85725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50" name="Text Box 58">
            <a:extLst>
              <a:ext uri="{FF2B5EF4-FFF2-40B4-BE49-F238E27FC236}">
                <a16:creationId xmlns:a16="http://schemas.microsoft.com/office/drawing/2014/main" id="{79C40CF8-0570-485A-909C-466BA672A5F9}"/>
              </a:ext>
            </a:extLst>
          </p:cNvPr>
          <p:cNvSpPr txBox="1">
            <a:spLocks noChangeArrowheads="1"/>
          </p:cNvSpPr>
          <p:nvPr/>
        </p:nvSpPr>
        <p:spPr bwMode="auto">
          <a:xfrm>
            <a:off x="4338638" y="2124075"/>
            <a:ext cx="16049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receiver’s mail </a:t>
            </a:r>
          </a:p>
          <a:p>
            <a:pPr algn="ctr">
              <a:spcBef>
                <a:spcPct val="0"/>
              </a:spcBef>
              <a:buFontTx/>
              <a:buNone/>
            </a:pPr>
            <a:r>
              <a:rPr lang="en-US" altLang="en-US" sz="1600" b="0">
                <a:solidFill>
                  <a:srgbClr val="FFFF00"/>
                </a:solidFill>
                <a:latin typeface="Comic Sans MS" panose="030F0702030302020204" pitchFamily="66" charset="0"/>
              </a:rPr>
              <a:t>server</a:t>
            </a:r>
            <a:endParaRPr lang="en-US" altLang="en-US" sz="2400" b="0">
              <a:solidFill>
                <a:srgbClr val="FFFF00"/>
              </a:solidFill>
              <a:latin typeface="Times New Roman" panose="02020603050405020304" pitchFamily="18" charset="0"/>
            </a:endParaRPr>
          </a:p>
        </p:txBody>
      </p:sp>
      <p:grpSp>
        <p:nvGrpSpPr>
          <p:cNvPr id="57351" name="Group 80">
            <a:extLst>
              <a:ext uri="{FF2B5EF4-FFF2-40B4-BE49-F238E27FC236}">
                <a16:creationId xmlns:a16="http://schemas.microsoft.com/office/drawing/2014/main" id="{3125C44B-6966-47E8-9956-4AE2B04EB4BC}"/>
              </a:ext>
            </a:extLst>
          </p:cNvPr>
          <p:cNvGrpSpPr>
            <a:grpSpLocks/>
          </p:cNvGrpSpPr>
          <p:nvPr/>
        </p:nvGrpSpPr>
        <p:grpSpPr bwMode="auto">
          <a:xfrm>
            <a:off x="776288" y="914400"/>
            <a:ext cx="7791450" cy="1800225"/>
            <a:chOff x="776288" y="914400"/>
            <a:chExt cx="7791450" cy="1800225"/>
          </a:xfrm>
        </p:grpSpPr>
        <p:grpSp>
          <p:nvGrpSpPr>
            <p:cNvPr id="57352" name="Group 10">
              <a:extLst>
                <a:ext uri="{FF2B5EF4-FFF2-40B4-BE49-F238E27FC236}">
                  <a16:creationId xmlns:a16="http://schemas.microsoft.com/office/drawing/2014/main" id="{9A13CA06-4D00-4E40-BD01-B430C58E992E}"/>
                </a:ext>
              </a:extLst>
            </p:cNvPr>
            <p:cNvGrpSpPr>
              <a:grpSpLocks/>
            </p:cNvGrpSpPr>
            <p:nvPr/>
          </p:nvGrpSpPr>
          <p:grpSpPr bwMode="auto">
            <a:xfrm>
              <a:off x="3135313" y="1157288"/>
              <a:ext cx="355600" cy="933450"/>
              <a:chOff x="4180" y="783"/>
              <a:chExt cx="150" cy="307"/>
            </a:xfrm>
          </p:grpSpPr>
          <p:sp>
            <p:nvSpPr>
              <p:cNvPr id="57415" name="AutoShape 11">
                <a:extLst>
                  <a:ext uri="{FF2B5EF4-FFF2-40B4-BE49-F238E27FC236}">
                    <a16:creationId xmlns:a16="http://schemas.microsoft.com/office/drawing/2014/main" id="{9410A27B-C21F-42F3-A22E-68FF06563B4E}"/>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16" name="Rectangle 12">
                <a:extLst>
                  <a:ext uri="{FF2B5EF4-FFF2-40B4-BE49-F238E27FC236}">
                    <a16:creationId xmlns:a16="http://schemas.microsoft.com/office/drawing/2014/main" id="{AE288EE0-BA83-440A-ABA4-C93AF112904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17" name="Rectangle 13">
                <a:extLst>
                  <a:ext uri="{FF2B5EF4-FFF2-40B4-BE49-F238E27FC236}">
                    <a16:creationId xmlns:a16="http://schemas.microsoft.com/office/drawing/2014/main" id="{DDA5A78C-4F88-491B-90B0-B97DE238472F}"/>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18" name="AutoShape 14">
                <a:extLst>
                  <a:ext uri="{FF2B5EF4-FFF2-40B4-BE49-F238E27FC236}">
                    <a16:creationId xmlns:a16="http://schemas.microsoft.com/office/drawing/2014/main" id="{C4CE55DD-2FB7-4C82-8664-383E3EC4EDC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19" name="Line 15">
                <a:extLst>
                  <a:ext uri="{FF2B5EF4-FFF2-40B4-BE49-F238E27FC236}">
                    <a16:creationId xmlns:a16="http://schemas.microsoft.com/office/drawing/2014/main" id="{ABCED02C-AADF-4F22-B863-2AF2985DEBDB}"/>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20" name="Line 16">
                <a:extLst>
                  <a:ext uri="{FF2B5EF4-FFF2-40B4-BE49-F238E27FC236}">
                    <a16:creationId xmlns:a16="http://schemas.microsoft.com/office/drawing/2014/main" id="{FF2F7AF6-DA2F-4B49-A2D2-5FDCE2EBB255}"/>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21" name="Rectangle 17">
                <a:extLst>
                  <a:ext uri="{FF2B5EF4-FFF2-40B4-BE49-F238E27FC236}">
                    <a16:creationId xmlns:a16="http://schemas.microsoft.com/office/drawing/2014/main" id="{7D22BBDF-F0CA-4FCE-9A76-3F01809CFAB8}"/>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22" name="Rectangle 18">
                <a:extLst>
                  <a:ext uri="{FF2B5EF4-FFF2-40B4-BE49-F238E27FC236}">
                    <a16:creationId xmlns:a16="http://schemas.microsoft.com/office/drawing/2014/main" id="{73235645-9D75-4D4D-978F-C35B457618A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57353" name="Text Box 55">
              <a:extLst>
                <a:ext uri="{FF2B5EF4-FFF2-40B4-BE49-F238E27FC236}">
                  <a16:creationId xmlns:a16="http://schemas.microsoft.com/office/drawing/2014/main" id="{62503AD6-E589-466E-9D95-64C22F0E569D}"/>
                </a:ext>
              </a:extLst>
            </p:cNvPr>
            <p:cNvSpPr txBox="1">
              <a:spLocks noChangeArrowheads="1"/>
            </p:cNvSpPr>
            <p:nvPr/>
          </p:nvSpPr>
          <p:spPr bwMode="auto">
            <a:xfrm>
              <a:off x="3697288" y="914400"/>
              <a:ext cx="103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rgbClr val="FF0000"/>
                  </a:solidFill>
                  <a:latin typeface="Comic Sans MS" panose="030F0702030302020204" pitchFamily="66" charset="0"/>
                </a:rPr>
                <a:t>SMTP</a:t>
              </a:r>
              <a:endParaRPr lang="en-US" altLang="en-US" sz="2400" b="0">
                <a:solidFill>
                  <a:schemeClr val="tx1"/>
                </a:solidFill>
                <a:latin typeface="Times New Roman" panose="02020603050405020304" pitchFamily="18" charset="0"/>
              </a:endParaRPr>
            </a:p>
          </p:txBody>
        </p:sp>
        <p:grpSp>
          <p:nvGrpSpPr>
            <p:cNvPr id="57354" name="Group 59">
              <a:extLst>
                <a:ext uri="{FF2B5EF4-FFF2-40B4-BE49-F238E27FC236}">
                  <a16:creationId xmlns:a16="http://schemas.microsoft.com/office/drawing/2014/main" id="{C65AA1BC-C65E-497D-8529-D594ECF11A45}"/>
                </a:ext>
              </a:extLst>
            </p:cNvPr>
            <p:cNvGrpSpPr>
              <a:grpSpLocks/>
            </p:cNvGrpSpPr>
            <p:nvPr/>
          </p:nvGrpSpPr>
          <p:grpSpPr bwMode="auto">
            <a:xfrm>
              <a:off x="4733925" y="1525588"/>
              <a:ext cx="809625" cy="561975"/>
              <a:chOff x="2070" y="2004"/>
              <a:chExt cx="510" cy="354"/>
            </a:xfrm>
          </p:grpSpPr>
          <p:sp>
            <p:nvSpPr>
              <p:cNvPr id="57401" name="Rectangle 60">
                <a:extLst>
                  <a:ext uri="{FF2B5EF4-FFF2-40B4-BE49-F238E27FC236}">
                    <a16:creationId xmlns:a16="http://schemas.microsoft.com/office/drawing/2014/main" id="{13824048-A504-49E5-AD47-4C72BB6BDA13}"/>
                  </a:ext>
                </a:extLst>
              </p:cNvPr>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02" name="Rectangle 61">
                <a:extLst>
                  <a:ext uri="{FF2B5EF4-FFF2-40B4-BE49-F238E27FC236}">
                    <a16:creationId xmlns:a16="http://schemas.microsoft.com/office/drawing/2014/main" id="{08505C49-7B23-4DF7-96F0-9C57CCB5AEFB}"/>
                  </a:ext>
                </a:extLst>
              </p:cNvPr>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03" name="Line 62">
                <a:extLst>
                  <a:ext uri="{FF2B5EF4-FFF2-40B4-BE49-F238E27FC236}">
                    <a16:creationId xmlns:a16="http://schemas.microsoft.com/office/drawing/2014/main" id="{CD2AC267-DB42-4DE7-AD5C-99799341975A}"/>
                  </a:ext>
                </a:extLst>
              </p:cNvPr>
              <p:cNvSpPr>
                <a:spLocks noChangeShapeType="1"/>
              </p:cNvSpPr>
              <p:nvPr/>
            </p:nvSpPr>
            <p:spPr bwMode="auto">
              <a:xfrm>
                <a:off x="2143" y="210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4" name="Line 63">
                <a:extLst>
                  <a:ext uri="{FF2B5EF4-FFF2-40B4-BE49-F238E27FC236}">
                    <a16:creationId xmlns:a16="http://schemas.microsoft.com/office/drawing/2014/main" id="{F0E7A7D0-1383-49A1-BB5B-DB26062B69FB}"/>
                  </a:ext>
                </a:extLst>
              </p:cNvPr>
              <p:cNvSpPr>
                <a:spLocks noChangeShapeType="1"/>
              </p:cNvSpPr>
              <p:nvPr/>
            </p:nvSpPr>
            <p:spPr bwMode="auto">
              <a:xfrm>
                <a:off x="2252"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5" name="Line 64">
                <a:extLst>
                  <a:ext uri="{FF2B5EF4-FFF2-40B4-BE49-F238E27FC236}">
                    <a16:creationId xmlns:a16="http://schemas.microsoft.com/office/drawing/2014/main" id="{EBA4203B-7A52-47C8-A214-E5C5ABAD1BD3}"/>
                  </a:ext>
                </a:extLst>
              </p:cNvPr>
              <p:cNvSpPr>
                <a:spLocks noChangeShapeType="1"/>
              </p:cNvSpPr>
              <p:nvPr/>
            </p:nvSpPr>
            <p:spPr bwMode="auto">
              <a:xfrm>
                <a:off x="2307" y="2105"/>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6" name="Line 65">
                <a:extLst>
                  <a:ext uri="{FF2B5EF4-FFF2-40B4-BE49-F238E27FC236}">
                    <a16:creationId xmlns:a16="http://schemas.microsoft.com/office/drawing/2014/main" id="{7E137BB4-418C-4BFF-98E1-B4D9F0A470CD}"/>
                  </a:ext>
                </a:extLst>
              </p:cNvPr>
              <p:cNvSpPr>
                <a:spLocks noChangeShapeType="1"/>
              </p:cNvSpPr>
              <p:nvPr/>
            </p:nvSpPr>
            <p:spPr bwMode="auto">
              <a:xfrm>
                <a:off x="2364"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7" name="Line 66">
                <a:extLst>
                  <a:ext uri="{FF2B5EF4-FFF2-40B4-BE49-F238E27FC236}">
                    <a16:creationId xmlns:a16="http://schemas.microsoft.com/office/drawing/2014/main" id="{EC39B4B3-2F29-449A-8D1D-103AE7BB5205}"/>
                  </a:ext>
                </a:extLst>
              </p:cNvPr>
              <p:cNvSpPr>
                <a:spLocks noChangeShapeType="1"/>
              </p:cNvSpPr>
              <p:nvPr/>
            </p:nvSpPr>
            <p:spPr bwMode="auto">
              <a:xfrm>
                <a:off x="2425"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8" name="Line 67">
                <a:extLst>
                  <a:ext uri="{FF2B5EF4-FFF2-40B4-BE49-F238E27FC236}">
                    <a16:creationId xmlns:a16="http://schemas.microsoft.com/office/drawing/2014/main" id="{99998BF1-423A-4B85-B979-BB1DEE036068}"/>
                  </a:ext>
                </a:extLst>
              </p:cNvPr>
              <p:cNvSpPr>
                <a:spLocks noChangeShapeType="1"/>
              </p:cNvSpPr>
              <p:nvPr/>
            </p:nvSpPr>
            <p:spPr bwMode="auto">
              <a:xfrm>
                <a:off x="2481"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9" name="Line 68">
                <a:extLst>
                  <a:ext uri="{FF2B5EF4-FFF2-40B4-BE49-F238E27FC236}">
                    <a16:creationId xmlns:a16="http://schemas.microsoft.com/office/drawing/2014/main" id="{D69A8D49-8815-43D1-9C19-EEBB2040BB11}"/>
                  </a:ext>
                </a:extLst>
              </p:cNvPr>
              <p:cNvSpPr>
                <a:spLocks noChangeShapeType="1"/>
              </p:cNvSpPr>
              <p:nvPr/>
            </p:nvSpPr>
            <p:spPr bwMode="auto">
              <a:xfrm>
                <a:off x="2196" y="210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10" name="Rectangle 69">
                <a:extLst>
                  <a:ext uri="{FF2B5EF4-FFF2-40B4-BE49-F238E27FC236}">
                    <a16:creationId xmlns:a16="http://schemas.microsoft.com/office/drawing/2014/main" id="{C4857953-84DA-4190-B5E1-DF424A4E2D40}"/>
                  </a:ext>
                </a:extLst>
              </p:cNvPr>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11" name="Rectangle 70">
                <a:extLst>
                  <a:ext uri="{FF2B5EF4-FFF2-40B4-BE49-F238E27FC236}">
                    <a16:creationId xmlns:a16="http://schemas.microsoft.com/office/drawing/2014/main" id="{F4854F5C-8FB1-4E27-9D11-2AAF6BB5E2EB}"/>
                  </a:ext>
                </a:extLst>
              </p:cNvPr>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12" name="Rectangle 71">
                <a:extLst>
                  <a:ext uri="{FF2B5EF4-FFF2-40B4-BE49-F238E27FC236}">
                    <a16:creationId xmlns:a16="http://schemas.microsoft.com/office/drawing/2014/main" id="{4DCFC2F0-94D1-4BF0-A341-3CC36A0C41A5}"/>
                  </a:ext>
                </a:extLst>
              </p:cNvPr>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13" name="Rectangle 72">
                <a:extLst>
                  <a:ext uri="{FF2B5EF4-FFF2-40B4-BE49-F238E27FC236}">
                    <a16:creationId xmlns:a16="http://schemas.microsoft.com/office/drawing/2014/main" id="{FFAA96E8-204C-418E-98C8-D4EF7F519FA6}"/>
                  </a:ext>
                </a:extLst>
              </p:cNvPr>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14" name="Rectangle 73">
                <a:extLst>
                  <a:ext uri="{FF2B5EF4-FFF2-40B4-BE49-F238E27FC236}">
                    <a16:creationId xmlns:a16="http://schemas.microsoft.com/office/drawing/2014/main" id="{EA65C874-DEB1-4C96-96AC-E70BD9BB4449}"/>
                  </a:ext>
                </a:extLst>
              </p:cNvPr>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57355" name="Group 84">
              <a:extLst>
                <a:ext uri="{FF2B5EF4-FFF2-40B4-BE49-F238E27FC236}">
                  <a16:creationId xmlns:a16="http://schemas.microsoft.com/office/drawing/2014/main" id="{F7D10FBD-2E26-4EF3-8C07-C99FA6B57FE6}"/>
                </a:ext>
              </a:extLst>
            </p:cNvPr>
            <p:cNvGrpSpPr>
              <a:grpSpLocks/>
            </p:cNvGrpSpPr>
            <p:nvPr/>
          </p:nvGrpSpPr>
          <p:grpSpPr bwMode="auto">
            <a:xfrm>
              <a:off x="776288" y="914400"/>
              <a:ext cx="7791450" cy="1800225"/>
              <a:chOff x="776288" y="914400"/>
              <a:chExt cx="7791450" cy="1800225"/>
            </a:xfrm>
          </p:grpSpPr>
          <p:sp>
            <p:nvSpPr>
              <p:cNvPr id="57356" name="Line 4">
                <a:extLst>
                  <a:ext uri="{FF2B5EF4-FFF2-40B4-BE49-F238E27FC236}">
                    <a16:creationId xmlns:a16="http://schemas.microsoft.com/office/drawing/2014/main" id="{370F3772-0CF8-484B-88BD-D71E366B94D0}"/>
                  </a:ext>
                </a:extLst>
              </p:cNvPr>
              <p:cNvSpPr>
                <a:spLocks noChangeShapeType="1"/>
              </p:cNvSpPr>
              <p:nvPr/>
            </p:nvSpPr>
            <p:spPr bwMode="auto">
              <a:xfrm>
                <a:off x="2238375" y="1373188"/>
                <a:ext cx="847725" cy="95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57" name="Group 5">
                <a:extLst>
                  <a:ext uri="{FF2B5EF4-FFF2-40B4-BE49-F238E27FC236}">
                    <a16:creationId xmlns:a16="http://schemas.microsoft.com/office/drawing/2014/main" id="{E0512EFF-3563-4787-B9C3-6604A3004BA0}"/>
                  </a:ext>
                </a:extLst>
              </p:cNvPr>
              <p:cNvGrpSpPr>
                <a:grpSpLocks/>
              </p:cNvGrpSpPr>
              <p:nvPr/>
            </p:nvGrpSpPr>
            <p:grpSpPr bwMode="auto">
              <a:xfrm>
                <a:off x="7018338" y="1062038"/>
                <a:ext cx="709612" cy="703262"/>
                <a:chOff x="4337" y="290"/>
                <a:chExt cx="447" cy="443"/>
              </a:xfrm>
            </p:grpSpPr>
            <p:graphicFrame>
              <p:nvGraphicFramePr>
                <p:cNvPr id="57397" name="Object 6">
                  <a:extLst>
                    <a:ext uri="{FF2B5EF4-FFF2-40B4-BE49-F238E27FC236}">
                      <a16:creationId xmlns:a16="http://schemas.microsoft.com/office/drawing/2014/main" id="{05CFABBE-FABD-4B9F-A689-ECA59EB1D47B}"/>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7431" name="Clip" r:id="rId3" imgW="1307263" imgH="1084139" progId="MS_ClipArt_Gallery.2">
                        <p:embed/>
                      </p:oleObj>
                    </mc:Choice>
                    <mc:Fallback>
                      <p:oleObj name="Clip" r:id="rId3" imgW="1307263" imgH="1084139"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7398" name="Group 7">
                  <a:extLst>
                    <a:ext uri="{FF2B5EF4-FFF2-40B4-BE49-F238E27FC236}">
                      <a16:creationId xmlns:a16="http://schemas.microsoft.com/office/drawing/2014/main" id="{69247148-72DC-483D-90C0-25898C72728F}"/>
                    </a:ext>
                  </a:extLst>
                </p:cNvPr>
                <p:cNvGrpSpPr>
                  <a:grpSpLocks/>
                </p:cNvGrpSpPr>
                <p:nvPr/>
              </p:nvGrpSpPr>
              <p:grpSpPr bwMode="auto">
                <a:xfrm>
                  <a:off x="4337" y="367"/>
                  <a:ext cx="447" cy="366"/>
                  <a:chOff x="4189" y="817"/>
                  <a:chExt cx="521" cy="366"/>
                </a:xfrm>
              </p:grpSpPr>
              <p:sp>
                <p:nvSpPr>
                  <p:cNvPr id="57399" name="Rectangle 8">
                    <a:extLst>
                      <a:ext uri="{FF2B5EF4-FFF2-40B4-BE49-F238E27FC236}">
                        <a16:creationId xmlns:a16="http://schemas.microsoft.com/office/drawing/2014/main" id="{C2553AAD-DA10-4701-BF26-12057339FEFB}"/>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400" name="Text Box 9">
                    <a:extLst>
                      <a:ext uri="{FF2B5EF4-FFF2-40B4-BE49-F238E27FC236}">
                        <a16:creationId xmlns:a16="http://schemas.microsoft.com/office/drawing/2014/main" id="{FE221943-10AE-4C5E-AFE0-23AE3A9A95E9}"/>
                      </a:ext>
                    </a:extLst>
                  </p:cNvPr>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user</a:t>
                    </a:r>
                  </a:p>
                  <a:p>
                    <a:pPr algn="ctr">
                      <a:spcBef>
                        <a:spcPct val="0"/>
                      </a:spcBef>
                      <a:buFontTx/>
                      <a:buNone/>
                    </a:pPr>
                    <a:r>
                      <a:rPr lang="en-US" altLang="en-US" sz="1600" b="0">
                        <a:solidFill>
                          <a:schemeClr val="tx1"/>
                        </a:solidFill>
                        <a:latin typeface="Comic Sans MS" panose="030F0702030302020204" pitchFamily="66" charset="0"/>
                      </a:rPr>
                      <a:t>agent</a:t>
                    </a:r>
                    <a:endParaRPr lang="en-US" altLang="en-US" sz="2400" b="0">
                      <a:solidFill>
                        <a:schemeClr val="tx1"/>
                      </a:solidFill>
                      <a:latin typeface="Times New Roman" panose="02020603050405020304" pitchFamily="18" charset="0"/>
                    </a:endParaRPr>
                  </a:p>
                </p:txBody>
              </p:sp>
            </p:grpSp>
          </p:grpSp>
          <p:grpSp>
            <p:nvGrpSpPr>
              <p:cNvPr id="57358" name="Group 19">
                <a:extLst>
                  <a:ext uri="{FF2B5EF4-FFF2-40B4-BE49-F238E27FC236}">
                    <a16:creationId xmlns:a16="http://schemas.microsoft.com/office/drawing/2014/main" id="{050B8774-B7C1-4B58-9FD8-8A647520F473}"/>
                  </a:ext>
                </a:extLst>
              </p:cNvPr>
              <p:cNvGrpSpPr>
                <a:grpSpLocks/>
              </p:cNvGrpSpPr>
              <p:nvPr/>
            </p:nvGrpSpPr>
            <p:grpSpPr bwMode="auto">
              <a:xfrm>
                <a:off x="2563813" y="1535113"/>
                <a:ext cx="1458912" cy="1179512"/>
                <a:chOff x="1789" y="1206"/>
                <a:chExt cx="919" cy="743"/>
              </a:xfrm>
            </p:grpSpPr>
            <p:sp>
              <p:nvSpPr>
                <p:cNvPr id="57381" name="Text Box 20">
                  <a:extLst>
                    <a:ext uri="{FF2B5EF4-FFF2-40B4-BE49-F238E27FC236}">
                      <a16:creationId xmlns:a16="http://schemas.microsoft.com/office/drawing/2014/main" id="{B5453EB0-6CBE-4CC9-8D44-F8895A30BE19}"/>
                    </a:ext>
                  </a:extLst>
                </p:cNvPr>
                <p:cNvSpPr txBox="1">
                  <a:spLocks noChangeArrowheads="1"/>
                </p:cNvSpPr>
                <p:nvPr/>
              </p:nvSpPr>
              <p:spPr bwMode="auto">
                <a:xfrm>
                  <a:off x="1789" y="1583"/>
                  <a:ext cx="91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sender’s mail </a:t>
                  </a:r>
                </a:p>
                <a:p>
                  <a:pPr algn="ctr">
                    <a:spcBef>
                      <a:spcPct val="0"/>
                    </a:spcBef>
                    <a:buFontTx/>
                    <a:buNone/>
                  </a:pPr>
                  <a:r>
                    <a:rPr lang="en-US" altLang="en-US" sz="1600" b="0">
                      <a:solidFill>
                        <a:srgbClr val="FFFF00"/>
                      </a:solidFill>
                      <a:latin typeface="Comic Sans MS" panose="030F0702030302020204" pitchFamily="66" charset="0"/>
                    </a:rPr>
                    <a:t>server</a:t>
                  </a:r>
                  <a:endParaRPr lang="en-US" altLang="en-US" sz="2400" b="0">
                    <a:solidFill>
                      <a:srgbClr val="FFFF00"/>
                    </a:solidFill>
                    <a:latin typeface="Times New Roman" panose="02020603050405020304" pitchFamily="18" charset="0"/>
                  </a:endParaRPr>
                </a:p>
              </p:txBody>
            </p:sp>
            <p:grpSp>
              <p:nvGrpSpPr>
                <p:cNvPr id="57382" name="Group 21">
                  <a:extLst>
                    <a:ext uri="{FF2B5EF4-FFF2-40B4-BE49-F238E27FC236}">
                      <a16:creationId xmlns:a16="http://schemas.microsoft.com/office/drawing/2014/main" id="{EF9023DF-B26B-492F-979E-9F0AF67E0898}"/>
                    </a:ext>
                  </a:extLst>
                </p:cNvPr>
                <p:cNvGrpSpPr>
                  <a:grpSpLocks/>
                </p:cNvGrpSpPr>
                <p:nvPr/>
              </p:nvGrpSpPr>
              <p:grpSpPr bwMode="auto">
                <a:xfrm>
                  <a:off x="1992" y="1206"/>
                  <a:ext cx="510" cy="354"/>
                  <a:chOff x="2070" y="2004"/>
                  <a:chExt cx="510" cy="354"/>
                </a:xfrm>
              </p:grpSpPr>
              <p:sp>
                <p:nvSpPr>
                  <p:cNvPr id="57383" name="Rectangle 22">
                    <a:extLst>
                      <a:ext uri="{FF2B5EF4-FFF2-40B4-BE49-F238E27FC236}">
                        <a16:creationId xmlns:a16="http://schemas.microsoft.com/office/drawing/2014/main" id="{9DDE9707-23C4-4A24-8D8B-F64FF5748DAA}"/>
                      </a:ext>
                    </a:extLst>
                  </p:cNvPr>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84" name="Rectangle 23">
                    <a:extLst>
                      <a:ext uri="{FF2B5EF4-FFF2-40B4-BE49-F238E27FC236}">
                        <a16:creationId xmlns:a16="http://schemas.microsoft.com/office/drawing/2014/main" id="{5C4CA461-6E54-4A04-B5CC-597CF8F2D252}"/>
                      </a:ext>
                    </a:extLst>
                  </p:cNvPr>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85" name="Line 24">
                    <a:extLst>
                      <a:ext uri="{FF2B5EF4-FFF2-40B4-BE49-F238E27FC236}">
                        <a16:creationId xmlns:a16="http://schemas.microsoft.com/office/drawing/2014/main" id="{1C51CA92-1F29-4231-8F78-ACE5AC533ECD}"/>
                      </a:ext>
                    </a:extLst>
                  </p:cNvPr>
                  <p:cNvSpPr>
                    <a:spLocks noChangeShapeType="1"/>
                  </p:cNvSpPr>
                  <p:nvPr/>
                </p:nvSpPr>
                <p:spPr bwMode="auto">
                  <a:xfrm>
                    <a:off x="2143" y="210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6" name="Line 25">
                    <a:extLst>
                      <a:ext uri="{FF2B5EF4-FFF2-40B4-BE49-F238E27FC236}">
                        <a16:creationId xmlns:a16="http://schemas.microsoft.com/office/drawing/2014/main" id="{4DD939F6-9782-4AE4-9828-D21D0DE0DE48}"/>
                      </a:ext>
                    </a:extLst>
                  </p:cNvPr>
                  <p:cNvSpPr>
                    <a:spLocks noChangeShapeType="1"/>
                  </p:cNvSpPr>
                  <p:nvPr/>
                </p:nvSpPr>
                <p:spPr bwMode="auto">
                  <a:xfrm>
                    <a:off x="2252"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7" name="Line 26">
                    <a:extLst>
                      <a:ext uri="{FF2B5EF4-FFF2-40B4-BE49-F238E27FC236}">
                        <a16:creationId xmlns:a16="http://schemas.microsoft.com/office/drawing/2014/main" id="{DC005E71-1842-4A69-9480-1F49883ADF54}"/>
                      </a:ext>
                    </a:extLst>
                  </p:cNvPr>
                  <p:cNvSpPr>
                    <a:spLocks noChangeShapeType="1"/>
                  </p:cNvSpPr>
                  <p:nvPr/>
                </p:nvSpPr>
                <p:spPr bwMode="auto">
                  <a:xfrm>
                    <a:off x="2307" y="2105"/>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8" name="Line 27">
                    <a:extLst>
                      <a:ext uri="{FF2B5EF4-FFF2-40B4-BE49-F238E27FC236}">
                        <a16:creationId xmlns:a16="http://schemas.microsoft.com/office/drawing/2014/main" id="{655C4822-6D0C-478E-AF0A-B798340EF631}"/>
                      </a:ext>
                    </a:extLst>
                  </p:cNvPr>
                  <p:cNvSpPr>
                    <a:spLocks noChangeShapeType="1"/>
                  </p:cNvSpPr>
                  <p:nvPr/>
                </p:nvSpPr>
                <p:spPr bwMode="auto">
                  <a:xfrm>
                    <a:off x="2364"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9" name="Line 28">
                    <a:extLst>
                      <a:ext uri="{FF2B5EF4-FFF2-40B4-BE49-F238E27FC236}">
                        <a16:creationId xmlns:a16="http://schemas.microsoft.com/office/drawing/2014/main" id="{131A5F94-A714-4692-BBE9-61F7F224A395}"/>
                      </a:ext>
                    </a:extLst>
                  </p:cNvPr>
                  <p:cNvSpPr>
                    <a:spLocks noChangeShapeType="1"/>
                  </p:cNvSpPr>
                  <p:nvPr/>
                </p:nvSpPr>
                <p:spPr bwMode="auto">
                  <a:xfrm>
                    <a:off x="2425"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90" name="Line 29">
                    <a:extLst>
                      <a:ext uri="{FF2B5EF4-FFF2-40B4-BE49-F238E27FC236}">
                        <a16:creationId xmlns:a16="http://schemas.microsoft.com/office/drawing/2014/main" id="{2036AA4F-9B41-432E-8FB1-50E82C924BBF}"/>
                      </a:ext>
                    </a:extLst>
                  </p:cNvPr>
                  <p:cNvSpPr>
                    <a:spLocks noChangeShapeType="1"/>
                  </p:cNvSpPr>
                  <p:nvPr/>
                </p:nvSpPr>
                <p:spPr bwMode="auto">
                  <a:xfrm>
                    <a:off x="2481"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91" name="Line 30">
                    <a:extLst>
                      <a:ext uri="{FF2B5EF4-FFF2-40B4-BE49-F238E27FC236}">
                        <a16:creationId xmlns:a16="http://schemas.microsoft.com/office/drawing/2014/main" id="{D80E48D4-E7DA-4F38-835C-C4229EE899C6}"/>
                      </a:ext>
                    </a:extLst>
                  </p:cNvPr>
                  <p:cNvSpPr>
                    <a:spLocks noChangeShapeType="1"/>
                  </p:cNvSpPr>
                  <p:nvPr/>
                </p:nvSpPr>
                <p:spPr bwMode="auto">
                  <a:xfrm>
                    <a:off x="2196" y="210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92" name="Rectangle 31">
                    <a:extLst>
                      <a:ext uri="{FF2B5EF4-FFF2-40B4-BE49-F238E27FC236}">
                        <a16:creationId xmlns:a16="http://schemas.microsoft.com/office/drawing/2014/main" id="{25026730-46EF-4579-A441-5D4FB5BFDCD0}"/>
                      </a:ext>
                    </a:extLst>
                  </p:cNvPr>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93" name="Rectangle 32">
                    <a:extLst>
                      <a:ext uri="{FF2B5EF4-FFF2-40B4-BE49-F238E27FC236}">
                        <a16:creationId xmlns:a16="http://schemas.microsoft.com/office/drawing/2014/main" id="{EF8355DD-9B9D-48A4-8EC3-C32452A91C01}"/>
                      </a:ext>
                    </a:extLst>
                  </p:cNvPr>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94" name="Rectangle 33">
                    <a:extLst>
                      <a:ext uri="{FF2B5EF4-FFF2-40B4-BE49-F238E27FC236}">
                        <a16:creationId xmlns:a16="http://schemas.microsoft.com/office/drawing/2014/main" id="{D8C6192D-7DEC-417B-9DA7-758DA9C1F17B}"/>
                      </a:ext>
                    </a:extLst>
                  </p:cNvPr>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95" name="Rectangle 34">
                    <a:extLst>
                      <a:ext uri="{FF2B5EF4-FFF2-40B4-BE49-F238E27FC236}">
                        <a16:creationId xmlns:a16="http://schemas.microsoft.com/office/drawing/2014/main" id="{15DAB095-89CB-498E-BF28-03189B5D8F9F}"/>
                      </a:ext>
                    </a:extLst>
                  </p:cNvPr>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96" name="Rectangle 35">
                    <a:extLst>
                      <a:ext uri="{FF2B5EF4-FFF2-40B4-BE49-F238E27FC236}">
                        <a16:creationId xmlns:a16="http://schemas.microsoft.com/office/drawing/2014/main" id="{C3FE38AE-9125-430C-8FF9-B71F44FD80E7}"/>
                      </a:ext>
                    </a:extLst>
                  </p:cNvPr>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grpSp>
            <p:nvGrpSpPr>
              <p:cNvPr id="57359" name="Group 36">
                <a:extLst>
                  <a:ext uri="{FF2B5EF4-FFF2-40B4-BE49-F238E27FC236}">
                    <a16:creationId xmlns:a16="http://schemas.microsoft.com/office/drawing/2014/main" id="{6B251D2B-9323-4E84-8918-75D4FC2775C2}"/>
                  </a:ext>
                </a:extLst>
              </p:cNvPr>
              <p:cNvGrpSpPr>
                <a:grpSpLocks/>
              </p:cNvGrpSpPr>
              <p:nvPr/>
            </p:nvGrpSpPr>
            <p:grpSpPr bwMode="auto">
              <a:xfrm>
                <a:off x="1570038" y="1166813"/>
                <a:ext cx="709612" cy="703262"/>
                <a:chOff x="4337" y="290"/>
                <a:chExt cx="447" cy="443"/>
              </a:xfrm>
            </p:grpSpPr>
            <p:graphicFrame>
              <p:nvGraphicFramePr>
                <p:cNvPr id="57377" name="Object 37">
                  <a:extLst>
                    <a:ext uri="{FF2B5EF4-FFF2-40B4-BE49-F238E27FC236}">
                      <a16:creationId xmlns:a16="http://schemas.microsoft.com/office/drawing/2014/main" id="{51CDFEF0-E65C-4ACB-AA86-5B04F517413B}"/>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7432" name="Clip" r:id="rId5" imgW="1307263" imgH="1084139" progId="MS_ClipArt_Gallery.2">
                        <p:embed/>
                      </p:oleObj>
                    </mc:Choice>
                    <mc:Fallback>
                      <p:oleObj name="Clip" r:id="rId5" imgW="1307263" imgH="1084139" progId="MS_ClipArt_Gallery.2">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7378" name="Group 38">
                  <a:extLst>
                    <a:ext uri="{FF2B5EF4-FFF2-40B4-BE49-F238E27FC236}">
                      <a16:creationId xmlns:a16="http://schemas.microsoft.com/office/drawing/2014/main" id="{2ADEC5ED-4444-4C99-92EB-92BE0F51D028}"/>
                    </a:ext>
                  </a:extLst>
                </p:cNvPr>
                <p:cNvGrpSpPr>
                  <a:grpSpLocks/>
                </p:cNvGrpSpPr>
                <p:nvPr/>
              </p:nvGrpSpPr>
              <p:grpSpPr bwMode="auto">
                <a:xfrm>
                  <a:off x="4337" y="367"/>
                  <a:ext cx="447" cy="366"/>
                  <a:chOff x="4189" y="817"/>
                  <a:chExt cx="521" cy="366"/>
                </a:xfrm>
              </p:grpSpPr>
              <p:sp>
                <p:nvSpPr>
                  <p:cNvPr id="57379" name="Rectangle 39">
                    <a:extLst>
                      <a:ext uri="{FF2B5EF4-FFF2-40B4-BE49-F238E27FC236}">
                        <a16:creationId xmlns:a16="http://schemas.microsoft.com/office/drawing/2014/main" id="{1CF1D8FB-F6A5-480B-A30F-EA6EC06AFB6F}"/>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80" name="Text Box 40">
                    <a:extLst>
                      <a:ext uri="{FF2B5EF4-FFF2-40B4-BE49-F238E27FC236}">
                        <a16:creationId xmlns:a16="http://schemas.microsoft.com/office/drawing/2014/main" id="{C0E19478-43A6-4590-8276-084B9502320C}"/>
                      </a:ext>
                    </a:extLst>
                  </p:cNvPr>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chemeClr val="tx1"/>
                        </a:solidFill>
                        <a:latin typeface="Comic Sans MS" panose="030F0702030302020204" pitchFamily="66" charset="0"/>
                      </a:rPr>
                      <a:t>user</a:t>
                    </a:r>
                  </a:p>
                  <a:p>
                    <a:pPr algn="ctr">
                      <a:spcBef>
                        <a:spcPct val="0"/>
                      </a:spcBef>
                      <a:buFontTx/>
                      <a:buNone/>
                    </a:pPr>
                    <a:r>
                      <a:rPr lang="en-US" altLang="en-US" sz="1600" b="0">
                        <a:solidFill>
                          <a:schemeClr val="tx1"/>
                        </a:solidFill>
                        <a:latin typeface="Comic Sans MS" panose="030F0702030302020204" pitchFamily="66" charset="0"/>
                      </a:rPr>
                      <a:t>agent</a:t>
                    </a:r>
                    <a:endParaRPr lang="en-US" altLang="en-US" sz="2400" b="0">
                      <a:solidFill>
                        <a:schemeClr val="tx1"/>
                      </a:solidFill>
                      <a:latin typeface="Times New Roman" panose="02020603050405020304" pitchFamily="18" charset="0"/>
                    </a:endParaRPr>
                  </a:p>
                </p:txBody>
              </p:sp>
            </p:grpSp>
          </p:grpSp>
          <p:grpSp>
            <p:nvGrpSpPr>
              <p:cNvPr id="57360" name="Group 41">
                <a:extLst>
                  <a:ext uri="{FF2B5EF4-FFF2-40B4-BE49-F238E27FC236}">
                    <a16:creationId xmlns:a16="http://schemas.microsoft.com/office/drawing/2014/main" id="{F2908100-CDCA-400B-9002-4E33652151F2}"/>
                  </a:ext>
                </a:extLst>
              </p:cNvPr>
              <p:cNvGrpSpPr>
                <a:grpSpLocks/>
              </p:cNvGrpSpPr>
              <p:nvPr/>
            </p:nvGrpSpPr>
            <p:grpSpPr bwMode="auto">
              <a:xfrm>
                <a:off x="2173288" y="914400"/>
                <a:ext cx="1031875" cy="457200"/>
                <a:chOff x="3745" y="2537"/>
                <a:chExt cx="650" cy="288"/>
              </a:xfrm>
            </p:grpSpPr>
            <p:sp>
              <p:nvSpPr>
                <p:cNvPr id="57375" name="Rectangle 42">
                  <a:extLst>
                    <a:ext uri="{FF2B5EF4-FFF2-40B4-BE49-F238E27FC236}">
                      <a16:creationId xmlns:a16="http://schemas.microsoft.com/office/drawing/2014/main" id="{952BEEA0-AAA9-4455-8CE3-B5F7E77AF7AD}"/>
                    </a:ext>
                  </a:extLst>
                </p:cNvPr>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76" name="Text Box 43">
                  <a:extLst>
                    <a:ext uri="{FF2B5EF4-FFF2-40B4-BE49-F238E27FC236}">
                      <a16:creationId xmlns:a16="http://schemas.microsoft.com/office/drawing/2014/main" id="{AFC3E121-DF04-4A31-8A22-0405697B439C}"/>
                    </a:ext>
                  </a:extLst>
                </p:cNvPr>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rgbClr val="FF0000"/>
                      </a:solidFill>
                      <a:latin typeface="Comic Sans MS" panose="030F0702030302020204" pitchFamily="66" charset="0"/>
                    </a:rPr>
                    <a:t>SMTP</a:t>
                  </a:r>
                  <a:endParaRPr lang="en-US" altLang="en-US" sz="2400" b="0">
                    <a:solidFill>
                      <a:schemeClr val="tx1"/>
                    </a:solidFill>
                    <a:latin typeface="Times New Roman" panose="02020603050405020304" pitchFamily="18" charset="0"/>
                  </a:endParaRPr>
                </a:p>
              </p:txBody>
            </p:sp>
          </p:grpSp>
          <p:grpSp>
            <p:nvGrpSpPr>
              <p:cNvPr id="57361" name="Group 44">
                <a:extLst>
                  <a:ext uri="{FF2B5EF4-FFF2-40B4-BE49-F238E27FC236}">
                    <a16:creationId xmlns:a16="http://schemas.microsoft.com/office/drawing/2014/main" id="{CCECA09E-FEEB-427E-A8AD-522A8083398C}"/>
                  </a:ext>
                </a:extLst>
              </p:cNvPr>
              <p:cNvGrpSpPr>
                <a:grpSpLocks/>
              </p:cNvGrpSpPr>
              <p:nvPr/>
            </p:nvGrpSpPr>
            <p:grpSpPr bwMode="auto">
              <a:xfrm>
                <a:off x="5002213" y="1157288"/>
                <a:ext cx="355600" cy="933450"/>
                <a:chOff x="4180" y="783"/>
                <a:chExt cx="150" cy="307"/>
              </a:xfrm>
            </p:grpSpPr>
            <p:sp>
              <p:nvSpPr>
                <p:cNvPr id="57367" name="AutoShape 45">
                  <a:extLst>
                    <a:ext uri="{FF2B5EF4-FFF2-40B4-BE49-F238E27FC236}">
                      <a16:creationId xmlns:a16="http://schemas.microsoft.com/office/drawing/2014/main" id="{6F085698-2160-4811-904C-AA282C6C0099}"/>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68" name="Rectangle 46">
                  <a:extLst>
                    <a:ext uri="{FF2B5EF4-FFF2-40B4-BE49-F238E27FC236}">
                      <a16:creationId xmlns:a16="http://schemas.microsoft.com/office/drawing/2014/main" id="{BD3772DF-185F-4FC6-BC84-A97324EBF04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69" name="Rectangle 47">
                  <a:extLst>
                    <a:ext uri="{FF2B5EF4-FFF2-40B4-BE49-F238E27FC236}">
                      <a16:creationId xmlns:a16="http://schemas.microsoft.com/office/drawing/2014/main" id="{889D6797-3A52-4A10-93DF-C148D98F5E9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70" name="AutoShape 48">
                  <a:extLst>
                    <a:ext uri="{FF2B5EF4-FFF2-40B4-BE49-F238E27FC236}">
                      <a16:creationId xmlns:a16="http://schemas.microsoft.com/office/drawing/2014/main" id="{D4F5330E-960C-4501-88E6-BFBD9F12C085}"/>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71" name="Line 49">
                  <a:extLst>
                    <a:ext uri="{FF2B5EF4-FFF2-40B4-BE49-F238E27FC236}">
                      <a16:creationId xmlns:a16="http://schemas.microsoft.com/office/drawing/2014/main" id="{06CC31A4-EE27-418A-881A-F0451640BFA2}"/>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72" name="Line 50">
                  <a:extLst>
                    <a:ext uri="{FF2B5EF4-FFF2-40B4-BE49-F238E27FC236}">
                      <a16:creationId xmlns:a16="http://schemas.microsoft.com/office/drawing/2014/main" id="{9EBE55F1-62E7-4A49-BC8D-8957585FDD4B}"/>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73" name="Rectangle 51">
                  <a:extLst>
                    <a:ext uri="{FF2B5EF4-FFF2-40B4-BE49-F238E27FC236}">
                      <a16:creationId xmlns:a16="http://schemas.microsoft.com/office/drawing/2014/main" id="{107605DC-6F34-4998-9800-F918FA7CFB0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7374" name="Rectangle 52">
                  <a:extLst>
                    <a:ext uri="{FF2B5EF4-FFF2-40B4-BE49-F238E27FC236}">
                      <a16:creationId xmlns:a16="http://schemas.microsoft.com/office/drawing/2014/main" id="{8EEC69CA-7286-4A2E-8B7F-AE0CB47DD48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57362" name="Line 53">
                <a:extLst>
                  <a:ext uri="{FF2B5EF4-FFF2-40B4-BE49-F238E27FC236}">
                    <a16:creationId xmlns:a16="http://schemas.microsoft.com/office/drawing/2014/main" id="{B009CC2D-EC02-4A1D-B9C8-9659AF7682CA}"/>
                  </a:ext>
                </a:extLst>
              </p:cNvPr>
              <p:cNvSpPr>
                <a:spLocks noChangeShapeType="1"/>
              </p:cNvSpPr>
              <p:nvPr/>
            </p:nvSpPr>
            <p:spPr bwMode="auto">
              <a:xfrm>
                <a:off x="3524250" y="1392238"/>
                <a:ext cx="1390650" cy="95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63" name="Line 56">
                <a:extLst>
                  <a:ext uri="{FF2B5EF4-FFF2-40B4-BE49-F238E27FC236}">
                    <a16:creationId xmlns:a16="http://schemas.microsoft.com/office/drawing/2014/main" id="{7A74B748-BC57-4D88-8E1E-4B2AA2708E32}"/>
                  </a:ext>
                </a:extLst>
              </p:cNvPr>
              <p:cNvSpPr>
                <a:spLocks noChangeShapeType="1"/>
              </p:cNvSpPr>
              <p:nvPr/>
            </p:nvSpPr>
            <p:spPr bwMode="auto">
              <a:xfrm>
                <a:off x="5400675" y="1382713"/>
                <a:ext cx="16478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64" name="Text Box 57">
                <a:extLst>
                  <a:ext uri="{FF2B5EF4-FFF2-40B4-BE49-F238E27FC236}">
                    <a16:creationId xmlns:a16="http://schemas.microsoft.com/office/drawing/2014/main" id="{19C5B45A-1CE3-4838-B737-FB1C22248348}"/>
                  </a:ext>
                </a:extLst>
              </p:cNvPr>
              <p:cNvSpPr txBox="1">
                <a:spLocks noChangeArrowheads="1"/>
              </p:cNvSpPr>
              <p:nvPr/>
            </p:nvSpPr>
            <p:spPr bwMode="auto">
              <a:xfrm>
                <a:off x="5619750" y="990600"/>
                <a:ext cx="1338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rgbClr val="00FF99"/>
                    </a:solidFill>
                    <a:latin typeface="Comic Sans MS" panose="030F0702030302020204" pitchFamily="66" charset="0"/>
                  </a:rPr>
                  <a:t>POP3 or</a:t>
                </a:r>
              </a:p>
              <a:p>
                <a:pPr algn="ctr">
                  <a:spcBef>
                    <a:spcPct val="0"/>
                  </a:spcBef>
                  <a:buFontTx/>
                  <a:buNone/>
                </a:pPr>
                <a:r>
                  <a:rPr lang="en-US" altLang="en-US" sz="2400" b="0">
                    <a:solidFill>
                      <a:srgbClr val="00FF99"/>
                    </a:solidFill>
                    <a:latin typeface="Comic Sans MS" panose="030F0702030302020204" pitchFamily="66" charset="0"/>
                  </a:rPr>
                  <a:t>IMAP</a:t>
                </a:r>
                <a:endParaRPr lang="en-US" altLang="en-US" sz="2400" b="0">
                  <a:solidFill>
                    <a:srgbClr val="00FF99"/>
                  </a:solidFill>
                  <a:latin typeface="Times New Roman" panose="02020603050405020304" pitchFamily="18" charset="0"/>
                </a:endParaRPr>
              </a:p>
            </p:txBody>
          </p:sp>
          <p:pic>
            <p:nvPicPr>
              <p:cNvPr id="57365" name="Picture 74" descr="Alice">
                <a:extLst>
                  <a:ext uri="{FF2B5EF4-FFF2-40B4-BE49-F238E27FC236}">
                    <a16:creationId xmlns:a16="http://schemas.microsoft.com/office/drawing/2014/main" id="{E567B429-BA3F-4885-86D7-4D5B15F190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88" y="1158875"/>
                <a:ext cx="56197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Picture 77" descr="Bob">
                <a:extLst>
                  <a:ext uri="{FF2B5EF4-FFF2-40B4-BE49-F238E27FC236}">
                    <a16:creationId xmlns:a16="http://schemas.microsoft.com/office/drawing/2014/main" id="{052E30DF-BD39-456B-A32E-65F9EDC584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1463" y="1096963"/>
                <a:ext cx="67627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B3188D93-CD60-4BAC-985C-E8CEC21AD6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27D3C2CB-F04F-47EE-9F03-2B2402D5C70A}" type="slidenum">
              <a:rPr lang="en-US" altLang="en-US" sz="1400" b="0">
                <a:latin typeface="Times New Roman" panose="02020603050405020304" pitchFamily="18" charset="0"/>
              </a:rPr>
              <a:pPr>
                <a:spcBef>
                  <a:spcPct val="0"/>
                </a:spcBef>
                <a:buFontTx/>
                <a:buNone/>
              </a:pPr>
              <a:t>7</a:t>
            </a:fld>
            <a:endParaRPr lang="en-US" altLang="en-US" sz="1400" b="0">
              <a:latin typeface="Times New Roman" panose="02020603050405020304" pitchFamily="18" charset="0"/>
            </a:endParaRPr>
          </a:p>
        </p:txBody>
      </p:sp>
      <p:graphicFrame>
        <p:nvGraphicFramePr>
          <p:cNvPr id="40" name="Table 39">
            <a:extLst>
              <a:ext uri="{FF2B5EF4-FFF2-40B4-BE49-F238E27FC236}">
                <a16:creationId xmlns:a16="http://schemas.microsoft.com/office/drawing/2014/main" id="{9BA5AEA0-8284-4120-9C55-1C6BAD96E657}"/>
              </a:ext>
            </a:extLst>
          </p:cNvPr>
          <p:cNvGraphicFramePr>
            <a:graphicFrameLocks noGrp="1"/>
          </p:cNvGraphicFramePr>
          <p:nvPr/>
        </p:nvGraphicFramePr>
        <p:xfrm>
          <a:off x="685800" y="762000"/>
          <a:ext cx="8001000" cy="5394326"/>
        </p:xfrm>
        <a:graphic>
          <a:graphicData uri="http://schemas.openxmlformats.org/drawingml/2006/table">
            <a:tbl>
              <a:tblPr firstRow="1" bandRow="1">
                <a:tableStyleId>{5C22544A-7EE6-4342-B048-85BDC9FD1C3A}</a:tableStyleId>
              </a:tblPr>
              <a:tblGrid>
                <a:gridCol w="8001000">
                  <a:extLst>
                    <a:ext uri="{9D8B030D-6E8A-4147-A177-3AD203B41FA5}">
                      <a16:colId xmlns:a16="http://schemas.microsoft.com/office/drawing/2014/main" val="20000"/>
                    </a:ext>
                  </a:extLst>
                </a:gridCol>
              </a:tblGrid>
              <a:tr h="434289">
                <a:tc>
                  <a:txBody>
                    <a:bodyPr/>
                    <a:lstStyle/>
                    <a:p>
                      <a:pPr algn="ctr"/>
                      <a:r>
                        <a:rPr lang="en-US" sz="2000" dirty="0">
                          <a:solidFill>
                            <a:srgbClr val="FFFF00"/>
                          </a:solidFill>
                        </a:rPr>
                        <a:t>BỘ</a:t>
                      </a:r>
                      <a:r>
                        <a:rPr lang="en-US" sz="2000" baseline="0" dirty="0">
                          <a:solidFill>
                            <a:srgbClr val="FFFF00"/>
                          </a:solidFill>
                        </a:rPr>
                        <a:t> GIAO THỨC TCP/IP</a:t>
                      </a:r>
                      <a:endParaRPr lang="en-US" sz="2000" dirty="0">
                        <a:solidFill>
                          <a:srgbClr val="FFFF00"/>
                        </a:solidFill>
                      </a:endParaRPr>
                    </a:p>
                  </a:txBody>
                  <a:tcPr marT="45715" marB="45715"/>
                </a:tc>
                <a:extLst>
                  <a:ext uri="{0D108BD9-81ED-4DB2-BD59-A6C34878D82A}">
                    <a16:rowId xmlns:a16="http://schemas.microsoft.com/office/drawing/2014/main" val="10000"/>
                  </a:ext>
                </a:extLst>
              </a:tr>
              <a:tr h="467696">
                <a:tc>
                  <a:txBody>
                    <a:bodyPr/>
                    <a:lstStyle/>
                    <a:p>
                      <a:pPr algn="ctr"/>
                      <a:r>
                        <a:rPr lang="en-US" sz="2200" b="1" dirty="0" err="1">
                          <a:solidFill>
                            <a:srgbClr val="0070C0"/>
                          </a:solidFill>
                        </a:rPr>
                        <a:t>Tầng</a:t>
                      </a:r>
                      <a:r>
                        <a:rPr lang="en-US" sz="2200" b="1" baseline="0" dirty="0">
                          <a:solidFill>
                            <a:srgbClr val="0070C0"/>
                          </a:solidFill>
                        </a:rPr>
                        <a:t> </a:t>
                      </a:r>
                      <a:r>
                        <a:rPr lang="en-US" sz="2200" b="1" baseline="0" dirty="0" err="1">
                          <a:solidFill>
                            <a:srgbClr val="0070C0"/>
                          </a:solidFill>
                        </a:rPr>
                        <a:t>Ứng</a:t>
                      </a:r>
                      <a:r>
                        <a:rPr lang="en-US" sz="2200" b="1" baseline="0" dirty="0">
                          <a:solidFill>
                            <a:srgbClr val="0070C0"/>
                          </a:solidFill>
                        </a:rPr>
                        <a:t> </a:t>
                      </a:r>
                      <a:r>
                        <a:rPr lang="en-US" sz="2200" b="1" baseline="0" dirty="0" err="1">
                          <a:solidFill>
                            <a:srgbClr val="0070C0"/>
                          </a:solidFill>
                        </a:rPr>
                        <a:t>dụng</a:t>
                      </a:r>
                      <a:r>
                        <a:rPr lang="en-US" sz="2200" b="1" baseline="0" dirty="0">
                          <a:solidFill>
                            <a:srgbClr val="0070C0"/>
                          </a:solidFill>
                        </a:rPr>
                        <a:t> ( Application)</a:t>
                      </a:r>
                      <a:endParaRPr lang="en-US" sz="2200" b="1" dirty="0">
                        <a:solidFill>
                          <a:srgbClr val="0070C0"/>
                        </a:solidFill>
                      </a:endParaRPr>
                    </a:p>
                  </a:txBody>
                  <a:tcPr marT="45715" marB="45715"/>
                </a:tc>
                <a:extLst>
                  <a:ext uri="{0D108BD9-81ED-4DB2-BD59-A6C34878D82A}">
                    <a16:rowId xmlns:a16="http://schemas.microsoft.com/office/drawing/2014/main" val="10001"/>
                  </a:ext>
                </a:extLst>
              </a:tr>
              <a:tr h="1307555">
                <a:tc>
                  <a:txBody>
                    <a:bodyPr/>
                    <a:lstStyle/>
                    <a:p>
                      <a:pPr lvl="0">
                        <a:lnSpc>
                          <a:spcPct val="130000"/>
                        </a:lnSpc>
                      </a:pPr>
                      <a:r>
                        <a:rPr lang="en-US" sz="1800" u="none" strike="noStrike" kern="1200" dirty="0">
                          <a:solidFill>
                            <a:schemeClr val="accent3"/>
                          </a:solidFill>
                          <a:latin typeface="+mn-lt"/>
                          <a:ea typeface="+mn-ea"/>
                          <a:cs typeface="+mn-cs"/>
                        </a:rPr>
                        <a:t>BGP,</a:t>
                      </a:r>
                      <a:r>
                        <a:rPr lang="en-US" sz="1800" u="none" strike="noStrike" kern="1200" baseline="0" dirty="0">
                          <a:solidFill>
                            <a:schemeClr val="accent3"/>
                          </a:solidFill>
                          <a:latin typeface="+mn-lt"/>
                          <a:ea typeface="+mn-ea"/>
                          <a:cs typeface="+mn-cs"/>
                        </a:rPr>
                        <a:t> DHCP, </a:t>
                      </a:r>
                      <a:r>
                        <a:rPr lang="en-US" sz="1800" b="1" u="none" strike="noStrike" kern="1200" baseline="0" dirty="0">
                          <a:solidFill>
                            <a:srgbClr val="FFFF00"/>
                          </a:solidFill>
                          <a:latin typeface="+mn-lt"/>
                          <a:ea typeface="+mn-ea"/>
                          <a:cs typeface="+mn-cs"/>
                        </a:rPr>
                        <a:t>DNS, FPT</a:t>
                      </a:r>
                      <a:r>
                        <a:rPr lang="en-US" sz="1800" u="none" strike="noStrike" kern="1200" baseline="0" dirty="0">
                          <a:solidFill>
                            <a:schemeClr val="accent3"/>
                          </a:solidFill>
                          <a:latin typeface="+mn-lt"/>
                          <a:ea typeface="+mn-ea"/>
                          <a:cs typeface="+mn-cs"/>
                        </a:rPr>
                        <a:t>, GTP, </a:t>
                      </a:r>
                      <a:r>
                        <a:rPr lang="en-US" sz="1800" b="1" u="none" strike="noStrike" kern="1200" baseline="0" dirty="0">
                          <a:solidFill>
                            <a:srgbClr val="FFFF00"/>
                          </a:solidFill>
                          <a:latin typeface="+mn-lt"/>
                          <a:ea typeface="+mn-ea"/>
                          <a:cs typeface="+mn-cs"/>
                        </a:rPr>
                        <a:t>HTTP</a:t>
                      </a:r>
                      <a:r>
                        <a:rPr lang="en-US" sz="1800" u="none" strike="noStrike" kern="1200" baseline="0" dirty="0">
                          <a:solidFill>
                            <a:schemeClr val="accent3"/>
                          </a:solidFill>
                          <a:latin typeface="+mn-lt"/>
                          <a:ea typeface="+mn-ea"/>
                          <a:cs typeface="+mn-cs"/>
                        </a:rPr>
                        <a:t>, IMAP, IRC, </a:t>
                      </a:r>
                      <a:r>
                        <a:rPr lang="en-US" sz="1800" u="none" strike="noStrike" kern="1200" baseline="0" dirty="0" err="1">
                          <a:solidFill>
                            <a:schemeClr val="accent3"/>
                          </a:solidFill>
                          <a:latin typeface="+mn-lt"/>
                          <a:ea typeface="+mn-ea"/>
                          <a:cs typeface="+mn-cs"/>
                        </a:rPr>
                        <a:t>Megaco</a:t>
                      </a:r>
                      <a:r>
                        <a:rPr lang="en-US" sz="1800" u="none" strike="noStrike" kern="1200" baseline="0" dirty="0">
                          <a:solidFill>
                            <a:schemeClr val="accent3"/>
                          </a:solidFill>
                          <a:latin typeface="+mn-lt"/>
                          <a:ea typeface="+mn-ea"/>
                          <a:cs typeface="+mn-cs"/>
                        </a:rPr>
                        <a:t>, MGCP</a:t>
                      </a:r>
                    </a:p>
                    <a:p>
                      <a:pPr lvl="0">
                        <a:lnSpc>
                          <a:spcPct val="130000"/>
                        </a:lnSpc>
                      </a:pPr>
                      <a:r>
                        <a:rPr lang="en-US" sz="1800" u="none" strike="noStrike" kern="1200" baseline="0" dirty="0">
                          <a:solidFill>
                            <a:schemeClr val="accent3"/>
                          </a:solidFill>
                          <a:latin typeface="+mn-lt"/>
                          <a:ea typeface="+mn-ea"/>
                          <a:cs typeface="+mn-cs"/>
                        </a:rPr>
                        <a:t>NNTP, NTP, </a:t>
                      </a:r>
                      <a:r>
                        <a:rPr lang="en-US" sz="1800" b="1" u="none" strike="noStrike" kern="1200" baseline="0" dirty="0">
                          <a:solidFill>
                            <a:srgbClr val="FFFF00"/>
                          </a:solidFill>
                          <a:latin typeface="+mn-lt"/>
                          <a:ea typeface="+mn-ea"/>
                          <a:cs typeface="+mn-cs"/>
                        </a:rPr>
                        <a:t>POP</a:t>
                      </a:r>
                      <a:r>
                        <a:rPr lang="en-US" sz="1800" u="none" strike="noStrike" kern="1200" baseline="0" dirty="0">
                          <a:solidFill>
                            <a:schemeClr val="accent3"/>
                          </a:solidFill>
                          <a:latin typeface="+mn-lt"/>
                          <a:ea typeface="+mn-ea"/>
                          <a:cs typeface="+mn-cs"/>
                        </a:rPr>
                        <a:t>, RIP, RPC, RTP, RTSP, SDP, SIP, </a:t>
                      </a:r>
                      <a:r>
                        <a:rPr lang="en-US" sz="1800" b="1" u="none" strike="noStrike" kern="1200" baseline="0" dirty="0">
                          <a:solidFill>
                            <a:srgbClr val="FFFF00"/>
                          </a:solidFill>
                          <a:latin typeface="+mn-lt"/>
                          <a:ea typeface="+mn-ea"/>
                          <a:cs typeface="+mn-cs"/>
                        </a:rPr>
                        <a:t>SMTP</a:t>
                      </a:r>
                      <a:r>
                        <a:rPr lang="en-US" sz="1800" u="none" strike="noStrike" kern="1200" baseline="0" dirty="0">
                          <a:solidFill>
                            <a:schemeClr val="accent3"/>
                          </a:solidFill>
                          <a:latin typeface="+mn-lt"/>
                          <a:ea typeface="+mn-ea"/>
                          <a:cs typeface="+mn-cs"/>
                        </a:rPr>
                        <a:t>, SNMP</a:t>
                      </a:r>
                    </a:p>
                    <a:p>
                      <a:pPr lvl="0">
                        <a:lnSpc>
                          <a:spcPct val="130000"/>
                        </a:lnSpc>
                      </a:pPr>
                      <a:r>
                        <a:rPr lang="en-US" sz="1800" u="none" strike="noStrike" kern="1200" baseline="0" dirty="0">
                          <a:solidFill>
                            <a:schemeClr val="accent3"/>
                          </a:solidFill>
                          <a:latin typeface="+mn-lt"/>
                          <a:ea typeface="+mn-ea"/>
                          <a:cs typeface="+mn-cs"/>
                        </a:rPr>
                        <a:t>SOAP, SSH, </a:t>
                      </a:r>
                      <a:r>
                        <a:rPr lang="en-US" sz="1800" b="1" u="none" strike="noStrike" kern="1200" baseline="0" dirty="0">
                          <a:solidFill>
                            <a:srgbClr val="FFFF00"/>
                          </a:solidFill>
                          <a:latin typeface="+mn-lt"/>
                          <a:ea typeface="+mn-ea"/>
                          <a:cs typeface="+mn-cs"/>
                        </a:rPr>
                        <a:t>Telnet</a:t>
                      </a:r>
                      <a:r>
                        <a:rPr lang="en-US" sz="1800" u="none" strike="noStrike" kern="1200" baseline="0" dirty="0">
                          <a:solidFill>
                            <a:schemeClr val="accent3"/>
                          </a:solidFill>
                          <a:latin typeface="+mn-lt"/>
                          <a:ea typeface="+mn-ea"/>
                          <a:cs typeface="+mn-cs"/>
                        </a:rPr>
                        <a:t>, TLS/SSL, XMPP</a:t>
                      </a:r>
                      <a:endParaRPr lang="en-US" sz="1800" u="none" strike="noStrike" kern="1200" dirty="0">
                        <a:solidFill>
                          <a:schemeClr val="dk1"/>
                        </a:solidFill>
                        <a:latin typeface="+mn-lt"/>
                        <a:ea typeface="+mn-ea"/>
                        <a:cs typeface="+mn-cs"/>
                      </a:endParaRPr>
                    </a:p>
                  </a:txBody>
                  <a:tcPr marT="45715" marB="45715">
                    <a:noFill/>
                  </a:tcPr>
                </a:tc>
                <a:extLst>
                  <a:ext uri="{0D108BD9-81ED-4DB2-BD59-A6C34878D82A}">
                    <a16:rowId xmlns:a16="http://schemas.microsoft.com/office/drawing/2014/main" val="10002"/>
                  </a:ext>
                </a:extLst>
              </a:tr>
              <a:tr h="501103">
                <a:tc>
                  <a:txBody>
                    <a:bodyPr/>
                    <a:lstStyle/>
                    <a:p>
                      <a:pPr algn="ctr">
                        <a:lnSpc>
                          <a:spcPct val="120000"/>
                        </a:lnSpc>
                      </a:pPr>
                      <a:r>
                        <a:rPr lang="en-US" sz="2000" b="1" dirty="0" err="1">
                          <a:solidFill>
                            <a:schemeClr val="accent6"/>
                          </a:solidFill>
                        </a:rPr>
                        <a:t>Tầng</a:t>
                      </a:r>
                      <a:r>
                        <a:rPr lang="en-US" sz="2000" b="1" baseline="0" dirty="0">
                          <a:solidFill>
                            <a:schemeClr val="accent6"/>
                          </a:solidFill>
                        </a:rPr>
                        <a:t> </a:t>
                      </a:r>
                      <a:r>
                        <a:rPr lang="en-US" sz="2000" b="1" baseline="0" dirty="0" err="1">
                          <a:solidFill>
                            <a:schemeClr val="accent6"/>
                          </a:solidFill>
                        </a:rPr>
                        <a:t>Giao</a:t>
                      </a:r>
                      <a:r>
                        <a:rPr lang="en-US" sz="2000" b="1" baseline="0" dirty="0">
                          <a:solidFill>
                            <a:schemeClr val="accent6"/>
                          </a:solidFill>
                        </a:rPr>
                        <a:t> </a:t>
                      </a:r>
                      <a:r>
                        <a:rPr lang="en-US" sz="2000" b="1" baseline="0" dirty="0" err="1">
                          <a:solidFill>
                            <a:schemeClr val="accent6"/>
                          </a:solidFill>
                        </a:rPr>
                        <a:t>vận</a:t>
                      </a:r>
                      <a:r>
                        <a:rPr lang="en-US" sz="2000" b="1" baseline="0" dirty="0">
                          <a:solidFill>
                            <a:schemeClr val="accent6"/>
                          </a:solidFill>
                        </a:rPr>
                        <a:t> (Transport)</a:t>
                      </a:r>
                      <a:endParaRPr lang="en-US" sz="2000" b="1" dirty="0">
                        <a:solidFill>
                          <a:schemeClr val="accent6"/>
                        </a:solidFill>
                      </a:endParaRPr>
                    </a:p>
                  </a:txBody>
                  <a:tcPr marT="45715" marB="45715"/>
                </a:tc>
                <a:extLst>
                  <a:ext uri="{0D108BD9-81ED-4DB2-BD59-A6C34878D82A}">
                    <a16:rowId xmlns:a16="http://schemas.microsoft.com/office/drawing/2014/main" val="10003"/>
                  </a:ext>
                </a:extLst>
              </a:tr>
              <a:tr h="406450">
                <a:tc>
                  <a:txBody>
                    <a:bodyPr/>
                    <a:lstStyle/>
                    <a:p>
                      <a:r>
                        <a:rPr lang="en-US" sz="1800" b="1" dirty="0">
                          <a:solidFill>
                            <a:srgbClr val="A50021"/>
                          </a:solidFill>
                        </a:rPr>
                        <a:t>TCP, UDP, </a:t>
                      </a:r>
                      <a:r>
                        <a:rPr lang="en-US" sz="1800" b="0" dirty="0">
                          <a:solidFill>
                            <a:srgbClr val="A50021"/>
                          </a:solidFill>
                        </a:rPr>
                        <a:t>DCCP, SCTP, RSVP, ECN</a:t>
                      </a:r>
                    </a:p>
                  </a:txBody>
                  <a:tcPr marT="45715" marB="45715"/>
                </a:tc>
                <a:extLst>
                  <a:ext uri="{0D108BD9-81ED-4DB2-BD59-A6C34878D82A}">
                    <a16:rowId xmlns:a16="http://schemas.microsoft.com/office/drawing/2014/main" val="10004"/>
                  </a:ext>
                </a:extLst>
              </a:tr>
              <a:tr h="4342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err="1">
                          <a:solidFill>
                            <a:schemeClr val="accent6"/>
                          </a:solidFill>
                        </a:rPr>
                        <a:t>Tầng</a:t>
                      </a:r>
                      <a:r>
                        <a:rPr lang="en-US" sz="2000" b="1" baseline="0" dirty="0">
                          <a:solidFill>
                            <a:schemeClr val="accent6"/>
                          </a:solidFill>
                        </a:rPr>
                        <a:t> </a:t>
                      </a:r>
                      <a:r>
                        <a:rPr lang="en-US" sz="2000" b="1" baseline="0" dirty="0" err="1">
                          <a:solidFill>
                            <a:schemeClr val="accent6"/>
                          </a:solidFill>
                        </a:rPr>
                        <a:t>Mạng</a:t>
                      </a:r>
                      <a:r>
                        <a:rPr lang="en-US" sz="2000" b="1" baseline="0" dirty="0">
                          <a:solidFill>
                            <a:schemeClr val="accent6"/>
                          </a:solidFill>
                        </a:rPr>
                        <a:t> (Network)</a:t>
                      </a:r>
                      <a:endParaRPr lang="en-US" sz="2000" b="1" dirty="0">
                        <a:solidFill>
                          <a:schemeClr val="accent6"/>
                        </a:solidFill>
                      </a:endParaRPr>
                    </a:p>
                  </a:txBody>
                  <a:tcPr marT="45715" marB="45715"/>
                </a:tc>
                <a:extLst>
                  <a:ext uri="{0D108BD9-81ED-4DB2-BD59-A6C34878D82A}">
                    <a16:rowId xmlns:a16="http://schemas.microsoft.com/office/drawing/2014/main" val="10005"/>
                  </a:ext>
                </a:extLst>
              </a:tr>
              <a:tr h="406450">
                <a:tc>
                  <a:txBody>
                    <a:bodyPr/>
                    <a:lstStyle/>
                    <a:p>
                      <a:r>
                        <a:rPr lang="en-US" sz="1800" b="1" dirty="0">
                          <a:solidFill>
                            <a:schemeClr val="tx1"/>
                          </a:solidFill>
                        </a:rPr>
                        <a:t>IP,</a:t>
                      </a:r>
                      <a:r>
                        <a:rPr lang="en-US" sz="1800" b="0" baseline="0" dirty="0">
                          <a:solidFill>
                            <a:schemeClr val="tx1"/>
                          </a:solidFill>
                        </a:rPr>
                        <a:t> IPv4, IPv6, ICMP, ICMPv6, IGMP, </a:t>
                      </a:r>
                      <a:r>
                        <a:rPr lang="en-US" sz="1800" b="0" baseline="0" dirty="0" err="1">
                          <a:solidFill>
                            <a:schemeClr val="tx1"/>
                          </a:solidFill>
                        </a:rPr>
                        <a:t>Ipsec</a:t>
                      </a:r>
                      <a:endParaRPr lang="en-US" sz="1800" b="0" dirty="0">
                        <a:solidFill>
                          <a:schemeClr val="tx1"/>
                        </a:solidFill>
                      </a:endParaRPr>
                    </a:p>
                  </a:txBody>
                  <a:tcPr marT="45715" marB="45715"/>
                </a:tc>
                <a:extLst>
                  <a:ext uri="{0D108BD9-81ED-4DB2-BD59-A6C34878D82A}">
                    <a16:rowId xmlns:a16="http://schemas.microsoft.com/office/drawing/2014/main" val="10006"/>
                  </a:ext>
                </a:extLst>
              </a:tr>
              <a:tr h="4342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err="1">
                          <a:solidFill>
                            <a:schemeClr val="accent6"/>
                          </a:solidFill>
                        </a:rPr>
                        <a:t>Tầng</a:t>
                      </a:r>
                      <a:r>
                        <a:rPr lang="en-US" sz="2000" b="1" baseline="0" dirty="0">
                          <a:solidFill>
                            <a:schemeClr val="accent6"/>
                          </a:solidFill>
                        </a:rPr>
                        <a:t> </a:t>
                      </a:r>
                      <a:r>
                        <a:rPr lang="en-US" sz="2000" b="1" baseline="0" dirty="0" err="1">
                          <a:solidFill>
                            <a:schemeClr val="accent6"/>
                          </a:solidFill>
                        </a:rPr>
                        <a:t>Truy</a:t>
                      </a:r>
                      <a:r>
                        <a:rPr lang="en-US" sz="2000" b="1" baseline="0" dirty="0">
                          <a:solidFill>
                            <a:schemeClr val="accent6"/>
                          </a:solidFill>
                        </a:rPr>
                        <a:t> </a:t>
                      </a:r>
                      <a:r>
                        <a:rPr lang="en-US" sz="2000" b="1" baseline="0" dirty="0" err="1">
                          <a:solidFill>
                            <a:schemeClr val="accent6"/>
                          </a:solidFill>
                        </a:rPr>
                        <a:t>cập</a:t>
                      </a:r>
                      <a:r>
                        <a:rPr lang="en-US" sz="2000" b="1" baseline="0" dirty="0">
                          <a:solidFill>
                            <a:schemeClr val="accent6"/>
                          </a:solidFill>
                        </a:rPr>
                        <a:t> </a:t>
                      </a:r>
                      <a:r>
                        <a:rPr lang="en-US" sz="2000" b="1" baseline="0" dirty="0" err="1">
                          <a:solidFill>
                            <a:schemeClr val="accent6"/>
                          </a:solidFill>
                        </a:rPr>
                        <a:t>mạng</a:t>
                      </a:r>
                      <a:r>
                        <a:rPr lang="en-US" sz="2000" b="1" baseline="0" dirty="0">
                          <a:solidFill>
                            <a:schemeClr val="accent6"/>
                          </a:solidFill>
                        </a:rPr>
                        <a:t> (Access network)</a:t>
                      </a:r>
                      <a:endParaRPr lang="en-US" sz="2000" b="1" dirty="0">
                        <a:solidFill>
                          <a:schemeClr val="accent6"/>
                        </a:solidFill>
                      </a:endParaRPr>
                    </a:p>
                  </a:txBody>
                  <a:tcPr marT="45715" marB="45715"/>
                </a:tc>
                <a:extLst>
                  <a:ext uri="{0D108BD9-81ED-4DB2-BD59-A6C34878D82A}">
                    <a16:rowId xmlns:a16="http://schemas.microsoft.com/office/drawing/2014/main" val="10007"/>
                  </a:ext>
                </a:extLst>
              </a:tr>
              <a:tr h="1002205">
                <a:tc>
                  <a:txBody>
                    <a:bodyPr/>
                    <a:lstStyle/>
                    <a:p>
                      <a:r>
                        <a:rPr lang="en-US" sz="1800" b="1" dirty="0">
                          <a:solidFill>
                            <a:srgbClr val="FF0000"/>
                          </a:solidFill>
                        </a:rPr>
                        <a:t>ARP,</a:t>
                      </a:r>
                      <a:r>
                        <a:rPr lang="en-US" sz="1800" b="1" baseline="0" dirty="0">
                          <a:solidFill>
                            <a:srgbClr val="FF0000"/>
                          </a:solidFill>
                        </a:rPr>
                        <a:t> NDP, OSPF, Tunnels, PPP, MAC, Ethernet, DSL, FDDI</a:t>
                      </a:r>
                    </a:p>
                    <a:p>
                      <a:r>
                        <a:rPr lang="en-US" sz="1800" b="1" baseline="0" dirty="0">
                          <a:solidFill>
                            <a:srgbClr val="FF0000"/>
                          </a:solidFill>
                        </a:rPr>
                        <a:t>Device drivers</a:t>
                      </a:r>
                      <a:endParaRPr lang="en-US" sz="1800" b="1" dirty="0">
                        <a:solidFill>
                          <a:srgbClr val="FF0000"/>
                        </a:solidFill>
                      </a:endParaRPr>
                    </a:p>
                  </a:txBody>
                  <a:tcPr marT="45715" marB="45715"/>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a:extLst>
              <a:ext uri="{FF2B5EF4-FFF2-40B4-BE49-F238E27FC236}">
                <a16:creationId xmlns:a16="http://schemas.microsoft.com/office/drawing/2014/main" id="{ED9DB929-3C5F-4EC3-916F-DA45535CAA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B475ED4F-2344-40A3-872E-8F5D7BFDC89C}" type="slidenum">
              <a:rPr lang="en-US" altLang="en-US" sz="1400" b="0">
                <a:latin typeface="Times New Roman" panose="02020603050405020304" pitchFamily="18" charset="0"/>
              </a:rPr>
              <a:pPr>
                <a:spcBef>
                  <a:spcPct val="0"/>
                </a:spcBef>
                <a:buFontTx/>
                <a:buNone/>
              </a:pPr>
              <a:t>70</a:t>
            </a:fld>
            <a:endParaRPr lang="en-US" altLang="en-US" sz="1400" b="0">
              <a:latin typeface="Times New Roman" panose="02020603050405020304" pitchFamily="18" charset="0"/>
            </a:endParaRPr>
          </a:p>
        </p:txBody>
      </p:sp>
      <p:sp>
        <p:nvSpPr>
          <p:cNvPr id="58371" name="Rectangle 2">
            <a:extLst>
              <a:ext uri="{FF2B5EF4-FFF2-40B4-BE49-F238E27FC236}">
                <a16:creationId xmlns:a16="http://schemas.microsoft.com/office/drawing/2014/main" id="{EA42746F-B3A5-4F44-A67C-11474D9CFA9C}"/>
              </a:ext>
            </a:extLst>
          </p:cNvPr>
          <p:cNvSpPr>
            <a:spLocks noGrp="1" noChangeArrowheads="1"/>
          </p:cNvSpPr>
          <p:nvPr>
            <p:ph type="title"/>
          </p:nvPr>
        </p:nvSpPr>
        <p:spPr>
          <a:xfrm>
            <a:off x="685800" y="228600"/>
            <a:ext cx="7772400" cy="685800"/>
          </a:xfrm>
        </p:spPr>
        <p:txBody>
          <a:bodyPr/>
          <a:lstStyle/>
          <a:p>
            <a:pPr eaLnBrk="1" hangingPunct="1"/>
            <a:r>
              <a:rPr lang="en-US" altLang="en-US" sz="2600">
                <a:solidFill>
                  <a:srgbClr val="FFFF00"/>
                </a:solidFill>
              </a:rPr>
              <a:t>POP3 protocol</a:t>
            </a:r>
          </a:p>
        </p:txBody>
      </p:sp>
      <p:sp>
        <p:nvSpPr>
          <p:cNvPr id="58372" name="Rectangle 3">
            <a:extLst>
              <a:ext uri="{FF2B5EF4-FFF2-40B4-BE49-F238E27FC236}">
                <a16:creationId xmlns:a16="http://schemas.microsoft.com/office/drawing/2014/main" id="{7838A62F-0FE5-49A8-BA98-14F207D9212B}"/>
              </a:ext>
            </a:extLst>
          </p:cNvPr>
          <p:cNvSpPr>
            <a:spLocks noGrp="1" noChangeArrowheads="1"/>
          </p:cNvSpPr>
          <p:nvPr>
            <p:ph type="body" sz="half" idx="1"/>
          </p:nvPr>
        </p:nvSpPr>
        <p:spPr>
          <a:xfrm>
            <a:off x="457200" y="762000"/>
            <a:ext cx="3971925" cy="4648200"/>
          </a:xfrm>
        </p:spPr>
        <p:txBody>
          <a:bodyPr/>
          <a:lstStyle/>
          <a:p>
            <a:pPr eaLnBrk="1" hangingPunct="1">
              <a:lnSpc>
                <a:spcPct val="90000"/>
              </a:lnSpc>
              <a:buFontTx/>
              <a:buNone/>
            </a:pPr>
            <a:r>
              <a:rPr lang="en-US" altLang="en-US" sz="2400" b="0">
                <a:solidFill>
                  <a:srgbClr val="00FF99"/>
                </a:solidFill>
              </a:rPr>
              <a:t>authorization phase</a:t>
            </a:r>
          </a:p>
          <a:p>
            <a:pPr eaLnBrk="1" hangingPunct="1">
              <a:lnSpc>
                <a:spcPct val="90000"/>
              </a:lnSpc>
            </a:pPr>
            <a:r>
              <a:rPr lang="en-US" altLang="en-US" sz="2400" b="0"/>
              <a:t>client commands: </a:t>
            </a:r>
          </a:p>
          <a:p>
            <a:pPr lvl="1" eaLnBrk="1" hangingPunct="1">
              <a:lnSpc>
                <a:spcPct val="90000"/>
              </a:lnSpc>
            </a:pPr>
            <a:r>
              <a:rPr lang="en-US" altLang="en-US" b="0">
                <a:latin typeface="Courier New" panose="02070309020205020404" pitchFamily="49" charset="0"/>
              </a:rPr>
              <a:t>user:</a:t>
            </a:r>
            <a:r>
              <a:rPr lang="en-US" altLang="en-US" b="0"/>
              <a:t> declare username</a:t>
            </a:r>
          </a:p>
          <a:p>
            <a:pPr lvl="1" eaLnBrk="1" hangingPunct="1">
              <a:lnSpc>
                <a:spcPct val="90000"/>
              </a:lnSpc>
            </a:pPr>
            <a:r>
              <a:rPr lang="en-US" altLang="en-US" b="0">
                <a:latin typeface="Courier New" panose="02070309020205020404" pitchFamily="49" charset="0"/>
              </a:rPr>
              <a:t>pass:</a:t>
            </a:r>
            <a:r>
              <a:rPr lang="en-US" altLang="en-US" b="0"/>
              <a:t> password</a:t>
            </a:r>
          </a:p>
          <a:p>
            <a:pPr eaLnBrk="1" hangingPunct="1">
              <a:lnSpc>
                <a:spcPct val="90000"/>
              </a:lnSpc>
            </a:pPr>
            <a:r>
              <a:rPr lang="en-US" altLang="en-US" sz="2400" b="0"/>
              <a:t>server responses</a:t>
            </a:r>
          </a:p>
          <a:p>
            <a:pPr lvl="1" eaLnBrk="1" hangingPunct="1">
              <a:lnSpc>
                <a:spcPct val="90000"/>
              </a:lnSpc>
            </a:pPr>
            <a:r>
              <a:rPr lang="en-US" altLang="en-US" b="0">
                <a:latin typeface="Courier New" panose="02070309020205020404" pitchFamily="49" charset="0"/>
              </a:rPr>
              <a:t>+OK</a:t>
            </a:r>
          </a:p>
          <a:p>
            <a:pPr lvl="1" eaLnBrk="1" hangingPunct="1">
              <a:lnSpc>
                <a:spcPct val="90000"/>
              </a:lnSpc>
            </a:pPr>
            <a:r>
              <a:rPr lang="en-US" altLang="en-US" b="0">
                <a:latin typeface="Courier New" panose="02070309020205020404" pitchFamily="49" charset="0"/>
              </a:rPr>
              <a:t>-ERR</a:t>
            </a:r>
            <a:endParaRPr lang="en-US" altLang="en-US" b="0"/>
          </a:p>
          <a:p>
            <a:pPr eaLnBrk="1" hangingPunct="1">
              <a:lnSpc>
                <a:spcPct val="90000"/>
              </a:lnSpc>
              <a:buFontTx/>
              <a:buNone/>
            </a:pPr>
            <a:r>
              <a:rPr lang="en-US" altLang="en-US" sz="2400" b="0">
                <a:solidFill>
                  <a:srgbClr val="00FF99"/>
                </a:solidFill>
              </a:rPr>
              <a:t>transaction phase,</a:t>
            </a:r>
            <a:r>
              <a:rPr lang="en-US" altLang="en-US" sz="2400" b="0">
                <a:solidFill>
                  <a:srgbClr val="FF0000"/>
                </a:solidFill>
              </a:rPr>
              <a:t> </a:t>
            </a:r>
            <a:r>
              <a:rPr lang="en-US" altLang="en-US" sz="2400" b="0">
                <a:solidFill>
                  <a:srgbClr val="FFFF00"/>
                </a:solidFill>
              </a:rPr>
              <a:t>client</a:t>
            </a:r>
            <a:r>
              <a:rPr lang="en-US" altLang="en-US" sz="2400" b="0">
                <a:solidFill>
                  <a:schemeClr val="tx2"/>
                </a:solidFill>
              </a:rPr>
              <a:t>:</a:t>
            </a:r>
            <a:endParaRPr lang="en-US" altLang="en-US" sz="2400" b="0"/>
          </a:p>
          <a:p>
            <a:pPr eaLnBrk="1" hangingPunct="1">
              <a:lnSpc>
                <a:spcPct val="90000"/>
              </a:lnSpc>
            </a:pPr>
            <a:r>
              <a:rPr lang="en-US" altLang="en-US" sz="2400" b="0">
                <a:latin typeface="Courier New" panose="02070309020205020404" pitchFamily="49" charset="0"/>
              </a:rPr>
              <a:t>list:</a:t>
            </a:r>
            <a:r>
              <a:rPr lang="en-US" altLang="en-US" sz="2400" b="0"/>
              <a:t> list message numbers</a:t>
            </a:r>
          </a:p>
          <a:p>
            <a:pPr eaLnBrk="1" hangingPunct="1">
              <a:lnSpc>
                <a:spcPct val="90000"/>
              </a:lnSpc>
            </a:pPr>
            <a:r>
              <a:rPr lang="en-US" altLang="en-US" sz="2400" b="0">
                <a:latin typeface="Courier New" panose="02070309020205020404" pitchFamily="49" charset="0"/>
              </a:rPr>
              <a:t>retr:</a:t>
            </a:r>
            <a:r>
              <a:rPr lang="en-US" altLang="en-US" sz="2400" b="0"/>
              <a:t> retrieve message by number</a:t>
            </a:r>
          </a:p>
          <a:p>
            <a:pPr eaLnBrk="1" hangingPunct="1">
              <a:lnSpc>
                <a:spcPct val="90000"/>
              </a:lnSpc>
            </a:pPr>
            <a:r>
              <a:rPr lang="en-US" altLang="en-US" sz="2400" b="0">
                <a:latin typeface="Courier New" panose="02070309020205020404" pitchFamily="49" charset="0"/>
              </a:rPr>
              <a:t>dele:</a:t>
            </a:r>
            <a:r>
              <a:rPr lang="en-US" altLang="en-US" sz="2400" b="0"/>
              <a:t> delete</a:t>
            </a:r>
          </a:p>
          <a:p>
            <a:pPr eaLnBrk="1" hangingPunct="1">
              <a:lnSpc>
                <a:spcPct val="90000"/>
              </a:lnSpc>
            </a:pPr>
            <a:r>
              <a:rPr lang="en-US" altLang="en-US" sz="2400" b="0">
                <a:latin typeface="Courier New" panose="02070309020205020404" pitchFamily="49" charset="0"/>
              </a:rPr>
              <a:t>quit</a:t>
            </a:r>
            <a:endParaRPr lang="en-US" altLang="en-US" sz="2400" b="0"/>
          </a:p>
        </p:txBody>
      </p:sp>
      <p:sp>
        <p:nvSpPr>
          <p:cNvPr id="58373" name="Text Box 4">
            <a:extLst>
              <a:ext uri="{FF2B5EF4-FFF2-40B4-BE49-F238E27FC236}">
                <a16:creationId xmlns:a16="http://schemas.microsoft.com/office/drawing/2014/main" id="{F949E72F-341A-4552-8C93-4719F295413B}"/>
              </a:ext>
            </a:extLst>
          </p:cNvPr>
          <p:cNvSpPr txBox="1">
            <a:spLocks noChangeArrowheads="1"/>
          </p:cNvSpPr>
          <p:nvPr/>
        </p:nvSpPr>
        <p:spPr bwMode="auto">
          <a:xfrm>
            <a:off x="4340225" y="2309813"/>
            <a:ext cx="4268788" cy="40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2400" b="0">
                <a:solidFill>
                  <a:srgbClr val="FFFF00"/>
                </a:solidFill>
                <a:latin typeface="Times New Roman" panose="02020603050405020304" pitchFamily="18" charset="0"/>
              </a:rPr>
              <a:t>         </a:t>
            </a:r>
            <a:r>
              <a:rPr lang="en-US" altLang="en-US" sz="1800">
                <a:solidFill>
                  <a:srgbClr val="FFFF00"/>
                </a:solidFill>
                <a:latin typeface="Courier New" panose="02070309020205020404" pitchFamily="49" charset="0"/>
              </a:rPr>
              <a:t>C: list </a:t>
            </a:r>
          </a:p>
          <a:p>
            <a:pPr>
              <a:spcBef>
                <a:spcPct val="0"/>
              </a:spcBef>
              <a:buFontTx/>
              <a:buNone/>
            </a:pPr>
            <a:r>
              <a:rPr lang="en-US" altLang="en-US" sz="1800">
                <a:solidFill>
                  <a:srgbClr val="FFFF00"/>
                </a:solidFill>
                <a:latin typeface="Courier New" panose="02070309020205020404" pitchFamily="49" charset="0"/>
              </a:rPr>
              <a:t>     S: 1 498 </a:t>
            </a:r>
          </a:p>
          <a:p>
            <a:pPr>
              <a:spcBef>
                <a:spcPct val="0"/>
              </a:spcBef>
              <a:buFontTx/>
              <a:buNone/>
            </a:pPr>
            <a:r>
              <a:rPr lang="en-US" altLang="en-US" sz="1800">
                <a:solidFill>
                  <a:srgbClr val="FFFF00"/>
                </a:solidFill>
                <a:latin typeface="Courier New" panose="02070309020205020404" pitchFamily="49" charset="0"/>
              </a:rPr>
              <a:t>     S: 2 912 </a:t>
            </a:r>
          </a:p>
          <a:p>
            <a:pPr>
              <a:spcBef>
                <a:spcPct val="0"/>
              </a:spcBef>
              <a:buFontTx/>
              <a:buNone/>
            </a:pPr>
            <a:r>
              <a:rPr lang="en-US" altLang="en-US" sz="1800">
                <a:solidFill>
                  <a:srgbClr val="FFFF00"/>
                </a:solidFill>
                <a:latin typeface="Courier New" panose="02070309020205020404" pitchFamily="49" charset="0"/>
              </a:rPr>
              <a:t>     S: . </a:t>
            </a:r>
          </a:p>
          <a:p>
            <a:pPr>
              <a:spcBef>
                <a:spcPct val="0"/>
              </a:spcBef>
              <a:buFontTx/>
              <a:buNone/>
            </a:pPr>
            <a:r>
              <a:rPr lang="en-US" altLang="en-US" sz="1800">
                <a:solidFill>
                  <a:srgbClr val="FFFF00"/>
                </a:solidFill>
                <a:latin typeface="Courier New" panose="02070309020205020404" pitchFamily="49" charset="0"/>
              </a:rPr>
              <a:t>     C: retr 1 </a:t>
            </a:r>
          </a:p>
          <a:p>
            <a:pPr>
              <a:spcBef>
                <a:spcPct val="0"/>
              </a:spcBef>
              <a:buFontTx/>
              <a:buNone/>
            </a:pPr>
            <a:r>
              <a:rPr lang="en-US" altLang="en-US" sz="1800">
                <a:solidFill>
                  <a:srgbClr val="FFFF00"/>
                </a:solidFill>
                <a:latin typeface="Courier New" panose="02070309020205020404" pitchFamily="49" charset="0"/>
              </a:rPr>
              <a:t>     S: &lt;message 1 contents&gt;</a:t>
            </a:r>
          </a:p>
          <a:p>
            <a:pPr>
              <a:spcBef>
                <a:spcPct val="0"/>
              </a:spcBef>
              <a:buFontTx/>
              <a:buNone/>
            </a:pPr>
            <a:r>
              <a:rPr lang="en-US" altLang="en-US" sz="1800">
                <a:solidFill>
                  <a:srgbClr val="FFFF00"/>
                </a:solidFill>
                <a:latin typeface="Courier New" panose="02070309020205020404" pitchFamily="49" charset="0"/>
              </a:rPr>
              <a:t>     S: . </a:t>
            </a:r>
          </a:p>
          <a:p>
            <a:pPr>
              <a:spcBef>
                <a:spcPct val="0"/>
              </a:spcBef>
              <a:buFontTx/>
              <a:buNone/>
            </a:pPr>
            <a:r>
              <a:rPr lang="en-US" altLang="en-US" sz="1800">
                <a:solidFill>
                  <a:srgbClr val="FFFF00"/>
                </a:solidFill>
                <a:latin typeface="Courier New" panose="02070309020205020404" pitchFamily="49" charset="0"/>
              </a:rPr>
              <a:t>     C: dele 1 </a:t>
            </a:r>
          </a:p>
          <a:p>
            <a:pPr>
              <a:spcBef>
                <a:spcPct val="0"/>
              </a:spcBef>
              <a:buFontTx/>
              <a:buNone/>
            </a:pPr>
            <a:r>
              <a:rPr lang="en-US" altLang="en-US" sz="1800">
                <a:solidFill>
                  <a:srgbClr val="FFFF00"/>
                </a:solidFill>
                <a:latin typeface="Courier New" panose="02070309020205020404" pitchFamily="49" charset="0"/>
              </a:rPr>
              <a:t>     C: retr 2 </a:t>
            </a:r>
          </a:p>
          <a:p>
            <a:pPr>
              <a:spcBef>
                <a:spcPct val="0"/>
              </a:spcBef>
              <a:buFontTx/>
              <a:buNone/>
            </a:pPr>
            <a:r>
              <a:rPr lang="en-US" altLang="en-US" sz="1800">
                <a:solidFill>
                  <a:srgbClr val="FFFF00"/>
                </a:solidFill>
                <a:latin typeface="Courier New" panose="02070309020205020404" pitchFamily="49" charset="0"/>
              </a:rPr>
              <a:t>     S: &lt;message 1 contents&gt;</a:t>
            </a:r>
          </a:p>
          <a:p>
            <a:pPr>
              <a:spcBef>
                <a:spcPct val="0"/>
              </a:spcBef>
              <a:buFontTx/>
              <a:buNone/>
            </a:pPr>
            <a:r>
              <a:rPr lang="en-US" altLang="en-US" sz="1800">
                <a:solidFill>
                  <a:srgbClr val="FFFF00"/>
                </a:solidFill>
                <a:latin typeface="Courier New" panose="02070309020205020404" pitchFamily="49" charset="0"/>
              </a:rPr>
              <a:t>     S: . </a:t>
            </a:r>
          </a:p>
          <a:p>
            <a:pPr>
              <a:spcBef>
                <a:spcPct val="0"/>
              </a:spcBef>
              <a:buFontTx/>
              <a:buNone/>
            </a:pPr>
            <a:r>
              <a:rPr lang="en-US" altLang="en-US" sz="1800">
                <a:solidFill>
                  <a:srgbClr val="FFFF00"/>
                </a:solidFill>
                <a:latin typeface="Courier New" panose="02070309020205020404" pitchFamily="49" charset="0"/>
              </a:rPr>
              <a:t>     C: dele 2 </a:t>
            </a:r>
          </a:p>
          <a:p>
            <a:pPr>
              <a:spcBef>
                <a:spcPct val="0"/>
              </a:spcBef>
              <a:buFontTx/>
              <a:buNone/>
            </a:pPr>
            <a:r>
              <a:rPr lang="en-US" altLang="en-US" sz="1800">
                <a:solidFill>
                  <a:srgbClr val="FFFF00"/>
                </a:solidFill>
                <a:latin typeface="Courier New" panose="02070309020205020404" pitchFamily="49" charset="0"/>
              </a:rPr>
              <a:t>     C: quit </a:t>
            </a:r>
          </a:p>
          <a:p>
            <a:pPr>
              <a:spcBef>
                <a:spcPct val="0"/>
              </a:spcBef>
              <a:buFontTx/>
              <a:buNone/>
            </a:pPr>
            <a:r>
              <a:rPr lang="en-US" altLang="en-US" sz="1800">
                <a:solidFill>
                  <a:srgbClr val="FFFF00"/>
                </a:solidFill>
                <a:latin typeface="Courier New" panose="02070309020205020404" pitchFamily="49" charset="0"/>
              </a:rPr>
              <a:t>     S: +OK </a:t>
            </a:r>
            <a:r>
              <a:rPr lang="en-US" altLang="en-US" sz="1400">
                <a:solidFill>
                  <a:srgbClr val="FFFF00"/>
                </a:solidFill>
                <a:latin typeface="Courier New" panose="02070309020205020404" pitchFamily="49" charset="0"/>
              </a:rPr>
              <a:t>POP3 server signing off</a:t>
            </a:r>
            <a:endParaRPr lang="en-US" altLang="en-US" sz="1800">
              <a:solidFill>
                <a:srgbClr val="FFFF00"/>
              </a:solidFill>
              <a:latin typeface="Courier New" panose="02070309020205020404" pitchFamily="49" charset="0"/>
            </a:endParaRPr>
          </a:p>
        </p:txBody>
      </p:sp>
      <p:sp>
        <p:nvSpPr>
          <p:cNvPr id="58374" name="Text Box 5">
            <a:extLst>
              <a:ext uri="{FF2B5EF4-FFF2-40B4-BE49-F238E27FC236}">
                <a16:creationId xmlns:a16="http://schemas.microsoft.com/office/drawing/2014/main" id="{A4B49CEF-B3AB-40EA-87E0-3B1F6239FEB8}"/>
              </a:ext>
            </a:extLst>
          </p:cNvPr>
          <p:cNvSpPr txBox="1">
            <a:spLocks noChangeArrowheads="1"/>
          </p:cNvSpPr>
          <p:nvPr/>
        </p:nvSpPr>
        <p:spPr bwMode="auto">
          <a:xfrm>
            <a:off x="4989513" y="590550"/>
            <a:ext cx="39814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endParaRPr lang="en-US" altLang="en-US" sz="1800">
              <a:solidFill>
                <a:srgbClr val="FFFF00"/>
              </a:solidFill>
              <a:latin typeface="Courier New" panose="02070309020205020404" pitchFamily="49" charset="0"/>
            </a:endParaRPr>
          </a:p>
          <a:p>
            <a:pPr>
              <a:spcBef>
                <a:spcPct val="0"/>
              </a:spcBef>
              <a:buFontTx/>
              <a:buNone/>
            </a:pPr>
            <a:r>
              <a:rPr lang="en-US" altLang="en-US" sz="1800">
                <a:solidFill>
                  <a:srgbClr val="FFFF00"/>
                </a:solidFill>
                <a:latin typeface="Courier New" panose="02070309020205020404" pitchFamily="49" charset="0"/>
              </a:rPr>
              <a:t>S: +OK POP3 server ready </a:t>
            </a:r>
          </a:p>
          <a:p>
            <a:pPr>
              <a:spcBef>
                <a:spcPct val="0"/>
              </a:spcBef>
              <a:buFontTx/>
              <a:buNone/>
            </a:pPr>
            <a:r>
              <a:rPr lang="en-US" altLang="en-US" sz="1800">
                <a:solidFill>
                  <a:srgbClr val="FFFF00"/>
                </a:solidFill>
                <a:latin typeface="Courier New" panose="02070309020205020404" pitchFamily="49" charset="0"/>
              </a:rPr>
              <a:t>C: user alice </a:t>
            </a:r>
          </a:p>
          <a:p>
            <a:pPr>
              <a:spcBef>
                <a:spcPct val="0"/>
              </a:spcBef>
              <a:buFontTx/>
              <a:buNone/>
            </a:pPr>
            <a:r>
              <a:rPr lang="en-US" altLang="en-US" sz="1800">
                <a:solidFill>
                  <a:srgbClr val="FFFF00"/>
                </a:solidFill>
                <a:latin typeface="Courier New" panose="02070309020205020404" pitchFamily="49" charset="0"/>
              </a:rPr>
              <a:t>S: +OK </a:t>
            </a:r>
          </a:p>
          <a:p>
            <a:pPr>
              <a:spcBef>
                <a:spcPct val="0"/>
              </a:spcBef>
              <a:buFontTx/>
              <a:buNone/>
            </a:pPr>
            <a:r>
              <a:rPr lang="en-US" altLang="en-US" sz="1800">
                <a:solidFill>
                  <a:srgbClr val="FFFF00"/>
                </a:solidFill>
                <a:latin typeface="Courier New" panose="02070309020205020404" pitchFamily="49" charset="0"/>
              </a:rPr>
              <a:t>C: pass hungry </a:t>
            </a:r>
          </a:p>
          <a:p>
            <a:pPr>
              <a:spcBef>
                <a:spcPct val="0"/>
              </a:spcBef>
              <a:buFontTx/>
              <a:buNone/>
            </a:pPr>
            <a:r>
              <a:rPr lang="en-US" altLang="en-US" sz="1800">
                <a:solidFill>
                  <a:srgbClr val="FFFF00"/>
                </a:solidFill>
                <a:latin typeface="Courier New" panose="02070309020205020404" pitchFamily="49" charset="0"/>
              </a:rPr>
              <a:t>S: +OK</a:t>
            </a:r>
            <a:r>
              <a:rPr lang="en-US" altLang="en-US" sz="1400">
                <a:solidFill>
                  <a:srgbClr val="FFFF00"/>
                </a:solidFill>
                <a:latin typeface="Courier New" panose="02070309020205020404" pitchFamily="49" charset="0"/>
              </a:rPr>
              <a:t> user successfully logged on</a:t>
            </a:r>
            <a:endParaRPr lang="en-US" altLang="en-US" sz="2400" b="0">
              <a:solidFill>
                <a:srgbClr val="FFFF00"/>
              </a:solidFill>
              <a:latin typeface="Times New Roman" panose="02020603050405020304" pitchFamily="18" charset="0"/>
            </a:endParaRPr>
          </a:p>
        </p:txBody>
      </p:sp>
      <p:sp>
        <p:nvSpPr>
          <p:cNvPr id="58375" name="Freeform 6">
            <a:extLst>
              <a:ext uri="{FF2B5EF4-FFF2-40B4-BE49-F238E27FC236}">
                <a16:creationId xmlns:a16="http://schemas.microsoft.com/office/drawing/2014/main" id="{50B253DD-B591-4140-8ADD-97EFD940B2A4}"/>
              </a:ext>
            </a:extLst>
          </p:cNvPr>
          <p:cNvSpPr>
            <a:spLocks/>
          </p:cNvSpPr>
          <p:nvPr/>
        </p:nvSpPr>
        <p:spPr bwMode="auto">
          <a:xfrm>
            <a:off x="4972050" y="847725"/>
            <a:ext cx="371475" cy="1457325"/>
          </a:xfrm>
          <a:custGeom>
            <a:avLst/>
            <a:gdLst>
              <a:gd name="T0" fmla="*/ 2147483646 w 234"/>
              <a:gd name="T1" fmla="*/ 0 h 918"/>
              <a:gd name="T2" fmla="*/ 0 w 234"/>
              <a:gd name="T3" fmla="*/ 0 h 918"/>
              <a:gd name="T4" fmla="*/ 0 w 234"/>
              <a:gd name="T5" fmla="*/ 2147483646 h 918"/>
              <a:gd name="T6" fmla="*/ 2147483646 w 234"/>
              <a:gd name="T7" fmla="*/ 2147483646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376" name="Line 7">
            <a:extLst>
              <a:ext uri="{FF2B5EF4-FFF2-40B4-BE49-F238E27FC236}">
                <a16:creationId xmlns:a16="http://schemas.microsoft.com/office/drawing/2014/main" id="{2E0E234C-1AE3-46FD-BC51-73C996CB28EA}"/>
              </a:ext>
            </a:extLst>
          </p:cNvPr>
          <p:cNvSpPr>
            <a:spLocks noChangeShapeType="1"/>
          </p:cNvSpPr>
          <p:nvPr/>
        </p:nvSpPr>
        <p:spPr bwMode="auto">
          <a:xfrm>
            <a:off x="3505200" y="914400"/>
            <a:ext cx="1381125" cy="5238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7" name="Freeform 8">
            <a:extLst>
              <a:ext uri="{FF2B5EF4-FFF2-40B4-BE49-F238E27FC236}">
                <a16:creationId xmlns:a16="http://schemas.microsoft.com/office/drawing/2014/main" id="{11758790-26D8-4030-8742-2068681F85B3}"/>
              </a:ext>
            </a:extLst>
          </p:cNvPr>
          <p:cNvSpPr>
            <a:spLocks/>
          </p:cNvSpPr>
          <p:nvPr/>
        </p:nvSpPr>
        <p:spPr bwMode="auto">
          <a:xfrm>
            <a:off x="4962525" y="2428875"/>
            <a:ext cx="371475" cy="3895725"/>
          </a:xfrm>
          <a:custGeom>
            <a:avLst/>
            <a:gdLst>
              <a:gd name="T0" fmla="*/ 2147483646 w 234"/>
              <a:gd name="T1" fmla="*/ 0 h 918"/>
              <a:gd name="T2" fmla="*/ 0 w 234"/>
              <a:gd name="T3" fmla="*/ 0 h 918"/>
              <a:gd name="T4" fmla="*/ 0 w 234"/>
              <a:gd name="T5" fmla="*/ 2147483646 h 918"/>
              <a:gd name="T6" fmla="*/ 2147483646 w 234"/>
              <a:gd name="T7" fmla="*/ 2147483646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378" name="Line 9">
            <a:extLst>
              <a:ext uri="{FF2B5EF4-FFF2-40B4-BE49-F238E27FC236}">
                <a16:creationId xmlns:a16="http://schemas.microsoft.com/office/drawing/2014/main" id="{B20E7B27-7B33-4208-B414-A94FDD77DA41}"/>
              </a:ext>
            </a:extLst>
          </p:cNvPr>
          <p:cNvSpPr>
            <a:spLocks noChangeShapeType="1"/>
          </p:cNvSpPr>
          <p:nvPr/>
        </p:nvSpPr>
        <p:spPr bwMode="auto">
          <a:xfrm flipV="1">
            <a:off x="3200400" y="3733800"/>
            <a:ext cx="1676400" cy="228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6">
            <a:extLst>
              <a:ext uri="{FF2B5EF4-FFF2-40B4-BE49-F238E27FC236}">
                <a16:creationId xmlns:a16="http://schemas.microsoft.com/office/drawing/2014/main" id="{E2ED56F2-0EEB-472A-B1C4-D346241564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3D02C465-2468-4F88-96FC-6F5DA0E2AAF2}" type="slidenum">
              <a:rPr lang="en-US" altLang="en-US" sz="1400" b="0">
                <a:latin typeface="Times New Roman" panose="02020603050405020304" pitchFamily="18" charset="0"/>
              </a:rPr>
              <a:pPr>
                <a:spcBef>
                  <a:spcPct val="0"/>
                </a:spcBef>
                <a:buFontTx/>
                <a:buNone/>
              </a:pPr>
              <a:t>71</a:t>
            </a:fld>
            <a:endParaRPr lang="en-US" altLang="en-US" sz="1400" b="0">
              <a:latin typeface="Times New Roman" panose="02020603050405020304" pitchFamily="18" charset="0"/>
            </a:endParaRPr>
          </a:p>
        </p:txBody>
      </p:sp>
      <p:sp>
        <p:nvSpPr>
          <p:cNvPr id="59395" name="Rectangle 2">
            <a:extLst>
              <a:ext uri="{FF2B5EF4-FFF2-40B4-BE49-F238E27FC236}">
                <a16:creationId xmlns:a16="http://schemas.microsoft.com/office/drawing/2014/main" id="{D0413B54-2879-43BE-8199-5EAA3C313AFA}"/>
              </a:ext>
            </a:extLst>
          </p:cNvPr>
          <p:cNvSpPr>
            <a:spLocks noGrp="1" noChangeArrowheads="1"/>
          </p:cNvSpPr>
          <p:nvPr>
            <p:ph type="title"/>
          </p:nvPr>
        </p:nvSpPr>
        <p:spPr>
          <a:xfrm>
            <a:off x="685800" y="228600"/>
            <a:ext cx="7772400" cy="685800"/>
          </a:xfrm>
        </p:spPr>
        <p:txBody>
          <a:bodyPr/>
          <a:lstStyle/>
          <a:p>
            <a:pPr eaLnBrk="1" hangingPunct="1"/>
            <a:r>
              <a:rPr lang="en-US" altLang="en-US" sz="2600">
                <a:solidFill>
                  <a:srgbClr val="FFFF00"/>
                </a:solidFill>
              </a:rPr>
              <a:t>Mail message format</a:t>
            </a:r>
          </a:p>
        </p:txBody>
      </p:sp>
      <p:sp>
        <p:nvSpPr>
          <p:cNvPr id="59396" name="Rectangle 3">
            <a:extLst>
              <a:ext uri="{FF2B5EF4-FFF2-40B4-BE49-F238E27FC236}">
                <a16:creationId xmlns:a16="http://schemas.microsoft.com/office/drawing/2014/main" id="{8FB9B481-FC95-4662-A3CD-30E82F5E1199}"/>
              </a:ext>
            </a:extLst>
          </p:cNvPr>
          <p:cNvSpPr>
            <a:spLocks noGrp="1" noChangeArrowheads="1"/>
          </p:cNvSpPr>
          <p:nvPr>
            <p:ph type="body" sz="half" idx="1"/>
          </p:nvPr>
        </p:nvSpPr>
        <p:spPr>
          <a:xfrm>
            <a:off x="381000" y="914400"/>
            <a:ext cx="3810000" cy="4114800"/>
          </a:xfrm>
        </p:spPr>
        <p:txBody>
          <a:bodyPr/>
          <a:lstStyle/>
          <a:p>
            <a:pPr eaLnBrk="1" hangingPunct="1">
              <a:lnSpc>
                <a:spcPct val="90000"/>
              </a:lnSpc>
              <a:buFontTx/>
              <a:buNone/>
            </a:pPr>
            <a:r>
              <a:rPr lang="en-US" altLang="en-US" sz="2200" b="0"/>
              <a:t>AMTP: protocol for exchanging email msgs</a:t>
            </a:r>
          </a:p>
          <a:p>
            <a:pPr eaLnBrk="1" hangingPunct="1">
              <a:lnSpc>
                <a:spcPct val="90000"/>
              </a:lnSpc>
              <a:buFontTx/>
              <a:buNone/>
            </a:pPr>
            <a:r>
              <a:rPr lang="en-US" altLang="en-US" sz="2200" b="0"/>
              <a:t>RFC 822: standard for text message format:</a:t>
            </a:r>
          </a:p>
          <a:p>
            <a:pPr eaLnBrk="1" hangingPunct="1">
              <a:lnSpc>
                <a:spcPct val="90000"/>
              </a:lnSpc>
            </a:pPr>
            <a:r>
              <a:rPr lang="en-US" altLang="en-US" sz="2200" b="0"/>
              <a:t>header lines, e.g.,</a:t>
            </a:r>
          </a:p>
          <a:p>
            <a:pPr lvl="1" eaLnBrk="1" hangingPunct="1">
              <a:lnSpc>
                <a:spcPct val="90000"/>
              </a:lnSpc>
            </a:pPr>
            <a:r>
              <a:rPr lang="en-US" altLang="en-US" sz="2200" b="0"/>
              <a:t>To:</a:t>
            </a:r>
          </a:p>
          <a:p>
            <a:pPr lvl="1" eaLnBrk="1" hangingPunct="1">
              <a:lnSpc>
                <a:spcPct val="90000"/>
              </a:lnSpc>
            </a:pPr>
            <a:r>
              <a:rPr lang="en-US" altLang="en-US" sz="2200" b="0"/>
              <a:t>From:</a:t>
            </a:r>
          </a:p>
          <a:p>
            <a:pPr lvl="1" eaLnBrk="1" hangingPunct="1">
              <a:lnSpc>
                <a:spcPct val="90000"/>
              </a:lnSpc>
            </a:pPr>
            <a:r>
              <a:rPr lang="en-US" altLang="en-US" sz="2200" b="0"/>
              <a:t>Subject:</a:t>
            </a:r>
          </a:p>
          <a:p>
            <a:pPr lvl="1" eaLnBrk="1" hangingPunct="1">
              <a:lnSpc>
                <a:spcPct val="90000"/>
              </a:lnSpc>
              <a:buFontTx/>
              <a:buNone/>
            </a:pPr>
            <a:r>
              <a:rPr lang="en-US" altLang="en-US" sz="2200" b="0" i="1">
                <a:solidFill>
                  <a:schemeClr val="accent1"/>
                </a:solidFill>
              </a:rPr>
              <a:t>different</a:t>
            </a:r>
            <a:r>
              <a:rPr lang="en-US" altLang="en-US" sz="2200" b="0" i="1">
                <a:solidFill>
                  <a:srgbClr val="66FFCC"/>
                </a:solidFill>
              </a:rPr>
              <a:t> </a:t>
            </a:r>
            <a:r>
              <a:rPr lang="en-US" altLang="en-US" sz="2200" b="0" i="1"/>
              <a:t>from smtp commands</a:t>
            </a:r>
            <a:r>
              <a:rPr lang="en-US" altLang="en-US" sz="2200" b="0"/>
              <a:t>!</a:t>
            </a:r>
          </a:p>
          <a:p>
            <a:pPr eaLnBrk="1" hangingPunct="1">
              <a:lnSpc>
                <a:spcPct val="90000"/>
              </a:lnSpc>
            </a:pPr>
            <a:r>
              <a:rPr lang="en-US" altLang="en-US" sz="2200" b="0"/>
              <a:t>body</a:t>
            </a:r>
          </a:p>
          <a:p>
            <a:pPr lvl="1" eaLnBrk="1" hangingPunct="1">
              <a:lnSpc>
                <a:spcPct val="90000"/>
              </a:lnSpc>
            </a:pPr>
            <a:r>
              <a:rPr lang="en-US" altLang="en-US" sz="2200" b="0"/>
              <a:t>the “message”, ASCII characters only</a:t>
            </a:r>
          </a:p>
        </p:txBody>
      </p:sp>
      <p:sp>
        <p:nvSpPr>
          <p:cNvPr id="59397" name="Rectangle 4">
            <a:extLst>
              <a:ext uri="{FF2B5EF4-FFF2-40B4-BE49-F238E27FC236}">
                <a16:creationId xmlns:a16="http://schemas.microsoft.com/office/drawing/2014/main" id="{D79CE3FC-E9F7-4733-9F3B-97A62E14D426}"/>
              </a:ext>
            </a:extLst>
          </p:cNvPr>
          <p:cNvSpPr>
            <a:spLocks noChangeArrowheads="1"/>
          </p:cNvSpPr>
          <p:nvPr/>
        </p:nvSpPr>
        <p:spPr bwMode="auto">
          <a:xfrm>
            <a:off x="4978400" y="1892300"/>
            <a:ext cx="2832100"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chemeClr val="bg1"/>
                </a:solidFill>
                <a:latin typeface="Comic Sans MS" panose="030F0702030302020204" pitchFamily="66" charset="0"/>
              </a:rPr>
              <a:t>header</a:t>
            </a:r>
          </a:p>
        </p:txBody>
      </p:sp>
      <p:sp>
        <p:nvSpPr>
          <p:cNvPr id="59398" name="Rectangle 5">
            <a:extLst>
              <a:ext uri="{FF2B5EF4-FFF2-40B4-BE49-F238E27FC236}">
                <a16:creationId xmlns:a16="http://schemas.microsoft.com/office/drawing/2014/main" id="{94C115BD-8AEA-431E-88F4-DE20011D51E4}"/>
              </a:ext>
            </a:extLst>
          </p:cNvPr>
          <p:cNvSpPr>
            <a:spLocks noChangeArrowheads="1"/>
          </p:cNvSpPr>
          <p:nvPr/>
        </p:nvSpPr>
        <p:spPr bwMode="auto">
          <a:xfrm>
            <a:off x="4978400" y="2705100"/>
            <a:ext cx="2832100" cy="17399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400" b="0">
                <a:solidFill>
                  <a:schemeClr val="bg1"/>
                </a:solidFill>
                <a:latin typeface="Comic Sans MS" panose="030F0702030302020204" pitchFamily="66" charset="0"/>
              </a:rPr>
              <a:t>body</a:t>
            </a:r>
          </a:p>
        </p:txBody>
      </p:sp>
      <p:sp>
        <p:nvSpPr>
          <p:cNvPr id="59399" name="Rectangle 6">
            <a:extLst>
              <a:ext uri="{FF2B5EF4-FFF2-40B4-BE49-F238E27FC236}">
                <a16:creationId xmlns:a16="http://schemas.microsoft.com/office/drawing/2014/main" id="{10E9F1B0-29BE-42DF-8F9F-4E04CB9D0ED9}"/>
              </a:ext>
            </a:extLst>
          </p:cNvPr>
          <p:cNvSpPr>
            <a:spLocks noChangeArrowheads="1"/>
          </p:cNvSpPr>
          <p:nvPr/>
        </p:nvSpPr>
        <p:spPr bwMode="auto">
          <a:xfrm>
            <a:off x="4775200" y="1778000"/>
            <a:ext cx="3238500" cy="30734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9400" name="Line 7">
            <a:extLst>
              <a:ext uri="{FF2B5EF4-FFF2-40B4-BE49-F238E27FC236}">
                <a16:creationId xmlns:a16="http://schemas.microsoft.com/office/drawing/2014/main" id="{4F114632-DB2E-4039-A0B1-A9E60AA99CC7}"/>
              </a:ext>
            </a:extLst>
          </p:cNvPr>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1" name="Line 8">
            <a:extLst>
              <a:ext uri="{FF2B5EF4-FFF2-40B4-BE49-F238E27FC236}">
                <a16:creationId xmlns:a16="http://schemas.microsoft.com/office/drawing/2014/main" id="{A992142B-27C0-4C14-BBC4-2820CC6F22C0}"/>
              </a:ext>
            </a:extLst>
          </p:cNvPr>
          <p:cNvSpPr>
            <a:spLocks noChangeShapeType="1"/>
          </p:cNvSpPr>
          <p:nvPr/>
        </p:nvSpPr>
        <p:spPr bwMode="auto">
          <a:xfrm flipV="1">
            <a:off x="3009900" y="3327400"/>
            <a:ext cx="1905000" cy="1879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2" name="Text Box 9">
            <a:extLst>
              <a:ext uri="{FF2B5EF4-FFF2-40B4-BE49-F238E27FC236}">
                <a16:creationId xmlns:a16="http://schemas.microsoft.com/office/drawing/2014/main" id="{10F58D15-1BBD-44F6-8C76-DD84E192FC12}"/>
              </a:ext>
            </a:extLst>
          </p:cNvPr>
          <p:cNvSpPr txBox="1">
            <a:spLocks noChangeArrowheads="1"/>
          </p:cNvSpPr>
          <p:nvPr/>
        </p:nvSpPr>
        <p:spPr bwMode="auto">
          <a:xfrm>
            <a:off x="8132763" y="2112963"/>
            <a:ext cx="804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blank</a:t>
            </a:r>
          </a:p>
          <a:p>
            <a:pPr algn="ctr">
              <a:spcBef>
                <a:spcPct val="0"/>
              </a:spcBef>
              <a:buFontTx/>
              <a:buNone/>
            </a:pPr>
            <a:r>
              <a:rPr lang="en-US" altLang="en-US" sz="2000" b="0">
                <a:solidFill>
                  <a:srgbClr val="FFFF00"/>
                </a:solidFill>
                <a:latin typeface="Comic Sans MS" panose="030F0702030302020204" pitchFamily="66" charset="0"/>
              </a:rPr>
              <a:t>line</a:t>
            </a:r>
          </a:p>
        </p:txBody>
      </p:sp>
      <p:sp>
        <p:nvSpPr>
          <p:cNvPr id="59403" name="Line 10">
            <a:extLst>
              <a:ext uri="{FF2B5EF4-FFF2-40B4-BE49-F238E27FC236}">
                <a16:creationId xmlns:a16="http://schemas.microsoft.com/office/drawing/2014/main" id="{4C790099-5336-42CF-902C-C540F099166F}"/>
              </a:ext>
            </a:extLst>
          </p:cNvPr>
          <p:cNvSpPr>
            <a:spLocks noChangeShapeType="1"/>
          </p:cNvSpPr>
          <p:nvPr/>
        </p:nvSpPr>
        <p:spPr bwMode="auto">
          <a:xfrm flipH="1">
            <a:off x="7251700" y="2552700"/>
            <a:ext cx="9652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6">
            <a:extLst>
              <a:ext uri="{FF2B5EF4-FFF2-40B4-BE49-F238E27FC236}">
                <a16:creationId xmlns:a16="http://schemas.microsoft.com/office/drawing/2014/main" id="{A7C98C2F-0EF2-4457-975C-F0C064FC08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74C5C042-426B-425F-9E7F-CAD23649016D}" type="slidenum">
              <a:rPr lang="en-US" altLang="en-US" sz="1400" b="0">
                <a:latin typeface="Times New Roman" panose="02020603050405020304" pitchFamily="18" charset="0"/>
              </a:rPr>
              <a:pPr>
                <a:spcBef>
                  <a:spcPct val="0"/>
                </a:spcBef>
                <a:buFontTx/>
                <a:buNone/>
              </a:pPr>
              <a:t>72</a:t>
            </a:fld>
            <a:endParaRPr lang="en-US" altLang="en-US" sz="1400" b="0">
              <a:latin typeface="Times New Roman" panose="02020603050405020304" pitchFamily="18" charset="0"/>
            </a:endParaRPr>
          </a:p>
        </p:txBody>
      </p:sp>
      <p:sp>
        <p:nvSpPr>
          <p:cNvPr id="60419" name="Rectangle 2">
            <a:extLst>
              <a:ext uri="{FF2B5EF4-FFF2-40B4-BE49-F238E27FC236}">
                <a16:creationId xmlns:a16="http://schemas.microsoft.com/office/drawing/2014/main" id="{CAECC73E-CEBA-4D21-BD94-EC046A29822D}"/>
              </a:ext>
            </a:extLst>
          </p:cNvPr>
          <p:cNvSpPr>
            <a:spLocks noGrp="1" noChangeArrowheads="1"/>
          </p:cNvSpPr>
          <p:nvPr>
            <p:ph type="title"/>
          </p:nvPr>
        </p:nvSpPr>
        <p:spPr>
          <a:xfrm>
            <a:off x="533400" y="381000"/>
            <a:ext cx="8382000" cy="914400"/>
          </a:xfrm>
        </p:spPr>
        <p:txBody>
          <a:bodyPr/>
          <a:lstStyle/>
          <a:p>
            <a:pPr eaLnBrk="1" hangingPunct="1"/>
            <a:r>
              <a:rPr lang="en-US" altLang="en-US" sz="2600">
                <a:solidFill>
                  <a:srgbClr val="FFFF00"/>
                </a:solidFill>
              </a:rPr>
              <a:t>Message format: multimedia extensions</a:t>
            </a:r>
          </a:p>
        </p:txBody>
      </p:sp>
      <p:sp>
        <p:nvSpPr>
          <p:cNvPr id="60420" name="Rectangle 3">
            <a:extLst>
              <a:ext uri="{FF2B5EF4-FFF2-40B4-BE49-F238E27FC236}">
                <a16:creationId xmlns:a16="http://schemas.microsoft.com/office/drawing/2014/main" id="{8C4214B2-81C9-4AF3-85D6-9A0300FB1732}"/>
              </a:ext>
            </a:extLst>
          </p:cNvPr>
          <p:cNvSpPr>
            <a:spLocks noGrp="1" noChangeArrowheads="1"/>
          </p:cNvSpPr>
          <p:nvPr>
            <p:ph type="body" sz="half" idx="1"/>
          </p:nvPr>
        </p:nvSpPr>
        <p:spPr>
          <a:xfrm>
            <a:off x="495300" y="1524000"/>
            <a:ext cx="7327900" cy="4648200"/>
          </a:xfrm>
        </p:spPr>
        <p:txBody>
          <a:bodyPr/>
          <a:lstStyle/>
          <a:p>
            <a:pPr eaLnBrk="1" hangingPunct="1"/>
            <a:r>
              <a:rPr lang="en-US" altLang="en-US" sz="2200" b="0"/>
              <a:t>MIME: multimedia mail extension, RFC 2045, 2056</a:t>
            </a:r>
          </a:p>
          <a:p>
            <a:pPr eaLnBrk="1" hangingPunct="1"/>
            <a:r>
              <a:rPr lang="en-US" altLang="en-US" sz="2200" b="0"/>
              <a:t>additional lines in msg header declare MIME content type</a:t>
            </a:r>
          </a:p>
        </p:txBody>
      </p:sp>
      <p:sp>
        <p:nvSpPr>
          <p:cNvPr id="60421" name="Text Box 5">
            <a:extLst>
              <a:ext uri="{FF2B5EF4-FFF2-40B4-BE49-F238E27FC236}">
                <a16:creationId xmlns:a16="http://schemas.microsoft.com/office/drawing/2014/main" id="{27108F3E-51E0-4EA9-B685-FC5D655250B6}"/>
              </a:ext>
            </a:extLst>
          </p:cNvPr>
          <p:cNvSpPr txBox="1">
            <a:spLocks noChangeArrowheads="1"/>
          </p:cNvSpPr>
          <p:nvPr/>
        </p:nvSpPr>
        <p:spPr bwMode="auto">
          <a:xfrm>
            <a:off x="3968750" y="2851150"/>
            <a:ext cx="497840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r>
              <a:rPr lang="en-US" altLang="en-US" sz="1800">
                <a:solidFill>
                  <a:srgbClr val="FFFF00"/>
                </a:solidFill>
                <a:latin typeface="Courier New" panose="02070309020205020404" pitchFamily="49" charset="0"/>
              </a:rPr>
              <a:t>From: alice@crepes.fr </a:t>
            </a:r>
          </a:p>
          <a:p>
            <a:pPr>
              <a:spcBef>
                <a:spcPct val="0"/>
              </a:spcBef>
              <a:buFontTx/>
              <a:buNone/>
            </a:pPr>
            <a:r>
              <a:rPr lang="en-US" altLang="en-US" sz="1800">
                <a:solidFill>
                  <a:srgbClr val="FFFF00"/>
                </a:solidFill>
                <a:latin typeface="Courier New" panose="02070309020205020404" pitchFamily="49" charset="0"/>
              </a:rPr>
              <a:t>To: bob@hamburger.edu </a:t>
            </a:r>
          </a:p>
          <a:p>
            <a:pPr>
              <a:spcBef>
                <a:spcPct val="0"/>
              </a:spcBef>
              <a:buFontTx/>
              <a:buNone/>
            </a:pPr>
            <a:r>
              <a:rPr lang="en-US" altLang="en-US" sz="1800">
                <a:solidFill>
                  <a:srgbClr val="FFFF00"/>
                </a:solidFill>
                <a:latin typeface="Courier New" panose="02070309020205020404" pitchFamily="49" charset="0"/>
              </a:rPr>
              <a:t>Subject: Picture of yummy crepe. </a:t>
            </a:r>
          </a:p>
          <a:p>
            <a:pPr>
              <a:spcBef>
                <a:spcPct val="0"/>
              </a:spcBef>
              <a:buFontTx/>
              <a:buNone/>
            </a:pPr>
            <a:r>
              <a:rPr lang="en-US" altLang="en-US" sz="1800">
                <a:solidFill>
                  <a:srgbClr val="FFFF00"/>
                </a:solidFill>
                <a:latin typeface="Courier New" panose="02070309020205020404" pitchFamily="49" charset="0"/>
              </a:rPr>
              <a:t>MIME-Version: 1.0 </a:t>
            </a:r>
          </a:p>
          <a:p>
            <a:pPr>
              <a:spcBef>
                <a:spcPct val="0"/>
              </a:spcBef>
              <a:buFontTx/>
              <a:buNone/>
            </a:pPr>
            <a:r>
              <a:rPr lang="en-US" altLang="en-US" sz="1800">
                <a:solidFill>
                  <a:srgbClr val="FFFF00"/>
                </a:solidFill>
                <a:latin typeface="Courier New" panose="02070309020205020404" pitchFamily="49" charset="0"/>
              </a:rPr>
              <a:t>Content-Transfer-Encoding: base64 </a:t>
            </a:r>
          </a:p>
          <a:p>
            <a:pPr>
              <a:spcBef>
                <a:spcPct val="0"/>
              </a:spcBef>
              <a:buFontTx/>
              <a:buNone/>
            </a:pPr>
            <a:r>
              <a:rPr lang="en-US" altLang="en-US" sz="1800">
                <a:solidFill>
                  <a:srgbClr val="FFFF00"/>
                </a:solidFill>
                <a:latin typeface="Courier New" panose="02070309020205020404" pitchFamily="49" charset="0"/>
              </a:rPr>
              <a:t>Content-Type: image/jpeg </a:t>
            </a:r>
          </a:p>
          <a:p>
            <a:pPr>
              <a:spcBef>
                <a:spcPct val="0"/>
              </a:spcBef>
              <a:buFontTx/>
              <a:buNone/>
            </a:pPr>
            <a:endParaRPr lang="en-US" altLang="en-US" sz="1800">
              <a:solidFill>
                <a:srgbClr val="FFFF00"/>
              </a:solidFill>
              <a:latin typeface="Courier New" panose="02070309020205020404" pitchFamily="49" charset="0"/>
            </a:endParaRPr>
          </a:p>
          <a:p>
            <a:pPr>
              <a:spcBef>
                <a:spcPct val="0"/>
              </a:spcBef>
              <a:buFontTx/>
              <a:buNone/>
            </a:pPr>
            <a:r>
              <a:rPr lang="en-US" altLang="en-US" sz="1800">
                <a:solidFill>
                  <a:srgbClr val="FFFF00"/>
                </a:solidFill>
                <a:latin typeface="Courier New" panose="02070309020205020404" pitchFamily="49" charset="0"/>
              </a:rPr>
              <a:t>base64 encoded data ..... </a:t>
            </a:r>
          </a:p>
          <a:p>
            <a:pPr>
              <a:spcBef>
                <a:spcPct val="0"/>
              </a:spcBef>
              <a:buFontTx/>
              <a:buNone/>
            </a:pPr>
            <a:r>
              <a:rPr lang="en-US" altLang="en-US" sz="1800">
                <a:solidFill>
                  <a:srgbClr val="FFFF00"/>
                </a:solidFill>
                <a:latin typeface="Courier New" panose="02070309020205020404" pitchFamily="49" charset="0"/>
              </a:rPr>
              <a:t>......................... </a:t>
            </a:r>
          </a:p>
          <a:p>
            <a:pPr>
              <a:spcBef>
                <a:spcPct val="0"/>
              </a:spcBef>
              <a:buFontTx/>
              <a:buNone/>
            </a:pPr>
            <a:r>
              <a:rPr lang="en-US" altLang="en-US" sz="1800">
                <a:solidFill>
                  <a:srgbClr val="FFFF00"/>
                </a:solidFill>
                <a:latin typeface="Courier New" panose="02070309020205020404" pitchFamily="49" charset="0"/>
              </a:rPr>
              <a:t>......base64 encoded data </a:t>
            </a:r>
          </a:p>
          <a:p>
            <a:pPr>
              <a:spcBef>
                <a:spcPct val="0"/>
              </a:spcBef>
              <a:buFontTx/>
              <a:buNone/>
            </a:pPr>
            <a:r>
              <a:rPr lang="en-US" altLang="en-US" sz="1800">
                <a:solidFill>
                  <a:srgbClr val="FFFF00"/>
                </a:solidFill>
                <a:latin typeface="Courier New" panose="02070309020205020404" pitchFamily="49" charset="0"/>
              </a:rPr>
              <a:t> </a:t>
            </a:r>
          </a:p>
        </p:txBody>
      </p:sp>
      <p:sp>
        <p:nvSpPr>
          <p:cNvPr id="60422" name="Rectangle 6">
            <a:extLst>
              <a:ext uri="{FF2B5EF4-FFF2-40B4-BE49-F238E27FC236}">
                <a16:creationId xmlns:a16="http://schemas.microsoft.com/office/drawing/2014/main" id="{D05B30E3-EC54-4F3D-8ECA-6CC9884C28AF}"/>
              </a:ext>
            </a:extLst>
          </p:cNvPr>
          <p:cNvSpPr>
            <a:spLocks noChangeArrowheads="1"/>
          </p:cNvSpPr>
          <p:nvPr/>
        </p:nvSpPr>
        <p:spPr bwMode="auto">
          <a:xfrm>
            <a:off x="3943350" y="2851150"/>
            <a:ext cx="4737100" cy="292735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400" b="0">
              <a:solidFill>
                <a:srgbClr val="FFFF00"/>
              </a:solidFill>
              <a:latin typeface="Times New Roman" panose="02020603050405020304" pitchFamily="18" charset="0"/>
            </a:endParaRPr>
          </a:p>
        </p:txBody>
      </p:sp>
      <p:sp>
        <p:nvSpPr>
          <p:cNvPr id="60423" name="Text Box 7">
            <a:extLst>
              <a:ext uri="{FF2B5EF4-FFF2-40B4-BE49-F238E27FC236}">
                <a16:creationId xmlns:a16="http://schemas.microsoft.com/office/drawing/2014/main" id="{7F6015CF-2C3B-4B79-85E1-440E594EA4EC}"/>
              </a:ext>
            </a:extLst>
          </p:cNvPr>
          <p:cNvSpPr txBox="1">
            <a:spLocks noChangeArrowheads="1"/>
          </p:cNvSpPr>
          <p:nvPr/>
        </p:nvSpPr>
        <p:spPr bwMode="auto">
          <a:xfrm>
            <a:off x="114300" y="4348163"/>
            <a:ext cx="2825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r">
              <a:spcBef>
                <a:spcPct val="0"/>
              </a:spcBef>
              <a:buFontTx/>
              <a:buNone/>
            </a:pPr>
            <a:r>
              <a:rPr lang="en-US" altLang="en-US" sz="2000" b="0">
                <a:solidFill>
                  <a:srgbClr val="FFFF00"/>
                </a:solidFill>
                <a:latin typeface="Comic Sans MS" panose="030F0702030302020204" pitchFamily="66" charset="0"/>
              </a:rPr>
              <a:t>multimedia data</a:t>
            </a:r>
          </a:p>
          <a:p>
            <a:pPr algn="r">
              <a:spcBef>
                <a:spcPct val="0"/>
              </a:spcBef>
              <a:buFontTx/>
              <a:buNone/>
            </a:pPr>
            <a:r>
              <a:rPr lang="en-US" altLang="en-US" sz="2000" b="0">
                <a:solidFill>
                  <a:srgbClr val="FFFF00"/>
                </a:solidFill>
                <a:latin typeface="Comic Sans MS" panose="030F0702030302020204" pitchFamily="66" charset="0"/>
              </a:rPr>
              <a:t>type, subtype, </a:t>
            </a:r>
          </a:p>
          <a:p>
            <a:pPr algn="r">
              <a:spcBef>
                <a:spcPct val="0"/>
              </a:spcBef>
              <a:buFontTx/>
              <a:buNone/>
            </a:pPr>
            <a:r>
              <a:rPr lang="en-US" altLang="en-US" sz="2000" b="0">
                <a:solidFill>
                  <a:srgbClr val="FFFF00"/>
                </a:solidFill>
                <a:latin typeface="Comic Sans MS" panose="030F0702030302020204" pitchFamily="66" charset="0"/>
              </a:rPr>
              <a:t>parameter declaration</a:t>
            </a:r>
            <a:endParaRPr lang="en-US" altLang="en-US" sz="2400" b="0">
              <a:solidFill>
                <a:srgbClr val="FFFF00"/>
              </a:solidFill>
              <a:latin typeface="Times New Roman" panose="02020603050405020304" pitchFamily="18" charset="0"/>
            </a:endParaRPr>
          </a:p>
        </p:txBody>
      </p:sp>
      <p:sp>
        <p:nvSpPr>
          <p:cNvPr id="60424" name="Text Box 8">
            <a:extLst>
              <a:ext uri="{FF2B5EF4-FFF2-40B4-BE49-F238E27FC236}">
                <a16:creationId xmlns:a16="http://schemas.microsoft.com/office/drawing/2014/main" id="{1529FA28-77F2-43BD-BCD6-85495E78D370}"/>
              </a:ext>
            </a:extLst>
          </p:cNvPr>
          <p:cNvSpPr txBox="1">
            <a:spLocks noChangeArrowheads="1"/>
          </p:cNvSpPr>
          <p:nvPr/>
        </p:nvSpPr>
        <p:spPr bwMode="auto">
          <a:xfrm>
            <a:off x="900113" y="3560763"/>
            <a:ext cx="1943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r">
              <a:spcBef>
                <a:spcPct val="0"/>
              </a:spcBef>
              <a:buFontTx/>
              <a:buNone/>
            </a:pPr>
            <a:r>
              <a:rPr lang="en-US" altLang="en-US" sz="2000" b="0">
                <a:solidFill>
                  <a:srgbClr val="FFFF00"/>
                </a:solidFill>
                <a:latin typeface="Comic Sans MS" panose="030F0702030302020204" pitchFamily="66" charset="0"/>
              </a:rPr>
              <a:t>method used</a:t>
            </a:r>
          </a:p>
          <a:p>
            <a:pPr algn="r">
              <a:spcBef>
                <a:spcPct val="0"/>
              </a:spcBef>
              <a:buFontTx/>
              <a:buNone/>
            </a:pPr>
            <a:r>
              <a:rPr lang="en-US" altLang="en-US" sz="2000" b="0">
                <a:solidFill>
                  <a:srgbClr val="FFFF00"/>
                </a:solidFill>
                <a:latin typeface="Comic Sans MS" panose="030F0702030302020204" pitchFamily="66" charset="0"/>
              </a:rPr>
              <a:t>to encode data</a:t>
            </a:r>
            <a:endParaRPr lang="en-US" altLang="en-US" sz="2400" b="0">
              <a:solidFill>
                <a:srgbClr val="FFFF00"/>
              </a:solidFill>
              <a:latin typeface="Times New Roman" panose="02020603050405020304" pitchFamily="18" charset="0"/>
            </a:endParaRPr>
          </a:p>
        </p:txBody>
      </p:sp>
      <p:sp>
        <p:nvSpPr>
          <p:cNvPr id="60425" name="Text Box 9">
            <a:extLst>
              <a:ext uri="{FF2B5EF4-FFF2-40B4-BE49-F238E27FC236}">
                <a16:creationId xmlns:a16="http://schemas.microsoft.com/office/drawing/2014/main" id="{52C6B9E4-EFF1-474A-8825-EFA16A0A2B95}"/>
              </a:ext>
            </a:extLst>
          </p:cNvPr>
          <p:cNvSpPr txBox="1">
            <a:spLocks noChangeArrowheads="1"/>
          </p:cNvSpPr>
          <p:nvPr/>
        </p:nvSpPr>
        <p:spPr bwMode="auto">
          <a:xfrm>
            <a:off x="973138" y="3001963"/>
            <a:ext cx="185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MIME version</a:t>
            </a:r>
            <a:endParaRPr lang="en-US" altLang="en-US" sz="2400" b="0">
              <a:solidFill>
                <a:srgbClr val="FFFF00"/>
              </a:solidFill>
              <a:latin typeface="Times New Roman" panose="02020603050405020304" pitchFamily="18" charset="0"/>
            </a:endParaRPr>
          </a:p>
        </p:txBody>
      </p:sp>
      <p:sp>
        <p:nvSpPr>
          <p:cNvPr id="60426" name="Text Box 10">
            <a:extLst>
              <a:ext uri="{FF2B5EF4-FFF2-40B4-BE49-F238E27FC236}">
                <a16:creationId xmlns:a16="http://schemas.microsoft.com/office/drawing/2014/main" id="{DA9F16E5-4011-41C0-9C7F-A7AB1F351B01}"/>
              </a:ext>
            </a:extLst>
          </p:cNvPr>
          <p:cNvSpPr txBox="1">
            <a:spLocks noChangeArrowheads="1"/>
          </p:cNvSpPr>
          <p:nvPr/>
        </p:nvSpPr>
        <p:spPr bwMode="auto">
          <a:xfrm>
            <a:off x="1106488" y="5529263"/>
            <a:ext cx="1763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2000" b="0">
                <a:solidFill>
                  <a:srgbClr val="FFFF00"/>
                </a:solidFill>
                <a:latin typeface="Comic Sans MS" panose="030F0702030302020204" pitchFamily="66" charset="0"/>
              </a:rPr>
              <a:t>encoded data</a:t>
            </a:r>
            <a:endParaRPr lang="en-US" altLang="en-US" sz="2400" b="0">
              <a:solidFill>
                <a:srgbClr val="FFFF00"/>
              </a:solidFill>
              <a:latin typeface="Times New Roman" panose="02020603050405020304" pitchFamily="18" charset="0"/>
            </a:endParaRPr>
          </a:p>
        </p:txBody>
      </p:sp>
      <p:sp>
        <p:nvSpPr>
          <p:cNvPr id="60427" name="Line 11">
            <a:extLst>
              <a:ext uri="{FF2B5EF4-FFF2-40B4-BE49-F238E27FC236}">
                <a16:creationId xmlns:a16="http://schemas.microsoft.com/office/drawing/2014/main" id="{D3CFA53C-50C0-4A2A-9069-03A0293B9040}"/>
              </a:ext>
            </a:extLst>
          </p:cNvPr>
          <p:cNvSpPr>
            <a:spLocks noChangeShapeType="1"/>
          </p:cNvSpPr>
          <p:nvPr/>
        </p:nvSpPr>
        <p:spPr bwMode="auto">
          <a:xfrm>
            <a:off x="2857500" y="3276600"/>
            <a:ext cx="1155700" cy="5461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8" name="Line 12">
            <a:extLst>
              <a:ext uri="{FF2B5EF4-FFF2-40B4-BE49-F238E27FC236}">
                <a16:creationId xmlns:a16="http://schemas.microsoft.com/office/drawing/2014/main" id="{1AAEB201-2EB2-4F7F-9ACF-9E55958D8959}"/>
              </a:ext>
            </a:extLst>
          </p:cNvPr>
          <p:cNvSpPr>
            <a:spLocks noChangeShapeType="1"/>
          </p:cNvSpPr>
          <p:nvPr/>
        </p:nvSpPr>
        <p:spPr bwMode="auto">
          <a:xfrm>
            <a:off x="2832100" y="3911600"/>
            <a:ext cx="1181100" cy="1905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9" name="Line 13">
            <a:extLst>
              <a:ext uri="{FF2B5EF4-FFF2-40B4-BE49-F238E27FC236}">
                <a16:creationId xmlns:a16="http://schemas.microsoft.com/office/drawing/2014/main" id="{50CB37B4-669C-4413-873E-518E92261AFB}"/>
              </a:ext>
            </a:extLst>
          </p:cNvPr>
          <p:cNvSpPr>
            <a:spLocks noChangeShapeType="1"/>
          </p:cNvSpPr>
          <p:nvPr/>
        </p:nvSpPr>
        <p:spPr bwMode="auto">
          <a:xfrm flipV="1">
            <a:off x="2806700" y="4419600"/>
            <a:ext cx="1244600" cy="355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0" name="Line 14">
            <a:extLst>
              <a:ext uri="{FF2B5EF4-FFF2-40B4-BE49-F238E27FC236}">
                <a16:creationId xmlns:a16="http://schemas.microsoft.com/office/drawing/2014/main" id="{AD494B99-0C2F-41B2-AD55-8F76AA823ADD}"/>
              </a:ext>
            </a:extLst>
          </p:cNvPr>
          <p:cNvSpPr>
            <a:spLocks noChangeShapeType="1"/>
          </p:cNvSpPr>
          <p:nvPr/>
        </p:nvSpPr>
        <p:spPr bwMode="auto">
          <a:xfrm flipV="1">
            <a:off x="2844800" y="5168900"/>
            <a:ext cx="1003300" cy="508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1" name="Freeform 15">
            <a:extLst>
              <a:ext uri="{FF2B5EF4-FFF2-40B4-BE49-F238E27FC236}">
                <a16:creationId xmlns:a16="http://schemas.microsoft.com/office/drawing/2014/main" id="{41337C9F-DE36-4C70-863B-4733941895E1}"/>
              </a:ext>
            </a:extLst>
          </p:cNvPr>
          <p:cNvSpPr>
            <a:spLocks/>
          </p:cNvSpPr>
          <p:nvPr/>
        </p:nvSpPr>
        <p:spPr bwMode="auto">
          <a:xfrm>
            <a:off x="3871913" y="4810125"/>
            <a:ext cx="309562" cy="881063"/>
          </a:xfrm>
          <a:custGeom>
            <a:avLst/>
            <a:gdLst>
              <a:gd name="T0" fmla="*/ 2147483646 w 195"/>
              <a:gd name="T1" fmla="*/ 2147483646 h 555"/>
              <a:gd name="T2" fmla="*/ 0 w 195"/>
              <a:gd name="T3" fmla="*/ 0 h 555"/>
              <a:gd name="T4" fmla="*/ 0 w 195"/>
              <a:gd name="T5" fmla="*/ 2147483646 h 555"/>
              <a:gd name="T6" fmla="*/ 2147483646 w 195"/>
              <a:gd name="T7" fmla="*/ 2147483646 h 555"/>
              <a:gd name="T8" fmla="*/ 0 60000 65536"/>
              <a:gd name="T9" fmla="*/ 0 60000 65536"/>
              <a:gd name="T10" fmla="*/ 0 60000 65536"/>
              <a:gd name="T11" fmla="*/ 0 60000 65536"/>
              <a:gd name="T12" fmla="*/ 0 w 195"/>
              <a:gd name="T13" fmla="*/ 0 h 555"/>
              <a:gd name="T14" fmla="*/ 195 w 195"/>
              <a:gd name="T15" fmla="*/ 555 h 555"/>
            </a:gdLst>
            <a:ahLst/>
            <a:cxnLst>
              <a:cxn ang="T8">
                <a:pos x="T0" y="T1"/>
              </a:cxn>
              <a:cxn ang="T9">
                <a:pos x="T2" y="T3"/>
              </a:cxn>
              <a:cxn ang="T10">
                <a:pos x="T4" y="T5"/>
              </a:cxn>
              <a:cxn ang="T11">
                <a:pos x="T6" y="T7"/>
              </a:cxn>
            </a:cxnLst>
            <a:rect l="T12" t="T13" r="T14" b="T15"/>
            <a:pathLst>
              <a:path w="195" h="555">
                <a:moveTo>
                  <a:pt x="159" y="3"/>
                </a:moveTo>
                <a:lnTo>
                  <a:pt x="0" y="0"/>
                </a:lnTo>
                <a:lnTo>
                  <a:pt x="0" y="555"/>
                </a:lnTo>
                <a:lnTo>
                  <a:pt x="195" y="552"/>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55071A7C-BC78-4E60-918C-1C150BE771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786DD1FB-26F3-471E-8974-D8D437BE500A}" type="slidenum">
              <a:rPr lang="en-US" altLang="en-US" sz="1400" b="0">
                <a:latin typeface="Times New Roman" panose="02020603050405020304" pitchFamily="18" charset="0"/>
              </a:rPr>
              <a:pPr>
                <a:spcBef>
                  <a:spcPct val="0"/>
                </a:spcBef>
                <a:buFontTx/>
                <a:buNone/>
              </a:pPr>
              <a:t>73</a:t>
            </a:fld>
            <a:endParaRPr lang="en-US" altLang="en-US" sz="1400" b="0">
              <a:latin typeface="Times New Roman" panose="02020603050405020304" pitchFamily="18" charset="0"/>
            </a:endParaRPr>
          </a:p>
        </p:txBody>
      </p:sp>
      <p:sp>
        <p:nvSpPr>
          <p:cNvPr id="61443" name="AutoShape 3">
            <a:hlinkClick r:id="" action="ppaction://hlinkshowjump?jump=nextslide" highlightClick="1"/>
            <a:extLst>
              <a:ext uri="{FF2B5EF4-FFF2-40B4-BE49-F238E27FC236}">
                <a16:creationId xmlns:a16="http://schemas.microsoft.com/office/drawing/2014/main" id="{156050E4-703B-47AD-99B5-545FD922CEF6}"/>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61444" name="AutoShape 4">
            <a:hlinkClick r:id="" action="ppaction://hlinkshowjump?jump=previousslide" highlightClick="1"/>
            <a:extLst>
              <a:ext uri="{FF2B5EF4-FFF2-40B4-BE49-F238E27FC236}">
                <a16:creationId xmlns:a16="http://schemas.microsoft.com/office/drawing/2014/main" id="{B373F6F3-B6AE-4A1B-82B4-60FA606249BE}"/>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59397" name="Rectangle 28">
            <a:extLst>
              <a:ext uri="{FF2B5EF4-FFF2-40B4-BE49-F238E27FC236}">
                <a16:creationId xmlns:a16="http://schemas.microsoft.com/office/drawing/2014/main" id="{FD8AB6F2-58A4-4C5C-8B45-5D037D4F8AAC}"/>
              </a:ext>
            </a:extLst>
          </p:cNvPr>
          <p:cNvSpPr>
            <a:spLocks noChangeArrowheads="1"/>
          </p:cNvSpPr>
          <p:nvPr/>
        </p:nvSpPr>
        <p:spPr bwMode="auto">
          <a:xfrm>
            <a:off x="381000" y="609600"/>
            <a:ext cx="8382000" cy="381000"/>
          </a:xfrm>
          <a:prstGeom prst="rect">
            <a:avLst/>
          </a:prstGeom>
          <a:noFill/>
          <a:ln w="9525">
            <a:noFill/>
            <a:miter lim="800000"/>
            <a:headEnd/>
            <a:tailEnd/>
          </a:ln>
        </p:spPr>
        <p:txBody>
          <a:bodyPr anchor="ctr"/>
          <a:lstStyle/>
          <a:p>
            <a:pPr eaLnBrk="1" hangingPunct="1">
              <a:defRPr/>
            </a:pPr>
            <a:r>
              <a:rPr lang="en-US" dirty="0">
                <a:solidFill>
                  <a:srgbClr val="FFFF00"/>
                </a:solidFill>
                <a:latin typeface="+mj-lt"/>
              </a:rPr>
              <a:t>II.5. </a:t>
            </a:r>
            <a:r>
              <a:rPr lang="en-US" dirty="0" err="1">
                <a:solidFill>
                  <a:srgbClr val="FFFF00"/>
                </a:solidFill>
                <a:latin typeface="+mj-lt"/>
              </a:rPr>
              <a:t>Dịch</a:t>
            </a:r>
            <a:r>
              <a:rPr lang="en-US" dirty="0">
                <a:solidFill>
                  <a:srgbClr val="FFFF00"/>
                </a:solidFill>
                <a:latin typeface="+mj-lt"/>
              </a:rPr>
              <a:t> </a:t>
            </a:r>
            <a:r>
              <a:rPr lang="en-US" dirty="0" err="1">
                <a:solidFill>
                  <a:srgbClr val="FFFF00"/>
                </a:solidFill>
                <a:latin typeface="+mj-lt"/>
              </a:rPr>
              <a:t>vụ</a:t>
            </a:r>
            <a:r>
              <a:rPr lang="en-US" dirty="0">
                <a:solidFill>
                  <a:srgbClr val="FFFF00"/>
                </a:solidFill>
                <a:latin typeface="+mj-lt"/>
              </a:rPr>
              <a:t> </a:t>
            </a:r>
            <a:r>
              <a:rPr lang="en-US" dirty="0" err="1">
                <a:solidFill>
                  <a:srgbClr val="FFFF00"/>
                </a:solidFill>
                <a:latin typeface="+mj-lt"/>
              </a:rPr>
              <a:t>tên</a:t>
            </a:r>
            <a:r>
              <a:rPr lang="en-US" dirty="0">
                <a:solidFill>
                  <a:srgbClr val="FFFF00"/>
                </a:solidFill>
                <a:latin typeface="+mj-lt"/>
              </a:rPr>
              <a:t> </a:t>
            </a:r>
            <a:r>
              <a:rPr lang="en-US" dirty="0" err="1">
                <a:solidFill>
                  <a:srgbClr val="FFFF00"/>
                </a:solidFill>
                <a:latin typeface="+mj-lt"/>
              </a:rPr>
              <a:t>miền</a:t>
            </a:r>
            <a:r>
              <a:rPr lang="en-US" dirty="0">
                <a:solidFill>
                  <a:srgbClr val="FFFF00"/>
                </a:solidFill>
                <a:latin typeface="+mj-lt"/>
              </a:rPr>
              <a:t> DNS</a:t>
            </a:r>
          </a:p>
          <a:p>
            <a:pPr eaLnBrk="1" hangingPunct="1">
              <a:defRPr/>
            </a:pPr>
            <a:endParaRPr lang="en-US" dirty="0">
              <a:solidFill>
                <a:srgbClr val="FFFF00"/>
              </a:solidFill>
              <a:latin typeface=".VnBlack" pitchFamily="34" charset="0"/>
            </a:endParaRPr>
          </a:p>
        </p:txBody>
      </p:sp>
      <p:sp>
        <p:nvSpPr>
          <p:cNvPr id="61446" name="Rectangle 1">
            <a:extLst>
              <a:ext uri="{FF2B5EF4-FFF2-40B4-BE49-F238E27FC236}">
                <a16:creationId xmlns:a16="http://schemas.microsoft.com/office/drawing/2014/main" id="{7EBD87FE-0930-4527-805E-5265850D3D64}"/>
              </a:ext>
            </a:extLst>
          </p:cNvPr>
          <p:cNvSpPr>
            <a:spLocks noChangeArrowheads="1"/>
          </p:cNvSpPr>
          <p:nvPr/>
        </p:nvSpPr>
        <p:spPr bwMode="auto">
          <a:xfrm>
            <a:off x="533400" y="838200"/>
            <a:ext cx="7924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nSpc>
                <a:spcPct val="120000"/>
              </a:lnSpc>
              <a:spcBef>
                <a:spcPct val="0"/>
              </a:spcBef>
              <a:buFontTx/>
              <a:buNone/>
            </a:pPr>
            <a:r>
              <a:rPr lang="en-US" altLang="en-US" sz="2000" b="0">
                <a:solidFill>
                  <a:srgbClr val="FFFFFF"/>
                </a:solidFill>
                <a:latin typeface="Arial (body)"/>
                <a:ea typeface="Times New Roman" panose="02020603050405020304" pitchFamily="18" charset="0"/>
                <a:cs typeface="Arial" panose="020B0604020202020204" pitchFamily="34" charset="0"/>
              </a:rPr>
              <a:t>DNS (</a:t>
            </a:r>
            <a:r>
              <a:rPr lang="en-US" altLang="en-US" sz="2000" b="0" i="1">
                <a:solidFill>
                  <a:srgbClr val="FFFFFF"/>
                </a:solidFill>
                <a:latin typeface="Arial (body)"/>
                <a:ea typeface="Times New Roman" panose="02020603050405020304" pitchFamily="18" charset="0"/>
                <a:cs typeface="Arial" panose="020B0604020202020204" pitchFamily="34" charset="0"/>
              </a:rPr>
              <a:t>Domain Name System)</a:t>
            </a:r>
            <a:r>
              <a:rPr lang="en-US" altLang="en-US" sz="2000" b="0">
                <a:solidFill>
                  <a:srgbClr val="FFFFFF"/>
                </a:solidFill>
                <a:latin typeface="Arial (body)"/>
                <a:ea typeface="Times New Roman" panose="02020603050405020304" pitchFamily="18" charset="0"/>
                <a:cs typeface="Arial" panose="020B0604020202020204" pitchFamily="34" charset="0"/>
              </a:rPr>
              <a:t>, là Hệ thống tên miền được phát minh vào năm 1984 cho Internet, chỉ một hệ thống cho phép thiết lập tương ứng giữa địa chỉ IP và tên miền. Hệ thống tên miền (DNS) là một hệ thống đặt tên theo thứ tự cho máy vi tính, dịch vụ, hoặc bất kì nguồn lực tham gia vào Internet. Nó liên kết nhiều thông tin đa dạng với tên miền được gán cho những người tham gia. Quan trọng nhất là, nó chuyển tên miền có ý nghĩa cho con người vào số định danh (nhị phân), liên kết với các trang thiết bị mạng cho các mục đích định vị và địa chỉ hóa các thiết bị khắp thế giới.</a:t>
            </a:r>
          </a:p>
          <a:p>
            <a:pPr>
              <a:lnSpc>
                <a:spcPct val="120000"/>
              </a:lnSpc>
              <a:spcBef>
                <a:spcPct val="0"/>
              </a:spcBef>
              <a:buFontTx/>
              <a:buNone/>
            </a:pPr>
            <a:r>
              <a:rPr lang="en-US" altLang="en-US" sz="2000" b="0">
                <a:solidFill>
                  <a:schemeClr val="bg1"/>
                </a:solidFill>
                <a:latin typeface="Arial (body)"/>
                <a:ea typeface="Times New Roman" panose="02020603050405020304" pitchFamily="18" charset="0"/>
                <a:cs typeface="Arial" panose="020B0604020202020204" pitchFamily="34" charset="0"/>
              </a:rPr>
              <a:t>Ánh xạ tương ứng thường được sử dụng để giải thích hệ thống tên miền là, nó phục vụ như một "Danh bạ điện thoại" để tìm trên Internet bằng cách dịch tên máy chủ máy tính thành địa chỉ IP Ví dụ, www.example.com dịch thành 208.77.188.166.</a:t>
            </a:r>
          </a:p>
          <a:p>
            <a:pPr>
              <a:lnSpc>
                <a:spcPct val="120000"/>
              </a:lnSpc>
              <a:spcBef>
                <a:spcPct val="0"/>
              </a:spcBef>
              <a:buFontTx/>
              <a:buNone/>
            </a:pPr>
            <a:r>
              <a:rPr lang="en-US" altLang="en-US" sz="2000" b="0">
                <a:solidFill>
                  <a:schemeClr val="bg1"/>
                </a:solidFill>
                <a:latin typeface="Arial (body)"/>
                <a:ea typeface="Times New Roman" panose="02020603050405020304" pitchFamily="18" charset="0"/>
                <a:cs typeface="Arial" panose="020B0604020202020204" pitchFamily="34" charset="0"/>
              </a:rPr>
              <a:t>Hệ thống tên miền có thể chỉ định tên miền cho các nhóm người sử dụng Internet trong một cách có ý nghĩa, độc lập với các địa điểm</a:t>
            </a:r>
            <a:endParaRPr lang="en-US" altLang="en-US" sz="2000" b="0">
              <a:solidFill>
                <a:srgbClr val="FFFFFF"/>
              </a:solidFill>
              <a:latin typeface="Arial (body)"/>
              <a:ea typeface="Times New Roman" panose="02020603050405020304" pitchFamily="18" charset="0"/>
              <a:cs typeface="Arial" panose="020B0604020202020204" pitchFamily="34" charset="0"/>
            </a:endParaRP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9B475DA0-CF89-462C-A0C4-39CC675CD4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E2ECF361-A98F-44A1-93A1-CD4B6B33516C}" type="slidenum">
              <a:rPr lang="en-US" altLang="en-US" sz="1400" b="0">
                <a:latin typeface="Times New Roman" panose="02020603050405020304" pitchFamily="18" charset="0"/>
              </a:rPr>
              <a:pPr>
                <a:spcBef>
                  <a:spcPct val="0"/>
                </a:spcBef>
                <a:buFontTx/>
                <a:buNone/>
              </a:pPr>
              <a:t>74</a:t>
            </a:fld>
            <a:endParaRPr lang="en-US" altLang="en-US" sz="1400" b="0">
              <a:latin typeface="Times New Roman" panose="02020603050405020304" pitchFamily="18" charset="0"/>
            </a:endParaRPr>
          </a:p>
        </p:txBody>
      </p:sp>
      <p:sp>
        <p:nvSpPr>
          <p:cNvPr id="62467" name="AutoShape 3">
            <a:hlinkClick r:id="" action="ppaction://hlinkshowjump?jump=nextslide" highlightClick="1"/>
            <a:extLst>
              <a:ext uri="{FF2B5EF4-FFF2-40B4-BE49-F238E27FC236}">
                <a16:creationId xmlns:a16="http://schemas.microsoft.com/office/drawing/2014/main" id="{614B0A40-C2A9-4E0B-94D7-24C23D0DD4E9}"/>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62468" name="AutoShape 4">
            <a:hlinkClick r:id="" action="ppaction://hlinkshowjump?jump=previousslide" highlightClick="1"/>
            <a:extLst>
              <a:ext uri="{FF2B5EF4-FFF2-40B4-BE49-F238E27FC236}">
                <a16:creationId xmlns:a16="http://schemas.microsoft.com/office/drawing/2014/main" id="{F8697B8A-1A89-410F-A306-70B50E98E5AB}"/>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79873" name="Rectangle 1">
            <a:extLst>
              <a:ext uri="{FF2B5EF4-FFF2-40B4-BE49-F238E27FC236}">
                <a16:creationId xmlns:a16="http://schemas.microsoft.com/office/drawing/2014/main" id="{DD91C2B3-9A0D-4973-A369-83375F9F9F35}"/>
              </a:ext>
            </a:extLst>
          </p:cNvPr>
          <p:cNvSpPr>
            <a:spLocks noChangeArrowheads="1"/>
          </p:cNvSpPr>
          <p:nvPr/>
        </p:nvSpPr>
        <p:spPr bwMode="auto">
          <a:xfrm>
            <a:off x="533400" y="609600"/>
            <a:ext cx="7924800" cy="4851400"/>
          </a:xfrm>
          <a:prstGeom prst="rect">
            <a:avLst/>
          </a:prstGeom>
          <a:noFill/>
          <a:ln w="9525">
            <a:noFill/>
            <a:miter lim="800000"/>
            <a:headEnd/>
            <a:tailEnd/>
          </a:ln>
          <a:effectLst/>
        </p:spPr>
        <p:txBody>
          <a:bodyPr anchor="ctr">
            <a:spAutoFit/>
          </a:bodyPr>
          <a:lstStyle/>
          <a:p>
            <a:pPr algn="just">
              <a:lnSpc>
                <a:spcPct val="130000"/>
              </a:lnSpc>
              <a:defRPr/>
            </a:pPr>
            <a:r>
              <a:rPr lang="en-US" sz="2000" b="0" dirty="0" err="1">
                <a:latin typeface="+mn-lt"/>
              </a:rPr>
              <a:t>của</a:t>
            </a:r>
            <a:r>
              <a:rPr lang="en-US" sz="2000" b="0" dirty="0">
                <a:latin typeface="+mn-lt"/>
              </a:rPr>
              <a:t> </a:t>
            </a:r>
            <a:r>
              <a:rPr lang="en-US" sz="2000" b="0" dirty="0" err="1">
                <a:latin typeface="+mn-lt"/>
              </a:rPr>
              <a:t>người</a:t>
            </a:r>
            <a:r>
              <a:rPr lang="en-US" sz="2000" b="0" dirty="0">
                <a:latin typeface="+mn-lt"/>
              </a:rPr>
              <a:t> </a:t>
            </a:r>
            <a:r>
              <a:rPr lang="en-US" sz="2000" b="0" dirty="0" err="1">
                <a:latin typeface="+mn-lt"/>
              </a:rPr>
              <a:t>sử</a:t>
            </a:r>
            <a:r>
              <a:rPr lang="en-US" sz="2000" b="0" dirty="0">
                <a:latin typeface="+mn-lt"/>
              </a:rPr>
              <a:t> </a:t>
            </a:r>
            <a:r>
              <a:rPr lang="en-US" sz="2000" b="0" dirty="0" err="1">
                <a:latin typeface="+mn-lt"/>
              </a:rPr>
              <a:t>dụng</a:t>
            </a:r>
            <a:r>
              <a:rPr lang="en-US" sz="2000" b="0" dirty="0">
                <a:latin typeface="+mn-lt"/>
              </a:rPr>
              <a:t>. </a:t>
            </a:r>
            <a:r>
              <a:rPr lang="en-US" sz="2000" b="0" dirty="0" err="1">
                <a:latin typeface="+mn-lt"/>
              </a:rPr>
              <a:t>Điều</a:t>
            </a:r>
            <a:r>
              <a:rPr lang="en-US" sz="2000" b="0" dirty="0">
                <a:latin typeface="+mn-lt"/>
              </a:rPr>
              <a:t> </a:t>
            </a:r>
            <a:r>
              <a:rPr lang="en-US" sz="2000" b="0" dirty="0" err="1">
                <a:latin typeface="+mn-lt"/>
              </a:rPr>
              <a:t>này</a:t>
            </a:r>
            <a:r>
              <a:rPr lang="en-US" sz="2000" b="0" dirty="0">
                <a:latin typeface="+mn-lt"/>
              </a:rPr>
              <a:t> </a:t>
            </a:r>
            <a:r>
              <a:rPr lang="en-US" sz="2000" b="0" dirty="0" err="1">
                <a:latin typeface="+mn-lt"/>
              </a:rPr>
              <a:t>cho</a:t>
            </a:r>
            <a:r>
              <a:rPr lang="en-US" sz="2000" b="0" dirty="0">
                <a:latin typeface="+mn-lt"/>
              </a:rPr>
              <a:t> </a:t>
            </a:r>
            <a:r>
              <a:rPr lang="en-US" sz="2000" b="0" dirty="0" err="1">
                <a:latin typeface="+mn-lt"/>
              </a:rPr>
              <a:t>phép</a:t>
            </a:r>
            <a:r>
              <a:rPr lang="en-US" sz="2000" b="0" dirty="0">
                <a:latin typeface="+mn-lt"/>
              </a:rPr>
              <a:t> WWW </a:t>
            </a:r>
            <a:r>
              <a:rPr lang="en-US" sz="2000" b="0" dirty="0" err="1">
                <a:latin typeface="+mn-lt"/>
              </a:rPr>
              <a:t>siêu</a:t>
            </a:r>
            <a:r>
              <a:rPr lang="en-US" sz="2000" b="0" dirty="0">
                <a:latin typeface="+mn-lt"/>
              </a:rPr>
              <a:t> </a:t>
            </a:r>
            <a:r>
              <a:rPr lang="en-US" sz="2000" b="0" dirty="0" err="1">
                <a:latin typeface="+mn-lt"/>
              </a:rPr>
              <a:t>liên</a:t>
            </a:r>
            <a:r>
              <a:rPr lang="en-US" sz="2000" b="0" dirty="0">
                <a:latin typeface="+mn-lt"/>
              </a:rPr>
              <a:t> </a:t>
            </a:r>
            <a:r>
              <a:rPr lang="en-US" sz="2000" b="0" dirty="0" err="1">
                <a:latin typeface="+mn-lt"/>
              </a:rPr>
              <a:t>kết</a:t>
            </a:r>
            <a:r>
              <a:rPr lang="en-US" sz="2000" b="0" dirty="0">
                <a:latin typeface="+mn-lt"/>
              </a:rPr>
              <a:t> </a:t>
            </a:r>
            <a:r>
              <a:rPr lang="en-US" sz="2000" b="0" dirty="0" err="1">
                <a:latin typeface="+mn-lt"/>
              </a:rPr>
              <a:t>và</a:t>
            </a:r>
            <a:r>
              <a:rPr lang="en-US" sz="2000" b="0" dirty="0">
                <a:latin typeface="+mn-lt"/>
              </a:rPr>
              <a:t> </a:t>
            </a:r>
            <a:r>
              <a:rPr lang="en-US" sz="2000" b="0" dirty="0" err="1">
                <a:latin typeface="+mn-lt"/>
              </a:rPr>
              <a:t>trao</a:t>
            </a:r>
            <a:r>
              <a:rPr lang="en-US" sz="2000" b="0" dirty="0">
                <a:latin typeface="+mn-lt"/>
              </a:rPr>
              <a:t> </a:t>
            </a:r>
            <a:r>
              <a:rPr lang="en-US" sz="2000" b="0" dirty="0" err="1">
                <a:latin typeface="+mn-lt"/>
              </a:rPr>
              <a:t>đổi</a:t>
            </a:r>
            <a:r>
              <a:rPr lang="en-US" sz="2000" b="0" dirty="0">
                <a:latin typeface="+mn-lt"/>
              </a:rPr>
              <a:t> </a:t>
            </a:r>
            <a:r>
              <a:rPr lang="en-US" sz="2000" b="0" dirty="0" err="1">
                <a:latin typeface="+mn-lt"/>
              </a:rPr>
              <a:t>thông</a:t>
            </a:r>
            <a:r>
              <a:rPr lang="en-US" sz="2000" b="0" dirty="0">
                <a:latin typeface="+mn-lt"/>
              </a:rPr>
              <a:t> tin </a:t>
            </a:r>
            <a:r>
              <a:rPr lang="en-US" sz="2000" b="0" dirty="0" err="1">
                <a:latin typeface="+mn-lt"/>
              </a:rPr>
              <a:t>trên</a:t>
            </a:r>
            <a:r>
              <a:rPr lang="en-US" sz="2000" b="0" dirty="0">
                <a:latin typeface="+mn-lt"/>
              </a:rPr>
              <a:t> Internet </a:t>
            </a:r>
            <a:r>
              <a:rPr lang="en-US" sz="2000" b="0" dirty="0" err="1">
                <a:latin typeface="+mn-lt"/>
              </a:rPr>
              <a:t>có</a:t>
            </a:r>
            <a:r>
              <a:rPr lang="en-US" sz="2000" b="0" dirty="0">
                <a:latin typeface="+mn-lt"/>
              </a:rPr>
              <a:t> </a:t>
            </a:r>
            <a:r>
              <a:rPr lang="en-US" sz="2000" b="0" dirty="0" err="1">
                <a:latin typeface="+mn-lt"/>
              </a:rPr>
              <a:t>thể</a:t>
            </a:r>
            <a:r>
              <a:rPr lang="en-US" sz="2000" b="0" dirty="0">
                <a:latin typeface="+mn-lt"/>
              </a:rPr>
              <a:t> </a:t>
            </a:r>
            <a:r>
              <a:rPr lang="en-US" sz="2000" b="0" dirty="0" err="1">
                <a:latin typeface="+mn-lt"/>
              </a:rPr>
              <a:t>duy</a:t>
            </a:r>
            <a:r>
              <a:rPr lang="en-US" sz="2000" b="0" dirty="0">
                <a:latin typeface="+mn-lt"/>
              </a:rPr>
              <a:t> </a:t>
            </a:r>
            <a:r>
              <a:rPr lang="en-US" sz="2000" b="0" dirty="0" err="1">
                <a:latin typeface="+mn-lt"/>
              </a:rPr>
              <a:t>trì</a:t>
            </a:r>
            <a:r>
              <a:rPr lang="en-US" sz="2000" b="0" dirty="0">
                <a:latin typeface="+mn-lt"/>
              </a:rPr>
              <a:t> </a:t>
            </a:r>
            <a:r>
              <a:rPr lang="en-US" sz="2000" b="0" dirty="0" err="1">
                <a:latin typeface="+mn-lt"/>
              </a:rPr>
              <a:t>ổn</a:t>
            </a:r>
            <a:r>
              <a:rPr lang="en-US" sz="2000" b="0" dirty="0">
                <a:latin typeface="+mn-lt"/>
              </a:rPr>
              <a:t> </a:t>
            </a:r>
            <a:r>
              <a:rPr lang="en-US" sz="2000" b="0" dirty="0" err="1">
                <a:latin typeface="+mn-lt"/>
              </a:rPr>
              <a:t>định</a:t>
            </a:r>
            <a:r>
              <a:rPr lang="en-US" sz="2000" b="0" dirty="0">
                <a:latin typeface="+mn-lt"/>
              </a:rPr>
              <a:t> </a:t>
            </a:r>
            <a:r>
              <a:rPr lang="en-US" sz="2000" b="0" dirty="0" err="1">
                <a:latin typeface="+mn-lt"/>
              </a:rPr>
              <a:t>và</a:t>
            </a:r>
            <a:r>
              <a:rPr lang="en-US" sz="2000" b="0" dirty="0">
                <a:latin typeface="+mn-lt"/>
              </a:rPr>
              <a:t> </a:t>
            </a:r>
            <a:r>
              <a:rPr lang="en-US" sz="2000" b="0" dirty="0" err="1">
                <a:latin typeface="+mn-lt"/>
              </a:rPr>
              <a:t>cố</a:t>
            </a:r>
            <a:r>
              <a:rPr lang="en-US" sz="2000" b="0" dirty="0">
                <a:latin typeface="+mn-lt"/>
              </a:rPr>
              <a:t> </a:t>
            </a:r>
            <a:r>
              <a:rPr lang="en-US" sz="2000" b="0" dirty="0" err="1">
                <a:latin typeface="+mn-lt"/>
              </a:rPr>
              <a:t>định</a:t>
            </a:r>
            <a:r>
              <a:rPr lang="en-US" sz="2000" b="0" dirty="0">
                <a:latin typeface="+mn-lt"/>
              </a:rPr>
              <a:t> </a:t>
            </a:r>
            <a:r>
              <a:rPr lang="en-US" sz="2000" b="0" dirty="0" err="1">
                <a:latin typeface="+mn-lt"/>
              </a:rPr>
              <a:t>ngay</a:t>
            </a:r>
            <a:r>
              <a:rPr lang="en-US" sz="2000" b="0" dirty="0">
                <a:latin typeface="+mn-lt"/>
              </a:rPr>
              <a:t> </a:t>
            </a:r>
            <a:r>
              <a:rPr lang="en-US" sz="2000" b="0" dirty="0" err="1">
                <a:latin typeface="+mn-lt"/>
              </a:rPr>
              <a:t>cả</a:t>
            </a:r>
            <a:r>
              <a:rPr lang="en-US" sz="2000" b="0" dirty="0">
                <a:latin typeface="+mn-lt"/>
              </a:rPr>
              <a:t> </a:t>
            </a:r>
            <a:r>
              <a:rPr lang="en-US" sz="2000" b="0" dirty="0" err="1">
                <a:latin typeface="+mn-lt"/>
              </a:rPr>
              <a:t>khi</a:t>
            </a:r>
            <a:r>
              <a:rPr lang="en-US" sz="2000" b="0" dirty="0">
                <a:latin typeface="+mn-lt"/>
              </a:rPr>
              <a:t> </a:t>
            </a:r>
            <a:r>
              <a:rPr lang="en-US" sz="2000" b="0" dirty="0" err="1">
                <a:latin typeface="+mn-lt"/>
              </a:rPr>
              <a:t>định</a:t>
            </a:r>
            <a:r>
              <a:rPr lang="en-US" sz="2000" b="0" dirty="0">
                <a:latin typeface="+mn-lt"/>
              </a:rPr>
              <a:t> </a:t>
            </a:r>
            <a:r>
              <a:rPr lang="en-US" sz="2000" b="0" dirty="0" err="1">
                <a:latin typeface="+mn-lt"/>
              </a:rPr>
              <a:t>tuyến</a:t>
            </a:r>
            <a:r>
              <a:rPr lang="en-US" sz="2000" b="0" dirty="0">
                <a:latin typeface="+mn-lt"/>
              </a:rPr>
              <a:t> </a:t>
            </a:r>
            <a:r>
              <a:rPr lang="en-US" sz="2000" b="0" dirty="0" err="1">
                <a:latin typeface="+mn-lt"/>
              </a:rPr>
              <a:t>dòng</a:t>
            </a:r>
            <a:r>
              <a:rPr lang="en-US" sz="2000" b="0" dirty="0">
                <a:latin typeface="+mn-lt"/>
              </a:rPr>
              <a:t> Internet </a:t>
            </a:r>
            <a:r>
              <a:rPr lang="en-US" sz="2000" b="0" dirty="0" err="1">
                <a:latin typeface="+mn-lt"/>
              </a:rPr>
              <a:t>thay</a:t>
            </a:r>
            <a:r>
              <a:rPr lang="en-US" sz="2000" b="0" dirty="0">
                <a:latin typeface="+mn-lt"/>
              </a:rPr>
              <a:t> </a:t>
            </a:r>
            <a:r>
              <a:rPr lang="en-US" sz="2000" b="0" dirty="0" err="1">
                <a:latin typeface="+mn-lt"/>
              </a:rPr>
              <a:t>đổi</a:t>
            </a:r>
            <a:r>
              <a:rPr lang="en-US" sz="2000" b="0" dirty="0">
                <a:latin typeface="+mn-lt"/>
              </a:rPr>
              <a:t> </a:t>
            </a:r>
            <a:r>
              <a:rPr lang="en-US" sz="2000" b="0" dirty="0" err="1">
                <a:latin typeface="+mn-lt"/>
              </a:rPr>
              <a:t>hoặc</a:t>
            </a:r>
            <a:r>
              <a:rPr lang="en-US" sz="2000" b="0" dirty="0">
                <a:latin typeface="+mn-lt"/>
              </a:rPr>
              <a:t> </a:t>
            </a:r>
            <a:r>
              <a:rPr lang="en-US" sz="2000" b="0" dirty="0" err="1">
                <a:latin typeface="+mn-lt"/>
              </a:rPr>
              <a:t>những</a:t>
            </a:r>
            <a:r>
              <a:rPr lang="en-US" sz="2000" b="0" dirty="0">
                <a:latin typeface="+mn-lt"/>
              </a:rPr>
              <a:t> </a:t>
            </a:r>
            <a:r>
              <a:rPr lang="en-US" sz="2000" b="0" dirty="0" err="1">
                <a:latin typeface="+mn-lt"/>
              </a:rPr>
              <a:t>người</a:t>
            </a:r>
            <a:r>
              <a:rPr lang="en-US" sz="2000" b="0" dirty="0">
                <a:latin typeface="+mn-lt"/>
              </a:rPr>
              <a:t> </a:t>
            </a:r>
            <a:r>
              <a:rPr lang="en-US" sz="2000" b="0" dirty="0" err="1">
                <a:latin typeface="+mn-lt"/>
              </a:rPr>
              <a:t>tham</a:t>
            </a:r>
            <a:r>
              <a:rPr lang="en-US" sz="2000" b="0" dirty="0">
                <a:latin typeface="+mn-lt"/>
              </a:rPr>
              <a:t> </a:t>
            </a:r>
            <a:r>
              <a:rPr lang="en-US" sz="2000" b="0" dirty="0" err="1">
                <a:latin typeface="+mn-lt"/>
              </a:rPr>
              <a:t>gia</a:t>
            </a:r>
            <a:r>
              <a:rPr lang="en-US" sz="2000" b="0" dirty="0">
                <a:latin typeface="+mn-lt"/>
              </a:rPr>
              <a:t> </a:t>
            </a:r>
            <a:r>
              <a:rPr lang="en-US" sz="2000" b="0" dirty="0" err="1">
                <a:latin typeface="+mn-lt"/>
              </a:rPr>
              <a:t>sử</a:t>
            </a:r>
            <a:r>
              <a:rPr lang="en-US" sz="2000" b="0" dirty="0">
                <a:latin typeface="+mn-lt"/>
              </a:rPr>
              <a:t> </a:t>
            </a:r>
            <a:r>
              <a:rPr lang="en-US" sz="2000" b="0" dirty="0" err="1">
                <a:latin typeface="+mn-lt"/>
              </a:rPr>
              <a:t>dụng</a:t>
            </a:r>
            <a:r>
              <a:rPr lang="en-US" sz="2000" b="0" dirty="0">
                <a:latin typeface="+mn-lt"/>
              </a:rPr>
              <a:t> </a:t>
            </a:r>
            <a:r>
              <a:rPr lang="en-US" sz="2000" b="0" dirty="0" err="1">
                <a:latin typeface="+mn-lt"/>
              </a:rPr>
              <a:t>một</a:t>
            </a:r>
            <a:r>
              <a:rPr lang="en-US" sz="2000" b="0" dirty="0">
                <a:latin typeface="+mn-lt"/>
              </a:rPr>
              <a:t> </a:t>
            </a:r>
            <a:r>
              <a:rPr lang="en-US" sz="2000" b="0" dirty="0" err="1">
                <a:latin typeface="+mn-lt"/>
              </a:rPr>
              <a:t>thiết</a:t>
            </a:r>
            <a:r>
              <a:rPr lang="en-US" sz="2000" b="0" dirty="0">
                <a:latin typeface="+mn-lt"/>
              </a:rPr>
              <a:t> </a:t>
            </a:r>
            <a:r>
              <a:rPr lang="en-US" sz="2000" b="0" dirty="0" err="1">
                <a:latin typeface="+mn-lt"/>
              </a:rPr>
              <a:t>bị</a:t>
            </a:r>
            <a:r>
              <a:rPr lang="en-US" sz="2000" b="0" dirty="0">
                <a:latin typeface="+mn-lt"/>
              </a:rPr>
              <a:t> </a:t>
            </a:r>
            <a:r>
              <a:rPr lang="en-US" sz="2000" b="0" dirty="0" err="1">
                <a:latin typeface="+mn-lt"/>
              </a:rPr>
              <a:t>di</a:t>
            </a:r>
            <a:r>
              <a:rPr lang="en-US" sz="2000" b="0" dirty="0">
                <a:latin typeface="+mn-lt"/>
              </a:rPr>
              <a:t> </a:t>
            </a:r>
            <a:r>
              <a:rPr lang="en-US" sz="2000" b="0" dirty="0" err="1">
                <a:latin typeface="+mn-lt"/>
              </a:rPr>
              <a:t>động</a:t>
            </a:r>
            <a:r>
              <a:rPr lang="en-US" sz="2000" b="0" dirty="0">
                <a:latin typeface="+mn-lt"/>
              </a:rPr>
              <a:t>. </a:t>
            </a:r>
          </a:p>
          <a:p>
            <a:pPr algn="just" eaLnBrk="1" hangingPunct="1">
              <a:lnSpc>
                <a:spcPct val="130000"/>
              </a:lnSpc>
              <a:defRPr/>
            </a:pPr>
            <a:r>
              <a:rPr lang="en-US" sz="2000" b="0" dirty="0" err="1">
                <a:latin typeface="+mn-lt"/>
              </a:rPr>
              <a:t>Hệ</a:t>
            </a:r>
            <a:r>
              <a:rPr lang="en-US" sz="2000" b="0" dirty="0">
                <a:latin typeface="+mn-lt"/>
              </a:rPr>
              <a:t> </a:t>
            </a:r>
            <a:r>
              <a:rPr lang="en-US" sz="2000" b="0" dirty="0" err="1">
                <a:latin typeface="+mn-lt"/>
              </a:rPr>
              <a:t>thống</a:t>
            </a:r>
            <a:r>
              <a:rPr lang="en-US" sz="2000" b="0" dirty="0">
                <a:latin typeface="+mn-lt"/>
              </a:rPr>
              <a:t> </a:t>
            </a:r>
            <a:r>
              <a:rPr lang="en-US" sz="2000" b="0" dirty="0" err="1">
                <a:latin typeface="+mn-lt"/>
              </a:rPr>
              <a:t>tên</a:t>
            </a:r>
            <a:r>
              <a:rPr lang="en-US" sz="2000" b="0" dirty="0">
                <a:latin typeface="+mn-lt"/>
              </a:rPr>
              <a:t> </a:t>
            </a:r>
            <a:r>
              <a:rPr lang="en-US" sz="2000" b="0" dirty="0" err="1">
                <a:latin typeface="+mn-lt"/>
              </a:rPr>
              <a:t>miền</a:t>
            </a:r>
            <a:r>
              <a:rPr lang="en-US" sz="2000" b="0" dirty="0">
                <a:latin typeface="+mn-lt"/>
              </a:rPr>
              <a:t> </a:t>
            </a:r>
            <a:r>
              <a:rPr lang="en-US" sz="2000" b="0" dirty="0" err="1">
                <a:latin typeface="+mn-lt"/>
              </a:rPr>
              <a:t>phân</a:t>
            </a:r>
            <a:r>
              <a:rPr lang="en-US" sz="2000" b="0" dirty="0">
                <a:latin typeface="+mn-lt"/>
              </a:rPr>
              <a:t> </a:t>
            </a:r>
            <a:r>
              <a:rPr lang="en-US" sz="2000" b="0" dirty="0" err="1">
                <a:latin typeface="+mn-lt"/>
              </a:rPr>
              <a:t>phối</a:t>
            </a:r>
            <a:r>
              <a:rPr lang="en-US" sz="2000" b="0" dirty="0">
                <a:latin typeface="+mn-lt"/>
              </a:rPr>
              <a:t> </a:t>
            </a:r>
            <a:r>
              <a:rPr lang="en-US" sz="2000" b="0" dirty="0" err="1">
                <a:latin typeface="+mn-lt"/>
              </a:rPr>
              <a:t>trách</a:t>
            </a:r>
            <a:r>
              <a:rPr lang="en-US" sz="2000" b="0" dirty="0">
                <a:latin typeface="+mn-lt"/>
              </a:rPr>
              <a:t> </a:t>
            </a:r>
            <a:r>
              <a:rPr lang="en-US" sz="2000" b="0" dirty="0" err="1">
                <a:latin typeface="+mn-lt"/>
              </a:rPr>
              <a:t>nhiệm</a:t>
            </a:r>
            <a:r>
              <a:rPr lang="en-US" sz="2000" b="0" dirty="0">
                <a:latin typeface="+mn-lt"/>
              </a:rPr>
              <a:t> </a:t>
            </a:r>
            <a:r>
              <a:rPr lang="en-US" sz="2000" b="0" dirty="0" err="1">
                <a:latin typeface="+mn-lt"/>
              </a:rPr>
              <a:t>gán</a:t>
            </a:r>
            <a:r>
              <a:rPr lang="en-US" sz="2000" b="0" dirty="0">
                <a:latin typeface="+mn-lt"/>
              </a:rPr>
              <a:t> </a:t>
            </a:r>
            <a:r>
              <a:rPr lang="en-US" sz="2000" b="0" dirty="0" err="1">
                <a:latin typeface="+mn-lt"/>
              </a:rPr>
              <a:t>tên</a:t>
            </a:r>
            <a:r>
              <a:rPr lang="en-US" sz="2000" b="0" dirty="0">
                <a:latin typeface="+mn-lt"/>
              </a:rPr>
              <a:t> </a:t>
            </a:r>
            <a:r>
              <a:rPr lang="en-US" sz="2000" b="0" dirty="0" err="1">
                <a:latin typeface="+mn-lt"/>
              </a:rPr>
              <a:t>miền</a:t>
            </a:r>
            <a:r>
              <a:rPr lang="en-US" sz="2000" b="0" dirty="0">
                <a:latin typeface="+mn-lt"/>
              </a:rPr>
              <a:t> </a:t>
            </a:r>
            <a:r>
              <a:rPr lang="en-US" sz="2000" b="0" dirty="0" err="1">
                <a:latin typeface="+mn-lt"/>
              </a:rPr>
              <a:t>và</a:t>
            </a:r>
            <a:r>
              <a:rPr lang="en-US" sz="2000" b="0" dirty="0">
                <a:latin typeface="+mn-lt"/>
              </a:rPr>
              <a:t> </a:t>
            </a:r>
            <a:r>
              <a:rPr lang="en-US" sz="2000" b="0" dirty="0" err="1">
                <a:latin typeface="+mn-lt"/>
              </a:rPr>
              <a:t>lập</a:t>
            </a:r>
            <a:r>
              <a:rPr lang="en-US" sz="2000" b="0" dirty="0">
                <a:latin typeface="+mn-lt"/>
              </a:rPr>
              <a:t> </a:t>
            </a:r>
            <a:r>
              <a:rPr lang="en-US" sz="2000" b="0" dirty="0" err="1">
                <a:latin typeface="+mn-lt"/>
              </a:rPr>
              <a:t>bản</a:t>
            </a:r>
            <a:r>
              <a:rPr lang="en-US" sz="2000" b="0" dirty="0">
                <a:latin typeface="+mn-lt"/>
              </a:rPr>
              <a:t> </a:t>
            </a:r>
            <a:r>
              <a:rPr lang="en-US" sz="2000" b="0" dirty="0" err="1">
                <a:latin typeface="+mn-lt"/>
              </a:rPr>
              <a:t>đồ</a:t>
            </a:r>
            <a:r>
              <a:rPr lang="en-US" sz="2000" b="0" dirty="0">
                <a:latin typeface="+mn-lt"/>
              </a:rPr>
              <a:t> </a:t>
            </a:r>
            <a:r>
              <a:rPr lang="en-US" sz="2000" b="0" dirty="0" err="1">
                <a:latin typeface="+mn-lt"/>
              </a:rPr>
              <a:t>những</a:t>
            </a:r>
            <a:r>
              <a:rPr lang="en-US" sz="2000" b="0" dirty="0">
                <a:latin typeface="+mn-lt"/>
              </a:rPr>
              <a:t> </a:t>
            </a:r>
            <a:r>
              <a:rPr lang="en-US" sz="2000" b="0" dirty="0" err="1">
                <a:latin typeface="+mn-lt"/>
              </a:rPr>
              <a:t>tên</a:t>
            </a:r>
            <a:r>
              <a:rPr lang="en-US" sz="2000" b="0" dirty="0">
                <a:latin typeface="+mn-lt"/>
              </a:rPr>
              <a:t> </a:t>
            </a:r>
            <a:r>
              <a:rPr lang="en-US" sz="2000" b="0" dirty="0" err="1">
                <a:latin typeface="+mn-lt"/>
              </a:rPr>
              <a:t>tới</a:t>
            </a:r>
            <a:r>
              <a:rPr lang="en-US" sz="2000" b="0" dirty="0">
                <a:latin typeface="+mn-lt"/>
              </a:rPr>
              <a:t> </a:t>
            </a:r>
            <a:r>
              <a:rPr lang="en-US" sz="2000" b="0" dirty="0" err="1">
                <a:latin typeface="+mn-lt"/>
              </a:rPr>
              <a:t>địa</a:t>
            </a:r>
            <a:r>
              <a:rPr lang="en-US" sz="2000" b="0" dirty="0">
                <a:latin typeface="+mn-lt"/>
              </a:rPr>
              <a:t> </a:t>
            </a:r>
            <a:r>
              <a:rPr lang="en-US" sz="2000" b="0" dirty="0" err="1">
                <a:latin typeface="+mn-lt"/>
              </a:rPr>
              <a:t>chỉ</a:t>
            </a:r>
            <a:r>
              <a:rPr lang="en-US" sz="2000" b="0" dirty="0">
                <a:latin typeface="+mn-lt"/>
              </a:rPr>
              <a:t> IP </a:t>
            </a:r>
            <a:r>
              <a:rPr lang="en-US" sz="2000" b="0" dirty="0" err="1">
                <a:latin typeface="+mn-lt"/>
              </a:rPr>
              <a:t>bằng</a:t>
            </a:r>
            <a:r>
              <a:rPr lang="en-US" sz="2000" b="0" dirty="0">
                <a:latin typeface="+mn-lt"/>
              </a:rPr>
              <a:t> </a:t>
            </a:r>
            <a:r>
              <a:rPr lang="en-US" sz="2000" b="0" dirty="0" err="1">
                <a:latin typeface="+mn-lt"/>
              </a:rPr>
              <a:t>cách</a:t>
            </a:r>
            <a:r>
              <a:rPr lang="en-US" sz="2000" b="0" dirty="0">
                <a:latin typeface="+mn-lt"/>
              </a:rPr>
              <a:t> </a:t>
            </a:r>
            <a:r>
              <a:rPr lang="en-US" sz="2000" b="0" dirty="0" err="1">
                <a:latin typeface="+mn-lt"/>
              </a:rPr>
              <a:t>định</a:t>
            </a:r>
            <a:r>
              <a:rPr lang="en-US" sz="2000" b="0" dirty="0">
                <a:latin typeface="+mn-lt"/>
              </a:rPr>
              <a:t> </a:t>
            </a:r>
            <a:r>
              <a:rPr lang="en-US" sz="2000" b="0" dirty="0" err="1">
                <a:latin typeface="+mn-lt"/>
              </a:rPr>
              <a:t>rõ</a:t>
            </a:r>
            <a:r>
              <a:rPr lang="en-US" sz="2000" b="0" dirty="0">
                <a:latin typeface="+mn-lt"/>
              </a:rPr>
              <a:t> </a:t>
            </a:r>
            <a:r>
              <a:rPr lang="en-US" sz="2000" b="0" dirty="0" err="1">
                <a:latin typeface="+mn-lt"/>
              </a:rPr>
              <a:t>những</a:t>
            </a:r>
            <a:r>
              <a:rPr lang="en-US" sz="2000" b="0" dirty="0">
                <a:latin typeface="+mn-lt"/>
              </a:rPr>
              <a:t> </a:t>
            </a:r>
            <a:r>
              <a:rPr lang="en-US" sz="2000" b="0" dirty="0" err="1">
                <a:latin typeface="+mn-lt"/>
              </a:rPr>
              <a:t>máy</a:t>
            </a:r>
            <a:r>
              <a:rPr lang="en-US" sz="2000" b="0" dirty="0">
                <a:latin typeface="+mn-lt"/>
              </a:rPr>
              <a:t> </a:t>
            </a:r>
            <a:r>
              <a:rPr lang="en-US" sz="2000" b="0" dirty="0" err="1">
                <a:latin typeface="+mn-lt"/>
              </a:rPr>
              <a:t>chủ</a:t>
            </a:r>
            <a:r>
              <a:rPr lang="en-US" sz="2000" b="0" dirty="0">
                <a:latin typeface="+mn-lt"/>
              </a:rPr>
              <a:t> </a:t>
            </a:r>
            <a:r>
              <a:rPr lang="en-US" sz="2000" b="0" dirty="0" err="1">
                <a:latin typeface="+mn-lt"/>
              </a:rPr>
              <a:t>có</a:t>
            </a:r>
            <a:r>
              <a:rPr lang="en-US" sz="2000" b="0" dirty="0">
                <a:latin typeface="+mn-lt"/>
              </a:rPr>
              <a:t> </a:t>
            </a:r>
            <a:r>
              <a:rPr lang="en-US" sz="2000" b="0" dirty="0" err="1">
                <a:latin typeface="+mn-lt"/>
              </a:rPr>
              <a:t>thẩm</a:t>
            </a:r>
            <a:r>
              <a:rPr lang="en-US" sz="2000" b="0" dirty="0">
                <a:latin typeface="+mn-lt"/>
              </a:rPr>
              <a:t> </a:t>
            </a:r>
            <a:r>
              <a:rPr lang="en-US" sz="2000" b="0" dirty="0" err="1">
                <a:latin typeface="+mn-lt"/>
              </a:rPr>
              <a:t>quyền</a:t>
            </a:r>
            <a:r>
              <a:rPr lang="en-US" sz="2000" b="0" dirty="0">
                <a:latin typeface="+mn-lt"/>
              </a:rPr>
              <a:t> </a:t>
            </a:r>
            <a:r>
              <a:rPr lang="en-US" sz="2000" b="0" dirty="0" err="1">
                <a:latin typeface="+mn-lt"/>
              </a:rPr>
              <a:t>cho</a:t>
            </a:r>
            <a:r>
              <a:rPr lang="en-US" sz="2000" b="0" dirty="0">
                <a:latin typeface="+mn-lt"/>
              </a:rPr>
              <a:t> </a:t>
            </a:r>
            <a:r>
              <a:rPr lang="en-US" sz="2000" b="0" dirty="0" err="1">
                <a:latin typeface="+mn-lt"/>
              </a:rPr>
              <a:t>mỗi</a:t>
            </a:r>
            <a:r>
              <a:rPr lang="en-US" sz="2000" b="0" dirty="0">
                <a:latin typeface="+mn-lt"/>
              </a:rPr>
              <a:t> </a:t>
            </a:r>
            <a:r>
              <a:rPr lang="en-US" sz="2000" b="0" dirty="0" err="1">
                <a:latin typeface="+mn-lt"/>
              </a:rPr>
              <a:t>tên</a:t>
            </a:r>
            <a:r>
              <a:rPr lang="en-US" sz="2000" b="0" dirty="0">
                <a:latin typeface="+mn-lt"/>
              </a:rPr>
              <a:t> </a:t>
            </a:r>
            <a:r>
              <a:rPr lang="en-US" sz="2000" b="0" dirty="0" err="1">
                <a:latin typeface="+mn-lt"/>
              </a:rPr>
              <a:t>miền</a:t>
            </a:r>
            <a:r>
              <a:rPr lang="en-US" sz="2000" b="0" dirty="0">
                <a:latin typeface="+mn-lt"/>
              </a:rPr>
              <a:t>. </a:t>
            </a:r>
            <a:r>
              <a:rPr lang="en-US" sz="2000" b="0" dirty="0" err="1">
                <a:latin typeface="+mn-lt"/>
              </a:rPr>
              <a:t>Những</a:t>
            </a:r>
            <a:r>
              <a:rPr lang="en-US" sz="2000" b="0" dirty="0">
                <a:latin typeface="+mn-lt"/>
              </a:rPr>
              <a:t> </a:t>
            </a:r>
            <a:r>
              <a:rPr lang="en-US" sz="2000" b="0" dirty="0" err="1">
                <a:latin typeface="+mn-lt"/>
              </a:rPr>
              <a:t>máy</a:t>
            </a:r>
            <a:r>
              <a:rPr lang="en-US" sz="2000" b="0" dirty="0">
                <a:latin typeface="+mn-lt"/>
              </a:rPr>
              <a:t> </a:t>
            </a:r>
            <a:r>
              <a:rPr lang="en-US" sz="2000" b="0" dirty="0" err="1">
                <a:latin typeface="+mn-lt"/>
              </a:rPr>
              <a:t>chủ</a:t>
            </a:r>
            <a:r>
              <a:rPr lang="en-US" sz="2000" b="0" dirty="0">
                <a:latin typeface="+mn-lt"/>
              </a:rPr>
              <a:t> </a:t>
            </a:r>
            <a:r>
              <a:rPr lang="en-US" sz="2000" b="0" dirty="0" err="1">
                <a:latin typeface="+mn-lt"/>
              </a:rPr>
              <a:t>có</a:t>
            </a:r>
            <a:r>
              <a:rPr lang="en-US" sz="2000" b="0" dirty="0">
                <a:latin typeface="+mn-lt"/>
              </a:rPr>
              <a:t> </a:t>
            </a:r>
            <a:r>
              <a:rPr lang="en-US" sz="2000" b="0" dirty="0" err="1">
                <a:latin typeface="+mn-lt"/>
              </a:rPr>
              <a:t>tên</a:t>
            </a:r>
            <a:r>
              <a:rPr lang="en-US" sz="2000" b="0" dirty="0">
                <a:latin typeface="+mn-lt"/>
              </a:rPr>
              <a:t> </a:t>
            </a:r>
            <a:r>
              <a:rPr lang="en-US" sz="2000" b="0" dirty="0" err="1">
                <a:latin typeface="+mn-lt"/>
              </a:rPr>
              <a:t>thẩm</a:t>
            </a:r>
            <a:r>
              <a:rPr lang="en-US" sz="2000" b="0" dirty="0">
                <a:latin typeface="+mn-lt"/>
              </a:rPr>
              <a:t> </a:t>
            </a:r>
            <a:r>
              <a:rPr lang="en-US" sz="2000" b="0" dirty="0" err="1">
                <a:latin typeface="+mn-lt"/>
              </a:rPr>
              <a:t>quyền</a:t>
            </a:r>
            <a:r>
              <a:rPr lang="en-US" sz="2000" b="0" dirty="0">
                <a:latin typeface="+mn-lt"/>
              </a:rPr>
              <a:t> </a:t>
            </a:r>
            <a:r>
              <a:rPr lang="en-US" sz="2000" b="0" dirty="0" err="1">
                <a:latin typeface="+mn-lt"/>
              </a:rPr>
              <a:t>được</a:t>
            </a:r>
            <a:r>
              <a:rPr lang="en-US" sz="2000" b="0" dirty="0">
                <a:latin typeface="+mn-lt"/>
              </a:rPr>
              <a:t> </a:t>
            </a:r>
            <a:r>
              <a:rPr lang="en-US" sz="2000" b="0" dirty="0" err="1">
                <a:latin typeface="+mn-lt"/>
              </a:rPr>
              <a:t>phân</a:t>
            </a:r>
            <a:r>
              <a:rPr lang="en-US" sz="2000" b="0" dirty="0">
                <a:latin typeface="+mn-lt"/>
              </a:rPr>
              <a:t> </a:t>
            </a:r>
            <a:r>
              <a:rPr lang="en-US" sz="2000" b="0" dirty="0" err="1">
                <a:latin typeface="+mn-lt"/>
              </a:rPr>
              <a:t>công</a:t>
            </a:r>
            <a:r>
              <a:rPr lang="en-US" sz="2000" b="0" dirty="0">
                <a:latin typeface="+mn-lt"/>
              </a:rPr>
              <a:t> </a:t>
            </a:r>
            <a:r>
              <a:rPr lang="en-US" sz="2000" b="0" dirty="0" err="1">
                <a:latin typeface="+mn-lt"/>
              </a:rPr>
              <a:t>chịu</a:t>
            </a:r>
            <a:r>
              <a:rPr lang="en-US" sz="2000" b="0" dirty="0">
                <a:latin typeface="+mn-lt"/>
              </a:rPr>
              <a:t> </a:t>
            </a:r>
            <a:r>
              <a:rPr lang="en-US" sz="2000" b="0" dirty="0" err="1">
                <a:latin typeface="+mn-lt"/>
              </a:rPr>
              <a:t>trách</a:t>
            </a:r>
            <a:r>
              <a:rPr lang="en-US" sz="2000" b="0" dirty="0">
                <a:latin typeface="+mn-lt"/>
              </a:rPr>
              <a:t> </a:t>
            </a:r>
            <a:r>
              <a:rPr lang="en-US" sz="2000" b="0" dirty="0" err="1">
                <a:latin typeface="+mn-lt"/>
              </a:rPr>
              <a:t>nhiệm</a:t>
            </a:r>
            <a:r>
              <a:rPr lang="en-US" sz="2000" b="0" dirty="0">
                <a:latin typeface="+mn-lt"/>
              </a:rPr>
              <a:t> </a:t>
            </a:r>
            <a:r>
              <a:rPr lang="en-US" sz="2000" b="0" dirty="0" err="1">
                <a:latin typeface="+mn-lt"/>
              </a:rPr>
              <a:t>đối</a:t>
            </a:r>
            <a:r>
              <a:rPr lang="en-US" sz="2000" b="0" dirty="0">
                <a:latin typeface="+mn-lt"/>
              </a:rPr>
              <a:t> </a:t>
            </a:r>
            <a:r>
              <a:rPr lang="en-US" sz="2000" b="0" dirty="0" err="1">
                <a:latin typeface="+mn-lt"/>
              </a:rPr>
              <a:t>với</a:t>
            </a:r>
            <a:r>
              <a:rPr lang="en-US" sz="2000" b="0" dirty="0">
                <a:latin typeface="+mn-lt"/>
              </a:rPr>
              <a:t> </a:t>
            </a:r>
            <a:r>
              <a:rPr lang="en-US" sz="2000" b="0" dirty="0" err="1">
                <a:latin typeface="+mn-lt"/>
              </a:rPr>
              <a:t>tên</a:t>
            </a:r>
            <a:r>
              <a:rPr lang="en-US" sz="2000" b="0" dirty="0">
                <a:latin typeface="+mn-lt"/>
              </a:rPr>
              <a:t> </a:t>
            </a:r>
            <a:r>
              <a:rPr lang="en-US" sz="2000" b="0" dirty="0" err="1">
                <a:latin typeface="+mn-lt"/>
              </a:rPr>
              <a:t>miền</a:t>
            </a:r>
            <a:r>
              <a:rPr lang="en-US" sz="2000" b="0" dirty="0">
                <a:latin typeface="+mn-lt"/>
              </a:rPr>
              <a:t> </a:t>
            </a:r>
            <a:r>
              <a:rPr lang="en-US" sz="2000" b="0" dirty="0" err="1">
                <a:latin typeface="+mn-lt"/>
              </a:rPr>
              <a:t>riêng</a:t>
            </a:r>
            <a:r>
              <a:rPr lang="en-US" sz="2000" b="0" dirty="0">
                <a:latin typeface="+mn-lt"/>
              </a:rPr>
              <a:t> </a:t>
            </a:r>
            <a:r>
              <a:rPr lang="en-US" sz="2000" b="0" dirty="0" err="1">
                <a:latin typeface="+mn-lt"/>
              </a:rPr>
              <a:t>của</a:t>
            </a:r>
            <a:r>
              <a:rPr lang="en-US" sz="2000" b="0" dirty="0">
                <a:latin typeface="+mn-lt"/>
              </a:rPr>
              <a:t> </a:t>
            </a:r>
            <a:r>
              <a:rPr lang="en-US" sz="2000" b="0" dirty="0" err="1">
                <a:latin typeface="+mn-lt"/>
              </a:rPr>
              <a:t>họ</a:t>
            </a:r>
            <a:r>
              <a:rPr lang="en-US" sz="2000" b="0" dirty="0">
                <a:latin typeface="+mn-lt"/>
              </a:rPr>
              <a:t>, </a:t>
            </a:r>
            <a:r>
              <a:rPr lang="en-US" sz="2000" b="0" dirty="0" err="1">
                <a:latin typeface="+mn-lt"/>
              </a:rPr>
              <a:t>và</a:t>
            </a:r>
            <a:r>
              <a:rPr lang="en-US" sz="2000" b="0" dirty="0">
                <a:latin typeface="+mn-lt"/>
              </a:rPr>
              <a:t> </a:t>
            </a:r>
            <a:r>
              <a:rPr lang="en-US" sz="2000" b="0" dirty="0" err="1">
                <a:latin typeface="+mn-lt"/>
              </a:rPr>
              <a:t>lần</a:t>
            </a:r>
            <a:r>
              <a:rPr lang="en-US" sz="2000" b="0" dirty="0">
                <a:latin typeface="+mn-lt"/>
              </a:rPr>
              <a:t> </a:t>
            </a:r>
            <a:r>
              <a:rPr lang="en-US" sz="2000" b="0" dirty="0" err="1">
                <a:latin typeface="+mn-lt"/>
              </a:rPr>
              <a:t>lượt</a:t>
            </a:r>
            <a:r>
              <a:rPr lang="en-US" sz="2000" b="0" dirty="0">
                <a:latin typeface="+mn-lt"/>
              </a:rPr>
              <a:t> </a:t>
            </a:r>
            <a:r>
              <a:rPr lang="en-US" sz="2000" b="0" dirty="0" err="1">
                <a:latin typeface="+mn-lt"/>
              </a:rPr>
              <a:t>có</a:t>
            </a:r>
            <a:r>
              <a:rPr lang="en-US" sz="2000" b="0" dirty="0">
                <a:latin typeface="+mn-lt"/>
              </a:rPr>
              <a:t> </a:t>
            </a:r>
            <a:r>
              <a:rPr lang="en-US" sz="2000" b="0" dirty="0" err="1">
                <a:latin typeface="+mn-lt"/>
              </a:rPr>
              <a:t>thể</a:t>
            </a:r>
            <a:r>
              <a:rPr lang="en-US" sz="2000" b="0" dirty="0">
                <a:latin typeface="+mn-lt"/>
              </a:rPr>
              <a:t> </a:t>
            </a:r>
            <a:r>
              <a:rPr lang="en-US" sz="2000" b="0" dirty="0" err="1">
                <a:latin typeface="+mn-lt"/>
              </a:rPr>
              <a:t>chỉ</a:t>
            </a:r>
            <a:r>
              <a:rPr lang="en-US" sz="2000" b="0" dirty="0">
                <a:latin typeface="+mn-lt"/>
              </a:rPr>
              <a:t> </a:t>
            </a:r>
            <a:r>
              <a:rPr lang="en-US" sz="2000" b="0" dirty="0" err="1">
                <a:latin typeface="+mn-lt"/>
              </a:rPr>
              <a:t>định</a:t>
            </a:r>
            <a:r>
              <a:rPr lang="en-US" sz="2000" b="0" dirty="0">
                <a:latin typeface="+mn-lt"/>
              </a:rPr>
              <a:t> </a:t>
            </a:r>
            <a:r>
              <a:rPr lang="en-US" sz="2000" b="0" dirty="0" err="1">
                <a:latin typeface="+mn-lt"/>
              </a:rPr>
              <a:t>tên</a:t>
            </a:r>
            <a:r>
              <a:rPr lang="en-US" sz="2000" b="0" dirty="0">
                <a:latin typeface="+mn-lt"/>
              </a:rPr>
              <a:t> </a:t>
            </a:r>
            <a:r>
              <a:rPr lang="en-US" sz="2000" b="0" dirty="0" err="1">
                <a:latin typeface="+mn-lt"/>
              </a:rPr>
              <a:t>máy</a:t>
            </a:r>
            <a:r>
              <a:rPr lang="en-US" sz="2000" b="0" dirty="0">
                <a:latin typeface="+mn-lt"/>
              </a:rPr>
              <a:t> </a:t>
            </a:r>
            <a:r>
              <a:rPr lang="en-US" sz="2000" b="0" dirty="0" err="1">
                <a:latin typeface="+mn-lt"/>
              </a:rPr>
              <a:t>chủ</a:t>
            </a:r>
            <a:r>
              <a:rPr lang="en-US" sz="2000" b="0" dirty="0">
                <a:latin typeface="+mn-lt"/>
              </a:rPr>
              <a:t> </a:t>
            </a:r>
            <a:r>
              <a:rPr lang="en-US" sz="2000" b="0" dirty="0" err="1">
                <a:latin typeface="+mn-lt"/>
              </a:rPr>
              <a:t>khác</a:t>
            </a:r>
            <a:r>
              <a:rPr lang="en-US" sz="2000" b="0" dirty="0">
                <a:latin typeface="+mn-lt"/>
              </a:rPr>
              <a:t> </a:t>
            </a:r>
            <a:r>
              <a:rPr lang="en-US" sz="2000" b="0" dirty="0" err="1">
                <a:latin typeface="+mn-lt"/>
              </a:rPr>
              <a:t>độc</a:t>
            </a:r>
            <a:r>
              <a:rPr lang="en-US" sz="2000" b="0" dirty="0">
                <a:latin typeface="+mn-lt"/>
              </a:rPr>
              <a:t> </a:t>
            </a:r>
            <a:r>
              <a:rPr lang="en-US" sz="2000" b="0" dirty="0" err="1">
                <a:latin typeface="+mn-lt"/>
              </a:rPr>
              <a:t>quyền</a:t>
            </a:r>
            <a:r>
              <a:rPr lang="en-US" sz="2000" b="0" dirty="0">
                <a:latin typeface="+mn-lt"/>
              </a:rPr>
              <a:t> </a:t>
            </a:r>
            <a:r>
              <a:rPr lang="en-US" sz="2000" b="0" dirty="0" err="1">
                <a:latin typeface="+mn-lt"/>
              </a:rPr>
              <a:t>của</a:t>
            </a:r>
            <a:r>
              <a:rPr lang="en-US" sz="2000" b="0" dirty="0">
                <a:latin typeface="+mn-lt"/>
              </a:rPr>
              <a:t> </a:t>
            </a:r>
            <a:r>
              <a:rPr lang="en-US" sz="2000" b="0" dirty="0" err="1">
                <a:latin typeface="+mn-lt"/>
              </a:rPr>
              <a:t>họ</a:t>
            </a:r>
            <a:r>
              <a:rPr lang="en-US" sz="2000" b="0" dirty="0">
                <a:latin typeface="+mn-lt"/>
              </a:rPr>
              <a:t> </a:t>
            </a:r>
            <a:r>
              <a:rPr lang="en-US" sz="2000" b="0" dirty="0" err="1">
                <a:latin typeface="+mn-lt"/>
              </a:rPr>
              <a:t>cho</a:t>
            </a:r>
            <a:r>
              <a:rPr lang="en-US" sz="2000" b="0" dirty="0">
                <a:latin typeface="+mn-lt"/>
              </a:rPr>
              <a:t> </a:t>
            </a:r>
            <a:r>
              <a:rPr lang="en-US" sz="2000" b="0" dirty="0" err="1">
                <a:latin typeface="+mn-lt"/>
              </a:rPr>
              <a:t>các</a:t>
            </a:r>
            <a:r>
              <a:rPr lang="en-US" sz="2000" b="0" dirty="0">
                <a:latin typeface="+mn-lt"/>
              </a:rPr>
              <a:t> </a:t>
            </a:r>
            <a:r>
              <a:rPr lang="en-US" sz="2000" b="0" dirty="0" err="1">
                <a:latin typeface="+mn-lt"/>
              </a:rPr>
              <a:t>tên</a:t>
            </a:r>
            <a:r>
              <a:rPr lang="en-US" sz="2000" b="0" dirty="0">
                <a:latin typeface="+mn-lt"/>
              </a:rPr>
              <a:t> </a:t>
            </a:r>
            <a:r>
              <a:rPr lang="en-US" sz="2000" b="0" dirty="0" err="1">
                <a:latin typeface="+mn-lt"/>
              </a:rPr>
              <a:t>miền</a:t>
            </a:r>
            <a:r>
              <a:rPr lang="en-US" sz="2000" b="0" dirty="0">
                <a:latin typeface="+mn-lt"/>
              </a:rPr>
              <a:t> </a:t>
            </a:r>
            <a:r>
              <a:rPr lang="en-US" sz="2000" b="0" dirty="0" err="1">
                <a:latin typeface="+mn-lt"/>
              </a:rPr>
              <a:t>phụ</a:t>
            </a:r>
            <a:r>
              <a:rPr lang="en-US" sz="2000" b="0" dirty="0">
                <a:latin typeface="+mn-lt"/>
              </a:rPr>
              <a:t>. </a:t>
            </a:r>
            <a:r>
              <a:rPr lang="en-US" sz="2000" b="0" dirty="0" err="1">
                <a:latin typeface="+mn-lt"/>
              </a:rPr>
              <a:t>Kỹ</a:t>
            </a:r>
            <a:r>
              <a:rPr lang="en-US" sz="2000" b="0" dirty="0">
                <a:latin typeface="+mn-lt"/>
              </a:rPr>
              <a:t> </a:t>
            </a:r>
            <a:r>
              <a:rPr lang="en-US" sz="2000" b="0" dirty="0" err="1">
                <a:latin typeface="+mn-lt"/>
              </a:rPr>
              <a:t>thuật</a:t>
            </a:r>
            <a:r>
              <a:rPr lang="en-US" sz="2000" b="0" dirty="0">
                <a:latin typeface="+mn-lt"/>
              </a:rPr>
              <a:t> </a:t>
            </a:r>
            <a:r>
              <a:rPr lang="en-US" sz="2000" b="0" dirty="0" err="1">
                <a:latin typeface="+mn-lt"/>
              </a:rPr>
              <a:t>này</a:t>
            </a:r>
            <a:r>
              <a:rPr lang="en-US" sz="2000" b="0" dirty="0">
                <a:latin typeface="+mn-lt"/>
              </a:rPr>
              <a:t> </a:t>
            </a:r>
            <a:r>
              <a:rPr lang="en-US" sz="2000" b="0" dirty="0" err="1">
                <a:latin typeface="+mn-lt"/>
              </a:rPr>
              <a:t>đã</a:t>
            </a:r>
            <a:r>
              <a:rPr lang="en-US" sz="2000" b="0" dirty="0">
                <a:latin typeface="+mn-lt"/>
              </a:rPr>
              <a:t> </a:t>
            </a:r>
            <a:r>
              <a:rPr lang="en-US" sz="2000" b="0" dirty="0" err="1">
                <a:latin typeface="+mn-lt"/>
              </a:rPr>
              <a:t>thực</a:t>
            </a:r>
            <a:r>
              <a:rPr lang="en-US" sz="2000" b="0" dirty="0">
                <a:latin typeface="+mn-lt"/>
              </a:rPr>
              <a:t> </a:t>
            </a:r>
            <a:r>
              <a:rPr lang="en-US" sz="2000" b="0" dirty="0" err="1">
                <a:latin typeface="+mn-lt"/>
              </a:rPr>
              <a:t>hiện</a:t>
            </a:r>
            <a:r>
              <a:rPr lang="en-US" sz="2000" b="0" dirty="0">
                <a:latin typeface="+mn-lt"/>
              </a:rPr>
              <a:t> </a:t>
            </a:r>
            <a:r>
              <a:rPr lang="en-US" sz="2000" b="0" dirty="0" err="1">
                <a:latin typeface="+mn-lt"/>
              </a:rPr>
              <a:t>các</a:t>
            </a:r>
            <a:r>
              <a:rPr lang="en-US" sz="2000" b="0" dirty="0">
                <a:latin typeface="+mn-lt"/>
              </a:rPr>
              <a:t> </a:t>
            </a:r>
            <a:r>
              <a:rPr lang="en-US" sz="2000" b="0" dirty="0" err="1">
                <a:latin typeface="+mn-lt"/>
              </a:rPr>
              <a:t>cơ</a:t>
            </a:r>
            <a:r>
              <a:rPr lang="en-US" sz="2000" b="0" dirty="0">
                <a:latin typeface="+mn-lt"/>
              </a:rPr>
              <a:t> </a:t>
            </a:r>
            <a:r>
              <a:rPr lang="en-US" sz="2000" b="0" dirty="0" err="1">
                <a:latin typeface="+mn-lt"/>
              </a:rPr>
              <a:t>chế</a:t>
            </a:r>
            <a:r>
              <a:rPr lang="en-US" sz="2000" b="0" dirty="0">
                <a:latin typeface="+mn-lt"/>
              </a:rPr>
              <a:t> </a:t>
            </a:r>
            <a:r>
              <a:rPr lang="en-US" sz="2000" b="0" dirty="0" err="1">
                <a:latin typeface="+mn-lt"/>
              </a:rPr>
              <a:t>phân</a:t>
            </a:r>
            <a:r>
              <a:rPr lang="en-US" sz="2000" b="0" dirty="0">
                <a:latin typeface="+mn-lt"/>
              </a:rPr>
              <a:t> </a:t>
            </a:r>
            <a:r>
              <a:rPr lang="en-US" sz="2000" b="0" dirty="0" err="1">
                <a:latin typeface="+mn-lt"/>
              </a:rPr>
              <a:t>phối</a:t>
            </a:r>
            <a:r>
              <a:rPr lang="en-US" sz="2000" b="0" dirty="0">
                <a:latin typeface="+mn-lt"/>
              </a:rPr>
              <a:t> DNS, </a:t>
            </a:r>
            <a:r>
              <a:rPr lang="en-US" sz="2000" b="0" dirty="0" err="1">
                <a:latin typeface="+mn-lt"/>
              </a:rPr>
              <a:t>chịu</a:t>
            </a:r>
            <a:r>
              <a:rPr lang="en-US" sz="2000" b="0" dirty="0">
                <a:latin typeface="+mn-lt"/>
              </a:rPr>
              <a:t> </a:t>
            </a:r>
            <a:r>
              <a:rPr lang="en-US" sz="2000" b="0" dirty="0" err="1">
                <a:latin typeface="+mn-lt"/>
              </a:rPr>
              <a:t>đựng</a:t>
            </a:r>
            <a:r>
              <a:rPr lang="en-US" sz="2000" b="0" dirty="0">
                <a:latin typeface="+mn-lt"/>
              </a:rPr>
              <a:t> </a:t>
            </a:r>
            <a:r>
              <a:rPr lang="en-US" sz="2000" b="0" dirty="0" err="1">
                <a:latin typeface="+mn-lt"/>
              </a:rPr>
              <a:t>lỗi</a:t>
            </a:r>
            <a:r>
              <a:rPr lang="en-US" sz="2000" b="0" dirty="0">
                <a:latin typeface="+mn-lt"/>
              </a:rPr>
              <a:t>, </a:t>
            </a:r>
            <a:r>
              <a:rPr lang="en-US" sz="2000" b="0" dirty="0" err="1">
                <a:latin typeface="+mn-lt"/>
              </a:rPr>
              <a:t>và</a:t>
            </a:r>
            <a:r>
              <a:rPr lang="en-US" sz="2000" b="0" dirty="0">
                <a:latin typeface="+mn-lt"/>
              </a:rPr>
              <a:t> </a:t>
            </a:r>
            <a:r>
              <a:rPr lang="en-US" sz="2000" b="0" dirty="0" err="1">
                <a:latin typeface="+mn-lt"/>
              </a:rPr>
              <a:t>giúp</a:t>
            </a:r>
            <a:r>
              <a:rPr lang="en-US" sz="2000" b="0" dirty="0">
                <a:latin typeface="+mn-lt"/>
              </a:rPr>
              <a:t> </a:t>
            </a:r>
            <a:r>
              <a:rPr lang="en-US" sz="2000" b="0" dirty="0" err="1">
                <a:latin typeface="+mn-lt"/>
              </a:rPr>
              <a:t>tránh</a:t>
            </a:r>
            <a:r>
              <a:rPr lang="en-US" sz="2000" b="0" dirty="0">
                <a:latin typeface="+mn-lt"/>
              </a:rPr>
              <a:t> </a:t>
            </a:r>
            <a:r>
              <a:rPr lang="en-US" sz="2000" b="0" dirty="0" err="1">
                <a:latin typeface="+mn-lt"/>
              </a:rPr>
              <a:t>sự</a:t>
            </a:r>
            <a:r>
              <a:rPr lang="en-US" sz="2000" b="0" dirty="0">
                <a:latin typeface="+mn-lt"/>
              </a:rPr>
              <a:t> </a:t>
            </a:r>
            <a:r>
              <a:rPr lang="en-US" sz="2000" b="0" dirty="0" err="1">
                <a:latin typeface="+mn-lt"/>
              </a:rPr>
              <a:t>cần</a:t>
            </a:r>
            <a:r>
              <a:rPr lang="en-US" sz="2000" b="0" dirty="0">
                <a:latin typeface="+mn-lt"/>
              </a:rPr>
              <a:t> </a:t>
            </a:r>
            <a:r>
              <a:rPr lang="en-US" sz="2000" b="0" dirty="0" err="1">
                <a:latin typeface="+mn-lt"/>
              </a:rPr>
              <a:t>thiết</a:t>
            </a:r>
            <a:r>
              <a:rPr lang="en-US" sz="2000" b="0" dirty="0">
                <a:latin typeface="+mn-lt"/>
              </a:rPr>
              <a:t> </a:t>
            </a:r>
            <a:r>
              <a:rPr lang="en-US" sz="2000" b="0" dirty="0" err="1">
                <a:latin typeface="+mn-lt"/>
              </a:rPr>
              <a:t>cho</a:t>
            </a:r>
            <a:r>
              <a:rPr lang="en-US" sz="2000" b="0" dirty="0">
                <a:latin typeface="+mn-lt"/>
              </a:rPr>
              <a:t> </a:t>
            </a:r>
            <a:r>
              <a:rPr lang="en-US" sz="2000" b="0" dirty="0" err="1">
                <a:latin typeface="+mn-lt"/>
              </a:rPr>
              <a:t>một</a:t>
            </a:r>
            <a:r>
              <a:rPr lang="en-US" sz="2000" b="0" dirty="0">
                <a:latin typeface="+mn-lt"/>
              </a:rPr>
              <a:t> </a:t>
            </a:r>
            <a:r>
              <a:rPr lang="en-US" sz="2000" b="0" dirty="0" err="1">
                <a:latin typeface="+mn-lt"/>
              </a:rPr>
              <a:t>trung</a:t>
            </a:r>
            <a:r>
              <a:rPr lang="en-US" sz="2000" b="0" dirty="0">
                <a:latin typeface="+mn-lt"/>
              </a:rPr>
              <a:t> </a:t>
            </a:r>
            <a:r>
              <a:rPr lang="en-US" sz="2000" b="0" dirty="0" err="1">
                <a:latin typeface="+mn-lt"/>
              </a:rPr>
              <a:t>tâm</a:t>
            </a:r>
            <a:r>
              <a:rPr lang="en-US" sz="2000" b="0" dirty="0">
                <a:latin typeface="+mn-lt"/>
              </a:rPr>
              <a:t> </a:t>
            </a:r>
            <a:r>
              <a:rPr lang="en-US" sz="2000" b="0" dirty="0" err="1">
                <a:latin typeface="+mn-lt"/>
              </a:rPr>
              <a:t>đơn</a:t>
            </a:r>
            <a:r>
              <a:rPr lang="en-US" sz="2000" b="0" dirty="0">
                <a:latin typeface="+mn-lt"/>
              </a:rPr>
              <a:t> </a:t>
            </a:r>
            <a:r>
              <a:rPr lang="en-US" sz="2000" b="0" dirty="0" err="1">
                <a:latin typeface="+mn-lt"/>
              </a:rPr>
              <a:t>lẻ</a:t>
            </a:r>
            <a:r>
              <a:rPr lang="en-US" sz="2000" b="0" dirty="0">
                <a:latin typeface="+mn-lt"/>
              </a:rPr>
              <a:t> </a:t>
            </a:r>
            <a:r>
              <a:rPr lang="en-US" sz="2000" b="0" dirty="0" err="1">
                <a:latin typeface="+mn-lt"/>
              </a:rPr>
              <a:t>để</a:t>
            </a:r>
            <a:r>
              <a:rPr lang="en-US" sz="2000" b="0" dirty="0">
                <a:latin typeface="+mn-lt"/>
              </a:rPr>
              <a:t> </a:t>
            </a:r>
            <a:r>
              <a:rPr lang="en-US" sz="2000" b="0" dirty="0" err="1">
                <a:latin typeface="+mn-lt"/>
              </a:rPr>
              <a:t>đăng</a:t>
            </a:r>
            <a:r>
              <a:rPr lang="en-US" sz="2000" b="0" dirty="0">
                <a:latin typeface="+mn-lt"/>
              </a:rPr>
              <a:t> </a:t>
            </a:r>
            <a:r>
              <a:rPr lang="en-US" sz="2000" b="0" dirty="0" err="1">
                <a:latin typeface="+mn-lt"/>
              </a:rPr>
              <a:t>kí</a:t>
            </a:r>
            <a:r>
              <a:rPr lang="en-US" sz="2000" b="0" dirty="0">
                <a:latin typeface="+mn-lt"/>
              </a:rPr>
              <a:t> </a:t>
            </a:r>
            <a:r>
              <a:rPr lang="en-US" sz="2000" b="0" dirty="0" err="1">
                <a:latin typeface="+mn-lt"/>
              </a:rPr>
              <a:t>được</a:t>
            </a:r>
            <a:r>
              <a:rPr lang="en-US" sz="2000" b="0" dirty="0">
                <a:latin typeface="+mn-lt"/>
              </a:rPr>
              <a:t> </a:t>
            </a:r>
            <a:r>
              <a:rPr lang="en-US" sz="2000" b="0" dirty="0" err="1">
                <a:latin typeface="+mn-lt"/>
              </a:rPr>
              <a:t>tư</a:t>
            </a:r>
            <a:r>
              <a:rPr lang="en-US" sz="2000" b="0" dirty="0">
                <a:latin typeface="+mn-lt"/>
              </a:rPr>
              <a:t> </a:t>
            </a:r>
            <a:r>
              <a:rPr lang="en-US" sz="2000" b="0" dirty="0" err="1">
                <a:latin typeface="+mn-lt"/>
              </a:rPr>
              <a:t>vấn</a:t>
            </a:r>
            <a:r>
              <a:rPr lang="en-US" sz="2000" b="0" dirty="0">
                <a:latin typeface="+mn-lt"/>
              </a:rPr>
              <a:t> </a:t>
            </a:r>
            <a:r>
              <a:rPr lang="en-US" sz="2000" b="0" dirty="0" err="1">
                <a:latin typeface="+mn-lt"/>
              </a:rPr>
              <a:t>và</a:t>
            </a:r>
            <a:r>
              <a:rPr lang="en-US" sz="2000" b="0" dirty="0">
                <a:latin typeface="+mn-lt"/>
              </a:rPr>
              <a:t> </a:t>
            </a:r>
            <a:r>
              <a:rPr lang="en-US" sz="2000" b="0" dirty="0" err="1">
                <a:latin typeface="+mn-lt"/>
              </a:rPr>
              <a:t>liên</a:t>
            </a:r>
            <a:r>
              <a:rPr lang="en-US" sz="2000" b="0" dirty="0">
                <a:latin typeface="+mn-lt"/>
              </a:rPr>
              <a:t> </a:t>
            </a:r>
            <a:r>
              <a:rPr lang="en-US" sz="2000" b="0" dirty="0" err="1">
                <a:latin typeface="+mn-lt"/>
              </a:rPr>
              <a:t>tục</a:t>
            </a:r>
            <a:r>
              <a:rPr lang="en-US" sz="2000" b="0" dirty="0">
                <a:latin typeface="+mn-lt"/>
              </a:rPr>
              <a:t> </a:t>
            </a:r>
            <a:r>
              <a:rPr lang="en-US" sz="2000" b="0" dirty="0" err="1">
                <a:latin typeface="+mn-lt"/>
              </a:rPr>
              <a:t>cập</a:t>
            </a:r>
            <a:r>
              <a:rPr lang="en-US" sz="2000" b="0" dirty="0">
                <a:latin typeface="+mn-lt"/>
              </a:rPr>
              <a:t> </a:t>
            </a:r>
            <a:r>
              <a:rPr lang="en-US" sz="2000" b="0" dirty="0" err="1">
                <a:latin typeface="+mn-lt"/>
              </a:rPr>
              <a:t>nhật</a:t>
            </a:r>
            <a:r>
              <a:rPr lang="en-US" sz="2000" b="0" dirty="0">
                <a:latin typeface="+mn-lt"/>
              </a:rPr>
              <a:t>.</a:t>
            </a:r>
            <a:endParaRPr lang="en-US" sz="2000" b="0" dirty="0">
              <a:solidFill>
                <a:schemeClr val="accent3"/>
              </a:solidFill>
              <a:latin typeface="+mn-lt"/>
            </a:endParaRP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E97C9F98-F089-47D3-B0B2-C75D755011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339659C4-C07E-4CAC-BD9F-126622953050}" type="slidenum">
              <a:rPr lang="en-US" altLang="en-US" sz="1400" b="0">
                <a:latin typeface="Times New Roman" panose="02020603050405020304" pitchFamily="18" charset="0"/>
              </a:rPr>
              <a:pPr>
                <a:spcBef>
                  <a:spcPct val="0"/>
                </a:spcBef>
                <a:buFontTx/>
                <a:buNone/>
              </a:pPr>
              <a:t>75</a:t>
            </a:fld>
            <a:endParaRPr lang="en-US" altLang="en-US" sz="1400" b="0">
              <a:latin typeface="Times New Roman" panose="02020603050405020304" pitchFamily="18" charset="0"/>
            </a:endParaRPr>
          </a:p>
        </p:txBody>
      </p:sp>
      <p:sp>
        <p:nvSpPr>
          <p:cNvPr id="63491" name="AutoShape 3">
            <a:hlinkClick r:id="" action="ppaction://hlinkshowjump?jump=nextslide" highlightClick="1"/>
            <a:extLst>
              <a:ext uri="{FF2B5EF4-FFF2-40B4-BE49-F238E27FC236}">
                <a16:creationId xmlns:a16="http://schemas.microsoft.com/office/drawing/2014/main" id="{61659986-5102-42DC-87B4-A9775B9B02CB}"/>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63492" name="AutoShape 4">
            <a:hlinkClick r:id="" action="ppaction://hlinkshowjump?jump=previousslide" highlightClick="1"/>
            <a:extLst>
              <a:ext uri="{FF2B5EF4-FFF2-40B4-BE49-F238E27FC236}">
                <a16:creationId xmlns:a16="http://schemas.microsoft.com/office/drawing/2014/main" id="{2C40E295-589A-4D40-8806-6B20B791435F}"/>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pic>
        <p:nvPicPr>
          <p:cNvPr id="63493" name="Picture 2" descr="Image result for dịch vụ dns là gì">
            <a:extLst>
              <a:ext uri="{FF2B5EF4-FFF2-40B4-BE49-F238E27FC236}">
                <a16:creationId xmlns:a16="http://schemas.microsoft.com/office/drawing/2014/main" id="{C1D18CCA-4A93-4055-9FA0-721525E06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62000"/>
            <a:ext cx="74517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6">
            <a:extLst>
              <a:ext uri="{FF2B5EF4-FFF2-40B4-BE49-F238E27FC236}">
                <a16:creationId xmlns:a16="http://schemas.microsoft.com/office/drawing/2014/main" id="{3C17928E-DB2A-4823-8D78-AAF9830524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B3F87595-5A1A-41BE-A85D-C15CE91F869A}" type="slidenum">
              <a:rPr lang="en-US" altLang="en-US" sz="1400" b="0">
                <a:latin typeface="Times New Roman" panose="02020603050405020304" pitchFamily="18" charset="0"/>
              </a:rPr>
              <a:pPr>
                <a:spcBef>
                  <a:spcPct val="0"/>
                </a:spcBef>
                <a:buFontTx/>
                <a:buNone/>
              </a:pPr>
              <a:t>76</a:t>
            </a:fld>
            <a:endParaRPr lang="en-US" altLang="en-US" sz="1400" b="0">
              <a:latin typeface="Times New Roman" panose="02020603050405020304" pitchFamily="18" charset="0"/>
            </a:endParaRPr>
          </a:p>
        </p:txBody>
      </p:sp>
      <p:sp>
        <p:nvSpPr>
          <p:cNvPr id="64515" name="Rectangle 2">
            <a:extLst>
              <a:ext uri="{FF2B5EF4-FFF2-40B4-BE49-F238E27FC236}">
                <a16:creationId xmlns:a16="http://schemas.microsoft.com/office/drawing/2014/main" id="{3A4DCF1C-D676-403A-A26A-9AE7108182AB}"/>
              </a:ext>
            </a:extLst>
          </p:cNvPr>
          <p:cNvSpPr>
            <a:spLocks noGrp="1" noChangeArrowheads="1"/>
          </p:cNvSpPr>
          <p:nvPr>
            <p:ph type="title"/>
          </p:nvPr>
        </p:nvSpPr>
        <p:spPr>
          <a:xfrm>
            <a:off x="609600" y="76200"/>
            <a:ext cx="7772400" cy="685800"/>
          </a:xfrm>
        </p:spPr>
        <p:txBody>
          <a:bodyPr/>
          <a:lstStyle/>
          <a:p>
            <a:pPr eaLnBrk="1" hangingPunct="1"/>
            <a:r>
              <a:rPr lang="en-US" altLang="en-US" sz="2600">
                <a:solidFill>
                  <a:srgbClr val="FFFF00"/>
                </a:solidFill>
              </a:rPr>
              <a:t>Simple DNS example</a:t>
            </a:r>
          </a:p>
        </p:txBody>
      </p:sp>
      <p:sp>
        <p:nvSpPr>
          <p:cNvPr id="64516" name="Rectangle 3">
            <a:extLst>
              <a:ext uri="{FF2B5EF4-FFF2-40B4-BE49-F238E27FC236}">
                <a16:creationId xmlns:a16="http://schemas.microsoft.com/office/drawing/2014/main" id="{8F96A23D-F38F-442D-BE4C-197655FCB3EE}"/>
              </a:ext>
            </a:extLst>
          </p:cNvPr>
          <p:cNvSpPr>
            <a:spLocks noGrp="1" noChangeArrowheads="1"/>
          </p:cNvSpPr>
          <p:nvPr>
            <p:ph type="body" sz="half" idx="1"/>
          </p:nvPr>
        </p:nvSpPr>
        <p:spPr>
          <a:xfrm>
            <a:off x="457200" y="838200"/>
            <a:ext cx="3810000" cy="4114800"/>
          </a:xfrm>
        </p:spPr>
        <p:txBody>
          <a:bodyPr/>
          <a:lstStyle/>
          <a:p>
            <a:pPr eaLnBrk="1" hangingPunct="1">
              <a:lnSpc>
                <a:spcPct val="90000"/>
              </a:lnSpc>
              <a:buFontTx/>
              <a:buNone/>
            </a:pPr>
            <a:r>
              <a:rPr lang="en-US" altLang="en-US" sz="2400" b="0"/>
              <a:t>host </a:t>
            </a:r>
            <a:r>
              <a:rPr lang="en-US" altLang="en-US" sz="2400" b="0">
                <a:solidFill>
                  <a:srgbClr val="FFFF00"/>
                </a:solidFill>
                <a:latin typeface="Courier New" panose="02070309020205020404" pitchFamily="49" charset="0"/>
              </a:rPr>
              <a:t>surf.eurecom.fr</a:t>
            </a:r>
            <a:r>
              <a:rPr lang="en-US" altLang="en-US" sz="2400" b="0"/>
              <a:t> wants IP address of </a:t>
            </a:r>
            <a:r>
              <a:rPr lang="en-US" altLang="en-US" sz="2400" b="0">
                <a:solidFill>
                  <a:srgbClr val="FFFF00"/>
                </a:solidFill>
                <a:latin typeface="Courier New" panose="02070309020205020404" pitchFamily="49" charset="0"/>
              </a:rPr>
              <a:t>gaia.cs.umass.edu</a:t>
            </a:r>
          </a:p>
          <a:p>
            <a:pPr eaLnBrk="1" hangingPunct="1">
              <a:lnSpc>
                <a:spcPct val="90000"/>
              </a:lnSpc>
              <a:buFontTx/>
              <a:buNone/>
            </a:pPr>
            <a:r>
              <a:rPr lang="en-US" altLang="en-US" sz="2400" b="0">
                <a:solidFill>
                  <a:srgbClr val="FF0000"/>
                </a:solidFill>
              </a:rPr>
              <a:t>1.</a:t>
            </a:r>
            <a:r>
              <a:rPr lang="en-US" altLang="en-US" sz="2400" b="0"/>
              <a:t> Contacts its local DNS server, </a:t>
            </a:r>
            <a:r>
              <a:rPr lang="en-US" altLang="en-US" sz="2400" b="0">
                <a:latin typeface="Courier New" panose="02070309020205020404" pitchFamily="49" charset="0"/>
              </a:rPr>
              <a:t>dns.eurecom.fr</a:t>
            </a:r>
            <a:endParaRPr lang="en-US" altLang="en-US" sz="2400" b="0"/>
          </a:p>
          <a:p>
            <a:pPr eaLnBrk="1" hangingPunct="1">
              <a:lnSpc>
                <a:spcPct val="90000"/>
              </a:lnSpc>
              <a:buFontTx/>
              <a:buNone/>
            </a:pPr>
            <a:r>
              <a:rPr lang="en-US" altLang="en-US" sz="2400" b="0">
                <a:solidFill>
                  <a:srgbClr val="FF0000"/>
                </a:solidFill>
              </a:rPr>
              <a:t>2.</a:t>
            </a:r>
            <a:r>
              <a:rPr lang="en-US" altLang="en-US" sz="2400" b="0"/>
              <a:t> </a:t>
            </a:r>
            <a:r>
              <a:rPr lang="en-US" altLang="en-US" sz="2400" b="0">
                <a:solidFill>
                  <a:srgbClr val="FFFF00"/>
                </a:solidFill>
                <a:latin typeface="Courier New" panose="02070309020205020404" pitchFamily="49" charset="0"/>
              </a:rPr>
              <a:t>dns.eurecom.fr</a:t>
            </a:r>
            <a:r>
              <a:rPr lang="en-US" altLang="en-US" sz="2400" b="0"/>
              <a:t> contacts root name server, if necessary</a:t>
            </a:r>
          </a:p>
          <a:p>
            <a:pPr eaLnBrk="1" hangingPunct="1">
              <a:lnSpc>
                <a:spcPct val="90000"/>
              </a:lnSpc>
              <a:buFontTx/>
              <a:buNone/>
            </a:pPr>
            <a:r>
              <a:rPr lang="en-US" altLang="en-US" sz="2400" b="0">
                <a:solidFill>
                  <a:srgbClr val="FF0000"/>
                </a:solidFill>
              </a:rPr>
              <a:t>3.</a:t>
            </a:r>
            <a:r>
              <a:rPr lang="en-US" altLang="en-US" sz="2400" b="0"/>
              <a:t> root name server contacts authoritative name server, </a:t>
            </a:r>
            <a:r>
              <a:rPr lang="en-US" altLang="en-US" sz="2400" b="0">
                <a:solidFill>
                  <a:srgbClr val="FFFF00"/>
                </a:solidFill>
                <a:latin typeface="Courier New" panose="02070309020205020404" pitchFamily="49" charset="0"/>
              </a:rPr>
              <a:t>dns.umass.edu</a:t>
            </a:r>
            <a:r>
              <a:rPr lang="en-US" altLang="en-US" sz="2400" b="0">
                <a:latin typeface="Courier New" panose="02070309020205020404" pitchFamily="49" charset="0"/>
              </a:rPr>
              <a:t>,</a:t>
            </a:r>
            <a:r>
              <a:rPr lang="en-US" altLang="en-US" sz="2400" b="0"/>
              <a:t> if necessary</a:t>
            </a:r>
            <a:r>
              <a:rPr lang="en-US" altLang="en-US" sz="2400" b="0">
                <a:latin typeface="Courier New" panose="02070309020205020404" pitchFamily="49" charset="0"/>
              </a:rPr>
              <a:t> </a:t>
            </a:r>
          </a:p>
          <a:p>
            <a:pPr eaLnBrk="1" hangingPunct="1">
              <a:lnSpc>
                <a:spcPct val="90000"/>
              </a:lnSpc>
            </a:pPr>
            <a:endParaRPr lang="en-US" altLang="en-US" sz="2400"/>
          </a:p>
        </p:txBody>
      </p:sp>
      <p:graphicFrame>
        <p:nvGraphicFramePr>
          <p:cNvPr id="64517" name="Object 4">
            <a:extLst>
              <a:ext uri="{FF2B5EF4-FFF2-40B4-BE49-F238E27FC236}">
                <a16:creationId xmlns:a16="http://schemas.microsoft.com/office/drawing/2014/main" id="{27AFB1DE-997F-4663-9E29-B2D81F5945FE}"/>
              </a:ext>
            </a:extLst>
          </p:cNvPr>
          <p:cNvGraphicFramePr>
            <a:graphicFrameLocks noChangeAspect="1"/>
          </p:cNvGraphicFramePr>
          <p:nvPr/>
        </p:nvGraphicFramePr>
        <p:xfrm>
          <a:off x="5103813" y="4635500"/>
          <a:ext cx="833437" cy="638175"/>
        </p:xfrm>
        <a:graphic>
          <a:graphicData uri="http://schemas.openxmlformats.org/presentationml/2006/ole">
            <mc:AlternateContent xmlns:mc="http://schemas.openxmlformats.org/markup-compatibility/2006">
              <mc:Choice xmlns:v="urn:schemas-microsoft-com:vml" Requires="v">
                <p:oleObj spid="_x0000_s64573" name="Clip" r:id="rId3" imgW="1307263" imgH="1084139" progId="MS_ClipArt_Gallery.2">
                  <p:embed/>
                </p:oleObj>
              </mc:Choice>
              <mc:Fallback>
                <p:oleObj name="Clip" r:id="rId3" imgW="1307263" imgH="1084139"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813" y="4635500"/>
                        <a:ext cx="83343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Text Box 5">
            <a:extLst>
              <a:ext uri="{FF2B5EF4-FFF2-40B4-BE49-F238E27FC236}">
                <a16:creationId xmlns:a16="http://schemas.microsoft.com/office/drawing/2014/main" id="{E7295538-0403-40E2-A027-A3064B63FCF0}"/>
              </a:ext>
            </a:extLst>
          </p:cNvPr>
          <p:cNvSpPr txBox="1">
            <a:spLocks noChangeArrowheads="1"/>
          </p:cNvSpPr>
          <p:nvPr/>
        </p:nvSpPr>
        <p:spPr bwMode="auto">
          <a:xfrm>
            <a:off x="4100513" y="5222875"/>
            <a:ext cx="201771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FFFF00"/>
                </a:solidFill>
                <a:latin typeface="Comic Sans MS" panose="030F0702030302020204" pitchFamily="66" charset="0"/>
              </a:rPr>
              <a:t>requesting host</a:t>
            </a:r>
            <a:endParaRPr lang="en-US" altLang="en-US" sz="2400" b="0">
              <a:solidFill>
                <a:srgbClr val="FFFF00"/>
              </a:solidFill>
              <a:latin typeface="Times New Roman" panose="02020603050405020304" pitchFamily="18" charset="0"/>
            </a:endParaRPr>
          </a:p>
          <a:p>
            <a:pPr algn="ctr">
              <a:spcBef>
                <a:spcPct val="0"/>
              </a:spcBef>
              <a:buFontTx/>
              <a:buNone/>
            </a:pPr>
            <a:r>
              <a:rPr lang="en-US" altLang="en-US" sz="1600">
                <a:solidFill>
                  <a:srgbClr val="FFFF00"/>
                </a:solidFill>
                <a:latin typeface="Courier New" panose="02070309020205020404" pitchFamily="49" charset="0"/>
              </a:rPr>
              <a:t>surf.eurecom.fr</a:t>
            </a:r>
            <a:endParaRPr lang="en-US" altLang="en-US" sz="1600" b="0">
              <a:solidFill>
                <a:srgbClr val="FFFF00"/>
              </a:solidFill>
              <a:latin typeface="Times New Roman" panose="02020603050405020304" pitchFamily="18" charset="0"/>
            </a:endParaRPr>
          </a:p>
        </p:txBody>
      </p:sp>
      <p:sp>
        <p:nvSpPr>
          <p:cNvPr id="64519" name="Text Box 6">
            <a:extLst>
              <a:ext uri="{FF2B5EF4-FFF2-40B4-BE49-F238E27FC236}">
                <a16:creationId xmlns:a16="http://schemas.microsoft.com/office/drawing/2014/main" id="{3B0FA3A7-7D71-4798-9ADB-1C0C8B459385}"/>
              </a:ext>
            </a:extLst>
          </p:cNvPr>
          <p:cNvSpPr txBox="1">
            <a:spLocks noChangeArrowheads="1"/>
          </p:cNvSpPr>
          <p:nvPr/>
        </p:nvSpPr>
        <p:spPr bwMode="auto">
          <a:xfrm>
            <a:off x="6645275" y="5345113"/>
            <a:ext cx="2262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a:solidFill>
                  <a:srgbClr val="FFFF00"/>
                </a:solidFill>
                <a:latin typeface="Courier New" panose="02070309020205020404" pitchFamily="49" charset="0"/>
              </a:rPr>
              <a:t>gaia.cs.umass.edu</a:t>
            </a:r>
            <a:endParaRPr lang="en-US" altLang="en-US" sz="1600" b="0">
              <a:solidFill>
                <a:srgbClr val="FFFF00"/>
              </a:solidFill>
              <a:latin typeface="Times New Roman" panose="02020603050405020304" pitchFamily="18" charset="0"/>
            </a:endParaRPr>
          </a:p>
        </p:txBody>
      </p:sp>
      <p:graphicFrame>
        <p:nvGraphicFramePr>
          <p:cNvPr id="64520" name="Object 7">
            <a:extLst>
              <a:ext uri="{FF2B5EF4-FFF2-40B4-BE49-F238E27FC236}">
                <a16:creationId xmlns:a16="http://schemas.microsoft.com/office/drawing/2014/main" id="{3AC5B541-12CA-430C-8409-28758F831601}"/>
              </a:ext>
            </a:extLst>
          </p:cNvPr>
          <p:cNvGraphicFramePr>
            <a:graphicFrameLocks noChangeAspect="1"/>
          </p:cNvGraphicFramePr>
          <p:nvPr/>
        </p:nvGraphicFramePr>
        <p:xfrm>
          <a:off x="6970713" y="4597400"/>
          <a:ext cx="833437" cy="638175"/>
        </p:xfrm>
        <a:graphic>
          <a:graphicData uri="http://schemas.openxmlformats.org/presentationml/2006/ole">
            <mc:AlternateContent xmlns:mc="http://schemas.openxmlformats.org/markup-compatibility/2006">
              <mc:Choice xmlns:v="urn:schemas-microsoft-com:vml" Requires="v">
                <p:oleObj spid="_x0000_s64574" name="Clip" r:id="rId5" imgW="1307263" imgH="1084139" progId="MS_ClipArt_Gallery.2">
                  <p:embed/>
                </p:oleObj>
              </mc:Choice>
              <mc:Fallback>
                <p:oleObj name="Clip" r:id="rId5" imgW="1307263" imgH="1084139"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0713" y="4597400"/>
                        <a:ext cx="83343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521" name="Group 8">
            <a:extLst>
              <a:ext uri="{FF2B5EF4-FFF2-40B4-BE49-F238E27FC236}">
                <a16:creationId xmlns:a16="http://schemas.microsoft.com/office/drawing/2014/main" id="{ADF361C3-8FDA-481B-85B2-711C01676C7A}"/>
              </a:ext>
            </a:extLst>
          </p:cNvPr>
          <p:cNvGrpSpPr>
            <a:grpSpLocks/>
          </p:cNvGrpSpPr>
          <p:nvPr/>
        </p:nvGrpSpPr>
        <p:grpSpPr bwMode="auto">
          <a:xfrm>
            <a:off x="5265738" y="2570163"/>
            <a:ext cx="369887" cy="657225"/>
            <a:chOff x="4180" y="783"/>
            <a:chExt cx="150" cy="307"/>
          </a:xfrm>
        </p:grpSpPr>
        <p:sp>
          <p:nvSpPr>
            <p:cNvPr id="64557" name="AutoShape 9">
              <a:extLst>
                <a:ext uri="{FF2B5EF4-FFF2-40B4-BE49-F238E27FC236}">
                  <a16:creationId xmlns:a16="http://schemas.microsoft.com/office/drawing/2014/main" id="{0AC624B5-3A33-4755-8F8C-F769F645B1D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58" name="Rectangle 10">
              <a:extLst>
                <a:ext uri="{FF2B5EF4-FFF2-40B4-BE49-F238E27FC236}">
                  <a16:creationId xmlns:a16="http://schemas.microsoft.com/office/drawing/2014/main" id="{4D256D21-E349-440A-9D05-92CAAB0E07D5}"/>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59" name="Rectangle 11">
              <a:extLst>
                <a:ext uri="{FF2B5EF4-FFF2-40B4-BE49-F238E27FC236}">
                  <a16:creationId xmlns:a16="http://schemas.microsoft.com/office/drawing/2014/main" id="{F1450919-5423-4320-914B-53565F0553E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60" name="AutoShape 12">
              <a:extLst>
                <a:ext uri="{FF2B5EF4-FFF2-40B4-BE49-F238E27FC236}">
                  <a16:creationId xmlns:a16="http://schemas.microsoft.com/office/drawing/2014/main" id="{38574C62-9092-43E0-9D26-36E14CD7702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61" name="Line 13">
              <a:extLst>
                <a:ext uri="{FF2B5EF4-FFF2-40B4-BE49-F238E27FC236}">
                  <a16:creationId xmlns:a16="http://schemas.microsoft.com/office/drawing/2014/main" id="{936DB249-2D77-4870-BB4F-7D9172640755}"/>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62" name="Line 14">
              <a:extLst>
                <a:ext uri="{FF2B5EF4-FFF2-40B4-BE49-F238E27FC236}">
                  <a16:creationId xmlns:a16="http://schemas.microsoft.com/office/drawing/2014/main" id="{6BE2B6F5-14E5-4B00-A74C-1B8AEFC02CF4}"/>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63" name="Rectangle 15">
              <a:extLst>
                <a:ext uri="{FF2B5EF4-FFF2-40B4-BE49-F238E27FC236}">
                  <a16:creationId xmlns:a16="http://schemas.microsoft.com/office/drawing/2014/main" id="{3468BF17-DFC4-4505-A1E4-00F6C7FDE0E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64" name="Rectangle 16">
              <a:extLst>
                <a:ext uri="{FF2B5EF4-FFF2-40B4-BE49-F238E27FC236}">
                  <a16:creationId xmlns:a16="http://schemas.microsoft.com/office/drawing/2014/main" id="{9B1178B4-5185-4C34-ADA3-A9B1C480D764}"/>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
        <p:nvSpPr>
          <p:cNvPr id="64522" name="Text Box 17">
            <a:extLst>
              <a:ext uri="{FF2B5EF4-FFF2-40B4-BE49-F238E27FC236}">
                <a16:creationId xmlns:a16="http://schemas.microsoft.com/office/drawing/2014/main" id="{E2A036B9-26D7-419B-820B-9906150A2201}"/>
              </a:ext>
            </a:extLst>
          </p:cNvPr>
          <p:cNvSpPr txBox="1">
            <a:spLocks noChangeArrowheads="1"/>
          </p:cNvSpPr>
          <p:nvPr/>
        </p:nvSpPr>
        <p:spPr bwMode="auto">
          <a:xfrm>
            <a:off x="5791200" y="736600"/>
            <a:ext cx="2011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FFFF00"/>
                </a:solidFill>
                <a:latin typeface="Comic Sans MS" panose="030F0702030302020204" pitchFamily="66" charset="0"/>
              </a:rPr>
              <a:t>root name server</a:t>
            </a:r>
            <a:endParaRPr lang="en-US" altLang="en-US" sz="1600" b="0">
              <a:solidFill>
                <a:srgbClr val="FFFF00"/>
              </a:solidFill>
              <a:latin typeface="Times New Roman" panose="02020603050405020304" pitchFamily="18" charset="0"/>
            </a:endParaRPr>
          </a:p>
        </p:txBody>
      </p:sp>
      <p:sp>
        <p:nvSpPr>
          <p:cNvPr id="64523" name="Text Box 18">
            <a:extLst>
              <a:ext uri="{FF2B5EF4-FFF2-40B4-BE49-F238E27FC236}">
                <a16:creationId xmlns:a16="http://schemas.microsoft.com/office/drawing/2014/main" id="{14A62114-65BD-4985-B0DA-7AFCA94B7564}"/>
              </a:ext>
            </a:extLst>
          </p:cNvPr>
          <p:cNvSpPr txBox="1">
            <a:spLocks noChangeArrowheads="1"/>
          </p:cNvSpPr>
          <p:nvPr/>
        </p:nvSpPr>
        <p:spPr bwMode="auto">
          <a:xfrm>
            <a:off x="6543675" y="3408363"/>
            <a:ext cx="2600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600" b="0">
                <a:solidFill>
                  <a:srgbClr val="FFFF00"/>
                </a:solidFill>
                <a:latin typeface="Comic Sans MS" panose="030F0702030302020204" pitchFamily="66" charset="0"/>
              </a:rPr>
              <a:t>authorititive name server</a:t>
            </a:r>
            <a:endParaRPr lang="en-US" altLang="en-US" sz="2400" b="0">
              <a:solidFill>
                <a:srgbClr val="FFFF00"/>
              </a:solidFill>
              <a:latin typeface="Times New Roman" panose="02020603050405020304" pitchFamily="18" charset="0"/>
            </a:endParaRPr>
          </a:p>
          <a:p>
            <a:pPr algn="ctr">
              <a:spcBef>
                <a:spcPct val="0"/>
              </a:spcBef>
              <a:buFontTx/>
              <a:buNone/>
            </a:pPr>
            <a:r>
              <a:rPr lang="en-US" altLang="en-US" sz="1600">
                <a:solidFill>
                  <a:srgbClr val="FFFF00"/>
                </a:solidFill>
                <a:latin typeface="Courier New" panose="02070309020205020404" pitchFamily="49" charset="0"/>
              </a:rPr>
              <a:t>dns.umass.edu</a:t>
            </a:r>
            <a:endParaRPr lang="en-US" altLang="en-US" sz="1600" b="0">
              <a:solidFill>
                <a:srgbClr val="FFFF00"/>
              </a:solidFill>
              <a:latin typeface="Times New Roman" panose="02020603050405020304" pitchFamily="18" charset="0"/>
            </a:endParaRPr>
          </a:p>
        </p:txBody>
      </p:sp>
      <p:sp>
        <p:nvSpPr>
          <p:cNvPr id="64524" name="Line 19">
            <a:extLst>
              <a:ext uri="{FF2B5EF4-FFF2-40B4-BE49-F238E27FC236}">
                <a16:creationId xmlns:a16="http://schemas.microsoft.com/office/drawing/2014/main" id="{15A2255F-B56A-4FB7-BE9F-542EEAA54198}"/>
              </a:ext>
            </a:extLst>
          </p:cNvPr>
          <p:cNvSpPr>
            <a:spLocks noChangeShapeType="1"/>
          </p:cNvSpPr>
          <p:nvPr/>
        </p:nvSpPr>
        <p:spPr bwMode="auto">
          <a:xfrm flipH="1" flipV="1">
            <a:off x="5314950" y="3257550"/>
            <a:ext cx="0" cy="13144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5" name="Line 20">
            <a:extLst>
              <a:ext uri="{FF2B5EF4-FFF2-40B4-BE49-F238E27FC236}">
                <a16:creationId xmlns:a16="http://schemas.microsoft.com/office/drawing/2014/main" id="{DA7E4E3B-1275-4C39-B8E1-D291F61E5B17}"/>
              </a:ext>
            </a:extLst>
          </p:cNvPr>
          <p:cNvSpPr>
            <a:spLocks noChangeShapeType="1"/>
          </p:cNvSpPr>
          <p:nvPr/>
        </p:nvSpPr>
        <p:spPr bwMode="auto">
          <a:xfrm flipV="1">
            <a:off x="5429250" y="1562100"/>
            <a:ext cx="914400" cy="9715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6" name="Line 21">
            <a:extLst>
              <a:ext uri="{FF2B5EF4-FFF2-40B4-BE49-F238E27FC236}">
                <a16:creationId xmlns:a16="http://schemas.microsoft.com/office/drawing/2014/main" id="{F185775A-C43F-4D81-B3EB-B984A5D7E979}"/>
              </a:ext>
            </a:extLst>
          </p:cNvPr>
          <p:cNvSpPr>
            <a:spLocks noChangeShapeType="1"/>
          </p:cNvSpPr>
          <p:nvPr/>
        </p:nvSpPr>
        <p:spPr bwMode="auto">
          <a:xfrm>
            <a:off x="6734175" y="1743075"/>
            <a:ext cx="561975" cy="8001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7" name="Line 22">
            <a:extLst>
              <a:ext uri="{FF2B5EF4-FFF2-40B4-BE49-F238E27FC236}">
                <a16:creationId xmlns:a16="http://schemas.microsoft.com/office/drawing/2014/main" id="{0D693C58-7BE2-404F-BE2A-F5B29F29B424}"/>
              </a:ext>
            </a:extLst>
          </p:cNvPr>
          <p:cNvSpPr>
            <a:spLocks noChangeShapeType="1"/>
          </p:cNvSpPr>
          <p:nvPr/>
        </p:nvSpPr>
        <p:spPr bwMode="auto">
          <a:xfrm flipH="1" flipV="1">
            <a:off x="6819900" y="1571625"/>
            <a:ext cx="647700" cy="9334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8" name="Line 23">
            <a:extLst>
              <a:ext uri="{FF2B5EF4-FFF2-40B4-BE49-F238E27FC236}">
                <a16:creationId xmlns:a16="http://schemas.microsoft.com/office/drawing/2014/main" id="{7F444CE9-F284-4E6A-8DD7-9DE23518D010}"/>
              </a:ext>
            </a:extLst>
          </p:cNvPr>
          <p:cNvSpPr>
            <a:spLocks noChangeShapeType="1"/>
          </p:cNvSpPr>
          <p:nvPr/>
        </p:nvSpPr>
        <p:spPr bwMode="auto">
          <a:xfrm flipH="1">
            <a:off x="5619750" y="1771650"/>
            <a:ext cx="733425"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9" name="Line 24">
            <a:extLst>
              <a:ext uri="{FF2B5EF4-FFF2-40B4-BE49-F238E27FC236}">
                <a16:creationId xmlns:a16="http://schemas.microsoft.com/office/drawing/2014/main" id="{27518B87-2626-4305-901C-FABAAB8A1E90}"/>
              </a:ext>
            </a:extLst>
          </p:cNvPr>
          <p:cNvSpPr>
            <a:spLocks noChangeShapeType="1"/>
          </p:cNvSpPr>
          <p:nvPr/>
        </p:nvSpPr>
        <p:spPr bwMode="auto">
          <a:xfrm>
            <a:off x="5505450" y="3286125"/>
            <a:ext cx="9525" cy="13239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64530" name="Group 25">
            <a:extLst>
              <a:ext uri="{FF2B5EF4-FFF2-40B4-BE49-F238E27FC236}">
                <a16:creationId xmlns:a16="http://schemas.microsoft.com/office/drawing/2014/main" id="{517B579E-4D2B-4CD1-A415-A3C828942F97}"/>
              </a:ext>
            </a:extLst>
          </p:cNvPr>
          <p:cNvGrpSpPr>
            <a:grpSpLocks/>
          </p:cNvGrpSpPr>
          <p:nvPr/>
        </p:nvGrpSpPr>
        <p:grpSpPr bwMode="auto">
          <a:xfrm>
            <a:off x="4427538" y="3384550"/>
            <a:ext cx="2032000" cy="611188"/>
            <a:chOff x="2789" y="2132"/>
            <a:chExt cx="1280" cy="385"/>
          </a:xfrm>
        </p:grpSpPr>
        <p:sp>
          <p:nvSpPr>
            <p:cNvPr id="64555" name="Rectangle 26">
              <a:extLst>
                <a:ext uri="{FF2B5EF4-FFF2-40B4-BE49-F238E27FC236}">
                  <a16:creationId xmlns:a16="http://schemas.microsoft.com/office/drawing/2014/main" id="{B02C5D83-BF05-4B0D-8317-7D93431A49B8}"/>
                </a:ext>
              </a:extLst>
            </p:cNvPr>
            <p:cNvSpPr>
              <a:spLocks noChangeArrowheads="1"/>
            </p:cNvSpPr>
            <p:nvPr/>
          </p:nvSpPr>
          <p:spPr bwMode="auto">
            <a:xfrm>
              <a:off x="2838" y="2178"/>
              <a:ext cx="1182"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56" name="Text Box 27">
              <a:extLst>
                <a:ext uri="{FF2B5EF4-FFF2-40B4-BE49-F238E27FC236}">
                  <a16:creationId xmlns:a16="http://schemas.microsoft.com/office/drawing/2014/main" id="{4A68DDDA-B35A-4BFE-B77F-D736E876B017}"/>
                </a:ext>
              </a:extLst>
            </p:cNvPr>
            <p:cNvSpPr txBox="1">
              <a:spLocks noChangeArrowheads="1"/>
            </p:cNvSpPr>
            <p:nvPr/>
          </p:nvSpPr>
          <p:spPr bwMode="auto">
            <a:xfrm>
              <a:off x="2789" y="2132"/>
              <a:ext cx="128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chemeClr val="tx1"/>
                  </a:solidFill>
                  <a:latin typeface="Comic Sans MS" panose="030F0702030302020204" pitchFamily="66" charset="0"/>
                </a:rPr>
                <a:t>local name server</a:t>
              </a:r>
              <a:endParaRPr lang="en-US" altLang="en-US" sz="2400" b="0">
                <a:solidFill>
                  <a:schemeClr val="tx1"/>
                </a:solidFill>
                <a:latin typeface="Times New Roman" panose="02020603050405020304" pitchFamily="18" charset="0"/>
              </a:endParaRPr>
            </a:p>
            <a:p>
              <a:pPr algn="ctr">
                <a:spcBef>
                  <a:spcPct val="0"/>
                </a:spcBef>
                <a:buFontTx/>
                <a:buNone/>
              </a:pPr>
              <a:r>
                <a:rPr lang="en-US" altLang="en-US" sz="1600">
                  <a:solidFill>
                    <a:schemeClr val="tx1"/>
                  </a:solidFill>
                  <a:latin typeface="Courier New" panose="02070309020205020404" pitchFamily="49" charset="0"/>
                </a:rPr>
                <a:t>dns.eurecom.fr</a:t>
              </a:r>
              <a:endParaRPr lang="en-US" altLang="en-US" sz="1600" b="0">
                <a:solidFill>
                  <a:schemeClr val="tx1"/>
                </a:solidFill>
                <a:latin typeface="Times New Roman" panose="02020603050405020304" pitchFamily="18" charset="0"/>
              </a:endParaRPr>
            </a:p>
          </p:txBody>
        </p:sp>
      </p:grpSp>
      <p:sp>
        <p:nvSpPr>
          <p:cNvPr id="64531" name="Text Box 28">
            <a:extLst>
              <a:ext uri="{FF2B5EF4-FFF2-40B4-BE49-F238E27FC236}">
                <a16:creationId xmlns:a16="http://schemas.microsoft.com/office/drawing/2014/main" id="{37932A8C-FB4C-4EB1-8593-DE16F9F20EED}"/>
              </a:ext>
            </a:extLst>
          </p:cNvPr>
          <p:cNvSpPr txBox="1">
            <a:spLocks noChangeArrowheads="1"/>
          </p:cNvSpPr>
          <p:nvPr/>
        </p:nvSpPr>
        <p:spPr bwMode="auto">
          <a:xfrm>
            <a:off x="5026025" y="41132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FF0000"/>
                </a:solidFill>
              </a:rPr>
              <a:t>1</a:t>
            </a:r>
            <a:endParaRPr lang="en-US" altLang="en-US" sz="2400" b="0">
              <a:solidFill>
                <a:schemeClr val="tx1"/>
              </a:solidFill>
              <a:latin typeface="Times New Roman" panose="02020603050405020304" pitchFamily="18" charset="0"/>
            </a:endParaRPr>
          </a:p>
        </p:txBody>
      </p:sp>
      <p:sp>
        <p:nvSpPr>
          <p:cNvPr id="64532" name="Text Box 29">
            <a:extLst>
              <a:ext uri="{FF2B5EF4-FFF2-40B4-BE49-F238E27FC236}">
                <a16:creationId xmlns:a16="http://schemas.microsoft.com/office/drawing/2014/main" id="{232D37FA-6A7D-4293-A4CA-824DC0CF5BB5}"/>
              </a:ext>
            </a:extLst>
          </p:cNvPr>
          <p:cNvSpPr txBox="1">
            <a:spLocks noChangeArrowheads="1"/>
          </p:cNvSpPr>
          <p:nvPr/>
        </p:nvSpPr>
        <p:spPr bwMode="auto">
          <a:xfrm>
            <a:off x="5568950" y="17795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FF0000"/>
                </a:solidFill>
              </a:rPr>
              <a:t>2</a:t>
            </a:r>
            <a:endParaRPr lang="en-US" altLang="en-US" sz="2400" b="0">
              <a:solidFill>
                <a:schemeClr val="tx1"/>
              </a:solidFill>
              <a:latin typeface="Times New Roman" panose="02020603050405020304" pitchFamily="18" charset="0"/>
            </a:endParaRPr>
          </a:p>
        </p:txBody>
      </p:sp>
      <p:sp>
        <p:nvSpPr>
          <p:cNvPr id="64533" name="Text Box 30">
            <a:extLst>
              <a:ext uri="{FF2B5EF4-FFF2-40B4-BE49-F238E27FC236}">
                <a16:creationId xmlns:a16="http://schemas.microsoft.com/office/drawing/2014/main" id="{C28F46A5-B5DB-45D7-BF7C-343E28C53578}"/>
              </a:ext>
            </a:extLst>
          </p:cNvPr>
          <p:cNvSpPr txBox="1">
            <a:spLocks noChangeArrowheads="1"/>
          </p:cNvSpPr>
          <p:nvPr/>
        </p:nvSpPr>
        <p:spPr bwMode="auto">
          <a:xfrm>
            <a:off x="6711950" y="2027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FF0000"/>
                </a:solidFill>
              </a:rPr>
              <a:t>3</a:t>
            </a:r>
            <a:endParaRPr lang="en-US" altLang="en-US" sz="2400" b="0">
              <a:solidFill>
                <a:schemeClr val="tx1"/>
              </a:solidFill>
              <a:latin typeface="Times New Roman" panose="02020603050405020304" pitchFamily="18" charset="0"/>
            </a:endParaRPr>
          </a:p>
        </p:txBody>
      </p:sp>
      <p:sp>
        <p:nvSpPr>
          <p:cNvPr id="64534" name="Text Box 31">
            <a:extLst>
              <a:ext uri="{FF2B5EF4-FFF2-40B4-BE49-F238E27FC236}">
                <a16:creationId xmlns:a16="http://schemas.microsoft.com/office/drawing/2014/main" id="{4BD4434B-CE68-413A-8537-638606032933}"/>
              </a:ext>
            </a:extLst>
          </p:cNvPr>
          <p:cNvSpPr txBox="1">
            <a:spLocks noChangeArrowheads="1"/>
          </p:cNvSpPr>
          <p:nvPr/>
        </p:nvSpPr>
        <p:spPr bwMode="auto">
          <a:xfrm>
            <a:off x="7092950" y="17795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FF0000"/>
                </a:solidFill>
              </a:rPr>
              <a:t>4</a:t>
            </a:r>
            <a:endParaRPr lang="en-US" altLang="en-US" sz="2400" b="0">
              <a:solidFill>
                <a:schemeClr val="tx1"/>
              </a:solidFill>
              <a:latin typeface="Times New Roman" panose="02020603050405020304" pitchFamily="18" charset="0"/>
            </a:endParaRPr>
          </a:p>
        </p:txBody>
      </p:sp>
      <p:sp>
        <p:nvSpPr>
          <p:cNvPr id="64535" name="Text Box 32">
            <a:extLst>
              <a:ext uri="{FF2B5EF4-FFF2-40B4-BE49-F238E27FC236}">
                <a16:creationId xmlns:a16="http://schemas.microsoft.com/office/drawing/2014/main" id="{8FBB13A3-0FE4-469E-8DDF-CE65D12CE960}"/>
              </a:ext>
            </a:extLst>
          </p:cNvPr>
          <p:cNvSpPr txBox="1">
            <a:spLocks noChangeArrowheads="1"/>
          </p:cNvSpPr>
          <p:nvPr/>
        </p:nvSpPr>
        <p:spPr bwMode="auto">
          <a:xfrm>
            <a:off x="5940425" y="21034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FF0000"/>
                </a:solidFill>
              </a:rPr>
              <a:t>5</a:t>
            </a:r>
            <a:endParaRPr lang="en-US" altLang="en-US" sz="2400" b="0">
              <a:solidFill>
                <a:schemeClr val="tx1"/>
              </a:solidFill>
              <a:latin typeface="Times New Roman" panose="02020603050405020304" pitchFamily="18" charset="0"/>
            </a:endParaRPr>
          </a:p>
        </p:txBody>
      </p:sp>
      <p:sp>
        <p:nvSpPr>
          <p:cNvPr id="64536" name="Text Box 33">
            <a:extLst>
              <a:ext uri="{FF2B5EF4-FFF2-40B4-BE49-F238E27FC236}">
                <a16:creationId xmlns:a16="http://schemas.microsoft.com/office/drawing/2014/main" id="{14CB089B-86E3-4DE6-8C7A-4FD45498FF74}"/>
              </a:ext>
            </a:extLst>
          </p:cNvPr>
          <p:cNvSpPr txBox="1">
            <a:spLocks noChangeArrowheads="1"/>
          </p:cNvSpPr>
          <p:nvPr/>
        </p:nvSpPr>
        <p:spPr bwMode="auto">
          <a:xfrm>
            <a:off x="5559425" y="4151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r>
              <a:rPr lang="en-US" altLang="en-US" sz="1800" b="0">
                <a:solidFill>
                  <a:srgbClr val="FF0000"/>
                </a:solidFill>
              </a:rPr>
              <a:t>6</a:t>
            </a:r>
            <a:endParaRPr lang="en-US" altLang="en-US" sz="2400" b="0">
              <a:solidFill>
                <a:schemeClr val="tx1"/>
              </a:solidFill>
              <a:latin typeface="Times New Roman" panose="02020603050405020304" pitchFamily="18" charset="0"/>
            </a:endParaRPr>
          </a:p>
        </p:txBody>
      </p:sp>
      <p:grpSp>
        <p:nvGrpSpPr>
          <p:cNvPr id="64537" name="Group 34">
            <a:extLst>
              <a:ext uri="{FF2B5EF4-FFF2-40B4-BE49-F238E27FC236}">
                <a16:creationId xmlns:a16="http://schemas.microsoft.com/office/drawing/2014/main" id="{0A8495E4-4522-4970-9074-268917BCD171}"/>
              </a:ext>
            </a:extLst>
          </p:cNvPr>
          <p:cNvGrpSpPr>
            <a:grpSpLocks/>
          </p:cNvGrpSpPr>
          <p:nvPr/>
        </p:nvGrpSpPr>
        <p:grpSpPr bwMode="auto">
          <a:xfrm>
            <a:off x="6380163" y="1150938"/>
            <a:ext cx="369887" cy="657225"/>
            <a:chOff x="4180" y="783"/>
            <a:chExt cx="150" cy="307"/>
          </a:xfrm>
        </p:grpSpPr>
        <p:sp>
          <p:nvSpPr>
            <p:cNvPr id="64547" name="AutoShape 35">
              <a:extLst>
                <a:ext uri="{FF2B5EF4-FFF2-40B4-BE49-F238E27FC236}">
                  <a16:creationId xmlns:a16="http://schemas.microsoft.com/office/drawing/2014/main" id="{8F5A2C69-5693-4D02-8AFB-055EF24862D5}"/>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48" name="Rectangle 36">
              <a:extLst>
                <a:ext uri="{FF2B5EF4-FFF2-40B4-BE49-F238E27FC236}">
                  <a16:creationId xmlns:a16="http://schemas.microsoft.com/office/drawing/2014/main" id="{2B113607-2A31-45D3-9CF6-A293FC598A6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49" name="Rectangle 37">
              <a:extLst>
                <a:ext uri="{FF2B5EF4-FFF2-40B4-BE49-F238E27FC236}">
                  <a16:creationId xmlns:a16="http://schemas.microsoft.com/office/drawing/2014/main" id="{836D19EC-1A53-4161-B17D-1CC82868E1F6}"/>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50" name="AutoShape 38">
              <a:extLst>
                <a:ext uri="{FF2B5EF4-FFF2-40B4-BE49-F238E27FC236}">
                  <a16:creationId xmlns:a16="http://schemas.microsoft.com/office/drawing/2014/main" id="{FD56F2B2-9043-4FF4-A97A-9689993218FE}"/>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51" name="Line 39">
              <a:extLst>
                <a:ext uri="{FF2B5EF4-FFF2-40B4-BE49-F238E27FC236}">
                  <a16:creationId xmlns:a16="http://schemas.microsoft.com/office/drawing/2014/main" id="{CB4ED0E4-FA2D-46E7-A9B2-181509B15EA9}"/>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2" name="Line 40">
              <a:extLst>
                <a:ext uri="{FF2B5EF4-FFF2-40B4-BE49-F238E27FC236}">
                  <a16:creationId xmlns:a16="http://schemas.microsoft.com/office/drawing/2014/main" id="{7D3EFAF7-124D-4AF7-862B-63C170B296E8}"/>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3" name="Rectangle 41">
              <a:extLst>
                <a:ext uri="{FF2B5EF4-FFF2-40B4-BE49-F238E27FC236}">
                  <a16:creationId xmlns:a16="http://schemas.microsoft.com/office/drawing/2014/main" id="{548060CC-0DAD-4606-91CF-787AC826F2D9}"/>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54" name="Rectangle 42">
              <a:extLst>
                <a:ext uri="{FF2B5EF4-FFF2-40B4-BE49-F238E27FC236}">
                  <a16:creationId xmlns:a16="http://schemas.microsoft.com/office/drawing/2014/main" id="{54E29C41-31EE-471A-B19D-AF050478D097}"/>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grpSp>
        <p:nvGrpSpPr>
          <p:cNvPr id="64538" name="Group 43">
            <a:extLst>
              <a:ext uri="{FF2B5EF4-FFF2-40B4-BE49-F238E27FC236}">
                <a16:creationId xmlns:a16="http://schemas.microsoft.com/office/drawing/2014/main" id="{CC0F337E-3B9B-47B9-841D-CA58217EC819}"/>
              </a:ext>
            </a:extLst>
          </p:cNvPr>
          <p:cNvGrpSpPr>
            <a:grpSpLocks/>
          </p:cNvGrpSpPr>
          <p:nvPr/>
        </p:nvGrpSpPr>
        <p:grpSpPr bwMode="auto">
          <a:xfrm>
            <a:off x="7208838" y="2579688"/>
            <a:ext cx="369887" cy="657225"/>
            <a:chOff x="4180" y="783"/>
            <a:chExt cx="150" cy="307"/>
          </a:xfrm>
        </p:grpSpPr>
        <p:sp>
          <p:nvSpPr>
            <p:cNvPr id="64539" name="AutoShape 44">
              <a:extLst>
                <a:ext uri="{FF2B5EF4-FFF2-40B4-BE49-F238E27FC236}">
                  <a16:creationId xmlns:a16="http://schemas.microsoft.com/office/drawing/2014/main" id="{9FEB49BA-C179-44F6-AD45-8CBDE1B911F2}"/>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40" name="Rectangle 45">
              <a:extLst>
                <a:ext uri="{FF2B5EF4-FFF2-40B4-BE49-F238E27FC236}">
                  <a16:creationId xmlns:a16="http://schemas.microsoft.com/office/drawing/2014/main" id="{8FC4C7A4-B4CD-478A-9007-F49C3431FD28}"/>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41" name="Rectangle 46">
              <a:extLst>
                <a:ext uri="{FF2B5EF4-FFF2-40B4-BE49-F238E27FC236}">
                  <a16:creationId xmlns:a16="http://schemas.microsoft.com/office/drawing/2014/main" id="{197EE707-4B3B-489C-AC15-C28E6F40FCDC}"/>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42" name="AutoShape 47">
              <a:extLst>
                <a:ext uri="{FF2B5EF4-FFF2-40B4-BE49-F238E27FC236}">
                  <a16:creationId xmlns:a16="http://schemas.microsoft.com/office/drawing/2014/main" id="{B0804C6D-A878-43B5-A531-642AF8FF57E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43" name="Line 48">
              <a:extLst>
                <a:ext uri="{FF2B5EF4-FFF2-40B4-BE49-F238E27FC236}">
                  <a16:creationId xmlns:a16="http://schemas.microsoft.com/office/drawing/2014/main" id="{95152496-9AA3-4DB8-852D-815BC83664F1}"/>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44" name="Line 49">
              <a:extLst>
                <a:ext uri="{FF2B5EF4-FFF2-40B4-BE49-F238E27FC236}">
                  <a16:creationId xmlns:a16="http://schemas.microsoft.com/office/drawing/2014/main" id="{9DC0FA0C-AD6D-43D6-B607-D0E1E582B724}"/>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45" name="Rectangle 50">
              <a:extLst>
                <a:ext uri="{FF2B5EF4-FFF2-40B4-BE49-F238E27FC236}">
                  <a16:creationId xmlns:a16="http://schemas.microsoft.com/office/drawing/2014/main" id="{EA7073DF-93D7-4090-BDD6-C6947C5B374A}"/>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sp>
          <p:nvSpPr>
            <p:cNvPr id="64546" name="Rectangle 51">
              <a:extLst>
                <a:ext uri="{FF2B5EF4-FFF2-40B4-BE49-F238E27FC236}">
                  <a16:creationId xmlns:a16="http://schemas.microsoft.com/office/drawing/2014/main" id="{70135D06-B6D6-4D11-86EA-9CAB8FABF78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gr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27EE05C1-DD6A-4E7E-BB53-EE75AD3D00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D6ED8BEB-C2D3-47BD-B3E5-8ECDE37B1C55}" type="slidenum">
              <a:rPr lang="en-US" altLang="en-US" sz="1400" b="0">
                <a:latin typeface="Times New Roman" panose="02020603050405020304" pitchFamily="18" charset="0"/>
              </a:rPr>
              <a:pPr>
                <a:spcBef>
                  <a:spcPct val="0"/>
                </a:spcBef>
                <a:buFontTx/>
                <a:buNone/>
              </a:pPr>
              <a:t>77</a:t>
            </a:fld>
            <a:endParaRPr lang="en-US" altLang="en-US" sz="1400" b="0">
              <a:latin typeface="Times New Roman" panose="02020603050405020304" pitchFamily="18" charset="0"/>
            </a:endParaRPr>
          </a:p>
        </p:txBody>
      </p:sp>
      <p:sp>
        <p:nvSpPr>
          <p:cNvPr id="65539" name="AutoShape 3">
            <a:hlinkClick r:id="" action="ppaction://hlinkshowjump?jump=nextslide" highlightClick="1"/>
            <a:extLst>
              <a:ext uri="{FF2B5EF4-FFF2-40B4-BE49-F238E27FC236}">
                <a16:creationId xmlns:a16="http://schemas.microsoft.com/office/drawing/2014/main" id="{50644043-FF99-4ECD-A365-6C8691610B01}"/>
              </a:ext>
            </a:extLst>
          </p:cNvPr>
          <p:cNvSpPr>
            <a:spLocks noChangeArrowheads="1"/>
          </p:cNvSpPr>
          <p:nvPr/>
        </p:nvSpPr>
        <p:spPr bwMode="auto">
          <a:xfrm>
            <a:off x="82867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har char="•"/>
              <a:defRPr sz="3600" b="1">
                <a:solidFill>
                  <a:srgbClr val="EAEAEA"/>
                </a:solidFill>
                <a:latin typeface="Arial" panose="020B0604020202020204" pitchFamily="34" charset="0"/>
              </a:defRPr>
            </a:lvl1pPr>
            <a:lvl2pPr marL="742950" indent="-285750" defTabSz="947738">
              <a:spcBef>
                <a:spcPct val="20000"/>
              </a:spcBef>
              <a:buChar char="–"/>
              <a:defRPr sz="3200" b="1">
                <a:solidFill>
                  <a:srgbClr val="EAEAEA"/>
                </a:solidFill>
                <a:latin typeface="Arial" panose="020B0604020202020204" pitchFamily="34" charset="0"/>
              </a:defRPr>
            </a:lvl2pPr>
            <a:lvl3pPr marL="1143000" indent="-228600" defTabSz="947738">
              <a:spcBef>
                <a:spcPct val="20000"/>
              </a:spcBef>
              <a:buChar char="•"/>
              <a:defRPr sz="3200" b="1">
                <a:solidFill>
                  <a:srgbClr val="EAEAEA"/>
                </a:solidFill>
                <a:latin typeface="Arial" panose="020B0604020202020204" pitchFamily="34" charset="0"/>
              </a:defRPr>
            </a:lvl3pPr>
            <a:lvl4pPr marL="1600200" indent="-228600" defTabSz="947738">
              <a:spcBef>
                <a:spcPct val="20000"/>
              </a:spcBef>
              <a:buChar char="–"/>
              <a:defRPr sz="3200" b="1">
                <a:solidFill>
                  <a:srgbClr val="EAEAEA"/>
                </a:solidFill>
                <a:latin typeface="Arial" panose="020B0604020202020204" pitchFamily="34" charset="0"/>
              </a:defRPr>
            </a:lvl4pPr>
            <a:lvl5pPr marL="2057400" indent="-228600" defTabSz="947738">
              <a:spcBef>
                <a:spcPct val="20000"/>
              </a:spcBef>
              <a:buChar char="»"/>
              <a:defRPr sz="3200" b="1">
                <a:solidFill>
                  <a:srgbClr val="EAEAEA"/>
                </a:solidFill>
                <a:latin typeface="Arial" panose="020B0604020202020204" pitchFamily="34" charset="0"/>
              </a:defRPr>
            </a:lvl5pPr>
            <a:lvl6pPr marL="25146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defTabSz="947738" eaLnBrk="0" fontAlgn="base" hangingPunct="0">
              <a:spcBef>
                <a:spcPct val="20000"/>
              </a:spcBef>
              <a:spcAft>
                <a:spcPct val="0"/>
              </a:spcAft>
              <a:buChar char="»"/>
              <a:defRPr sz="3200" b="1">
                <a:solidFill>
                  <a:srgbClr val="EAEAEA"/>
                </a:solidFill>
                <a:latin typeface="Arial" panose="020B0604020202020204" pitchFamily="34" charset="0"/>
              </a:defRPr>
            </a:lvl9pPr>
          </a:lstStyle>
          <a:p>
            <a:pPr algn="ctr">
              <a:spcBef>
                <a:spcPct val="0"/>
              </a:spcBef>
              <a:buFontTx/>
              <a:buNone/>
            </a:pPr>
            <a:endParaRPr lang="en-US" altLang="en-US" sz="2500" b="0">
              <a:solidFill>
                <a:schemeClr val="tx1"/>
              </a:solidFill>
              <a:latin typeface="Times New Roman" panose="02020603050405020304" pitchFamily="18" charset="0"/>
            </a:endParaRPr>
          </a:p>
        </p:txBody>
      </p:sp>
      <p:sp>
        <p:nvSpPr>
          <p:cNvPr id="65540" name="AutoShape 4">
            <a:hlinkClick r:id="" action="ppaction://hlinkshowjump?jump=previousslide" highlightClick="1"/>
            <a:extLst>
              <a:ext uri="{FF2B5EF4-FFF2-40B4-BE49-F238E27FC236}">
                <a16:creationId xmlns:a16="http://schemas.microsoft.com/office/drawing/2014/main" id="{59E4A675-9FC7-4829-B092-C1899C6C4EFF}"/>
              </a:ext>
            </a:extLst>
          </p:cNvPr>
          <p:cNvSpPr>
            <a:spLocks noChangeArrowheads="1"/>
          </p:cNvSpPr>
          <p:nvPr/>
        </p:nvSpPr>
        <p:spPr bwMode="auto">
          <a:xfrm>
            <a:off x="77724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spcBef>
                <a:spcPct val="0"/>
              </a:spcBef>
              <a:buFontTx/>
              <a:buNone/>
            </a:pPr>
            <a:endParaRPr lang="en-US" altLang="en-US" sz="2300">
              <a:solidFill>
                <a:schemeClr val="bg1"/>
              </a:solidFill>
              <a:latin typeface=".VnArial Narrow" panose="020B7200000000000000" pitchFamily="34" charset="0"/>
            </a:endParaRPr>
          </a:p>
        </p:txBody>
      </p:sp>
      <p:pic>
        <p:nvPicPr>
          <p:cNvPr id="65541" name="Picture 4" descr="Image result for dịch vụ dns là gì">
            <a:extLst>
              <a:ext uri="{FF2B5EF4-FFF2-40B4-BE49-F238E27FC236}">
                <a16:creationId xmlns:a16="http://schemas.microsoft.com/office/drawing/2014/main" id="{F9E9533A-66DE-4D13-BFB2-46B4CFF07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4296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1E550F2-3BD3-4562-8B73-92CAED82F3A0}"/>
              </a:ext>
            </a:extLst>
          </p:cNvPr>
          <p:cNvSpPr>
            <a:spLocks noGrp="1" noChangeArrowheads="1"/>
          </p:cNvSpPr>
          <p:nvPr>
            <p:ph type="title"/>
          </p:nvPr>
        </p:nvSpPr>
        <p:spPr>
          <a:xfrm>
            <a:off x="685800" y="228600"/>
            <a:ext cx="7772400" cy="685800"/>
          </a:xfrm>
        </p:spPr>
        <p:txBody>
          <a:bodyPr/>
          <a:lstStyle/>
          <a:p>
            <a:r>
              <a:rPr lang="en-US" altLang="en-US" sz="2200">
                <a:solidFill>
                  <a:srgbClr val="FFFF00"/>
                </a:solidFill>
              </a:rPr>
              <a:t>Các tên miền mức cao nhất</a:t>
            </a:r>
          </a:p>
        </p:txBody>
      </p:sp>
      <p:sp>
        <p:nvSpPr>
          <p:cNvPr id="66563" name="Rectangle 3">
            <a:extLst>
              <a:ext uri="{FF2B5EF4-FFF2-40B4-BE49-F238E27FC236}">
                <a16:creationId xmlns:a16="http://schemas.microsoft.com/office/drawing/2014/main" id="{E80A4FA3-4C6E-4069-98D2-C4C81B032082}"/>
              </a:ext>
            </a:extLst>
          </p:cNvPr>
          <p:cNvSpPr>
            <a:spLocks noGrp="1" noChangeArrowheads="1"/>
          </p:cNvSpPr>
          <p:nvPr>
            <p:ph type="body" idx="1"/>
          </p:nvPr>
        </p:nvSpPr>
        <p:spPr>
          <a:xfrm>
            <a:off x="685800" y="914400"/>
            <a:ext cx="8305800" cy="4114800"/>
          </a:xfrm>
        </p:spPr>
        <p:txBody>
          <a:bodyPr/>
          <a:lstStyle/>
          <a:p>
            <a:pPr>
              <a:lnSpc>
                <a:spcPct val="90000"/>
              </a:lnSpc>
            </a:pPr>
            <a:r>
              <a:rPr lang="en-US" altLang="en-US" sz="2200" b="0">
                <a:solidFill>
                  <a:srgbClr val="00FF99"/>
                </a:solidFill>
              </a:rPr>
              <a:t>.com</a:t>
            </a:r>
            <a:r>
              <a:rPr lang="en-US" altLang="en-US" sz="2200" b="0"/>
              <a:t>  - công ty/ thương mại. </a:t>
            </a:r>
          </a:p>
          <a:p>
            <a:pPr>
              <a:lnSpc>
                <a:spcPct val="90000"/>
              </a:lnSpc>
            </a:pPr>
            <a:r>
              <a:rPr lang="en-US" altLang="en-US" sz="2200" b="0">
                <a:solidFill>
                  <a:srgbClr val="00FF99"/>
                </a:solidFill>
              </a:rPr>
              <a:t>.edu/ac</a:t>
            </a:r>
            <a:r>
              <a:rPr lang="en-US" altLang="en-US" sz="2200" b="0"/>
              <a:t> - giáo dục/ nghiên cứu giảng dạy</a:t>
            </a:r>
          </a:p>
          <a:p>
            <a:pPr>
              <a:lnSpc>
                <a:spcPct val="90000"/>
              </a:lnSpc>
            </a:pPr>
            <a:r>
              <a:rPr lang="en-US" altLang="en-US" sz="2200" b="0">
                <a:solidFill>
                  <a:srgbClr val="00FF99"/>
                </a:solidFill>
              </a:rPr>
              <a:t>.gov</a:t>
            </a:r>
            <a:r>
              <a:rPr lang="en-US" altLang="en-US" sz="2200" b="0"/>
              <a:t> - chính phủ</a:t>
            </a:r>
          </a:p>
          <a:p>
            <a:pPr>
              <a:lnSpc>
                <a:spcPct val="90000"/>
              </a:lnSpc>
            </a:pPr>
            <a:r>
              <a:rPr lang="en-US" altLang="en-US" sz="2200" b="0">
                <a:solidFill>
                  <a:srgbClr val="00FF99"/>
                </a:solidFill>
              </a:rPr>
              <a:t>.org</a:t>
            </a:r>
            <a:r>
              <a:rPr lang="en-US" altLang="en-US" sz="2200" b="0"/>
              <a:t> - tổ chức phi lợi nhuận</a:t>
            </a:r>
          </a:p>
          <a:p>
            <a:pPr>
              <a:lnSpc>
                <a:spcPct val="90000"/>
              </a:lnSpc>
            </a:pPr>
            <a:r>
              <a:rPr lang="en-US" altLang="en-US" sz="2200" b="0">
                <a:solidFill>
                  <a:srgbClr val="00FF99"/>
                </a:solidFill>
              </a:rPr>
              <a:t>.mil </a:t>
            </a:r>
            <a:r>
              <a:rPr lang="en-US" altLang="en-US" sz="2200" b="0"/>
              <a:t>- quân đội</a:t>
            </a:r>
          </a:p>
          <a:p>
            <a:pPr>
              <a:lnSpc>
                <a:spcPct val="90000"/>
              </a:lnSpc>
            </a:pPr>
            <a:r>
              <a:rPr lang="en-US" altLang="en-US" sz="2200" b="0">
                <a:solidFill>
                  <a:srgbClr val="00FF99"/>
                </a:solidFill>
              </a:rPr>
              <a:t>.int </a:t>
            </a:r>
            <a:r>
              <a:rPr lang="en-US" altLang="en-US" sz="2200" b="0"/>
              <a:t>- tổ chức quốc tế</a:t>
            </a:r>
          </a:p>
          <a:p>
            <a:pPr>
              <a:lnSpc>
                <a:spcPct val="90000"/>
              </a:lnSpc>
            </a:pPr>
            <a:r>
              <a:rPr lang="en-US" altLang="en-US" sz="2200" b="0">
                <a:solidFill>
                  <a:srgbClr val="00FF99"/>
                </a:solidFill>
              </a:rPr>
              <a:t>.net </a:t>
            </a:r>
            <a:r>
              <a:rPr lang="en-US" altLang="en-US" sz="2200" b="0"/>
              <a:t>- cung cấp mạng</a:t>
            </a:r>
          </a:p>
          <a:p>
            <a:pPr algn="ctr">
              <a:lnSpc>
                <a:spcPct val="90000"/>
              </a:lnSpc>
              <a:spcBef>
                <a:spcPts val="1200"/>
              </a:spcBef>
              <a:buFontTx/>
              <a:buNone/>
            </a:pPr>
            <a:r>
              <a:rPr lang="en-US" altLang="en-US" sz="2200">
                <a:solidFill>
                  <a:srgbClr val="FFFF00"/>
                </a:solidFill>
              </a:rPr>
              <a:t>Các tên miền mức cao nhất mã quốc gia</a:t>
            </a:r>
            <a:endParaRPr lang="en-US" altLang="en-US" sz="2200" b="0">
              <a:solidFill>
                <a:srgbClr val="FFFF00"/>
              </a:solidFill>
            </a:endParaRPr>
          </a:p>
          <a:p>
            <a:pPr>
              <a:lnSpc>
                <a:spcPct val="90000"/>
              </a:lnSpc>
            </a:pPr>
            <a:r>
              <a:rPr lang="en-US" altLang="en-US" sz="2200" b="0">
                <a:solidFill>
                  <a:srgbClr val="00FF99"/>
                </a:solidFill>
              </a:rPr>
              <a:t>.au</a:t>
            </a:r>
            <a:r>
              <a:rPr lang="en-US" altLang="en-US" sz="2200" b="0"/>
              <a:t> - Úc		                  </a:t>
            </a:r>
            <a:r>
              <a:rPr lang="en-US" altLang="en-US" sz="2200" b="0">
                <a:solidFill>
                  <a:srgbClr val="00FF99"/>
                </a:solidFill>
              </a:rPr>
              <a:t>.ph</a:t>
            </a:r>
            <a:r>
              <a:rPr lang="en-US" altLang="en-US" sz="2200" b="0"/>
              <a:t> - Philippines	</a:t>
            </a:r>
          </a:p>
          <a:p>
            <a:pPr>
              <a:lnSpc>
                <a:spcPct val="90000"/>
              </a:lnSpc>
            </a:pPr>
            <a:r>
              <a:rPr lang="en-US" altLang="en-US" sz="2200" b="0">
                <a:solidFill>
                  <a:srgbClr val="00FF99"/>
                </a:solidFill>
              </a:rPr>
              <a:t>.cn</a:t>
            </a:r>
            <a:r>
              <a:rPr lang="en-US" altLang="en-US" sz="2200" b="0"/>
              <a:t> - Trung Quốc	                  </a:t>
            </a:r>
            <a:r>
              <a:rPr lang="en-US" altLang="en-US" sz="2200" b="0">
                <a:solidFill>
                  <a:srgbClr val="00FF99"/>
                </a:solidFill>
              </a:rPr>
              <a:t>.sg </a:t>
            </a:r>
            <a:r>
              <a:rPr lang="en-US" altLang="en-US" sz="2200" b="0"/>
              <a:t>- Singapore	</a:t>
            </a:r>
          </a:p>
          <a:p>
            <a:pPr>
              <a:lnSpc>
                <a:spcPct val="90000"/>
              </a:lnSpc>
            </a:pPr>
            <a:r>
              <a:rPr lang="en-US" altLang="en-US" sz="2200" b="0"/>
              <a:t>.</a:t>
            </a:r>
            <a:r>
              <a:rPr lang="en-US" altLang="en-US" sz="2200" b="0">
                <a:solidFill>
                  <a:srgbClr val="00FF99"/>
                </a:solidFill>
              </a:rPr>
              <a:t>fj</a:t>
            </a:r>
            <a:r>
              <a:rPr lang="en-US" altLang="en-US" sz="2200" b="0"/>
              <a:t> - fiji			       </a:t>
            </a:r>
            <a:r>
              <a:rPr lang="en-US" altLang="en-US" sz="2200" b="0">
                <a:solidFill>
                  <a:srgbClr val="00FF99"/>
                </a:solidFill>
              </a:rPr>
              <a:t>.uk</a:t>
            </a:r>
            <a:r>
              <a:rPr lang="en-US" altLang="en-US" sz="2200" b="0"/>
              <a:t> - Anh</a:t>
            </a:r>
          </a:p>
          <a:p>
            <a:pPr>
              <a:lnSpc>
                <a:spcPct val="90000"/>
              </a:lnSpc>
            </a:pPr>
            <a:r>
              <a:rPr lang="en-US" altLang="en-US" sz="2200" b="0">
                <a:solidFill>
                  <a:srgbClr val="00FF99"/>
                </a:solidFill>
              </a:rPr>
              <a:t>.id</a:t>
            </a:r>
            <a:r>
              <a:rPr lang="en-US" altLang="en-US" sz="2200" b="0"/>
              <a:t> - Indonesia		       </a:t>
            </a:r>
            <a:r>
              <a:rPr lang="en-US" altLang="en-US" sz="2200" b="0">
                <a:solidFill>
                  <a:srgbClr val="00FF99"/>
                </a:solidFill>
              </a:rPr>
              <a:t>.us</a:t>
            </a:r>
            <a:r>
              <a:rPr lang="en-US" altLang="en-US" sz="2200" b="0"/>
              <a:t> - Mỹ	</a:t>
            </a:r>
          </a:p>
          <a:p>
            <a:pPr>
              <a:lnSpc>
                <a:spcPct val="90000"/>
              </a:lnSpc>
            </a:pPr>
            <a:r>
              <a:rPr lang="en-US" altLang="en-US" sz="2200" b="0">
                <a:solidFill>
                  <a:srgbClr val="00FF99"/>
                </a:solidFill>
              </a:rPr>
              <a:t>.jp </a:t>
            </a:r>
            <a:r>
              <a:rPr lang="en-US" altLang="en-US" sz="2200" b="0">
                <a:solidFill>
                  <a:schemeClr val="bg1"/>
                </a:solidFill>
              </a:rPr>
              <a:t>-</a:t>
            </a:r>
            <a:r>
              <a:rPr lang="en-US" altLang="en-US" sz="2200" b="0"/>
              <a:t> Nhật			       </a:t>
            </a:r>
            <a:r>
              <a:rPr lang="en-US" altLang="en-US" sz="2200" b="0">
                <a:solidFill>
                  <a:srgbClr val="00FF99"/>
                </a:solidFill>
              </a:rPr>
              <a:t>.tw</a:t>
            </a:r>
            <a:r>
              <a:rPr lang="en-US" altLang="en-US" sz="2200" b="0"/>
              <a:t> - Đài loan</a:t>
            </a:r>
          </a:p>
          <a:p>
            <a:pPr>
              <a:lnSpc>
                <a:spcPct val="90000"/>
              </a:lnSpc>
            </a:pPr>
            <a:r>
              <a:rPr lang="en-US" altLang="en-US" sz="2200" b="0">
                <a:solidFill>
                  <a:srgbClr val="00FF99"/>
                </a:solidFill>
              </a:rPr>
              <a:t>.mn </a:t>
            </a:r>
            <a:r>
              <a:rPr lang="en-US" altLang="en-US" sz="2200" b="0"/>
              <a:t>- Mông cổ		       </a:t>
            </a:r>
            <a:r>
              <a:rPr lang="en-US" altLang="en-US" sz="2200" b="0">
                <a:solidFill>
                  <a:srgbClr val="00FF99"/>
                </a:solidFill>
              </a:rPr>
              <a:t>.vn</a:t>
            </a:r>
            <a:r>
              <a:rPr lang="en-US" altLang="en-US" sz="2200" b="0"/>
              <a:t> - Việt Nam</a:t>
            </a:r>
          </a:p>
          <a:p>
            <a:pPr>
              <a:lnSpc>
                <a:spcPct val="90000"/>
              </a:lnSpc>
              <a:spcBef>
                <a:spcPts val="1200"/>
              </a:spcBef>
              <a:buFontTx/>
              <a:buNone/>
            </a:pPr>
            <a:r>
              <a:rPr lang="en-US" altLang="en-US" sz="2200"/>
              <a:t>Tham khảo tại: http://www.iana.org/domains/root/db</a:t>
            </a:r>
            <a:endParaRPr lang="en-US" altLang="en-US" sz="2200">
              <a:solidFill>
                <a:schemeClr val="bg1"/>
              </a:solidFill>
            </a:endParaRPr>
          </a:p>
          <a:p>
            <a:pPr>
              <a:lnSpc>
                <a:spcPct val="90000"/>
              </a:lnSpc>
              <a:buFontTx/>
              <a:buNone/>
            </a:pPr>
            <a:endParaRPr lang="en-US" altLang="en-US" sz="2200" b="0"/>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6">
            <a:extLst>
              <a:ext uri="{FF2B5EF4-FFF2-40B4-BE49-F238E27FC236}">
                <a16:creationId xmlns:a16="http://schemas.microsoft.com/office/drawing/2014/main" id="{5B9731C5-4814-4CEC-BB46-B5B817B59B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B03E58BE-AE6D-4224-A442-BBC682845DEF}" type="slidenum">
              <a:rPr lang="en-US" altLang="en-US" sz="1400" b="0">
                <a:latin typeface="Times New Roman" panose="02020603050405020304" pitchFamily="18" charset="0"/>
              </a:rPr>
              <a:pPr>
                <a:spcBef>
                  <a:spcPct val="0"/>
                </a:spcBef>
                <a:buFontTx/>
                <a:buNone/>
              </a:pPr>
              <a:t>79</a:t>
            </a:fld>
            <a:endParaRPr lang="en-US" altLang="en-US" sz="1400" b="0">
              <a:latin typeface="Times New Roman" panose="02020603050405020304" pitchFamily="18" charset="0"/>
            </a:endParaRPr>
          </a:p>
        </p:txBody>
      </p:sp>
      <p:sp>
        <p:nvSpPr>
          <p:cNvPr id="67587" name="Rectangle 2">
            <a:extLst>
              <a:ext uri="{FF2B5EF4-FFF2-40B4-BE49-F238E27FC236}">
                <a16:creationId xmlns:a16="http://schemas.microsoft.com/office/drawing/2014/main" id="{A81F6C57-CBF2-48D0-8993-E05894550AC7}"/>
              </a:ext>
            </a:extLst>
          </p:cNvPr>
          <p:cNvSpPr>
            <a:spLocks noGrp="1" noChangeArrowheads="1"/>
          </p:cNvSpPr>
          <p:nvPr>
            <p:ph type="title"/>
          </p:nvPr>
        </p:nvSpPr>
        <p:spPr>
          <a:xfrm>
            <a:off x="685800" y="152400"/>
            <a:ext cx="7772400" cy="685800"/>
          </a:xfrm>
        </p:spPr>
        <p:txBody>
          <a:bodyPr/>
          <a:lstStyle/>
          <a:p>
            <a:pPr eaLnBrk="1" hangingPunct="1"/>
            <a:r>
              <a:rPr lang="en-US" altLang="en-US" sz="2600">
                <a:solidFill>
                  <a:srgbClr val="FFFF00"/>
                </a:solidFill>
              </a:rPr>
              <a:t>Dịch vụ tầng Ứng dụng (Application)</a:t>
            </a:r>
          </a:p>
        </p:txBody>
      </p:sp>
      <p:sp>
        <p:nvSpPr>
          <p:cNvPr id="67588" name="Rectangle 3">
            <a:extLst>
              <a:ext uri="{FF2B5EF4-FFF2-40B4-BE49-F238E27FC236}">
                <a16:creationId xmlns:a16="http://schemas.microsoft.com/office/drawing/2014/main" id="{E533865F-B465-442A-8898-35991F9EB4A2}"/>
              </a:ext>
            </a:extLst>
          </p:cNvPr>
          <p:cNvSpPr>
            <a:spLocks noGrp="1" noChangeArrowheads="1"/>
          </p:cNvSpPr>
          <p:nvPr>
            <p:ph type="body" sz="half" idx="1"/>
          </p:nvPr>
        </p:nvSpPr>
        <p:spPr>
          <a:xfrm>
            <a:off x="228600" y="1752600"/>
            <a:ext cx="4191000" cy="3306763"/>
          </a:xfrm>
        </p:spPr>
        <p:txBody>
          <a:bodyPr/>
          <a:lstStyle/>
          <a:p>
            <a:pPr eaLnBrk="1" hangingPunct="1">
              <a:lnSpc>
                <a:spcPct val="90000"/>
              </a:lnSpc>
            </a:pPr>
            <a:r>
              <a:rPr lang="en-US" altLang="en-US" sz="2400" b="0"/>
              <a:t>typical </a:t>
            </a:r>
            <a:r>
              <a:rPr lang="en-US" altLang="en-US" sz="2400" b="0" i="1">
                <a:solidFill>
                  <a:schemeClr val="accent1"/>
                </a:solidFill>
              </a:rPr>
              <a:t>request/reply</a:t>
            </a:r>
            <a:r>
              <a:rPr lang="en-US" altLang="en-US" sz="2400" b="0"/>
              <a:t> message exchange:</a:t>
            </a:r>
          </a:p>
          <a:p>
            <a:pPr lvl="1" eaLnBrk="1" hangingPunct="1">
              <a:lnSpc>
                <a:spcPct val="90000"/>
              </a:lnSpc>
            </a:pPr>
            <a:r>
              <a:rPr lang="en-US" altLang="en-US" b="0"/>
              <a:t>client requests info or service</a:t>
            </a:r>
          </a:p>
          <a:p>
            <a:pPr lvl="1" eaLnBrk="1" hangingPunct="1">
              <a:lnSpc>
                <a:spcPct val="90000"/>
              </a:lnSpc>
            </a:pPr>
            <a:r>
              <a:rPr lang="en-US" altLang="en-US" b="0"/>
              <a:t>server responds with data, status code</a:t>
            </a:r>
          </a:p>
          <a:p>
            <a:pPr eaLnBrk="1" hangingPunct="1">
              <a:lnSpc>
                <a:spcPct val="90000"/>
              </a:lnSpc>
            </a:pPr>
            <a:r>
              <a:rPr lang="en-US" altLang="en-US" sz="2400" b="0"/>
              <a:t>message </a:t>
            </a:r>
            <a:r>
              <a:rPr lang="en-US" altLang="en-US" sz="2400" b="0" i="1">
                <a:solidFill>
                  <a:schemeClr val="accent1"/>
                </a:solidFill>
              </a:rPr>
              <a:t>formats</a:t>
            </a:r>
            <a:r>
              <a:rPr lang="en-US" altLang="en-US" sz="2400" b="0"/>
              <a:t>:</a:t>
            </a:r>
          </a:p>
          <a:p>
            <a:pPr lvl="1" eaLnBrk="1" hangingPunct="1">
              <a:lnSpc>
                <a:spcPct val="90000"/>
              </a:lnSpc>
            </a:pPr>
            <a:r>
              <a:rPr lang="en-US" altLang="en-US" b="0"/>
              <a:t>headers: fields giving info about data</a:t>
            </a:r>
          </a:p>
          <a:p>
            <a:pPr lvl="1" eaLnBrk="1" hangingPunct="1">
              <a:lnSpc>
                <a:spcPct val="90000"/>
              </a:lnSpc>
            </a:pPr>
            <a:r>
              <a:rPr lang="en-US" altLang="en-US" b="0"/>
              <a:t>data: info being communicated</a:t>
            </a:r>
          </a:p>
        </p:txBody>
      </p:sp>
      <p:sp>
        <p:nvSpPr>
          <p:cNvPr id="67589" name="Rectangle 4">
            <a:extLst>
              <a:ext uri="{FF2B5EF4-FFF2-40B4-BE49-F238E27FC236}">
                <a16:creationId xmlns:a16="http://schemas.microsoft.com/office/drawing/2014/main" id="{8CD45584-6B0B-4CF5-9A85-59EAC9771587}"/>
              </a:ext>
            </a:extLst>
          </p:cNvPr>
          <p:cNvSpPr>
            <a:spLocks noGrp="1" noChangeArrowheads="1"/>
          </p:cNvSpPr>
          <p:nvPr>
            <p:ph type="body" sz="half" idx="2"/>
          </p:nvPr>
        </p:nvSpPr>
        <p:spPr>
          <a:xfrm>
            <a:off x="552450" y="1143000"/>
            <a:ext cx="7581900" cy="676275"/>
          </a:xfrm>
        </p:spPr>
        <p:txBody>
          <a:bodyPr/>
          <a:lstStyle/>
          <a:p>
            <a:pPr eaLnBrk="1" hangingPunct="1">
              <a:buFontTx/>
              <a:buNone/>
            </a:pPr>
            <a:r>
              <a:rPr lang="en-US" altLang="en-US" sz="2400">
                <a:solidFill>
                  <a:schemeClr val="bg1"/>
                </a:solidFill>
              </a:rPr>
              <a:t>Những vấn đề cần quan tâm đặc biệt chú ý:</a:t>
            </a:r>
          </a:p>
        </p:txBody>
      </p:sp>
      <p:sp>
        <p:nvSpPr>
          <p:cNvPr id="67590" name="Rectangle 5">
            <a:extLst>
              <a:ext uri="{FF2B5EF4-FFF2-40B4-BE49-F238E27FC236}">
                <a16:creationId xmlns:a16="http://schemas.microsoft.com/office/drawing/2014/main" id="{64415EE4-43E8-4DB0-BF49-5CD1A91A1C23}"/>
              </a:ext>
            </a:extLst>
          </p:cNvPr>
          <p:cNvSpPr>
            <a:spLocks noChangeArrowheads="1"/>
          </p:cNvSpPr>
          <p:nvPr/>
        </p:nvSpPr>
        <p:spPr bwMode="auto">
          <a:xfrm>
            <a:off x="4572000" y="1828800"/>
            <a:ext cx="43434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r>
              <a:rPr lang="en-US" altLang="en-US" sz="2400" b="0"/>
              <a:t>control vs. data msgs</a:t>
            </a:r>
          </a:p>
          <a:p>
            <a:pPr lvl="1" eaLnBrk="1" hangingPunct="1"/>
            <a:r>
              <a:rPr lang="en-US" altLang="en-US" sz="2400" b="0"/>
              <a:t>in-based, out-of-band</a:t>
            </a:r>
          </a:p>
          <a:p>
            <a:pPr eaLnBrk="1" hangingPunct="1"/>
            <a:r>
              <a:rPr lang="en-US" altLang="en-US" sz="2400" b="0"/>
              <a:t>centralized vs. decentralized </a:t>
            </a:r>
          </a:p>
          <a:p>
            <a:pPr eaLnBrk="1" hangingPunct="1"/>
            <a:r>
              <a:rPr lang="en-US" altLang="en-US" sz="2400" b="0"/>
              <a:t>stateless vs. stateful</a:t>
            </a:r>
          </a:p>
          <a:p>
            <a:pPr eaLnBrk="1" hangingPunct="1"/>
            <a:r>
              <a:rPr lang="en-US" altLang="en-US" sz="2400" b="0"/>
              <a:t>reliable vs. unreliable msg transfer </a:t>
            </a:r>
          </a:p>
          <a:p>
            <a:pPr eaLnBrk="1" hangingPunct="1"/>
            <a:r>
              <a:rPr lang="en-US" altLang="en-US" sz="2400" b="0"/>
              <a:t>“complexity at network edge”</a:t>
            </a:r>
          </a:p>
          <a:p>
            <a:pPr eaLnBrk="1" hangingPunct="1"/>
            <a:r>
              <a:rPr lang="en-US" altLang="en-US" sz="2400" b="0"/>
              <a:t>security: authentication</a:t>
            </a:r>
            <a:endParaRPr lang="en-US" altLang="en-US" sz="2800" b="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FB98F84-4031-433E-A255-8F95C55507A2}"/>
              </a:ext>
            </a:extLst>
          </p:cNvPr>
          <p:cNvSpPr>
            <a:spLocks noGrp="1" noChangeArrowheads="1"/>
          </p:cNvSpPr>
          <p:nvPr>
            <p:ph type="title"/>
          </p:nvPr>
        </p:nvSpPr>
        <p:spPr>
          <a:xfrm>
            <a:off x="1066800" y="609600"/>
            <a:ext cx="6934200" cy="685800"/>
          </a:xfrm>
        </p:spPr>
        <p:txBody>
          <a:bodyPr/>
          <a:lstStyle/>
          <a:p>
            <a:pPr eaLnBrk="1" hangingPunct="1"/>
            <a:r>
              <a:rPr lang="en-US" altLang="en-US" sz="2400" b="0" dirty="0" err="1">
                <a:solidFill>
                  <a:schemeClr val="bg1"/>
                </a:solidFill>
                <a:cs typeface="Arial" panose="020B0604020202020204" pitchFamily="34" charset="0"/>
              </a:rPr>
              <a:t>Các</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giao</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thức</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hoạt</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động</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tương</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ứng</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với</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các</a:t>
            </a:r>
            <a:r>
              <a:rPr lang="en-US" altLang="en-US" sz="2400" b="0" dirty="0">
                <a:solidFill>
                  <a:schemeClr val="bg1"/>
                </a:solidFill>
                <a:cs typeface="Arial" panose="020B0604020202020204" pitchFamily="34" charset="0"/>
              </a:rPr>
              <a:t> </a:t>
            </a:r>
            <a:r>
              <a:rPr lang="en-US" altLang="en-US" sz="2400" b="0" dirty="0" err="1">
                <a:solidFill>
                  <a:schemeClr val="bg1"/>
                </a:solidFill>
                <a:cs typeface="Arial" panose="020B0604020202020204" pitchFamily="34" charset="0"/>
              </a:rPr>
              <a:t>tầng</a:t>
            </a:r>
            <a:r>
              <a:rPr lang="en-US" altLang="en-US" sz="2400" b="0" dirty="0">
                <a:solidFill>
                  <a:schemeClr val="bg1"/>
                </a:solidFill>
                <a:cs typeface="Arial" panose="020B0604020202020204" pitchFamily="34" charset="0"/>
              </a:rPr>
              <a:t> TCP/IP</a:t>
            </a:r>
          </a:p>
        </p:txBody>
      </p:sp>
      <p:pic>
        <p:nvPicPr>
          <p:cNvPr id="11267" name="Picture 3" descr="img4">
            <a:extLst>
              <a:ext uri="{FF2B5EF4-FFF2-40B4-BE49-F238E27FC236}">
                <a16:creationId xmlns:a16="http://schemas.microsoft.com/office/drawing/2014/main" id="{984102C8-C102-4F09-AA1F-CD6D124D2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08150"/>
            <a:ext cx="8191500"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6">
            <a:extLst>
              <a:ext uri="{FF2B5EF4-FFF2-40B4-BE49-F238E27FC236}">
                <a16:creationId xmlns:a16="http://schemas.microsoft.com/office/drawing/2014/main" id="{70A5271A-A580-46C3-AC37-FCF9C7CC48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a:spcBef>
                <a:spcPct val="0"/>
              </a:spcBef>
              <a:buFontTx/>
              <a:buNone/>
            </a:pPr>
            <a:fld id="{90DA3A1D-1DDB-4DCD-A33B-3F5129F344F3}" type="slidenum">
              <a:rPr lang="en-US" altLang="en-US" sz="1400" b="0">
                <a:latin typeface="Times New Roman" panose="02020603050405020304" pitchFamily="18" charset="0"/>
              </a:rPr>
              <a:pPr>
                <a:spcBef>
                  <a:spcPct val="0"/>
                </a:spcBef>
                <a:buFontTx/>
                <a:buNone/>
              </a:pPr>
              <a:t>80</a:t>
            </a:fld>
            <a:endParaRPr lang="en-US" altLang="en-US" sz="1400" b="0">
              <a:latin typeface="Times New Roman" panose="02020603050405020304" pitchFamily="18" charset="0"/>
            </a:endParaRPr>
          </a:p>
        </p:txBody>
      </p:sp>
      <p:sp>
        <p:nvSpPr>
          <p:cNvPr id="68611" name="Rectangle 2">
            <a:extLst>
              <a:ext uri="{FF2B5EF4-FFF2-40B4-BE49-F238E27FC236}">
                <a16:creationId xmlns:a16="http://schemas.microsoft.com/office/drawing/2014/main" id="{9E66F25C-417D-438D-AD6D-1CD64DEC02A8}"/>
              </a:ext>
            </a:extLst>
          </p:cNvPr>
          <p:cNvSpPr>
            <a:spLocks noGrp="1" noChangeArrowheads="1"/>
          </p:cNvSpPr>
          <p:nvPr>
            <p:ph type="title"/>
          </p:nvPr>
        </p:nvSpPr>
        <p:spPr>
          <a:xfrm>
            <a:off x="381000" y="304800"/>
            <a:ext cx="8382000" cy="685800"/>
          </a:xfrm>
        </p:spPr>
        <p:txBody>
          <a:bodyPr/>
          <a:lstStyle/>
          <a:p>
            <a:pPr eaLnBrk="1" hangingPunct="1"/>
            <a:r>
              <a:rPr lang="en-US" altLang="en-US" sz="2600">
                <a:solidFill>
                  <a:srgbClr val="FFFF00"/>
                </a:solidFill>
              </a:rPr>
              <a:t>Tóm tắt các dịch vụ ở tầng Ứng dụng (Application)</a:t>
            </a:r>
          </a:p>
        </p:txBody>
      </p:sp>
      <p:sp>
        <p:nvSpPr>
          <p:cNvPr id="68612" name="Rectangle 3">
            <a:extLst>
              <a:ext uri="{FF2B5EF4-FFF2-40B4-BE49-F238E27FC236}">
                <a16:creationId xmlns:a16="http://schemas.microsoft.com/office/drawing/2014/main" id="{18BB2861-7160-43CA-A6BE-EC6A00901A56}"/>
              </a:ext>
            </a:extLst>
          </p:cNvPr>
          <p:cNvSpPr>
            <a:spLocks noGrp="1" noChangeArrowheads="1"/>
          </p:cNvSpPr>
          <p:nvPr>
            <p:ph type="body" sz="half" idx="1"/>
          </p:nvPr>
        </p:nvSpPr>
        <p:spPr>
          <a:xfrm>
            <a:off x="609600" y="1371600"/>
            <a:ext cx="4114800" cy="3254375"/>
          </a:xfrm>
        </p:spPr>
        <p:txBody>
          <a:bodyPr/>
          <a:lstStyle/>
          <a:p>
            <a:pPr eaLnBrk="1" hangingPunct="1">
              <a:lnSpc>
                <a:spcPct val="90000"/>
              </a:lnSpc>
            </a:pPr>
            <a:r>
              <a:rPr lang="en-US" altLang="en-US" sz="2400" b="0">
                <a:solidFill>
                  <a:srgbClr val="FFFF00"/>
                </a:solidFill>
              </a:rPr>
              <a:t>Các yêu cầu cung cấp dịch vụ:</a:t>
            </a:r>
          </a:p>
          <a:p>
            <a:pPr lvl="1" eaLnBrk="1" hangingPunct="1">
              <a:lnSpc>
                <a:spcPct val="90000"/>
              </a:lnSpc>
            </a:pPr>
            <a:r>
              <a:rPr lang="en-US" altLang="en-US" b="0"/>
              <a:t>độ tin cậy, băng thông và độ trễ</a:t>
            </a:r>
          </a:p>
          <a:p>
            <a:pPr eaLnBrk="1" hangingPunct="1">
              <a:lnSpc>
                <a:spcPct val="90000"/>
              </a:lnSpc>
            </a:pPr>
            <a:r>
              <a:rPr lang="en-US" altLang="en-US" sz="2400" b="0">
                <a:solidFill>
                  <a:srgbClr val="FFFF00"/>
                </a:solidFill>
              </a:rPr>
              <a:t>Mô hình hoạt động:</a:t>
            </a:r>
          </a:p>
          <a:p>
            <a:pPr eaLnBrk="1" hangingPunct="1">
              <a:lnSpc>
                <a:spcPct val="90000"/>
              </a:lnSpc>
              <a:buFontTx/>
              <a:buNone/>
            </a:pPr>
            <a:r>
              <a:rPr lang="en-US" altLang="en-US" sz="2400" b="0">
                <a:solidFill>
                  <a:srgbClr val="FFFF00"/>
                </a:solidFill>
              </a:rPr>
              <a:t>     </a:t>
            </a:r>
            <a:r>
              <a:rPr lang="en-US" altLang="en-US" sz="2400" b="0">
                <a:solidFill>
                  <a:schemeClr val="bg1"/>
                </a:solidFill>
              </a:rPr>
              <a:t>-</a:t>
            </a:r>
            <a:r>
              <a:rPr lang="en-US" altLang="en-US" sz="2400" b="0">
                <a:solidFill>
                  <a:srgbClr val="FFFF00"/>
                </a:solidFill>
              </a:rPr>
              <a:t> </a:t>
            </a:r>
            <a:r>
              <a:rPr lang="en-US" altLang="en-US" sz="2400" b="0"/>
              <a:t>client-server </a:t>
            </a:r>
          </a:p>
          <a:p>
            <a:pPr eaLnBrk="1" hangingPunct="1">
              <a:lnSpc>
                <a:spcPct val="90000"/>
              </a:lnSpc>
            </a:pPr>
            <a:r>
              <a:rPr lang="en-US" altLang="en-US" sz="2400" b="0">
                <a:solidFill>
                  <a:srgbClr val="FFFF00"/>
                </a:solidFill>
              </a:rPr>
              <a:t>Mô hình các dịch vụ truyền tin trên Internet:</a:t>
            </a:r>
            <a:endParaRPr lang="en-US" altLang="en-US" sz="2400" b="0"/>
          </a:p>
          <a:p>
            <a:pPr lvl="1" eaLnBrk="1" hangingPunct="1">
              <a:lnSpc>
                <a:spcPct val="90000"/>
              </a:lnSpc>
            </a:pPr>
            <a:r>
              <a:rPr lang="en-US" altLang="en-US" b="0"/>
              <a:t>connection-oriented, reliable: TCP</a:t>
            </a:r>
          </a:p>
          <a:p>
            <a:pPr lvl="1" eaLnBrk="1" hangingPunct="1">
              <a:lnSpc>
                <a:spcPct val="90000"/>
              </a:lnSpc>
            </a:pPr>
            <a:r>
              <a:rPr lang="en-US" altLang="en-US" b="0"/>
              <a:t>unreliable, datagrams: UDP</a:t>
            </a:r>
            <a:endParaRPr lang="en-US" altLang="en-US" sz="2000" b="0"/>
          </a:p>
        </p:txBody>
      </p:sp>
      <p:sp>
        <p:nvSpPr>
          <p:cNvPr id="68613" name="Rectangle 5">
            <a:extLst>
              <a:ext uri="{FF2B5EF4-FFF2-40B4-BE49-F238E27FC236}">
                <a16:creationId xmlns:a16="http://schemas.microsoft.com/office/drawing/2014/main" id="{ECE77D57-E099-43C1-A8C4-2A0ADE31CAC4}"/>
              </a:ext>
            </a:extLst>
          </p:cNvPr>
          <p:cNvSpPr>
            <a:spLocks noChangeArrowheads="1"/>
          </p:cNvSpPr>
          <p:nvPr/>
        </p:nvSpPr>
        <p:spPr bwMode="auto">
          <a:xfrm>
            <a:off x="4724400" y="1504950"/>
            <a:ext cx="39624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600" b="1">
                <a:solidFill>
                  <a:srgbClr val="EAEAEA"/>
                </a:solidFill>
                <a:latin typeface="Arial" panose="020B0604020202020204" pitchFamily="34" charset="0"/>
              </a:defRPr>
            </a:lvl1pPr>
            <a:lvl2pPr marL="742950" indent="-285750">
              <a:spcBef>
                <a:spcPct val="20000"/>
              </a:spcBef>
              <a:buChar char="–"/>
              <a:defRPr sz="3200" b="1">
                <a:solidFill>
                  <a:srgbClr val="EAEAEA"/>
                </a:solidFill>
                <a:latin typeface="Arial" panose="020B0604020202020204" pitchFamily="34" charset="0"/>
              </a:defRPr>
            </a:lvl2pPr>
            <a:lvl3pPr marL="1143000" indent="-228600">
              <a:spcBef>
                <a:spcPct val="20000"/>
              </a:spcBef>
              <a:buChar char="•"/>
              <a:defRPr sz="3200" b="1">
                <a:solidFill>
                  <a:srgbClr val="EAEAEA"/>
                </a:solidFill>
                <a:latin typeface="Arial" panose="020B0604020202020204" pitchFamily="34" charset="0"/>
              </a:defRPr>
            </a:lvl3pPr>
            <a:lvl4pPr marL="1600200" indent="-228600">
              <a:spcBef>
                <a:spcPct val="20000"/>
              </a:spcBef>
              <a:buChar char="–"/>
              <a:defRPr sz="3200" b="1">
                <a:solidFill>
                  <a:srgbClr val="EAEAEA"/>
                </a:solidFill>
                <a:latin typeface="Arial" panose="020B0604020202020204" pitchFamily="34" charset="0"/>
              </a:defRPr>
            </a:lvl4pPr>
            <a:lvl5pPr marL="2057400" indent="-228600">
              <a:spcBef>
                <a:spcPct val="20000"/>
              </a:spcBef>
              <a:buChar char="»"/>
              <a:defRPr sz="3200" b="1">
                <a:solidFill>
                  <a:srgbClr val="EAEAEA"/>
                </a:solidFill>
                <a:latin typeface="Arial" panose="020B0604020202020204" pitchFamily="34" charset="0"/>
              </a:defRPr>
            </a:lvl5pPr>
            <a:lvl6pPr marL="2514600" indent="-228600" eaLnBrk="0" fontAlgn="base" hangingPunct="0">
              <a:spcBef>
                <a:spcPct val="20000"/>
              </a:spcBef>
              <a:spcAft>
                <a:spcPct val="0"/>
              </a:spcAft>
              <a:buChar char="»"/>
              <a:defRPr sz="3200" b="1">
                <a:solidFill>
                  <a:srgbClr val="EAEAEA"/>
                </a:solidFill>
                <a:latin typeface="Arial" panose="020B0604020202020204" pitchFamily="34" charset="0"/>
              </a:defRPr>
            </a:lvl6pPr>
            <a:lvl7pPr marL="2971800" indent="-228600" eaLnBrk="0" fontAlgn="base" hangingPunct="0">
              <a:spcBef>
                <a:spcPct val="20000"/>
              </a:spcBef>
              <a:spcAft>
                <a:spcPct val="0"/>
              </a:spcAft>
              <a:buChar char="»"/>
              <a:defRPr sz="3200" b="1">
                <a:solidFill>
                  <a:srgbClr val="EAEAEA"/>
                </a:solidFill>
                <a:latin typeface="Arial" panose="020B0604020202020204" pitchFamily="34" charset="0"/>
              </a:defRPr>
            </a:lvl7pPr>
            <a:lvl8pPr marL="3429000" indent="-228600" eaLnBrk="0" fontAlgn="base" hangingPunct="0">
              <a:spcBef>
                <a:spcPct val="20000"/>
              </a:spcBef>
              <a:spcAft>
                <a:spcPct val="0"/>
              </a:spcAft>
              <a:buChar char="»"/>
              <a:defRPr sz="3200" b="1">
                <a:solidFill>
                  <a:srgbClr val="EAEAEA"/>
                </a:solidFill>
                <a:latin typeface="Arial" panose="020B0604020202020204" pitchFamily="34" charset="0"/>
              </a:defRPr>
            </a:lvl8pPr>
            <a:lvl9pPr marL="3886200" indent="-228600" eaLnBrk="0" fontAlgn="base" hangingPunct="0">
              <a:spcBef>
                <a:spcPct val="20000"/>
              </a:spcBef>
              <a:spcAft>
                <a:spcPct val="0"/>
              </a:spcAft>
              <a:buChar char="»"/>
              <a:defRPr sz="3200" b="1">
                <a:solidFill>
                  <a:srgbClr val="EAEAEA"/>
                </a:solidFill>
                <a:latin typeface="Arial" panose="020B0604020202020204" pitchFamily="34" charset="0"/>
              </a:defRPr>
            </a:lvl9pPr>
          </a:lstStyle>
          <a:p>
            <a:pPr eaLnBrk="1" hangingPunct="1"/>
            <a:r>
              <a:rPr lang="en-US" altLang="en-US" sz="2400" b="0">
                <a:solidFill>
                  <a:srgbClr val="FFFF00"/>
                </a:solidFill>
              </a:rPr>
              <a:t>specific protocols:</a:t>
            </a:r>
          </a:p>
          <a:p>
            <a:pPr lvl="1" eaLnBrk="1" hangingPunct="1"/>
            <a:r>
              <a:rPr lang="en-US" altLang="en-US" sz="2400" b="0"/>
              <a:t>http</a:t>
            </a:r>
          </a:p>
          <a:p>
            <a:pPr lvl="1" eaLnBrk="1" hangingPunct="1"/>
            <a:r>
              <a:rPr lang="en-US" altLang="en-US" sz="2400" b="0"/>
              <a:t>ftp</a:t>
            </a:r>
          </a:p>
          <a:p>
            <a:pPr lvl="1" eaLnBrk="1" hangingPunct="1"/>
            <a:r>
              <a:rPr lang="en-US" altLang="en-US" sz="2400" b="0"/>
              <a:t>smtp, pop3</a:t>
            </a:r>
          </a:p>
          <a:p>
            <a:pPr lvl="1" eaLnBrk="1" hangingPunct="1"/>
            <a:r>
              <a:rPr lang="en-US" altLang="en-US" sz="2400" b="0"/>
              <a:t>dns</a:t>
            </a:r>
          </a:p>
          <a:p>
            <a:pPr eaLnBrk="1" hangingPunct="1"/>
            <a:r>
              <a:rPr lang="en-US" altLang="en-US" sz="2400" b="0">
                <a:solidFill>
                  <a:srgbClr val="FFFF00"/>
                </a:solidFill>
              </a:rPr>
              <a:t>sockets</a:t>
            </a:r>
          </a:p>
          <a:p>
            <a:pPr lvl="1" eaLnBrk="1" hangingPunct="1"/>
            <a:r>
              <a:rPr lang="en-US" altLang="en-US" sz="2400" b="0"/>
              <a:t>client/server implementation</a:t>
            </a:r>
          </a:p>
          <a:p>
            <a:pPr lvl="1" eaLnBrk="1" hangingPunct="1"/>
            <a:r>
              <a:rPr lang="en-US" altLang="en-US" sz="2400" b="0"/>
              <a:t>using tcp, udp sockets</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696740" y="228600"/>
            <a:ext cx="8040860" cy="4873450"/>
          </a:xfrm>
          <a:prstGeom prst="rect">
            <a:avLst/>
          </a:prstGeom>
        </p:spPr>
        <p:txBody>
          <a:bodyPr wrap="square">
            <a:spAutoFit/>
          </a:bodyPr>
          <a:lstStyle/>
          <a:p>
            <a:pPr algn="ctr" defTabSz="685849" eaLnBrk="1" fontAlgn="auto" hangingPunct="1">
              <a:spcBef>
                <a:spcPts val="0"/>
              </a:spcBef>
              <a:spcAft>
                <a:spcPts val="0"/>
              </a:spcAft>
              <a:defRPr/>
            </a:pPr>
            <a:r>
              <a:rPr lang="en-US" altLang="en-US" sz="2400" dirty="0">
                <a:latin typeface="Arial" panose="020B0604020202020204" pitchFamily="34" charset="0"/>
                <a:cs typeface="Arial" panose="020B0604020202020204" pitchFamily="34" charset="0"/>
              </a:rPr>
              <a:t>Subnet mask </a:t>
            </a:r>
            <a:r>
              <a:rPr lang="en-US" altLang="en-US" sz="2400" dirty="0" err="1">
                <a:latin typeface="Arial" panose="020B0604020202020204" pitchFamily="34" charset="0"/>
                <a:cs typeface="Arial" panose="020B0604020202020204" pitchFamily="34" charset="0"/>
              </a:rPr>
              <a:t>và</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địa</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chỉ</a:t>
            </a:r>
            <a:r>
              <a:rPr lang="en-US" altLang="en-US" sz="2400" dirty="0">
                <a:latin typeface="Arial" panose="020B0604020202020204" pitchFamily="34" charset="0"/>
                <a:cs typeface="Arial" panose="020B0604020202020204" pitchFamily="34" charset="0"/>
              </a:rPr>
              <a:t> IPV6</a:t>
            </a:r>
          </a:p>
          <a:p>
            <a:pPr algn="ctr" defTabSz="685849" eaLnBrk="1" fontAlgn="auto" hangingPunct="1">
              <a:spcBef>
                <a:spcPts val="0"/>
              </a:spcBef>
              <a:spcAft>
                <a:spcPts val="0"/>
              </a:spcAft>
              <a:defRPr/>
            </a:pPr>
            <a:endParaRPr lang="en-US" altLang="en-US" sz="2000" dirty="0">
              <a:latin typeface="Arial" panose="020B0604020202020204" pitchFamily="34" charset="0"/>
              <a:cs typeface="Arial" panose="020B0604020202020204" pitchFamily="34" charset="0"/>
            </a:endParaRPr>
          </a:p>
          <a:p>
            <a:pPr marL="304804" indent="-304804" defTabSz="685849" eaLnBrk="1" fontAlgn="auto" hangingPunct="1">
              <a:spcBef>
                <a:spcPts val="0"/>
              </a:spcBef>
              <a:spcAft>
                <a:spcPts val="0"/>
              </a:spcAft>
              <a:buFontTx/>
              <a:buChar char="-"/>
              <a:defRPr/>
            </a:pPr>
            <a:r>
              <a:rPr lang="en-US" altLang="en-US" sz="1778" b="0" dirty="0">
                <a:solidFill>
                  <a:srgbClr val="FFFF00"/>
                </a:solidFill>
                <a:latin typeface="Arial" panose="020B0604020202020204" pitchFamily="34" charset="0"/>
                <a:cs typeface="Arial" panose="020B0604020202020204" pitchFamily="34" charset="0"/>
              </a:rPr>
              <a:t>Subnets Mask – </a:t>
            </a:r>
            <a:r>
              <a:rPr lang="en-US" altLang="en-US" sz="1778" b="0" dirty="0">
                <a:latin typeface="Arial" panose="020B0604020202020204" pitchFamily="34" charset="0"/>
                <a:cs typeface="Arial" panose="020B0604020202020204" pitchFamily="34" charset="0"/>
              </a:rPr>
              <a:t>(</a:t>
            </a:r>
            <a:r>
              <a:rPr lang="en-US" altLang="en-US" sz="1778" b="0" dirty="0" err="1">
                <a:solidFill>
                  <a:srgbClr val="FFFFFF"/>
                </a:solidFill>
                <a:latin typeface="Arial" panose="020B0604020202020204" pitchFamily="34" charset="0"/>
                <a:cs typeface="Arial" panose="020B0604020202020204" pitchFamily="34" charset="0"/>
              </a:rPr>
              <a:t>Mặt</a:t>
            </a:r>
            <a:r>
              <a:rPr lang="en-US" altLang="en-US" sz="1778" b="0" dirty="0">
                <a:solidFill>
                  <a:srgbClr val="FFFFFF"/>
                </a:solidFill>
                <a:latin typeface="Arial" panose="020B0604020202020204" pitchFamily="34" charset="0"/>
                <a:cs typeface="Arial" panose="020B0604020202020204" pitchFamily="34" charset="0"/>
              </a:rPr>
              <a:t> </a:t>
            </a:r>
            <a:r>
              <a:rPr lang="en-US" altLang="en-US" sz="1778" b="0" dirty="0" err="1">
                <a:solidFill>
                  <a:srgbClr val="FFFFFF"/>
                </a:solidFill>
                <a:latin typeface="Arial" panose="020B0604020202020204" pitchFamily="34" charset="0"/>
                <a:cs typeface="Arial" panose="020B0604020202020204" pitchFamily="34" charset="0"/>
              </a:rPr>
              <a:t>nạ</a:t>
            </a:r>
            <a:r>
              <a:rPr lang="en-US" altLang="en-US" sz="1778" b="0" dirty="0">
                <a:solidFill>
                  <a:srgbClr val="FFFFFF"/>
                </a:solidFill>
                <a:latin typeface="Arial" panose="020B0604020202020204" pitchFamily="34" charset="0"/>
                <a:cs typeface="Arial" panose="020B0604020202020204" pitchFamily="34" charset="0"/>
              </a:rPr>
              <a:t> </a:t>
            </a:r>
            <a:r>
              <a:rPr lang="en-US" altLang="en-US" sz="1778" b="0" dirty="0" err="1">
                <a:solidFill>
                  <a:srgbClr val="FFFFFF"/>
                </a:solidFill>
                <a:latin typeface="Arial" panose="020B0604020202020204" pitchFamily="34" charset="0"/>
                <a:cs typeface="Arial" panose="020B0604020202020204" pitchFamily="34" charset="0"/>
              </a:rPr>
              <a:t>mạng</a:t>
            </a:r>
            <a:r>
              <a:rPr lang="en-US" altLang="en-US" sz="1778" b="0" dirty="0">
                <a:solidFill>
                  <a:srgbClr val="FFFFFF"/>
                </a:solidFill>
                <a:latin typeface="Arial" panose="020B0604020202020204" pitchFamily="34" charset="0"/>
                <a:cs typeface="Arial" panose="020B0604020202020204" pitchFamily="34" charset="0"/>
              </a:rPr>
              <a:t> con)</a:t>
            </a:r>
            <a:endParaRPr lang="en-US" altLang="en-US" sz="1778" b="0" dirty="0">
              <a:solidFill>
                <a:prstClr val="white"/>
              </a:solidFill>
              <a:latin typeface="Arial" panose="020B0604020202020204" pitchFamily="34" charset="0"/>
              <a:cs typeface="Arial" panose="020B0604020202020204" pitchFamily="34" charset="0"/>
            </a:endParaRPr>
          </a:p>
          <a:p>
            <a:pPr algn="just"/>
            <a:r>
              <a:rPr lang="vi-VN" sz="1778" b="0" dirty="0">
                <a:latin typeface="Arial" panose="020B0604020202020204" pitchFamily="34" charset="0"/>
                <a:cs typeface="Arial" panose="020B0604020202020204" pitchFamily="34" charset="0"/>
              </a:rPr>
              <a:t>Subnet mask là dãy số dạng 32 </a:t>
            </a:r>
            <a:r>
              <a:rPr lang="en-US" sz="1778" b="0" dirty="0">
                <a:latin typeface="Arial" panose="020B0604020202020204" pitchFamily="34" charset="0"/>
                <a:cs typeface="Arial" panose="020B0604020202020204" pitchFamily="34" charset="0"/>
              </a:rPr>
              <a:t>b</a:t>
            </a:r>
            <a:r>
              <a:rPr lang="vi-VN" sz="1778" b="0" dirty="0">
                <a:latin typeface="Arial" panose="020B0604020202020204" pitchFamily="34" charset="0"/>
                <a:cs typeface="Arial" panose="020B0604020202020204" pitchFamily="34" charset="0"/>
              </a:rPr>
              <a:t>it</a:t>
            </a:r>
            <a:r>
              <a:rPr lang="en-US" sz="1778" b="0" dirty="0">
                <a:latin typeface="Arial" panose="020B0604020202020204" pitchFamily="34" charset="0"/>
                <a:cs typeface="Arial" panose="020B0604020202020204" pitchFamily="34" charset="0"/>
              </a:rPr>
              <a:t>s</a:t>
            </a:r>
            <a:r>
              <a:rPr lang="vi-VN" sz="1778" b="0" dirty="0">
                <a:latin typeface="Arial" panose="020B0604020202020204" pitchFamily="34" charset="0"/>
                <a:cs typeface="Arial" panose="020B0604020202020204" pitchFamily="34" charset="0"/>
              </a:rPr>
              <a:t>, Subnet Mask dùng để phân đoạn địa chỉ IP đang tồn tại trên mạng TCP/IP, chia địa chỉ đó thành địa chỉ network và địa chỉ host riêng biệt. Quá trình này có thể chia nhỏ hơn nữa host của một địa chỉ IP thành các subnet phụ để định tuyến lưu lượng trong các subnet lớn hơn.</a:t>
            </a:r>
          </a:p>
          <a:p>
            <a:pPr algn="just"/>
            <a:r>
              <a:rPr lang="en-US" sz="1778" b="0" dirty="0">
                <a:latin typeface="Arial" panose="020B0604020202020204" pitchFamily="34" charset="0"/>
                <a:cs typeface="Arial" panose="020B0604020202020204" pitchFamily="34" charset="0"/>
              </a:rPr>
              <a:t>1- </a:t>
            </a:r>
            <a:r>
              <a:rPr lang="vi-VN" sz="1778" b="0" dirty="0">
                <a:solidFill>
                  <a:srgbClr val="FFFF00"/>
                </a:solidFill>
                <a:latin typeface="Arial" panose="020B0604020202020204" pitchFamily="34" charset="0"/>
                <a:cs typeface="Arial" panose="020B0604020202020204" pitchFamily="34" charset="0"/>
              </a:rPr>
              <a:t>Subnet mask</a:t>
            </a:r>
            <a:r>
              <a:rPr lang="vi-VN" sz="1778" b="0" dirty="0">
                <a:latin typeface="Arial" panose="020B0604020202020204" pitchFamily="34" charset="0"/>
                <a:cs typeface="Arial" panose="020B0604020202020204" pitchFamily="34" charset="0"/>
              </a:rPr>
              <a:t> có tất cả các bit network và subnet bằng 1, các bit host đều bằng 0.</a:t>
            </a:r>
          </a:p>
          <a:p>
            <a:r>
              <a:rPr lang="en-US" sz="1778" b="0" dirty="0">
                <a:latin typeface="Arial" panose="020B0604020202020204" pitchFamily="34" charset="0"/>
                <a:cs typeface="Arial" panose="020B0604020202020204" pitchFamily="34" charset="0"/>
              </a:rPr>
              <a:t>2- </a:t>
            </a:r>
            <a:r>
              <a:rPr lang="vi-VN" sz="1778" b="0" dirty="0">
                <a:latin typeface="Arial" panose="020B0604020202020204" pitchFamily="34" charset="0"/>
                <a:cs typeface="Arial" panose="020B0604020202020204" pitchFamily="34" charset="0"/>
              </a:rPr>
              <a:t>Tất cả các máy trên cùng một mạng phải có cùng subnet.</a:t>
            </a:r>
          </a:p>
          <a:p>
            <a:pPr algn="just"/>
            <a:r>
              <a:rPr lang="en-US" sz="1778" b="0" dirty="0">
                <a:latin typeface="Arial" panose="020B0604020202020204" pitchFamily="34" charset="0"/>
                <a:cs typeface="Arial" panose="020B0604020202020204" pitchFamily="34" charset="0"/>
              </a:rPr>
              <a:t>3- </a:t>
            </a:r>
            <a:r>
              <a:rPr lang="vi-VN" sz="1778" b="0" dirty="0">
                <a:latin typeface="Arial" panose="020B0604020202020204" pitchFamily="34" charset="0"/>
                <a:cs typeface="Arial" panose="020B0604020202020204" pitchFamily="34" charset="0"/>
              </a:rPr>
              <a:t>Để phân biệt được các subnet (mạng con) khác nhau, bộ định tuyến dùng phép logic AND.</a:t>
            </a:r>
            <a:endParaRPr lang="en-US" sz="1778" b="0" dirty="0">
              <a:latin typeface="Arial" panose="020B0604020202020204" pitchFamily="34" charset="0"/>
              <a:cs typeface="Arial" panose="020B0604020202020204" pitchFamily="34" charset="0"/>
            </a:endParaRPr>
          </a:p>
          <a:p>
            <a:pPr algn="just"/>
            <a:endParaRPr lang="vi-VN" sz="1778" b="0" dirty="0">
              <a:latin typeface="Arial" panose="020B0604020202020204" pitchFamily="34" charset="0"/>
              <a:cs typeface="Arial" panose="020B0604020202020204" pitchFamily="34" charset="0"/>
            </a:endParaRPr>
          </a:p>
          <a:p>
            <a:r>
              <a:rPr lang="vi-VN" sz="1778" b="0" dirty="0">
                <a:solidFill>
                  <a:srgbClr val="00FF00"/>
                </a:solidFill>
                <a:latin typeface="Arial" panose="020B0604020202020204" pitchFamily="34" charset="0"/>
                <a:cs typeface="Arial" panose="020B0604020202020204" pitchFamily="34" charset="0"/>
              </a:rPr>
              <a:t>Ví dụ:</a:t>
            </a:r>
            <a:r>
              <a:rPr lang="vi-VN" sz="1778" b="0" dirty="0">
                <a:latin typeface="Arial" panose="020B0604020202020204" pitchFamily="34" charset="0"/>
                <a:cs typeface="Arial" panose="020B0604020202020204" pitchFamily="34" charset="0"/>
              </a:rPr>
              <a:t> địa chỉ mạng lớp C có subnet 192.10.0.0 có thể như sau :</a:t>
            </a:r>
          </a:p>
          <a:p>
            <a:r>
              <a:rPr lang="en-US" sz="1778" b="0" dirty="0">
                <a:latin typeface="Arial" panose="020B0604020202020204" pitchFamily="34" charset="0"/>
                <a:cs typeface="Arial" panose="020B0604020202020204" pitchFamily="34" charset="0"/>
              </a:rPr>
              <a:t>1- </a:t>
            </a:r>
            <a:r>
              <a:rPr lang="vi-VN" sz="1778" b="0" dirty="0">
                <a:latin typeface="Arial" panose="020B0604020202020204" pitchFamily="34" charset="0"/>
                <a:cs typeface="Arial" panose="020B0604020202020204" pitchFamily="34" charset="0"/>
              </a:rPr>
              <a:t>Dùng 8 bit</a:t>
            </a:r>
            <a:r>
              <a:rPr lang="en-US" sz="1778" b="0" dirty="0">
                <a:latin typeface="Arial" panose="020B0604020202020204" pitchFamily="34" charset="0"/>
                <a:cs typeface="Arial" panose="020B0604020202020204" pitchFamily="34" charset="0"/>
              </a:rPr>
              <a:t>s</a:t>
            </a:r>
            <a:r>
              <a:rPr lang="vi-VN" sz="1778" b="0" dirty="0">
                <a:latin typeface="Arial" panose="020B0604020202020204" pitchFamily="34" charset="0"/>
                <a:cs typeface="Arial" panose="020B0604020202020204" pitchFamily="34" charset="0"/>
              </a:rPr>
              <a:t> đầu tiên của host để làm subnet.</a:t>
            </a:r>
          </a:p>
          <a:p>
            <a:r>
              <a:rPr lang="en-US" sz="1778" b="0" dirty="0">
                <a:latin typeface="Arial" panose="020B0604020202020204" pitchFamily="34" charset="0"/>
                <a:cs typeface="Arial" panose="020B0604020202020204" pitchFamily="34" charset="0"/>
              </a:rPr>
              <a:t>2- </a:t>
            </a:r>
            <a:r>
              <a:rPr lang="vi-VN" sz="1778" b="0" dirty="0">
                <a:latin typeface="Arial" panose="020B0604020202020204" pitchFamily="34" charset="0"/>
                <a:cs typeface="Arial" panose="020B0604020202020204" pitchFamily="34" charset="0"/>
              </a:rPr>
              <a:t>Subnet mask = 255.255.255.0</a:t>
            </a:r>
            <a:endParaRPr lang="en-US" sz="1778" b="0" dirty="0">
              <a:latin typeface="Arial" panose="020B0604020202020204" pitchFamily="34" charset="0"/>
              <a:cs typeface="Arial" panose="020B0604020202020204" pitchFamily="34" charset="0"/>
            </a:endParaRPr>
          </a:p>
        </p:txBody>
      </p:sp>
      <p:graphicFrame>
        <p:nvGraphicFramePr>
          <p:cNvPr id="3" name="Table 3">
            <a:extLst>
              <a:ext uri="{FF2B5EF4-FFF2-40B4-BE49-F238E27FC236}">
                <a16:creationId xmlns:a16="http://schemas.microsoft.com/office/drawing/2014/main" id="{DB52B439-7C89-4938-8E15-B1D469C9ED5A}"/>
              </a:ext>
            </a:extLst>
          </p:cNvPr>
          <p:cNvGraphicFramePr>
            <a:graphicFrameLocks noGrp="1"/>
          </p:cNvGraphicFramePr>
          <p:nvPr>
            <p:extLst>
              <p:ext uri="{D42A27DB-BD31-4B8C-83A1-F6EECF244321}">
                <p14:modId xmlns:p14="http://schemas.microsoft.com/office/powerpoint/2010/main" val="3074852843"/>
              </p:ext>
            </p:extLst>
          </p:nvPr>
        </p:nvGraphicFramePr>
        <p:xfrm>
          <a:off x="1270000" y="5181600"/>
          <a:ext cx="6096000" cy="988908"/>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987550542"/>
                    </a:ext>
                  </a:extLst>
                </a:gridCol>
                <a:gridCol w="1524000">
                  <a:extLst>
                    <a:ext uri="{9D8B030D-6E8A-4147-A177-3AD203B41FA5}">
                      <a16:colId xmlns:a16="http://schemas.microsoft.com/office/drawing/2014/main" val="1411412708"/>
                    </a:ext>
                  </a:extLst>
                </a:gridCol>
                <a:gridCol w="1524000">
                  <a:extLst>
                    <a:ext uri="{9D8B030D-6E8A-4147-A177-3AD203B41FA5}">
                      <a16:colId xmlns:a16="http://schemas.microsoft.com/office/drawing/2014/main" val="1481339757"/>
                    </a:ext>
                  </a:extLst>
                </a:gridCol>
                <a:gridCol w="1524000">
                  <a:extLst>
                    <a:ext uri="{9D8B030D-6E8A-4147-A177-3AD203B41FA5}">
                      <a16:colId xmlns:a16="http://schemas.microsoft.com/office/drawing/2014/main" val="2144123621"/>
                    </a:ext>
                  </a:extLst>
                </a:gridCol>
              </a:tblGrid>
              <a:tr h="329636">
                <a:tc>
                  <a:txBody>
                    <a:bodyPr/>
                    <a:lstStyle/>
                    <a:p>
                      <a:pPr algn="ctr"/>
                      <a:r>
                        <a:rPr lang="en-US" sz="1600" dirty="0">
                          <a:latin typeface="Arial" panose="020B0604020202020204" pitchFamily="34" charset="0"/>
                          <a:cs typeface="Arial" panose="020B0604020202020204" pitchFamily="34" charset="0"/>
                        </a:rPr>
                        <a:t>Network</a:t>
                      </a:r>
                    </a:p>
                  </a:txBody>
                  <a:tcPr marL="81280" marR="81280" marT="40640" marB="40640"/>
                </a:tc>
                <a:tc>
                  <a:txBody>
                    <a:bodyPr/>
                    <a:lstStyle/>
                    <a:p>
                      <a:pPr algn="ctr"/>
                      <a:r>
                        <a:rPr lang="en-US" sz="1600" dirty="0" err="1">
                          <a:latin typeface="Arial" panose="020B0604020202020204" pitchFamily="34" charset="0"/>
                          <a:cs typeface="Arial" panose="020B0604020202020204" pitchFamily="34" charset="0"/>
                        </a:rPr>
                        <a:t>Netwwork</a:t>
                      </a:r>
                      <a:endParaRPr lang="en-US" sz="1600" dirty="0">
                        <a:latin typeface="Arial" panose="020B0604020202020204" pitchFamily="34" charset="0"/>
                        <a:cs typeface="Arial" panose="020B0604020202020204" pitchFamily="34" charset="0"/>
                      </a:endParaRPr>
                    </a:p>
                  </a:txBody>
                  <a:tcPr marL="81280" marR="81280" marT="40640" marB="40640"/>
                </a:tc>
                <a:tc>
                  <a:txBody>
                    <a:bodyPr/>
                    <a:lstStyle/>
                    <a:p>
                      <a:pPr algn="ctr"/>
                      <a:r>
                        <a:rPr lang="en-US" sz="1600" dirty="0">
                          <a:latin typeface="Arial" panose="020B0604020202020204" pitchFamily="34" charset="0"/>
                          <a:cs typeface="Arial" panose="020B0604020202020204" pitchFamily="34" charset="0"/>
                        </a:rPr>
                        <a:t>Subnet</a:t>
                      </a:r>
                    </a:p>
                  </a:txBody>
                  <a:tcPr marL="81280" marR="81280" marT="40640" marB="40640"/>
                </a:tc>
                <a:tc>
                  <a:txBody>
                    <a:bodyPr/>
                    <a:lstStyle/>
                    <a:p>
                      <a:pPr algn="ctr"/>
                      <a:r>
                        <a:rPr lang="en-US" sz="1600" dirty="0">
                          <a:latin typeface="Arial" panose="020B0604020202020204" pitchFamily="34" charset="0"/>
                          <a:cs typeface="Arial" panose="020B0604020202020204" pitchFamily="34" charset="0"/>
                        </a:rPr>
                        <a:t>Host</a:t>
                      </a:r>
                    </a:p>
                  </a:txBody>
                  <a:tcPr marL="81280" marR="81280" marT="40640" marB="40640"/>
                </a:tc>
                <a:extLst>
                  <a:ext uri="{0D108BD9-81ED-4DB2-BD59-A6C34878D82A}">
                    <a16:rowId xmlns:a16="http://schemas.microsoft.com/office/drawing/2014/main" val="1088510111"/>
                  </a:ext>
                </a:extLst>
              </a:tr>
              <a:tr h="329636">
                <a:tc>
                  <a:txBody>
                    <a:bodyPr/>
                    <a:lstStyle/>
                    <a:p>
                      <a:pPr algn="ctr"/>
                      <a:r>
                        <a:rPr lang="en-US" sz="1600" dirty="0">
                          <a:latin typeface="Arial" panose="020B0604020202020204" pitchFamily="34" charset="0"/>
                          <a:cs typeface="Arial" panose="020B0604020202020204" pitchFamily="34" charset="0"/>
                        </a:rPr>
                        <a:t>11111111</a:t>
                      </a:r>
                    </a:p>
                  </a:txBody>
                  <a:tcPr marL="81280" marR="81280" marT="40640" marB="40640"/>
                </a:tc>
                <a:tc>
                  <a:txBody>
                    <a:bodyPr/>
                    <a:lstStyle/>
                    <a:p>
                      <a:pPr algn="ctr"/>
                      <a:r>
                        <a:rPr lang="en-US" sz="1600" dirty="0">
                          <a:latin typeface="Arial" panose="020B0604020202020204" pitchFamily="34" charset="0"/>
                          <a:cs typeface="Arial" panose="020B0604020202020204" pitchFamily="34" charset="0"/>
                        </a:rPr>
                        <a:t>11111111</a:t>
                      </a:r>
                    </a:p>
                  </a:txBody>
                  <a:tcPr marL="81280" marR="81280" marT="40640" marB="40640"/>
                </a:tc>
                <a:tc>
                  <a:txBody>
                    <a:bodyPr/>
                    <a:lstStyle/>
                    <a:p>
                      <a:pPr algn="ctr"/>
                      <a:r>
                        <a:rPr lang="en-US" sz="1600" dirty="0">
                          <a:latin typeface="Arial" panose="020B0604020202020204" pitchFamily="34" charset="0"/>
                          <a:cs typeface="Arial" panose="020B0604020202020204" pitchFamily="34" charset="0"/>
                        </a:rPr>
                        <a:t>11111111</a:t>
                      </a:r>
                    </a:p>
                  </a:txBody>
                  <a:tcPr marL="81280" marR="81280" marT="40640" marB="40640"/>
                </a:tc>
                <a:tc>
                  <a:txBody>
                    <a:bodyPr/>
                    <a:lstStyle/>
                    <a:p>
                      <a:pPr algn="ctr"/>
                      <a:r>
                        <a:rPr lang="en-US" sz="1600" dirty="0">
                          <a:latin typeface="Arial" panose="020B0604020202020204" pitchFamily="34" charset="0"/>
                          <a:cs typeface="Arial" panose="020B0604020202020204" pitchFamily="34" charset="0"/>
                        </a:rPr>
                        <a:t>00000000</a:t>
                      </a:r>
                    </a:p>
                  </a:txBody>
                  <a:tcPr marL="81280" marR="81280" marT="40640" marB="40640"/>
                </a:tc>
                <a:extLst>
                  <a:ext uri="{0D108BD9-81ED-4DB2-BD59-A6C34878D82A}">
                    <a16:rowId xmlns:a16="http://schemas.microsoft.com/office/drawing/2014/main" val="1655552270"/>
                  </a:ext>
                </a:extLst>
              </a:tr>
              <a:tr h="329636">
                <a:tc>
                  <a:txBody>
                    <a:bodyPr/>
                    <a:lstStyle/>
                    <a:p>
                      <a:pPr algn="ctr"/>
                      <a:r>
                        <a:rPr lang="en-US" sz="1600" dirty="0">
                          <a:ln>
                            <a:solidFill>
                              <a:schemeClr val="bg2"/>
                            </a:solidFill>
                          </a:ln>
                          <a:solidFill>
                            <a:srgbClr val="000066"/>
                          </a:solidFill>
                          <a:latin typeface="Arial" panose="020B0604020202020204" pitchFamily="34" charset="0"/>
                          <a:cs typeface="Arial" panose="020B0604020202020204" pitchFamily="34" charset="0"/>
                        </a:rPr>
                        <a:t>255</a:t>
                      </a:r>
                    </a:p>
                  </a:txBody>
                  <a:tcPr marL="81280" marR="81280" marT="40640" marB="40640">
                    <a:solidFill>
                      <a:schemeClr val="tx2">
                        <a:lumMod val="90000"/>
                      </a:schemeClr>
                    </a:solidFill>
                  </a:tcPr>
                </a:tc>
                <a:tc>
                  <a:txBody>
                    <a:bodyPr/>
                    <a:lstStyle/>
                    <a:p>
                      <a:pPr algn="ctr"/>
                      <a:r>
                        <a:rPr lang="en-US" sz="1600" dirty="0">
                          <a:ln>
                            <a:solidFill>
                              <a:schemeClr val="bg2"/>
                            </a:solidFill>
                          </a:ln>
                          <a:solidFill>
                            <a:srgbClr val="000066"/>
                          </a:solidFill>
                          <a:latin typeface="Arial" panose="020B0604020202020204" pitchFamily="34" charset="0"/>
                          <a:cs typeface="Arial" panose="020B0604020202020204" pitchFamily="34" charset="0"/>
                        </a:rPr>
                        <a:t>255</a:t>
                      </a:r>
                    </a:p>
                  </a:txBody>
                  <a:tcPr marL="81280" marR="81280" marT="40640" marB="40640">
                    <a:solidFill>
                      <a:schemeClr val="tx2">
                        <a:lumMod val="90000"/>
                      </a:schemeClr>
                    </a:solidFill>
                  </a:tcPr>
                </a:tc>
                <a:tc>
                  <a:txBody>
                    <a:bodyPr/>
                    <a:lstStyle/>
                    <a:p>
                      <a:pPr algn="ctr"/>
                      <a:r>
                        <a:rPr lang="en-US" sz="1600" dirty="0">
                          <a:ln>
                            <a:solidFill>
                              <a:schemeClr val="bg2"/>
                            </a:solidFill>
                          </a:ln>
                          <a:solidFill>
                            <a:srgbClr val="000066"/>
                          </a:solidFill>
                          <a:latin typeface="Arial" panose="020B0604020202020204" pitchFamily="34" charset="0"/>
                          <a:cs typeface="Arial" panose="020B0604020202020204" pitchFamily="34" charset="0"/>
                        </a:rPr>
                        <a:t>255</a:t>
                      </a:r>
                    </a:p>
                  </a:txBody>
                  <a:tcPr marL="81280" marR="81280" marT="40640" marB="40640">
                    <a:solidFill>
                      <a:schemeClr val="tx2">
                        <a:lumMod val="90000"/>
                      </a:schemeClr>
                    </a:solidFill>
                  </a:tcPr>
                </a:tc>
                <a:tc>
                  <a:txBody>
                    <a:bodyPr/>
                    <a:lstStyle/>
                    <a:p>
                      <a:pPr algn="ctr"/>
                      <a:r>
                        <a:rPr lang="en-US" sz="1600" dirty="0">
                          <a:ln>
                            <a:solidFill>
                              <a:schemeClr val="bg2"/>
                            </a:solidFill>
                          </a:ln>
                          <a:solidFill>
                            <a:srgbClr val="000066"/>
                          </a:solidFill>
                          <a:latin typeface="Arial" panose="020B0604020202020204" pitchFamily="34" charset="0"/>
                          <a:cs typeface="Arial" panose="020B0604020202020204" pitchFamily="34" charset="0"/>
                        </a:rPr>
                        <a:t>0</a:t>
                      </a:r>
                    </a:p>
                  </a:txBody>
                  <a:tcPr marL="81280" marR="81280" marT="40640" marB="40640">
                    <a:solidFill>
                      <a:schemeClr val="tx2">
                        <a:lumMod val="90000"/>
                      </a:schemeClr>
                    </a:solidFill>
                  </a:tcPr>
                </a:tc>
                <a:extLst>
                  <a:ext uri="{0D108BD9-81ED-4DB2-BD59-A6C34878D82A}">
                    <a16:rowId xmlns:a16="http://schemas.microsoft.com/office/drawing/2014/main" val="4037210158"/>
                  </a:ext>
                </a:extLst>
              </a:tr>
            </a:tbl>
          </a:graphicData>
        </a:graphic>
      </p:graphicFrame>
    </p:spTree>
    <p:extLst>
      <p:ext uri="{BB962C8B-B14F-4D97-AF65-F5344CB8AC3E}">
        <p14:creationId xmlns:p14="http://schemas.microsoft.com/office/powerpoint/2010/main" val="2455514328"/>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300" b="1" i="0" u="none" strike="noStrike" cap="none" normalizeH="0" baseline="0" smtClean="0">
            <a:ln>
              <a:noFill/>
            </a:ln>
            <a:solidFill>
              <a:schemeClr val="bg1"/>
            </a:solidFill>
            <a:effectLst/>
            <a:latin typeface=".Vn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300" b="1" i="0" u="none" strike="noStrike" cap="none" normalizeH="0" baseline="0" smtClean="0">
            <a:ln>
              <a:noFill/>
            </a:ln>
            <a:solidFill>
              <a:schemeClr val="bg1"/>
            </a:solidFill>
            <a:effectLst/>
            <a:latin typeface=".VnArial Narrow"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3DB4638F30394EBDA488446528C91A" ma:contentTypeVersion="0" ma:contentTypeDescription="Create a new document." ma:contentTypeScope="" ma:versionID="c8831b1e0ad0768277a6d1341dcc2482">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73373-82A1-4844-A661-343A107CFE99}"/>
</file>

<file path=customXml/itemProps2.xml><?xml version="1.0" encoding="utf-8"?>
<ds:datastoreItem xmlns:ds="http://schemas.openxmlformats.org/officeDocument/2006/customXml" ds:itemID="{930B46A4-8CEC-4B7E-8A22-A70913ECDB99}"/>
</file>

<file path=customXml/itemProps3.xml><?xml version="1.0" encoding="utf-8"?>
<ds:datastoreItem xmlns:ds="http://schemas.openxmlformats.org/officeDocument/2006/customXml" ds:itemID="{F54A623A-CCA7-48D9-A9EC-E545E530E99F}"/>
</file>

<file path=docProps/app.xml><?xml version="1.0" encoding="utf-8"?>
<Properties xmlns="http://schemas.openxmlformats.org/officeDocument/2006/extended-properties" xmlns:vt="http://schemas.openxmlformats.org/officeDocument/2006/docPropsVTypes">
  <TotalTime>20351</TotalTime>
  <Words>9455</Words>
  <Application>Microsoft Office PowerPoint</Application>
  <PresentationFormat>On-screen Show (4:3)</PresentationFormat>
  <Paragraphs>992</Paragraphs>
  <Slides>80</Slides>
  <Notes>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5" baseType="lpstr">
      <vt:lpstr>.VnArial</vt:lpstr>
      <vt:lpstr>.VnArial Narrow</vt:lpstr>
      <vt:lpstr>.VnArial NarrowH</vt:lpstr>
      <vt:lpstr>.VnBlack</vt:lpstr>
      <vt:lpstr>.VnTimeH</vt:lpstr>
      <vt:lpstr>Arial</vt:lpstr>
      <vt:lpstr>Arial (body)</vt:lpstr>
      <vt:lpstr>Arial Black</vt:lpstr>
      <vt:lpstr>Arial Rounded MT Bold</vt:lpstr>
      <vt:lpstr>Calibri</vt:lpstr>
      <vt:lpstr>Comic Sans MS</vt:lpstr>
      <vt:lpstr>Courier New</vt:lpstr>
      <vt:lpstr>Times New Roman</vt:lpstr>
      <vt:lpstr>Default Design</vt:lpstr>
      <vt:lpstr>Clip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giao thức hoạt động tương ứng với các tầng TCP/IP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giao thức hoạt động tương ứng với các tầng TCP/IP</vt:lpstr>
      <vt:lpstr>1. Giao thức IP-Internet Protocol</vt:lpstr>
      <vt:lpstr>PowerPoint Presentation</vt:lpstr>
      <vt:lpstr>PowerPoint Presentation</vt:lpstr>
      <vt:lpstr>Cấu trúc của IPv4-Datagram: </vt:lpstr>
      <vt:lpstr>Hoạt động của giao thức IP được mô tả như sau:  §èi víi thùc thÓ IP ë tr¹m nguån: </vt:lpstr>
      <vt:lpstr>Đối với thực thể IP ở trạm đích: </vt:lpstr>
      <vt:lpstr>PowerPoint Presentation</vt:lpstr>
      <vt:lpstr>PowerPoint Presentation</vt:lpstr>
      <vt:lpstr>TCP sockets</vt:lpstr>
      <vt:lpstr>TCP Sockets</vt:lpstr>
      <vt:lpstr>Client/server socket interaction: TCP</vt:lpstr>
      <vt:lpstr>PowerPoint Presentation</vt:lpstr>
      <vt:lpstr>UDP Sockets</vt:lpstr>
      <vt:lpstr>Client/server socket interaction: UDP</vt:lpstr>
      <vt:lpstr>PowerPoint Presentation</vt:lpstr>
      <vt:lpstr>PowerPoint Presentation</vt:lpstr>
      <vt:lpstr>http message format: response</vt:lpstr>
      <vt:lpstr>User-server interaction: authentication</vt:lpstr>
      <vt:lpstr>User-server interaction: cookies</vt:lpstr>
      <vt:lpstr>User-server interaction: conditional GET</vt:lpstr>
      <vt:lpstr>Web Caches (proxy server)</vt:lpstr>
      <vt:lpstr>Why Web Caching?</vt:lpstr>
      <vt:lpstr>PowerPoint Presentation</vt:lpstr>
      <vt:lpstr>PowerPoint Presentation</vt:lpstr>
      <vt:lpstr>PowerPoint Presentation</vt:lpstr>
      <vt:lpstr>PowerPoint Presentation</vt:lpstr>
      <vt:lpstr>PowerPoint Presentation</vt:lpstr>
      <vt:lpstr>The Web: the http protocol</vt:lpstr>
      <vt:lpstr>http request message: general format</vt:lpstr>
      <vt:lpstr>http example</vt:lpstr>
      <vt:lpstr>http example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Tương tác truyền file</vt:lpstr>
      <vt:lpstr>ftp: separate control, data connections</vt:lpstr>
      <vt:lpstr>ftp commands, responses</vt:lpstr>
      <vt:lpstr>PowerPoint Presentation</vt:lpstr>
      <vt:lpstr>Electronic Mail</vt:lpstr>
      <vt:lpstr>Mail access protocols</vt:lpstr>
      <vt:lpstr>POP3 protocol</vt:lpstr>
      <vt:lpstr>Mail message format</vt:lpstr>
      <vt:lpstr>Message format: multimedia extensions</vt:lpstr>
      <vt:lpstr>PowerPoint Presentation</vt:lpstr>
      <vt:lpstr>PowerPoint Presentation</vt:lpstr>
      <vt:lpstr>PowerPoint Presentation</vt:lpstr>
      <vt:lpstr>Simple DNS example</vt:lpstr>
      <vt:lpstr>PowerPoint Presentation</vt:lpstr>
      <vt:lpstr>Các tên miền mức cao nhất</vt:lpstr>
      <vt:lpstr>Dịch vụ tầng Ứng dụng (Application)</vt:lpstr>
      <vt:lpstr>Tóm tắt các dịch vụ ở tầng Ứng dụng (Application)</vt:lpstr>
    </vt:vector>
  </TitlesOfParts>
  <Company>Rensselaer PDE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kimc</dc:creator>
  <cp:lastModifiedBy>Nguyễn Thiện Luận</cp:lastModifiedBy>
  <cp:revision>225</cp:revision>
  <dcterms:created xsi:type="dcterms:W3CDTF">2000-12-15T15:16:05Z</dcterms:created>
  <dcterms:modified xsi:type="dcterms:W3CDTF">2020-09-30T02:57:13Z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0x010100F53DB4638F30394EBDA488446528C91A</vt:lpwstr>
  </property>
</Properties>
</file>