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wav" ContentType="audio/x-wav"/>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0"/>
  </p:notesMasterIdLst>
  <p:handoutMasterIdLst>
    <p:handoutMasterId r:id="rId31"/>
  </p:handoutMasterIdLst>
  <p:sldIdLst>
    <p:sldId id="351" r:id="rId2"/>
    <p:sldId id="352" r:id="rId3"/>
    <p:sldId id="305" r:id="rId4"/>
    <p:sldId id="306" r:id="rId5"/>
    <p:sldId id="319" r:id="rId6"/>
    <p:sldId id="356" r:id="rId7"/>
    <p:sldId id="357" r:id="rId8"/>
    <p:sldId id="355" r:id="rId9"/>
    <p:sldId id="358" r:id="rId10"/>
    <p:sldId id="320" r:id="rId11"/>
    <p:sldId id="321" r:id="rId12"/>
    <p:sldId id="312" r:id="rId13"/>
    <p:sldId id="327" r:id="rId14"/>
    <p:sldId id="349" r:id="rId15"/>
    <p:sldId id="309" r:id="rId16"/>
    <p:sldId id="345" r:id="rId17"/>
    <p:sldId id="311" r:id="rId18"/>
    <p:sldId id="360" r:id="rId19"/>
    <p:sldId id="313" r:id="rId20"/>
    <p:sldId id="314" r:id="rId21"/>
    <p:sldId id="346" r:id="rId22"/>
    <p:sldId id="361" r:id="rId23"/>
    <p:sldId id="362" r:id="rId24"/>
    <p:sldId id="347" r:id="rId25"/>
    <p:sldId id="363" r:id="rId26"/>
    <p:sldId id="364" r:id="rId27"/>
    <p:sldId id="365" r:id="rId28"/>
    <p:sldId id="348" r:id="rId29"/>
  </p:sldIdLst>
  <p:sldSz cx="10287000" cy="6858000" type="35mm"/>
  <p:notesSz cx="6858000" cy="9144000"/>
  <p:defaultTextStyle>
    <a:defPPr>
      <a:defRPr lang="en-US"/>
    </a:defPPr>
    <a:lvl1pPr algn="ctr" rtl="0" eaLnBrk="0" fontAlgn="base" hangingPunct="0">
      <a:spcBef>
        <a:spcPct val="0"/>
      </a:spcBef>
      <a:spcAft>
        <a:spcPct val="0"/>
      </a:spcAft>
      <a:defRPr b="1" kern="1200">
        <a:solidFill>
          <a:srgbClr val="33CC33"/>
        </a:solidFill>
        <a:latin typeface=".VnBlackH" panose="020B7200000000000000" pitchFamily="34" charset="0"/>
        <a:ea typeface="+mn-ea"/>
        <a:cs typeface="+mn-cs"/>
      </a:defRPr>
    </a:lvl1pPr>
    <a:lvl2pPr marL="457200" algn="ctr" rtl="0" eaLnBrk="0" fontAlgn="base" hangingPunct="0">
      <a:spcBef>
        <a:spcPct val="0"/>
      </a:spcBef>
      <a:spcAft>
        <a:spcPct val="0"/>
      </a:spcAft>
      <a:defRPr b="1" kern="1200">
        <a:solidFill>
          <a:srgbClr val="33CC33"/>
        </a:solidFill>
        <a:latin typeface=".VnBlackH" panose="020B7200000000000000" pitchFamily="34" charset="0"/>
        <a:ea typeface="+mn-ea"/>
        <a:cs typeface="+mn-cs"/>
      </a:defRPr>
    </a:lvl2pPr>
    <a:lvl3pPr marL="914400" algn="ctr" rtl="0" eaLnBrk="0" fontAlgn="base" hangingPunct="0">
      <a:spcBef>
        <a:spcPct val="0"/>
      </a:spcBef>
      <a:spcAft>
        <a:spcPct val="0"/>
      </a:spcAft>
      <a:defRPr b="1" kern="1200">
        <a:solidFill>
          <a:srgbClr val="33CC33"/>
        </a:solidFill>
        <a:latin typeface=".VnBlackH" panose="020B7200000000000000" pitchFamily="34" charset="0"/>
        <a:ea typeface="+mn-ea"/>
        <a:cs typeface="+mn-cs"/>
      </a:defRPr>
    </a:lvl3pPr>
    <a:lvl4pPr marL="1371600" algn="ctr" rtl="0" eaLnBrk="0" fontAlgn="base" hangingPunct="0">
      <a:spcBef>
        <a:spcPct val="0"/>
      </a:spcBef>
      <a:spcAft>
        <a:spcPct val="0"/>
      </a:spcAft>
      <a:defRPr b="1" kern="1200">
        <a:solidFill>
          <a:srgbClr val="33CC33"/>
        </a:solidFill>
        <a:latin typeface=".VnBlackH" panose="020B7200000000000000" pitchFamily="34" charset="0"/>
        <a:ea typeface="+mn-ea"/>
        <a:cs typeface="+mn-cs"/>
      </a:defRPr>
    </a:lvl4pPr>
    <a:lvl5pPr marL="1828800" algn="ctr" rtl="0" eaLnBrk="0" fontAlgn="base" hangingPunct="0">
      <a:spcBef>
        <a:spcPct val="0"/>
      </a:spcBef>
      <a:spcAft>
        <a:spcPct val="0"/>
      </a:spcAft>
      <a:defRPr b="1" kern="1200">
        <a:solidFill>
          <a:srgbClr val="33CC33"/>
        </a:solidFill>
        <a:latin typeface=".VnBlackH" panose="020B7200000000000000" pitchFamily="34" charset="0"/>
        <a:ea typeface="+mn-ea"/>
        <a:cs typeface="+mn-cs"/>
      </a:defRPr>
    </a:lvl5pPr>
    <a:lvl6pPr marL="2286000" algn="l" defTabSz="914400" rtl="0" eaLnBrk="1" latinLnBrk="0" hangingPunct="1">
      <a:defRPr b="1" kern="1200">
        <a:solidFill>
          <a:srgbClr val="33CC33"/>
        </a:solidFill>
        <a:latin typeface=".VnBlackH" panose="020B7200000000000000" pitchFamily="34" charset="0"/>
        <a:ea typeface="+mn-ea"/>
        <a:cs typeface="+mn-cs"/>
      </a:defRPr>
    </a:lvl6pPr>
    <a:lvl7pPr marL="2743200" algn="l" defTabSz="914400" rtl="0" eaLnBrk="1" latinLnBrk="0" hangingPunct="1">
      <a:defRPr b="1" kern="1200">
        <a:solidFill>
          <a:srgbClr val="33CC33"/>
        </a:solidFill>
        <a:latin typeface=".VnBlackH" panose="020B7200000000000000" pitchFamily="34" charset="0"/>
        <a:ea typeface="+mn-ea"/>
        <a:cs typeface="+mn-cs"/>
      </a:defRPr>
    </a:lvl7pPr>
    <a:lvl8pPr marL="3200400" algn="l" defTabSz="914400" rtl="0" eaLnBrk="1" latinLnBrk="0" hangingPunct="1">
      <a:defRPr b="1" kern="1200">
        <a:solidFill>
          <a:srgbClr val="33CC33"/>
        </a:solidFill>
        <a:latin typeface=".VnBlackH" panose="020B7200000000000000" pitchFamily="34" charset="0"/>
        <a:ea typeface="+mn-ea"/>
        <a:cs typeface="+mn-cs"/>
      </a:defRPr>
    </a:lvl8pPr>
    <a:lvl9pPr marL="3657600" algn="l" defTabSz="914400" rtl="0" eaLnBrk="1" latinLnBrk="0" hangingPunct="1">
      <a:defRPr b="1" kern="1200">
        <a:solidFill>
          <a:srgbClr val="33CC33"/>
        </a:solidFill>
        <a:latin typeface=".VnBlackH" panose="020B7200000000000000"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FFFF00"/>
    <a:srgbClr val="FFFF66"/>
    <a:srgbClr val="00FF00"/>
    <a:srgbClr val="33CC33"/>
    <a:srgbClr val="CC00FF"/>
    <a:srgbClr val="FF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63" d="100"/>
          <a:sy n="63" d="100"/>
        </p:scale>
        <p:origin x="1420" y="64"/>
      </p:cViewPr>
      <p:guideLst>
        <p:guide orient="horz" pos="2160"/>
        <p:guide pos="3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7" d="100"/>
          <a:sy n="37" d="100"/>
        </p:scale>
        <p:origin x="-147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3EF6F1C-23C2-4220-8838-FBCD8C153C1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latin typeface="Times New Roman" pitchFamily="18" charset="0"/>
              </a:defRPr>
            </a:lvl1pPr>
          </a:lstStyle>
          <a:p>
            <a:pPr>
              <a:defRPr/>
            </a:pPr>
            <a:endParaRPr lang="en-US"/>
          </a:p>
        </p:txBody>
      </p:sp>
      <p:sp>
        <p:nvSpPr>
          <p:cNvPr id="93187" name="Rectangle 3">
            <a:extLst>
              <a:ext uri="{FF2B5EF4-FFF2-40B4-BE49-F238E27FC236}">
                <a16:creationId xmlns:a16="http://schemas.microsoft.com/office/drawing/2014/main" id="{6B605A73-397A-4B67-BB7D-A76BC2125164}"/>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Times New Roman" pitchFamily="18" charset="0"/>
              </a:defRPr>
            </a:lvl1pPr>
          </a:lstStyle>
          <a:p>
            <a:pPr>
              <a:defRPr/>
            </a:pPr>
            <a:endParaRPr lang="en-US"/>
          </a:p>
        </p:txBody>
      </p:sp>
      <p:sp>
        <p:nvSpPr>
          <p:cNvPr id="93188" name="Rectangle 4">
            <a:extLst>
              <a:ext uri="{FF2B5EF4-FFF2-40B4-BE49-F238E27FC236}">
                <a16:creationId xmlns:a16="http://schemas.microsoft.com/office/drawing/2014/main" id="{E80E1ACE-CA88-49A1-AD76-DA49C3A66B8A}"/>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latin typeface="Times New Roman" pitchFamily="18" charset="0"/>
              </a:defRPr>
            </a:lvl1pPr>
          </a:lstStyle>
          <a:p>
            <a:pPr>
              <a:defRPr/>
            </a:pPr>
            <a:endParaRPr lang="en-US"/>
          </a:p>
        </p:txBody>
      </p:sp>
      <p:sp>
        <p:nvSpPr>
          <p:cNvPr id="93189" name="Rectangle 5">
            <a:extLst>
              <a:ext uri="{FF2B5EF4-FFF2-40B4-BE49-F238E27FC236}">
                <a16:creationId xmlns:a16="http://schemas.microsoft.com/office/drawing/2014/main" id="{EC96A880-FCF1-416F-B58E-66AB81721D3F}"/>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Times New Roman" panose="02020603050405020304" pitchFamily="18" charset="0"/>
              </a:defRPr>
            </a:lvl1pPr>
          </a:lstStyle>
          <a:p>
            <a:fld id="{A68DD9BD-B9B8-41A7-95F9-32DA350C290D}"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A1403CB-0060-410D-9DE2-0AD665B1763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latin typeface="Times New Roman" pitchFamily="18" charset="0"/>
              </a:defRPr>
            </a:lvl1pPr>
          </a:lstStyle>
          <a:p>
            <a:pPr>
              <a:defRPr/>
            </a:pPr>
            <a:endParaRPr lang="en-US"/>
          </a:p>
        </p:txBody>
      </p:sp>
      <p:sp>
        <p:nvSpPr>
          <p:cNvPr id="19459" name="Rectangle 3">
            <a:extLst>
              <a:ext uri="{FF2B5EF4-FFF2-40B4-BE49-F238E27FC236}">
                <a16:creationId xmlns:a16="http://schemas.microsoft.com/office/drawing/2014/main" id="{219C8DE3-81BB-4EF9-B17B-98869A966264}"/>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Times New Roman" pitchFamily="18" charset="0"/>
              </a:defRPr>
            </a:lvl1pPr>
          </a:lstStyle>
          <a:p>
            <a:pPr>
              <a:defRPr/>
            </a:pPr>
            <a:endParaRPr lang="en-US"/>
          </a:p>
        </p:txBody>
      </p:sp>
      <p:sp>
        <p:nvSpPr>
          <p:cNvPr id="30724" name="Rectangle 4">
            <a:extLst>
              <a:ext uri="{FF2B5EF4-FFF2-40B4-BE49-F238E27FC236}">
                <a16:creationId xmlns:a16="http://schemas.microsoft.com/office/drawing/2014/main" id="{3EBE310B-FC0A-416B-8B5C-27346840B75A}"/>
              </a:ext>
            </a:extLst>
          </p:cNvPr>
          <p:cNvSpPr>
            <a:spLocks noGrp="1" noRot="1" noChangeAspect="1" noChangeArrowheads="1" noTextEdit="1"/>
          </p:cNvSpPr>
          <p:nvPr>
            <p:ph type="sldImg" idx="2"/>
          </p:nvPr>
        </p:nvSpPr>
        <p:spPr bwMode="auto">
          <a:xfrm>
            <a:off x="857250" y="685800"/>
            <a:ext cx="51435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a:extLst>
              <a:ext uri="{FF2B5EF4-FFF2-40B4-BE49-F238E27FC236}">
                <a16:creationId xmlns:a16="http://schemas.microsoft.com/office/drawing/2014/main" id="{E6B8F4ED-3574-48B5-87F6-E908EE218255}"/>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462" name="Rectangle 6">
            <a:extLst>
              <a:ext uri="{FF2B5EF4-FFF2-40B4-BE49-F238E27FC236}">
                <a16:creationId xmlns:a16="http://schemas.microsoft.com/office/drawing/2014/main" id="{2B70ADDB-0007-4ED7-ADD0-AD98279CF911}"/>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latin typeface="Times New Roman" pitchFamily="18" charset="0"/>
              </a:defRPr>
            </a:lvl1pPr>
          </a:lstStyle>
          <a:p>
            <a:pPr>
              <a:defRPr/>
            </a:pPr>
            <a:endParaRPr lang="en-US"/>
          </a:p>
        </p:txBody>
      </p:sp>
      <p:sp>
        <p:nvSpPr>
          <p:cNvPr id="19463" name="Rectangle 7">
            <a:extLst>
              <a:ext uri="{FF2B5EF4-FFF2-40B4-BE49-F238E27FC236}">
                <a16:creationId xmlns:a16="http://schemas.microsoft.com/office/drawing/2014/main" id="{B37C4F54-D03F-4E2F-AAE2-E2AABB109E3E}"/>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Times New Roman" panose="02020603050405020304" pitchFamily="18" charset="0"/>
              </a:defRPr>
            </a:lvl1pPr>
          </a:lstStyle>
          <a:p>
            <a:fld id="{6F8EBF09-DFB1-4EDE-A484-B9FC7F5EE5C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F2095A29-6045-46D7-AAC8-76FB6D8133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fld id="{3DF927C9-9330-41E6-9793-E8B626060BF8}" type="slidenum">
              <a:rPr lang="en-US" altLang="en-US" b="0">
                <a:solidFill>
                  <a:schemeClr val="tx1"/>
                </a:solidFill>
                <a:latin typeface="Times New Roman" panose="02020603050405020304" pitchFamily="18" charset="0"/>
              </a:rPr>
              <a:pPr/>
              <a:t>10</a:t>
            </a:fld>
            <a:endParaRPr lang="en-US" altLang="en-US" b="0">
              <a:solidFill>
                <a:schemeClr val="tx1"/>
              </a:solidFill>
              <a:latin typeface="Times New Roman" panose="02020603050405020304" pitchFamily="18" charset="0"/>
            </a:endParaRPr>
          </a:p>
        </p:txBody>
      </p:sp>
      <p:sp>
        <p:nvSpPr>
          <p:cNvPr id="31747" name="Rectangle 2">
            <a:extLst>
              <a:ext uri="{FF2B5EF4-FFF2-40B4-BE49-F238E27FC236}">
                <a16:creationId xmlns:a16="http://schemas.microsoft.com/office/drawing/2014/main" id="{F41859CD-AEAC-4E14-917D-BD809FAD2863}"/>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AAC98F8D-F08E-4479-ADA8-830E61F023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0CED7CD0-708E-4CC4-8F1D-5B85D8E18096}"/>
              </a:ext>
            </a:extLst>
          </p:cNvPr>
          <p:cNvGrpSpPr>
            <a:grpSpLocks/>
          </p:cNvGrpSpPr>
          <p:nvPr/>
        </p:nvGrpSpPr>
        <p:grpSpPr bwMode="auto">
          <a:xfrm>
            <a:off x="0" y="0"/>
            <a:ext cx="10287000" cy="6858000"/>
            <a:chOff x="0" y="0"/>
            <a:chExt cx="5760" cy="4320"/>
          </a:xfrm>
        </p:grpSpPr>
        <p:sp>
          <p:nvSpPr>
            <p:cNvPr id="5" name="Rectangle 3">
              <a:extLst>
                <a:ext uri="{FF2B5EF4-FFF2-40B4-BE49-F238E27FC236}">
                  <a16:creationId xmlns:a16="http://schemas.microsoft.com/office/drawing/2014/main" id="{DB24DB9B-6793-4A5E-B1C2-B43F84F9A07F}"/>
                </a:ext>
              </a:extLst>
            </p:cNvPr>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6" name="Rectangle 4">
              <a:extLst>
                <a:ext uri="{FF2B5EF4-FFF2-40B4-BE49-F238E27FC236}">
                  <a16:creationId xmlns:a16="http://schemas.microsoft.com/office/drawing/2014/main" id="{BCA510E9-E683-4505-B010-39FAA771A278}"/>
                </a:ext>
              </a:extLst>
            </p:cNvPr>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grpSp>
      <p:grpSp>
        <p:nvGrpSpPr>
          <p:cNvPr id="7" name="Group 10">
            <a:extLst>
              <a:ext uri="{FF2B5EF4-FFF2-40B4-BE49-F238E27FC236}">
                <a16:creationId xmlns:a16="http://schemas.microsoft.com/office/drawing/2014/main" id="{28245F70-98E8-44C4-9FA0-94630F8D6C50}"/>
              </a:ext>
            </a:extLst>
          </p:cNvPr>
          <p:cNvGrpSpPr>
            <a:grpSpLocks/>
          </p:cNvGrpSpPr>
          <p:nvPr/>
        </p:nvGrpSpPr>
        <p:grpSpPr bwMode="auto">
          <a:xfrm>
            <a:off x="171450" y="314325"/>
            <a:ext cx="955675" cy="6543675"/>
            <a:chOff x="96" y="198"/>
            <a:chExt cx="534" cy="4122"/>
          </a:xfrm>
        </p:grpSpPr>
        <p:sp>
          <p:nvSpPr>
            <p:cNvPr id="8" name="AutoShape 11">
              <a:extLst>
                <a:ext uri="{FF2B5EF4-FFF2-40B4-BE49-F238E27FC236}">
                  <a16:creationId xmlns:a16="http://schemas.microsoft.com/office/drawing/2014/main" id="{C8434CCE-7EF9-43B8-816A-3AAAF2BB82B0}"/>
                </a:ext>
              </a:extLst>
            </p:cNvPr>
            <p:cNvSpPr>
              <a:spLocks noChangeArrowheads="1"/>
            </p:cNvSpPr>
            <p:nvPr/>
          </p:nvSpPr>
          <p:spPr bwMode="auto">
            <a:xfrm rot="5400000" flipH="1">
              <a:off x="81" y="1994"/>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9" name="AutoShape 12">
              <a:extLst>
                <a:ext uri="{FF2B5EF4-FFF2-40B4-BE49-F238E27FC236}">
                  <a16:creationId xmlns:a16="http://schemas.microsoft.com/office/drawing/2014/main" id="{EA1A8A63-F588-4A51-9756-AAB6CCA9A402}"/>
                </a:ext>
              </a:extLst>
            </p:cNvPr>
            <p:cNvSpPr>
              <a:spLocks noChangeArrowheads="1"/>
            </p:cNvSpPr>
            <p:nvPr/>
          </p:nvSpPr>
          <p:spPr bwMode="auto">
            <a:xfrm rot="5400000" flipH="1">
              <a:off x="81" y="2588"/>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0" name="AutoShape 13">
              <a:extLst>
                <a:ext uri="{FF2B5EF4-FFF2-40B4-BE49-F238E27FC236}">
                  <a16:creationId xmlns:a16="http://schemas.microsoft.com/office/drawing/2014/main" id="{1406B457-E56B-4127-BF73-94F0E7865AC8}"/>
                </a:ext>
              </a:extLst>
            </p:cNvPr>
            <p:cNvSpPr>
              <a:spLocks noChangeArrowheads="1"/>
            </p:cNvSpPr>
            <p:nvPr/>
          </p:nvSpPr>
          <p:spPr bwMode="auto">
            <a:xfrm rot="5400000" flipH="1">
              <a:off x="81" y="3181"/>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1" name="AutoShape 14">
              <a:extLst>
                <a:ext uri="{FF2B5EF4-FFF2-40B4-BE49-F238E27FC236}">
                  <a16:creationId xmlns:a16="http://schemas.microsoft.com/office/drawing/2014/main" id="{94F29FC3-8BEC-46E9-8996-BF2FFB36E8B9}"/>
                </a:ext>
              </a:extLst>
            </p:cNvPr>
            <p:cNvSpPr>
              <a:spLocks noChangeArrowheads="1"/>
            </p:cNvSpPr>
            <p:nvPr/>
          </p:nvSpPr>
          <p:spPr bwMode="auto">
            <a:xfrm rot="5400000" flipH="1">
              <a:off x="84" y="3774"/>
              <a:ext cx="558" cy="533"/>
            </a:xfrm>
            <a:prstGeom prst="parallelogram">
              <a:avLst>
                <a:gd name="adj" fmla="val 55437"/>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2" name="AutoShape 15">
              <a:extLst>
                <a:ext uri="{FF2B5EF4-FFF2-40B4-BE49-F238E27FC236}">
                  <a16:creationId xmlns:a16="http://schemas.microsoft.com/office/drawing/2014/main" id="{9CA98D3D-F8B2-41F0-AAB4-E5250FF28376}"/>
                </a:ext>
              </a:extLst>
            </p:cNvPr>
            <p:cNvSpPr>
              <a:spLocks noChangeArrowheads="1"/>
            </p:cNvSpPr>
            <p:nvPr/>
          </p:nvSpPr>
          <p:spPr bwMode="auto">
            <a:xfrm rot="5400000" flipH="1">
              <a:off x="81" y="213"/>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3" name="AutoShape 16">
              <a:extLst>
                <a:ext uri="{FF2B5EF4-FFF2-40B4-BE49-F238E27FC236}">
                  <a16:creationId xmlns:a16="http://schemas.microsoft.com/office/drawing/2014/main" id="{D6160C0B-A2B0-40C9-AE0C-72EF26CA218F}"/>
                </a:ext>
              </a:extLst>
            </p:cNvPr>
            <p:cNvSpPr>
              <a:spLocks noChangeArrowheads="1"/>
            </p:cNvSpPr>
            <p:nvPr/>
          </p:nvSpPr>
          <p:spPr bwMode="auto">
            <a:xfrm rot="5400000" flipH="1">
              <a:off x="81" y="803"/>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4" name="AutoShape 17">
              <a:extLst>
                <a:ext uri="{FF2B5EF4-FFF2-40B4-BE49-F238E27FC236}">
                  <a16:creationId xmlns:a16="http://schemas.microsoft.com/office/drawing/2014/main" id="{EC579DE3-6C9E-44B2-9C8B-F5A785A888A0}"/>
                </a:ext>
              </a:extLst>
            </p:cNvPr>
            <p:cNvSpPr>
              <a:spLocks noChangeArrowheads="1"/>
            </p:cNvSpPr>
            <p:nvPr/>
          </p:nvSpPr>
          <p:spPr bwMode="auto">
            <a:xfrm rot="5400000" flipH="1">
              <a:off x="81" y="1399"/>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grpSp>
      <p:sp>
        <p:nvSpPr>
          <p:cNvPr id="15" name="Rectangle 18">
            <a:extLst>
              <a:ext uri="{FF2B5EF4-FFF2-40B4-BE49-F238E27FC236}">
                <a16:creationId xmlns:a16="http://schemas.microsoft.com/office/drawing/2014/main" id="{09582452-B799-4CD4-B74F-88EAC5F30B2B}"/>
              </a:ext>
            </a:extLst>
          </p:cNvPr>
          <p:cNvSpPr>
            <a:spLocks noChangeArrowheads="1"/>
          </p:cNvSpPr>
          <p:nvPr/>
        </p:nvSpPr>
        <p:spPr bwMode="auto">
          <a:xfrm>
            <a:off x="496888" y="0"/>
            <a:ext cx="311150" cy="6858000"/>
          </a:xfrm>
          <a:prstGeom prst="rect">
            <a:avLst/>
          </a:prstGeom>
          <a:gradFill rotWithShape="0">
            <a:gsLst>
              <a:gs pos="0">
                <a:schemeClr val="bg2"/>
              </a:gs>
              <a:gs pos="50000">
                <a:schemeClr val="folHlink"/>
              </a:gs>
              <a:gs pos="100000">
                <a:schemeClr val="bg2"/>
              </a:gs>
            </a:gsLst>
            <a:lin ang="0" scaled="1"/>
          </a:gradFill>
          <a:ln w="9525">
            <a:noFill/>
            <a:miter lim="800000"/>
            <a:headEnd/>
            <a:tailEnd/>
          </a:ln>
        </p:spPr>
        <p:txBody>
          <a:bodyPr wrap="none" anchor="ctr"/>
          <a:lstStyle/>
          <a:p>
            <a:pPr>
              <a:defRPr/>
            </a:pPr>
            <a:endParaRPr lang="en-US"/>
          </a:p>
        </p:txBody>
      </p:sp>
      <p:sp>
        <p:nvSpPr>
          <p:cNvPr id="16" name="AutoShape 19">
            <a:extLst>
              <a:ext uri="{FF2B5EF4-FFF2-40B4-BE49-F238E27FC236}">
                <a16:creationId xmlns:a16="http://schemas.microsoft.com/office/drawing/2014/main" id="{64878FAC-DA54-4078-ABFF-7E895941A73F}"/>
              </a:ext>
            </a:extLst>
          </p:cNvPr>
          <p:cNvSpPr>
            <a:spLocks noChangeArrowheads="1"/>
          </p:cNvSpPr>
          <p:nvPr/>
        </p:nvSpPr>
        <p:spPr bwMode="auto">
          <a:xfrm flipH="1">
            <a:off x="617538" y="2717800"/>
            <a:ext cx="9669462" cy="254000"/>
          </a:xfrm>
          <a:prstGeom prst="homePlate">
            <a:avLst>
              <a:gd name="adj" fmla="val 66268"/>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a:defRPr/>
            </a:pPr>
            <a:endParaRPr lang="en-US"/>
          </a:p>
        </p:txBody>
      </p:sp>
      <p:sp>
        <p:nvSpPr>
          <p:cNvPr id="17" name="Oval 20">
            <a:extLst>
              <a:ext uri="{FF2B5EF4-FFF2-40B4-BE49-F238E27FC236}">
                <a16:creationId xmlns:a16="http://schemas.microsoft.com/office/drawing/2014/main" id="{5042962E-7E1E-4639-AD4D-20985C3EB35D}"/>
              </a:ext>
            </a:extLst>
          </p:cNvPr>
          <p:cNvSpPr>
            <a:spLocks noChangeArrowheads="1"/>
          </p:cNvSpPr>
          <p:nvPr/>
        </p:nvSpPr>
        <p:spPr bwMode="auto">
          <a:xfrm>
            <a:off x="488950" y="2697163"/>
            <a:ext cx="330200"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8" name="Rectangle 21">
            <a:extLst>
              <a:ext uri="{FF2B5EF4-FFF2-40B4-BE49-F238E27FC236}">
                <a16:creationId xmlns:a16="http://schemas.microsoft.com/office/drawing/2014/main" id="{B59159FE-BFE9-41A7-87CA-29BA8EB8A160}"/>
              </a:ext>
            </a:extLst>
          </p:cNvPr>
          <p:cNvSpPr>
            <a:spLocks noChangeArrowheads="1"/>
          </p:cNvSpPr>
          <p:nvPr/>
        </p:nvSpPr>
        <p:spPr bwMode="auto">
          <a:xfrm>
            <a:off x="520700" y="2700338"/>
            <a:ext cx="184150"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9" name="Oval 22">
            <a:extLst>
              <a:ext uri="{FF2B5EF4-FFF2-40B4-BE49-F238E27FC236}">
                <a16:creationId xmlns:a16="http://schemas.microsoft.com/office/drawing/2014/main" id="{D9621F2D-A69D-4D81-B71B-28B7C0148DAB}"/>
              </a:ext>
            </a:extLst>
          </p:cNvPr>
          <p:cNvSpPr>
            <a:spLocks noChangeArrowheads="1"/>
          </p:cNvSpPr>
          <p:nvPr/>
        </p:nvSpPr>
        <p:spPr bwMode="auto">
          <a:xfrm>
            <a:off x="10390188" y="2697163"/>
            <a:ext cx="342900"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20" name="Rectangle 23">
            <a:extLst>
              <a:ext uri="{FF2B5EF4-FFF2-40B4-BE49-F238E27FC236}">
                <a16:creationId xmlns:a16="http://schemas.microsoft.com/office/drawing/2014/main" id="{88FBACD4-1E91-4C8C-BA89-E21CCA1066F4}"/>
              </a:ext>
            </a:extLst>
          </p:cNvPr>
          <p:cNvSpPr>
            <a:spLocks noChangeArrowheads="1"/>
          </p:cNvSpPr>
          <p:nvPr/>
        </p:nvSpPr>
        <p:spPr bwMode="auto">
          <a:xfrm>
            <a:off x="544513" y="2760663"/>
            <a:ext cx="98456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grpSp>
        <p:nvGrpSpPr>
          <p:cNvPr id="21" name="Group 24">
            <a:extLst>
              <a:ext uri="{FF2B5EF4-FFF2-40B4-BE49-F238E27FC236}">
                <a16:creationId xmlns:a16="http://schemas.microsoft.com/office/drawing/2014/main" id="{46B370C8-E21F-46AE-A0F3-91D3DB38F5D1}"/>
              </a:ext>
            </a:extLst>
          </p:cNvPr>
          <p:cNvGrpSpPr>
            <a:grpSpLocks/>
          </p:cNvGrpSpPr>
          <p:nvPr/>
        </p:nvGrpSpPr>
        <p:grpSpPr bwMode="auto">
          <a:xfrm>
            <a:off x="169863" y="0"/>
            <a:ext cx="957262" cy="6858000"/>
            <a:chOff x="95" y="0"/>
            <a:chExt cx="535" cy="4320"/>
          </a:xfrm>
        </p:grpSpPr>
        <p:sp>
          <p:nvSpPr>
            <p:cNvPr id="22" name="AutoShape 25">
              <a:extLst>
                <a:ext uri="{FF2B5EF4-FFF2-40B4-BE49-F238E27FC236}">
                  <a16:creationId xmlns:a16="http://schemas.microsoft.com/office/drawing/2014/main" id="{A550CD01-45AB-49A7-A17B-191CEF8C8146}"/>
                </a:ext>
              </a:extLst>
            </p:cNvPr>
            <p:cNvSpPr>
              <a:spLocks noChangeArrowheads="1"/>
            </p:cNvSpPr>
            <p:nvPr/>
          </p:nvSpPr>
          <p:spPr bwMode="auto">
            <a:xfrm rot="-5400000">
              <a:off x="81" y="2291"/>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23" name="AutoShape 26">
              <a:extLst>
                <a:ext uri="{FF2B5EF4-FFF2-40B4-BE49-F238E27FC236}">
                  <a16:creationId xmlns:a16="http://schemas.microsoft.com/office/drawing/2014/main" id="{0B8D2546-B320-48B6-B45E-2BF88FB6FD1C}"/>
                </a:ext>
              </a:extLst>
            </p:cNvPr>
            <p:cNvSpPr>
              <a:spLocks noChangeArrowheads="1"/>
            </p:cNvSpPr>
            <p:nvPr/>
          </p:nvSpPr>
          <p:spPr bwMode="auto">
            <a:xfrm rot="-5400000">
              <a:off x="81" y="2886"/>
              <a:ext cx="565" cy="533"/>
            </a:xfrm>
            <a:prstGeom prst="parallelogram">
              <a:avLst>
                <a:gd name="adj" fmla="val 56133"/>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24" name="AutoShape 27">
              <a:extLst>
                <a:ext uri="{FF2B5EF4-FFF2-40B4-BE49-F238E27FC236}">
                  <a16:creationId xmlns:a16="http://schemas.microsoft.com/office/drawing/2014/main" id="{9FEB8650-C986-4FF1-A5A1-7DFDD6AEAA93}"/>
                </a:ext>
              </a:extLst>
            </p:cNvPr>
            <p:cNvSpPr>
              <a:spLocks noChangeArrowheads="1"/>
            </p:cNvSpPr>
            <p:nvPr/>
          </p:nvSpPr>
          <p:spPr bwMode="auto">
            <a:xfrm rot="-5400000">
              <a:off x="81" y="3479"/>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25" name="AutoShape 28">
              <a:extLst>
                <a:ext uri="{FF2B5EF4-FFF2-40B4-BE49-F238E27FC236}">
                  <a16:creationId xmlns:a16="http://schemas.microsoft.com/office/drawing/2014/main" id="{D2FC853C-E481-4494-B86F-59B10C4D1760}"/>
                </a:ext>
              </a:extLst>
            </p:cNvPr>
            <p:cNvSpPr>
              <a:spLocks noChangeArrowheads="1"/>
            </p:cNvSpPr>
            <p:nvPr/>
          </p:nvSpPr>
          <p:spPr bwMode="auto">
            <a:xfrm rot="-5400000">
              <a:off x="81" y="508"/>
              <a:ext cx="565" cy="533"/>
            </a:xfrm>
            <a:prstGeom prst="parallelogram">
              <a:avLst>
                <a:gd name="adj" fmla="val 56133"/>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26" name="AutoShape 29">
              <a:extLst>
                <a:ext uri="{FF2B5EF4-FFF2-40B4-BE49-F238E27FC236}">
                  <a16:creationId xmlns:a16="http://schemas.microsoft.com/office/drawing/2014/main" id="{30643B9D-699A-4D01-AC93-991227C7AD25}"/>
                </a:ext>
              </a:extLst>
            </p:cNvPr>
            <p:cNvSpPr>
              <a:spLocks noChangeArrowheads="1"/>
            </p:cNvSpPr>
            <p:nvPr/>
          </p:nvSpPr>
          <p:spPr bwMode="auto">
            <a:xfrm rot="-5400000">
              <a:off x="81" y="1101"/>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27" name="AutoShape 30">
              <a:extLst>
                <a:ext uri="{FF2B5EF4-FFF2-40B4-BE49-F238E27FC236}">
                  <a16:creationId xmlns:a16="http://schemas.microsoft.com/office/drawing/2014/main" id="{A4218FA4-FD28-458F-95F4-EAC275F8E1A7}"/>
                </a:ext>
              </a:extLst>
            </p:cNvPr>
            <p:cNvSpPr>
              <a:spLocks noChangeArrowheads="1"/>
            </p:cNvSpPr>
            <p:nvPr/>
          </p:nvSpPr>
          <p:spPr bwMode="auto">
            <a:xfrm rot="-5400000">
              <a:off x="81" y="1697"/>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28" name="Freeform 31">
              <a:extLst>
                <a:ext uri="{FF2B5EF4-FFF2-40B4-BE49-F238E27FC236}">
                  <a16:creationId xmlns:a16="http://schemas.microsoft.com/office/drawing/2014/main" id="{B345B81E-C1B9-47E4-AEA2-9346013139C7}"/>
                </a:ext>
              </a:extLst>
            </p:cNvPr>
            <p:cNvSpPr>
              <a:spLocks/>
            </p:cNvSpPr>
            <p:nvPr/>
          </p:nvSpPr>
          <p:spPr bwMode="auto">
            <a:xfrm>
              <a:off x="98" y="0"/>
              <a:ext cx="532" cy="465"/>
            </a:xfrm>
            <a:custGeom>
              <a:avLst/>
              <a:gdLst>
                <a:gd name="T0" fmla="*/ 1 w 532"/>
                <a:gd name="T1" fmla="*/ 0 h 465"/>
                <a:gd name="T2" fmla="*/ 0 w 532"/>
                <a:gd name="T3" fmla="*/ 166 h 465"/>
                <a:gd name="T4" fmla="*/ 532 w 532"/>
                <a:gd name="T5" fmla="*/ 465 h 465"/>
                <a:gd name="T6" fmla="*/ 532 w 532"/>
                <a:gd name="T7" fmla="*/ 201 h 465"/>
                <a:gd name="T8" fmla="*/ 172 w 532"/>
                <a:gd name="T9" fmla="*/ 0 h 465"/>
                <a:gd name="T10" fmla="*/ 1 w 532"/>
                <a:gd name="T11" fmla="*/ 0 h 4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2" h="465">
                  <a:moveTo>
                    <a:pt x="1" y="0"/>
                  </a:moveTo>
                  <a:lnTo>
                    <a:pt x="0" y="166"/>
                  </a:lnTo>
                  <a:lnTo>
                    <a:pt x="532" y="465"/>
                  </a:lnTo>
                  <a:lnTo>
                    <a:pt x="532" y="201"/>
                  </a:lnTo>
                  <a:lnTo>
                    <a:pt x="172" y="0"/>
                  </a:lnTo>
                  <a:lnTo>
                    <a:pt x="1" y="0"/>
                  </a:lnTo>
                  <a:close/>
                </a:path>
              </a:pathLst>
            </a:cu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cap="flat" cmpd="sng">
                  <a:solidFill>
                    <a:srgbClr val="000000"/>
                  </a:solidFill>
                  <a:prstDash val="solid"/>
                  <a:miter lim="800000"/>
                  <a:headEnd/>
                  <a:tailEnd/>
                </a14:hiddenLine>
              </a:ext>
            </a:extLst>
          </p:spPr>
          <p:txBody>
            <a:bodyPr wrap="none" anchor="ctr"/>
            <a:lstStyle/>
            <a:p>
              <a:endParaRPr lang="en-US"/>
            </a:p>
          </p:txBody>
        </p:sp>
        <p:sp>
          <p:nvSpPr>
            <p:cNvPr id="29" name="Freeform 32">
              <a:extLst>
                <a:ext uri="{FF2B5EF4-FFF2-40B4-BE49-F238E27FC236}">
                  <a16:creationId xmlns:a16="http://schemas.microsoft.com/office/drawing/2014/main" id="{2F404BF3-4AC4-4C43-8448-7A630532CD7E}"/>
                </a:ext>
              </a:extLst>
            </p:cNvPr>
            <p:cNvSpPr>
              <a:spLocks/>
            </p:cNvSpPr>
            <p:nvPr/>
          </p:nvSpPr>
          <p:spPr bwMode="auto">
            <a:xfrm>
              <a:off x="95" y="4060"/>
              <a:ext cx="457" cy="260"/>
            </a:xfrm>
            <a:custGeom>
              <a:avLst/>
              <a:gdLst>
                <a:gd name="T0" fmla="*/ 457 w 457"/>
                <a:gd name="T1" fmla="*/ 260 h 264"/>
                <a:gd name="T2" fmla="*/ 1 w 457"/>
                <a:gd name="T3" fmla="*/ 0 h 264"/>
                <a:gd name="T4" fmla="*/ 0 w 457"/>
                <a:gd name="T5" fmla="*/ 264 h 264"/>
                <a:gd name="T6" fmla="*/ 457 w 457"/>
                <a:gd name="T7" fmla="*/ 26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 h="264">
                  <a:moveTo>
                    <a:pt x="457" y="260"/>
                  </a:moveTo>
                  <a:lnTo>
                    <a:pt x="1" y="0"/>
                  </a:lnTo>
                  <a:lnTo>
                    <a:pt x="0" y="264"/>
                  </a:lnTo>
                  <a:lnTo>
                    <a:pt x="457" y="260"/>
                  </a:lnTo>
                  <a:close/>
                </a:path>
              </a:pathLst>
            </a:cu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cap="flat" cmpd="sng">
                  <a:solidFill>
                    <a:srgbClr val="000000"/>
                  </a:solidFill>
                  <a:prstDash val="solid"/>
                  <a:miter lim="800000"/>
                  <a:headEnd/>
                  <a:tailEnd/>
                </a14:hiddenLine>
              </a:ext>
            </a:extLst>
          </p:spPr>
          <p:txBody>
            <a:bodyPr wrap="none" anchor="ctr"/>
            <a:lstStyle/>
            <a:p>
              <a:endParaRPr lang="en-US"/>
            </a:p>
          </p:txBody>
        </p:sp>
      </p:grpSp>
      <p:sp>
        <p:nvSpPr>
          <p:cNvPr id="4101" name="Rectangle 5"/>
          <p:cNvSpPr>
            <a:spLocks noGrp="1" noChangeArrowheads="1"/>
          </p:cNvSpPr>
          <p:nvPr>
            <p:ph type="ctrTitle"/>
          </p:nvPr>
        </p:nvSpPr>
        <p:spPr>
          <a:xfrm>
            <a:off x="1457325" y="1524000"/>
            <a:ext cx="8743950" cy="1143000"/>
          </a:xfrm>
        </p:spPr>
        <p:txBody>
          <a:bodyPr/>
          <a:lstStyle>
            <a:lvl1pPr>
              <a:defRPr/>
            </a:lvl1pPr>
          </a:lstStyle>
          <a:p>
            <a:r>
              <a:rPr lang="en-US"/>
              <a:t>Click to edit Master title style</a:t>
            </a:r>
          </a:p>
        </p:txBody>
      </p:sp>
      <p:sp>
        <p:nvSpPr>
          <p:cNvPr id="4102" name="Rectangle 6"/>
          <p:cNvSpPr>
            <a:spLocks noGrp="1" noChangeArrowheads="1"/>
          </p:cNvSpPr>
          <p:nvPr>
            <p:ph type="subTitle" idx="1"/>
          </p:nvPr>
        </p:nvSpPr>
        <p:spPr>
          <a:xfrm>
            <a:off x="1543050" y="3886200"/>
            <a:ext cx="7200900" cy="1752600"/>
          </a:xfrm>
        </p:spPr>
        <p:txBody>
          <a:bodyPr/>
          <a:lstStyle>
            <a:lvl1pPr marL="0" indent="0">
              <a:buFont typeface="Monotype Sorts" pitchFamily="2" charset="2"/>
              <a:buNone/>
              <a:defRPr/>
            </a:lvl1pPr>
          </a:lstStyle>
          <a:p>
            <a:r>
              <a:rPr lang="en-US"/>
              <a:t>Click to edit Master subtitle style</a:t>
            </a:r>
          </a:p>
        </p:txBody>
      </p:sp>
      <p:sp>
        <p:nvSpPr>
          <p:cNvPr id="30" name="Rectangle 7">
            <a:extLst>
              <a:ext uri="{FF2B5EF4-FFF2-40B4-BE49-F238E27FC236}">
                <a16:creationId xmlns:a16="http://schemas.microsoft.com/office/drawing/2014/main" id="{77B0D2C7-A860-4579-8184-C60DB1EF6424}"/>
              </a:ext>
            </a:extLst>
          </p:cNvPr>
          <p:cNvSpPr>
            <a:spLocks noGrp="1" noChangeArrowheads="1"/>
          </p:cNvSpPr>
          <p:nvPr>
            <p:ph type="dt" sz="half" idx="10"/>
          </p:nvPr>
        </p:nvSpPr>
        <p:spPr>
          <a:xfrm>
            <a:off x="1457325" y="6248400"/>
            <a:ext cx="2143125" cy="457200"/>
          </a:xfrm>
        </p:spPr>
        <p:txBody>
          <a:bodyPr/>
          <a:lstStyle>
            <a:lvl1pPr>
              <a:defRPr>
                <a:solidFill>
                  <a:srgbClr val="FFFFFF"/>
                </a:solidFill>
              </a:defRPr>
            </a:lvl1pPr>
          </a:lstStyle>
          <a:p>
            <a:pPr>
              <a:defRPr/>
            </a:pPr>
            <a:endParaRPr lang="en-US"/>
          </a:p>
        </p:txBody>
      </p:sp>
      <p:sp>
        <p:nvSpPr>
          <p:cNvPr id="31" name="Rectangle 8">
            <a:extLst>
              <a:ext uri="{FF2B5EF4-FFF2-40B4-BE49-F238E27FC236}">
                <a16:creationId xmlns:a16="http://schemas.microsoft.com/office/drawing/2014/main" id="{7C740F1F-83DC-4399-B89A-CF5E267520D4}"/>
              </a:ext>
            </a:extLst>
          </p:cNvPr>
          <p:cNvSpPr>
            <a:spLocks noGrp="1" noChangeArrowheads="1"/>
          </p:cNvSpPr>
          <p:nvPr>
            <p:ph type="ftr" sz="quarter" idx="11"/>
          </p:nvPr>
        </p:nvSpPr>
        <p:spPr>
          <a:xfrm>
            <a:off x="4200525" y="6248400"/>
            <a:ext cx="3257550" cy="457200"/>
          </a:xfrm>
        </p:spPr>
        <p:txBody>
          <a:bodyPr/>
          <a:lstStyle>
            <a:lvl1pPr>
              <a:defRPr>
                <a:solidFill>
                  <a:srgbClr val="FFFFFF"/>
                </a:solidFill>
              </a:defRPr>
            </a:lvl1pPr>
          </a:lstStyle>
          <a:p>
            <a:pPr>
              <a:defRPr/>
            </a:pPr>
            <a:endParaRPr lang="en-US"/>
          </a:p>
        </p:txBody>
      </p:sp>
      <p:sp>
        <p:nvSpPr>
          <p:cNvPr id="32" name="Rectangle 9">
            <a:extLst>
              <a:ext uri="{FF2B5EF4-FFF2-40B4-BE49-F238E27FC236}">
                <a16:creationId xmlns:a16="http://schemas.microsoft.com/office/drawing/2014/main" id="{04A515F9-2ABC-48F9-B5E7-5918D3840CC8}"/>
              </a:ext>
            </a:extLst>
          </p:cNvPr>
          <p:cNvSpPr>
            <a:spLocks noGrp="1" noChangeArrowheads="1"/>
          </p:cNvSpPr>
          <p:nvPr>
            <p:ph type="sldNum" sz="quarter" idx="12"/>
          </p:nvPr>
        </p:nvSpPr>
        <p:spPr>
          <a:xfrm>
            <a:off x="8058150" y="6248400"/>
            <a:ext cx="2143125" cy="457200"/>
          </a:xfrm>
        </p:spPr>
        <p:txBody>
          <a:bodyPr/>
          <a:lstStyle>
            <a:lvl1pPr>
              <a:defRPr>
                <a:solidFill>
                  <a:srgbClr val="FFFFFF"/>
                </a:solidFill>
              </a:defRPr>
            </a:lvl1pPr>
          </a:lstStyle>
          <a:p>
            <a:fld id="{C98D6EEF-7E5C-41DB-B9B5-C4839DC8A541}" type="slidenum">
              <a:rPr lang="en-US" altLang="en-US"/>
              <a:pPr/>
              <a:t>‹#›</a:t>
            </a:fld>
            <a:endParaRPr lang="en-US" altLang="en-US"/>
          </a:p>
        </p:txBody>
      </p:sp>
    </p:spTree>
    <p:extLst>
      <p:ext uri="{BB962C8B-B14F-4D97-AF65-F5344CB8AC3E}">
        <p14:creationId xmlns:p14="http://schemas.microsoft.com/office/powerpoint/2010/main" val="129687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5"/>
                                            </p:cond>
                                          </p:stCondLst>
                                        </p:cTn>
                                        <p:tgtEl>
                                          <p:spTgt spid="17"/>
                                        </p:tgtEl>
                                        <p:attrNameLst>
                                          <p:attrName>style.visibility</p:attrName>
                                        </p:attrNameLst>
                                      </p:cBhvr>
                                      <p:to>
                                        <p:strVal val="hidden"/>
                                      </p:to>
                                    </p:set>
                                  </p:sub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2246B10-1E99-436D-B577-87086EA1B81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4E820D0-E655-4B67-881A-CE8DD23381A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F99A9A2-3C53-4AE2-8146-5C74BB432952}"/>
              </a:ext>
            </a:extLst>
          </p:cNvPr>
          <p:cNvSpPr>
            <a:spLocks noGrp="1" noChangeArrowheads="1"/>
          </p:cNvSpPr>
          <p:nvPr>
            <p:ph type="sldNum" sz="quarter" idx="12"/>
          </p:nvPr>
        </p:nvSpPr>
        <p:spPr>
          <a:ln/>
        </p:spPr>
        <p:txBody>
          <a:bodyPr/>
          <a:lstStyle>
            <a:lvl1pPr>
              <a:defRPr/>
            </a:lvl1pPr>
          </a:lstStyle>
          <a:p>
            <a:fld id="{26D02046-7C13-4220-89A8-5C0658F2CBD4}" type="slidenum">
              <a:rPr lang="en-US" altLang="en-US"/>
              <a:pPr/>
              <a:t>‹#›</a:t>
            </a:fld>
            <a:endParaRPr lang="en-US" altLang="en-US"/>
          </a:p>
        </p:txBody>
      </p:sp>
    </p:spTree>
    <p:extLst>
      <p:ext uri="{BB962C8B-B14F-4D97-AF65-F5344CB8AC3E}">
        <p14:creationId xmlns:p14="http://schemas.microsoft.com/office/powerpoint/2010/main" val="2008249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29563" y="419100"/>
            <a:ext cx="2185987" cy="5740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419100"/>
            <a:ext cx="6405563" cy="5740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29F650F-EDA6-4474-B0AB-4729EF8A9C3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A941A4F-4325-45AD-9BDB-3FF56C31E53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55A0394-6F94-4979-8A75-7DEB56BD0DDE}"/>
              </a:ext>
            </a:extLst>
          </p:cNvPr>
          <p:cNvSpPr>
            <a:spLocks noGrp="1" noChangeArrowheads="1"/>
          </p:cNvSpPr>
          <p:nvPr>
            <p:ph type="sldNum" sz="quarter" idx="12"/>
          </p:nvPr>
        </p:nvSpPr>
        <p:spPr>
          <a:ln/>
        </p:spPr>
        <p:txBody>
          <a:bodyPr/>
          <a:lstStyle>
            <a:lvl1pPr>
              <a:defRPr/>
            </a:lvl1pPr>
          </a:lstStyle>
          <a:p>
            <a:fld id="{6A2C1D55-6534-4948-875A-FB592E62E909}" type="slidenum">
              <a:rPr lang="en-US" altLang="en-US"/>
              <a:pPr/>
              <a:t>‹#›</a:t>
            </a:fld>
            <a:endParaRPr lang="en-US" altLang="en-US"/>
          </a:p>
        </p:txBody>
      </p:sp>
    </p:spTree>
    <p:extLst>
      <p:ext uri="{BB962C8B-B14F-4D97-AF65-F5344CB8AC3E}">
        <p14:creationId xmlns:p14="http://schemas.microsoft.com/office/powerpoint/2010/main" val="786242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371600" y="419100"/>
            <a:ext cx="8743950" cy="574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14244C02-6898-4D44-BC74-2B90902C3A4A}"/>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7646DD20-428A-4622-8C90-9CE6268F1D8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4B64F9F-67DF-4B90-9C4A-06370AE021F3}"/>
              </a:ext>
            </a:extLst>
          </p:cNvPr>
          <p:cNvSpPr>
            <a:spLocks noGrp="1" noChangeArrowheads="1"/>
          </p:cNvSpPr>
          <p:nvPr>
            <p:ph type="sldNum" sz="quarter" idx="12"/>
          </p:nvPr>
        </p:nvSpPr>
        <p:spPr>
          <a:ln/>
        </p:spPr>
        <p:txBody>
          <a:bodyPr/>
          <a:lstStyle>
            <a:lvl1pPr>
              <a:defRPr/>
            </a:lvl1pPr>
          </a:lstStyle>
          <a:p>
            <a:fld id="{F4756062-EF03-4ED1-AA1C-5F8B8B9AA6DA}" type="slidenum">
              <a:rPr lang="en-US" altLang="en-US"/>
              <a:pPr/>
              <a:t>‹#›</a:t>
            </a:fld>
            <a:endParaRPr lang="en-US" altLang="en-US"/>
          </a:p>
        </p:txBody>
      </p:sp>
    </p:spTree>
    <p:extLst>
      <p:ext uri="{BB962C8B-B14F-4D97-AF65-F5344CB8AC3E}">
        <p14:creationId xmlns:p14="http://schemas.microsoft.com/office/powerpoint/2010/main" val="135676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7EE9D8D-39C8-42F0-9BC5-E348299B758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36ABC6A-A0F4-4C1E-B062-2CCE20D1736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14DF5AB-CE07-49F8-875D-77BF847E44E2}"/>
              </a:ext>
            </a:extLst>
          </p:cNvPr>
          <p:cNvSpPr>
            <a:spLocks noGrp="1" noChangeArrowheads="1"/>
          </p:cNvSpPr>
          <p:nvPr>
            <p:ph type="sldNum" sz="quarter" idx="12"/>
          </p:nvPr>
        </p:nvSpPr>
        <p:spPr>
          <a:ln/>
        </p:spPr>
        <p:txBody>
          <a:bodyPr/>
          <a:lstStyle>
            <a:lvl1pPr>
              <a:defRPr/>
            </a:lvl1pPr>
          </a:lstStyle>
          <a:p>
            <a:fld id="{20F1B130-AD79-458B-B84F-4B327194A89D}" type="slidenum">
              <a:rPr lang="en-US" altLang="en-US"/>
              <a:pPr/>
              <a:t>‹#›</a:t>
            </a:fld>
            <a:endParaRPr lang="en-US" altLang="en-US"/>
          </a:p>
        </p:txBody>
      </p:sp>
    </p:spTree>
    <p:extLst>
      <p:ext uri="{BB962C8B-B14F-4D97-AF65-F5344CB8AC3E}">
        <p14:creationId xmlns:p14="http://schemas.microsoft.com/office/powerpoint/2010/main" val="2485890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0" y="4406900"/>
            <a:ext cx="874395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12800" y="2906713"/>
            <a:ext cx="87439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2A43D75-3762-4578-B8C7-F4C6D0415CC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2485C69-9CA1-49F9-A343-2EE51E975D2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AFA11E8-CBB2-49A3-8D40-133A4BCC7EED}"/>
              </a:ext>
            </a:extLst>
          </p:cNvPr>
          <p:cNvSpPr>
            <a:spLocks noGrp="1" noChangeArrowheads="1"/>
          </p:cNvSpPr>
          <p:nvPr>
            <p:ph type="sldNum" sz="quarter" idx="12"/>
          </p:nvPr>
        </p:nvSpPr>
        <p:spPr>
          <a:ln/>
        </p:spPr>
        <p:txBody>
          <a:bodyPr/>
          <a:lstStyle>
            <a:lvl1pPr>
              <a:defRPr/>
            </a:lvl1pPr>
          </a:lstStyle>
          <a:p>
            <a:fld id="{5E652396-42EA-4F39-96D4-26000D8F8E55}" type="slidenum">
              <a:rPr lang="en-US" altLang="en-US"/>
              <a:pPr/>
              <a:t>‹#›</a:t>
            </a:fld>
            <a:endParaRPr lang="en-US" altLang="en-US"/>
          </a:p>
        </p:txBody>
      </p:sp>
    </p:spTree>
    <p:extLst>
      <p:ext uri="{BB962C8B-B14F-4D97-AF65-F5344CB8AC3E}">
        <p14:creationId xmlns:p14="http://schemas.microsoft.com/office/powerpoint/2010/main" val="95391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0" y="2044700"/>
            <a:ext cx="4295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19775" y="2044700"/>
            <a:ext cx="4295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9C823BA-2261-4B6B-9C2D-B76D8CB5A5E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1AB4223-1B6B-4017-8866-D0A3EBDB2A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46F3AC6-08FE-4F08-B2D1-DC7D8A950B0D}"/>
              </a:ext>
            </a:extLst>
          </p:cNvPr>
          <p:cNvSpPr>
            <a:spLocks noGrp="1" noChangeArrowheads="1"/>
          </p:cNvSpPr>
          <p:nvPr>
            <p:ph type="sldNum" sz="quarter" idx="12"/>
          </p:nvPr>
        </p:nvSpPr>
        <p:spPr>
          <a:ln/>
        </p:spPr>
        <p:txBody>
          <a:bodyPr/>
          <a:lstStyle>
            <a:lvl1pPr>
              <a:defRPr/>
            </a:lvl1pPr>
          </a:lstStyle>
          <a:p>
            <a:fld id="{2F1AEFC6-5AD4-4F7C-8DDB-A45F7769DB0A}" type="slidenum">
              <a:rPr lang="en-US" altLang="en-US"/>
              <a:pPr/>
              <a:t>‹#›</a:t>
            </a:fld>
            <a:endParaRPr lang="en-US" altLang="en-US"/>
          </a:p>
        </p:txBody>
      </p:sp>
    </p:spTree>
    <p:extLst>
      <p:ext uri="{BB962C8B-B14F-4D97-AF65-F5344CB8AC3E}">
        <p14:creationId xmlns:p14="http://schemas.microsoft.com/office/powerpoint/2010/main" val="2121540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14350" y="1535113"/>
            <a:ext cx="45450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4350" y="2174875"/>
            <a:ext cx="45450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226050" y="1535113"/>
            <a:ext cx="4546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226050" y="2174875"/>
            <a:ext cx="4546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BE88CC0-363C-4B9E-BDD9-0D6B82C1092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79B4BC05-B909-45E6-93CD-FAD3D8E5092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DB1AFA6C-8FB7-4B42-B4FF-100E2BAD64DC}"/>
              </a:ext>
            </a:extLst>
          </p:cNvPr>
          <p:cNvSpPr>
            <a:spLocks noGrp="1" noChangeArrowheads="1"/>
          </p:cNvSpPr>
          <p:nvPr>
            <p:ph type="sldNum" sz="quarter" idx="12"/>
          </p:nvPr>
        </p:nvSpPr>
        <p:spPr>
          <a:ln/>
        </p:spPr>
        <p:txBody>
          <a:bodyPr/>
          <a:lstStyle>
            <a:lvl1pPr>
              <a:defRPr/>
            </a:lvl1pPr>
          </a:lstStyle>
          <a:p>
            <a:fld id="{9EC8E2AB-A7F0-41B3-B50A-A0C90FA61F8E}" type="slidenum">
              <a:rPr lang="en-US" altLang="en-US"/>
              <a:pPr/>
              <a:t>‹#›</a:t>
            </a:fld>
            <a:endParaRPr lang="en-US" altLang="en-US"/>
          </a:p>
        </p:txBody>
      </p:sp>
    </p:spTree>
    <p:extLst>
      <p:ext uri="{BB962C8B-B14F-4D97-AF65-F5344CB8AC3E}">
        <p14:creationId xmlns:p14="http://schemas.microsoft.com/office/powerpoint/2010/main" val="148171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E9035BA8-B427-49EB-9881-B9450DD76909}"/>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5B47AD7-C4E8-40B5-9482-2FE4ABF1735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E82F3DD-4989-4950-A7DC-6EBD1C50ED25}"/>
              </a:ext>
            </a:extLst>
          </p:cNvPr>
          <p:cNvSpPr>
            <a:spLocks noGrp="1" noChangeArrowheads="1"/>
          </p:cNvSpPr>
          <p:nvPr>
            <p:ph type="sldNum" sz="quarter" idx="12"/>
          </p:nvPr>
        </p:nvSpPr>
        <p:spPr>
          <a:ln/>
        </p:spPr>
        <p:txBody>
          <a:bodyPr/>
          <a:lstStyle>
            <a:lvl1pPr>
              <a:defRPr/>
            </a:lvl1pPr>
          </a:lstStyle>
          <a:p>
            <a:fld id="{3B4A3ECB-DB32-48A6-8FDE-98046FA0CCF1}" type="slidenum">
              <a:rPr lang="en-US" altLang="en-US"/>
              <a:pPr/>
              <a:t>‹#›</a:t>
            </a:fld>
            <a:endParaRPr lang="en-US" altLang="en-US"/>
          </a:p>
        </p:txBody>
      </p:sp>
    </p:spTree>
    <p:extLst>
      <p:ext uri="{BB962C8B-B14F-4D97-AF65-F5344CB8AC3E}">
        <p14:creationId xmlns:p14="http://schemas.microsoft.com/office/powerpoint/2010/main" val="398569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618B9CF-87B9-42C8-A096-3A01DFBF6E9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6160CEC5-2D39-44E0-9D16-D38C3935385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35094DA0-5774-41B0-8046-A6066EFF1CD8}"/>
              </a:ext>
            </a:extLst>
          </p:cNvPr>
          <p:cNvSpPr>
            <a:spLocks noGrp="1" noChangeArrowheads="1"/>
          </p:cNvSpPr>
          <p:nvPr>
            <p:ph type="sldNum" sz="quarter" idx="12"/>
          </p:nvPr>
        </p:nvSpPr>
        <p:spPr>
          <a:ln/>
        </p:spPr>
        <p:txBody>
          <a:bodyPr/>
          <a:lstStyle>
            <a:lvl1pPr>
              <a:defRPr/>
            </a:lvl1pPr>
          </a:lstStyle>
          <a:p>
            <a:fld id="{71104984-F574-4A7D-9D2B-61A46AA8B117}" type="slidenum">
              <a:rPr lang="en-US" altLang="en-US"/>
              <a:pPr/>
              <a:t>‹#›</a:t>
            </a:fld>
            <a:endParaRPr lang="en-US" altLang="en-US"/>
          </a:p>
        </p:txBody>
      </p:sp>
    </p:spTree>
    <p:extLst>
      <p:ext uri="{BB962C8B-B14F-4D97-AF65-F5344CB8AC3E}">
        <p14:creationId xmlns:p14="http://schemas.microsoft.com/office/powerpoint/2010/main" val="1512962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3050"/>
            <a:ext cx="3384550"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022725" y="273050"/>
            <a:ext cx="5749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4350" y="1435100"/>
            <a:ext cx="3384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9480AB5-AB16-4CE9-9A31-CE6EFC47D31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2C25FF7-23F2-46F9-8EC3-D61C2182843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A52E72D-AE22-4584-8831-747A840ED7DD}"/>
              </a:ext>
            </a:extLst>
          </p:cNvPr>
          <p:cNvSpPr>
            <a:spLocks noGrp="1" noChangeArrowheads="1"/>
          </p:cNvSpPr>
          <p:nvPr>
            <p:ph type="sldNum" sz="quarter" idx="12"/>
          </p:nvPr>
        </p:nvSpPr>
        <p:spPr>
          <a:ln/>
        </p:spPr>
        <p:txBody>
          <a:bodyPr/>
          <a:lstStyle>
            <a:lvl1pPr>
              <a:defRPr/>
            </a:lvl1pPr>
          </a:lstStyle>
          <a:p>
            <a:fld id="{EDE13602-765F-44D1-A601-A38AF8777C69}" type="slidenum">
              <a:rPr lang="en-US" altLang="en-US"/>
              <a:pPr/>
              <a:t>‹#›</a:t>
            </a:fld>
            <a:endParaRPr lang="en-US" altLang="en-US"/>
          </a:p>
        </p:txBody>
      </p:sp>
    </p:spTree>
    <p:extLst>
      <p:ext uri="{BB962C8B-B14F-4D97-AF65-F5344CB8AC3E}">
        <p14:creationId xmlns:p14="http://schemas.microsoft.com/office/powerpoint/2010/main" val="323546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125" y="4800600"/>
            <a:ext cx="6172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016125"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016125"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8DF8E20-2579-4F37-BCCA-503DB7EFB44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9ED3ACC-B869-41C5-92E5-3D25CC2000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A442796-25EF-407C-B5E0-30E0FF054C2D}"/>
              </a:ext>
            </a:extLst>
          </p:cNvPr>
          <p:cNvSpPr>
            <a:spLocks noGrp="1" noChangeArrowheads="1"/>
          </p:cNvSpPr>
          <p:nvPr>
            <p:ph type="sldNum" sz="quarter" idx="12"/>
          </p:nvPr>
        </p:nvSpPr>
        <p:spPr>
          <a:ln/>
        </p:spPr>
        <p:txBody>
          <a:bodyPr/>
          <a:lstStyle>
            <a:lvl1pPr>
              <a:defRPr/>
            </a:lvl1pPr>
          </a:lstStyle>
          <a:p>
            <a:fld id="{81CBDEAB-6A7B-47C3-A28C-447268FC6830}" type="slidenum">
              <a:rPr lang="en-US" altLang="en-US"/>
              <a:pPr/>
              <a:t>‹#›</a:t>
            </a:fld>
            <a:endParaRPr lang="en-US" altLang="en-US"/>
          </a:p>
        </p:txBody>
      </p:sp>
    </p:spTree>
    <p:extLst>
      <p:ext uri="{BB962C8B-B14F-4D97-AF65-F5344CB8AC3E}">
        <p14:creationId xmlns:p14="http://schemas.microsoft.com/office/powerpoint/2010/main" val="1947104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68FAB15-9A89-4DD3-A50F-4AF8360EB136}"/>
              </a:ext>
            </a:extLst>
          </p:cNvPr>
          <p:cNvSpPr>
            <a:spLocks noGrp="1" noChangeArrowheads="1"/>
          </p:cNvSpPr>
          <p:nvPr>
            <p:ph type="title"/>
          </p:nvPr>
        </p:nvSpPr>
        <p:spPr bwMode="auto">
          <a:xfrm>
            <a:off x="1371600" y="419100"/>
            <a:ext cx="8743950" cy="1143000"/>
          </a:xfrm>
          <a:prstGeom prst="rect">
            <a:avLst/>
          </a:prstGeom>
          <a:noFill/>
          <a:ln w="9525">
            <a:noFill/>
            <a:miter lim="800000"/>
            <a:headEnd/>
            <a:tailEnd/>
          </a:ln>
        </p:spPr>
        <p:txBody>
          <a:bodyPr vert="horz" wrap="square" lIns="94759" tIns="47380" rIns="94759" bIns="47380" numCol="1" anchor="b" anchorCtr="0" compatLnSpc="1">
            <a:prstTxWarp prst="textNoShape">
              <a:avLst/>
            </a:prstTxWarp>
          </a:bodyPr>
          <a:lstStyle/>
          <a:p>
            <a:pPr lvl="0"/>
            <a:r>
              <a:rPr lang="en-US"/>
              <a:t>Click to edit Master title style</a:t>
            </a:r>
          </a:p>
        </p:txBody>
      </p:sp>
      <p:sp>
        <p:nvSpPr>
          <p:cNvPr id="3075" name="Rectangle 3">
            <a:extLst>
              <a:ext uri="{FF2B5EF4-FFF2-40B4-BE49-F238E27FC236}">
                <a16:creationId xmlns:a16="http://schemas.microsoft.com/office/drawing/2014/main" id="{9D86F09F-228B-4516-B07B-C8E4AA970E43}"/>
              </a:ext>
            </a:extLst>
          </p:cNvPr>
          <p:cNvSpPr>
            <a:spLocks noGrp="1" noChangeArrowheads="1"/>
          </p:cNvSpPr>
          <p:nvPr>
            <p:ph type="body" idx="1"/>
          </p:nvPr>
        </p:nvSpPr>
        <p:spPr bwMode="auto">
          <a:xfrm>
            <a:off x="1371600" y="2044700"/>
            <a:ext cx="8743950" cy="4114800"/>
          </a:xfrm>
          <a:prstGeom prst="rect">
            <a:avLst/>
          </a:prstGeom>
          <a:noFill/>
          <a:ln w="9525">
            <a:noFill/>
            <a:miter lim="800000"/>
            <a:headEnd/>
            <a:tailEnd/>
          </a:ln>
        </p:spPr>
        <p:txBody>
          <a:bodyPr vert="horz" wrap="square" lIns="94759" tIns="47380" rIns="94759" bIns="4738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6" name="Rectangle 4">
            <a:extLst>
              <a:ext uri="{FF2B5EF4-FFF2-40B4-BE49-F238E27FC236}">
                <a16:creationId xmlns:a16="http://schemas.microsoft.com/office/drawing/2014/main" id="{1AADF762-7D43-4385-B526-149A8B5A448B}"/>
              </a:ext>
            </a:extLst>
          </p:cNvPr>
          <p:cNvSpPr>
            <a:spLocks noGrp="1" noChangeArrowheads="1"/>
          </p:cNvSpPr>
          <p:nvPr>
            <p:ph type="dt" sz="half" idx="2"/>
          </p:nvPr>
        </p:nvSpPr>
        <p:spPr bwMode="auto">
          <a:xfrm>
            <a:off x="1377950" y="6248400"/>
            <a:ext cx="2143125" cy="457200"/>
          </a:xfrm>
          <a:prstGeom prst="rect">
            <a:avLst/>
          </a:prstGeom>
          <a:noFill/>
          <a:ln w="9525">
            <a:noFill/>
            <a:miter lim="800000"/>
            <a:headEnd/>
            <a:tailEnd/>
          </a:ln>
        </p:spPr>
        <p:txBody>
          <a:bodyPr vert="horz" wrap="square" lIns="94759" tIns="47380" rIns="94759" bIns="47380" numCol="1" anchor="t" anchorCtr="0" compatLnSpc="1">
            <a:prstTxWarp prst="textNoShape">
              <a:avLst/>
            </a:prstTxWarp>
          </a:bodyPr>
          <a:lstStyle>
            <a:lvl1pPr algn="l">
              <a:spcBef>
                <a:spcPct val="50000"/>
              </a:spcBef>
              <a:defRPr sz="1500" b="0">
                <a:solidFill>
                  <a:schemeClr val="tx1"/>
                </a:solidFill>
                <a:latin typeface="Arial Narrow" pitchFamily="34" charset="0"/>
              </a:defRPr>
            </a:lvl1pPr>
          </a:lstStyle>
          <a:p>
            <a:pPr>
              <a:defRPr/>
            </a:pPr>
            <a:endParaRPr lang="en-US"/>
          </a:p>
        </p:txBody>
      </p:sp>
      <p:sp>
        <p:nvSpPr>
          <p:cNvPr id="3077" name="Rectangle 5">
            <a:extLst>
              <a:ext uri="{FF2B5EF4-FFF2-40B4-BE49-F238E27FC236}">
                <a16:creationId xmlns:a16="http://schemas.microsoft.com/office/drawing/2014/main" id="{C305DE7B-97F2-4B79-B362-516654C41659}"/>
              </a:ext>
            </a:extLst>
          </p:cNvPr>
          <p:cNvSpPr>
            <a:spLocks noGrp="1" noChangeArrowheads="1"/>
          </p:cNvSpPr>
          <p:nvPr>
            <p:ph type="ftr" sz="quarter" idx="3"/>
          </p:nvPr>
        </p:nvSpPr>
        <p:spPr bwMode="auto">
          <a:xfrm>
            <a:off x="4121150" y="6248400"/>
            <a:ext cx="3257550" cy="457200"/>
          </a:xfrm>
          <a:prstGeom prst="rect">
            <a:avLst/>
          </a:prstGeom>
          <a:noFill/>
          <a:ln w="9525">
            <a:noFill/>
            <a:miter lim="800000"/>
            <a:headEnd/>
            <a:tailEnd/>
          </a:ln>
        </p:spPr>
        <p:txBody>
          <a:bodyPr vert="horz" wrap="square" lIns="94759" tIns="47380" rIns="94759" bIns="47380" numCol="1" anchor="t" anchorCtr="0" compatLnSpc="1">
            <a:prstTxWarp prst="textNoShape">
              <a:avLst/>
            </a:prstTxWarp>
          </a:bodyPr>
          <a:lstStyle>
            <a:lvl1pPr>
              <a:spcBef>
                <a:spcPct val="50000"/>
              </a:spcBef>
              <a:defRPr sz="1500" b="0">
                <a:solidFill>
                  <a:schemeClr val="tx1"/>
                </a:solidFill>
                <a:latin typeface="Arial Narrow" pitchFamily="34" charset="0"/>
              </a:defRPr>
            </a:lvl1pPr>
          </a:lstStyle>
          <a:p>
            <a:pPr>
              <a:defRPr/>
            </a:pPr>
            <a:endParaRPr lang="en-US"/>
          </a:p>
        </p:txBody>
      </p:sp>
      <p:sp>
        <p:nvSpPr>
          <p:cNvPr id="3078" name="Rectangle 6">
            <a:extLst>
              <a:ext uri="{FF2B5EF4-FFF2-40B4-BE49-F238E27FC236}">
                <a16:creationId xmlns:a16="http://schemas.microsoft.com/office/drawing/2014/main" id="{D6BBEA32-8162-42F2-A439-32DDB94B6E40}"/>
              </a:ext>
            </a:extLst>
          </p:cNvPr>
          <p:cNvSpPr>
            <a:spLocks noGrp="1" noChangeArrowheads="1"/>
          </p:cNvSpPr>
          <p:nvPr>
            <p:ph type="sldNum" sz="quarter" idx="4"/>
          </p:nvPr>
        </p:nvSpPr>
        <p:spPr bwMode="auto">
          <a:xfrm>
            <a:off x="7978775" y="6248400"/>
            <a:ext cx="2143125" cy="457200"/>
          </a:xfrm>
          <a:prstGeom prst="rect">
            <a:avLst/>
          </a:prstGeom>
          <a:noFill/>
          <a:ln w="9525">
            <a:noFill/>
            <a:miter lim="800000"/>
            <a:headEnd/>
            <a:tailEnd/>
          </a:ln>
        </p:spPr>
        <p:txBody>
          <a:bodyPr vert="horz" wrap="square" lIns="94759" tIns="47380" rIns="94759" bIns="47380" numCol="1" anchor="t" anchorCtr="0" compatLnSpc="1">
            <a:prstTxWarp prst="textNoShape">
              <a:avLst/>
            </a:prstTxWarp>
          </a:bodyPr>
          <a:lstStyle>
            <a:lvl1pPr algn="r">
              <a:spcBef>
                <a:spcPct val="50000"/>
              </a:spcBef>
              <a:defRPr sz="1500" b="0">
                <a:solidFill>
                  <a:schemeClr val="tx1"/>
                </a:solidFill>
                <a:latin typeface="Arial Narrow" panose="020B0606020202030204" pitchFamily="34" charset="0"/>
              </a:defRPr>
            </a:lvl1pPr>
          </a:lstStyle>
          <a:p>
            <a:fld id="{2AC2496A-BE00-47D9-8847-88888F1D4026}" type="slidenum">
              <a:rPr lang="en-US" altLang="en-US"/>
              <a:pPr/>
              <a:t>‹#›</a:t>
            </a:fld>
            <a:endParaRPr lang="en-US" altLang="en-US"/>
          </a:p>
        </p:txBody>
      </p:sp>
      <p:grpSp>
        <p:nvGrpSpPr>
          <p:cNvPr id="1031" name="Group 7">
            <a:extLst>
              <a:ext uri="{FF2B5EF4-FFF2-40B4-BE49-F238E27FC236}">
                <a16:creationId xmlns:a16="http://schemas.microsoft.com/office/drawing/2014/main" id="{868ECBEF-C2A4-49B6-BB7B-78CFBA6F0FFF}"/>
              </a:ext>
            </a:extLst>
          </p:cNvPr>
          <p:cNvGrpSpPr>
            <a:grpSpLocks/>
          </p:cNvGrpSpPr>
          <p:nvPr/>
        </p:nvGrpSpPr>
        <p:grpSpPr bwMode="auto">
          <a:xfrm>
            <a:off x="171450" y="314325"/>
            <a:ext cx="955675" cy="6543675"/>
            <a:chOff x="96" y="198"/>
            <a:chExt cx="534" cy="4122"/>
          </a:xfrm>
        </p:grpSpPr>
        <p:sp>
          <p:nvSpPr>
            <p:cNvPr id="1047" name="AutoShape 8">
              <a:extLst>
                <a:ext uri="{FF2B5EF4-FFF2-40B4-BE49-F238E27FC236}">
                  <a16:creationId xmlns:a16="http://schemas.microsoft.com/office/drawing/2014/main" id="{E9E4A30E-BFAE-4DC1-9539-19A46E871257}"/>
                </a:ext>
              </a:extLst>
            </p:cNvPr>
            <p:cNvSpPr>
              <a:spLocks noChangeArrowheads="1"/>
            </p:cNvSpPr>
            <p:nvPr/>
          </p:nvSpPr>
          <p:spPr bwMode="auto">
            <a:xfrm rot="5400000" flipH="1">
              <a:off x="81" y="1994"/>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048" name="AutoShape 9">
              <a:extLst>
                <a:ext uri="{FF2B5EF4-FFF2-40B4-BE49-F238E27FC236}">
                  <a16:creationId xmlns:a16="http://schemas.microsoft.com/office/drawing/2014/main" id="{F90585D0-E77D-46FF-9003-D106A69DE199}"/>
                </a:ext>
              </a:extLst>
            </p:cNvPr>
            <p:cNvSpPr>
              <a:spLocks noChangeArrowheads="1"/>
            </p:cNvSpPr>
            <p:nvPr/>
          </p:nvSpPr>
          <p:spPr bwMode="auto">
            <a:xfrm rot="5400000" flipH="1">
              <a:off x="81" y="2588"/>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049" name="AutoShape 10">
              <a:extLst>
                <a:ext uri="{FF2B5EF4-FFF2-40B4-BE49-F238E27FC236}">
                  <a16:creationId xmlns:a16="http://schemas.microsoft.com/office/drawing/2014/main" id="{98C11F18-6BEC-4022-992A-6A9A5194866D}"/>
                </a:ext>
              </a:extLst>
            </p:cNvPr>
            <p:cNvSpPr>
              <a:spLocks noChangeArrowheads="1"/>
            </p:cNvSpPr>
            <p:nvPr/>
          </p:nvSpPr>
          <p:spPr bwMode="auto">
            <a:xfrm rot="5400000" flipH="1">
              <a:off x="81" y="3181"/>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050" name="AutoShape 11">
              <a:extLst>
                <a:ext uri="{FF2B5EF4-FFF2-40B4-BE49-F238E27FC236}">
                  <a16:creationId xmlns:a16="http://schemas.microsoft.com/office/drawing/2014/main" id="{57D1CEDD-A7DF-4AEE-A185-8F841C36C129}"/>
                </a:ext>
              </a:extLst>
            </p:cNvPr>
            <p:cNvSpPr>
              <a:spLocks noChangeArrowheads="1"/>
            </p:cNvSpPr>
            <p:nvPr/>
          </p:nvSpPr>
          <p:spPr bwMode="auto">
            <a:xfrm rot="5400000" flipH="1">
              <a:off x="84" y="3774"/>
              <a:ext cx="558" cy="533"/>
            </a:xfrm>
            <a:prstGeom prst="parallelogram">
              <a:avLst>
                <a:gd name="adj" fmla="val 55437"/>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051" name="AutoShape 12">
              <a:extLst>
                <a:ext uri="{FF2B5EF4-FFF2-40B4-BE49-F238E27FC236}">
                  <a16:creationId xmlns:a16="http://schemas.microsoft.com/office/drawing/2014/main" id="{95A1AB72-7176-4C99-8216-974E6018B96E}"/>
                </a:ext>
              </a:extLst>
            </p:cNvPr>
            <p:cNvSpPr>
              <a:spLocks noChangeArrowheads="1"/>
            </p:cNvSpPr>
            <p:nvPr/>
          </p:nvSpPr>
          <p:spPr bwMode="auto">
            <a:xfrm rot="5400000" flipH="1">
              <a:off x="81" y="213"/>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052" name="AutoShape 13">
              <a:extLst>
                <a:ext uri="{FF2B5EF4-FFF2-40B4-BE49-F238E27FC236}">
                  <a16:creationId xmlns:a16="http://schemas.microsoft.com/office/drawing/2014/main" id="{A69138B9-DE4B-4444-8248-C6EE33449B47}"/>
                </a:ext>
              </a:extLst>
            </p:cNvPr>
            <p:cNvSpPr>
              <a:spLocks noChangeArrowheads="1"/>
            </p:cNvSpPr>
            <p:nvPr/>
          </p:nvSpPr>
          <p:spPr bwMode="auto">
            <a:xfrm rot="5400000" flipH="1">
              <a:off x="81" y="803"/>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053" name="AutoShape 14">
              <a:extLst>
                <a:ext uri="{FF2B5EF4-FFF2-40B4-BE49-F238E27FC236}">
                  <a16:creationId xmlns:a16="http://schemas.microsoft.com/office/drawing/2014/main" id="{0B1F294A-B201-4425-B007-BEA9F9A4E133}"/>
                </a:ext>
              </a:extLst>
            </p:cNvPr>
            <p:cNvSpPr>
              <a:spLocks noChangeArrowheads="1"/>
            </p:cNvSpPr>
            <p:nvPr/>
          </p:nvSpPr>
          <p:spPr bwMode="auto">
            <a:xfrm rot="5400000" flipH="1">
              <a:off x="81" y="1399"/>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grpSp>
      <p:sp>
        <p:nvSpPr>
          <p:cNvPr id="3087" name="Rectangle 15">
            <a:extLst>
              <a:ext uri="{FF2B5EF4-FFF2-40B4-BE49-F238E27FC236}">
                <a16:creationId xmlns:a16="http://schemas.microsoft.com/office/drawing/2014/main" id="{40D06E3A-7211-473E-BEE3-F516B217C642}"/>
              </a:ext>
            </a:extLst>
          </p:cNvPr>
          <p:cNvSpPr>
            <a:spLocks noChangeArrowheads="1"/>
          </p:cNvSpPr>
          <p:nvPr/>
        </p:nvSpPr>
        <p:spPr bwMode="auto">
          <a:xfrm>
            <a:off x="496888" y="0"/>
            <a:ext cx="311150" cy="6858000"/>
          </a:xfrm>
          <a:prstGeom prst="rect">
            <a:avLst/>
          </a:prstGeom>
          <a:gradFill rotWithShape="0">
            <a:gsLst>
              <a:gs pos="0">
                <a:schemeClr val="bg2"/>
              </a:gs>
              <a:gs pos="50000">
                <a:schemeClr val="folHlink"/>
              </a:gs>
              <a:gs pos="100000">
                <a:schemeClr val="bg2"/>
              </a:gs>
            </a:gsLst>
            <a:lin ang="0" scaled="1"/>
          </a:gradFill>
          <a:ln w="9525">
            <a:noFill/>
            <a:miter lim="800000"/>
            <a:headEnd/>
            <a:tailEnd/>
          </a:ln>
        </p:spPr>
        <p:txBody>
          <a:bodyPr wrap="none" anchor="ctr"/>
          <a:lstStyle/>
          <a:p>
            <a:pPr>
              <a:defRPr/>
            </a:pPr>
            <a:endParaRPr lang="en-US"/>
          </a:p>
        </p:txBody>
      </p:sp>
      <p:sp>
        <p:nvSpPr>
          <p:cNvPr id="3088" name="AutoShape 16">
            <a:extLst>
              <a:ext uri="{FF2B5EF4-FFF2-40B4-BE49-F238E27FC236}">
                <a16:creationId xmlns:a16="http://schemas.microsoft.com/office/drawing/2014/main" id="{923D2322-4ED0-47F8-B987-8CE515238E42}"/>
              </a:ext>
            </a:extLst>
          </p:cNvPr>
          <p:cNvSpPr>
            <a:spLocks noChangeArrowheads="1"/>
          </p:cNvSpPr>
          <p:nvPr/>
        </p:nvSpPr>
        <p:spPr bwMode="auto">
          <a:xfrm flipH="1">
            <a:off x="617538" y="1703388"/>
            <a:ext cx="9669462" cy="254000"/>
          </a:xfrm>
          <a:prstGeom prst="homePlate">
            <a:avLst>
              <a:gd name="adj" fmla="val 66268"/>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a:defRPr/>
            </a:pPr>
            <a:endParaRPr lang="en-US"/>
          </a:p>
        </p:txBody>
      </p:sp>
      <p:sp>
        <p:nvSpPr>
          <p:cNvPr id="3089" name="Oval 17">
            <a:extLst>
              <a:ext uri="{FF2B5EF4-FFF2-40B4-BE49-F238E27FC236}">
                <a16:creationId xmlns:a16="http://schemas.microsoft.com/office/drawing/2014/main" id="{45BB6ACF-1EC0-4036-AF55-ECB6902D7AF4}"/>
              </a:ext>
            </a:extLst>
          </p:cNvPr>
          <p:cNvSpPr>
            <a:spLocks noChangeArrowheads="1"/>
          </p:cNvSpPr>
          <p:nvPr/>
        </p:nvSpPr>
        <p:spPr bwMode="auto">
          <a:xfrm>
            <a:off x="517525" y="1706563"/>
            <a:ext cx="333375"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035" name="Rectangle 18">
            <a:extLst>
              <a:ext uri="{FF2B5EF4-FFF2-40B4-BE49-F238E27FC236}">
                <a16:creationId xmlns:a16="http://schemas.microsoft.com/office/drawing/2014/main" id="{ED8C2513-3D29-4A85-BAB0-4A0AB4C9583C}"/>
              </a:ext>
            </a:extLst>
          </p:cNvPr>
          <p:cNvSpPr>
            <a:spLocks noChangeArrowheads="1"/>
          </p:cNvSpPr>
          <p:nvPr/>
        </p:nvSpPr>
        <p:spPr bwMode="auto">
          <a:xfrm>
            <a:off x="520700" y="1912938"/>
            <a:ext cx="214313"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3091" name="Oval 19">
            <a:extLst>
              <a:ext uri="{FF2B5EF4-FFF2-40B4-BE49-F238E27FC236}">
                <a16:creationId xmlns:a16="http://schemas.microsoft.com/office/drawing/2014/main" id="{1C2DE78A-5F67-4F4B-9AD3-F1452D3916B8}"/>
              </a:ext>
            </a:extLst>
          </p:cNvPr>
          <p:cNvSpPr>
            <a:spLocks noChangeArrowheads="1"/>
          </p:cNvSpPr>
          <p:nvPr/>
        </p:nvSpPr>
        <p:spPr bwMode="auto">
          <a:xfrm>
            <a:off x="10360025" y="1676400"/>
            <a:ext cx="342900" cy="274638"/>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037" name="Rectangle 20">
            <a:extLst>
              <a:ext uri="{FF2B5EF4-FFF2-40B4-BE49-F238E27FC236}">
                <a16:creationId xmlns:a16="http://schemas.microsoft.com/office/drawing/2014/main" id="{378B416F-981A-4597-88E7-BC7B728F3DE8}"/>
              </a:ext>
            </a:extLst>
          </p:cNvPr>
          <p:cNvSpPr>
            <a:spLocks noChangeArrowheads="1"/>
          </p:cNvSpPr>
          <p:nvPr/>
        </p:nvSpPr>
        <p:spPr bwMode="auto">
          <a:xfrm>
            <a:off x="514350" y="1739900"/>
            <a:ext cx="98456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grpSp>
        <p:nvGrpSpPr>
          <p:cNvPr id="1038" name="Group 21">
            <a:extLst>
              <a:ext uri="{FF2B5EF4-FFF2-40B4-BE49-F238E27FC236}">
                <a16:creationId xmlns:a16="http://schemas.microsoft.com/office/drawing/2014/main" id="{B622110E-C04B-441C-AC7A-8A1D4F32A460}"/>
              </a:ext>
            </a:extLst>
          </p:cNvPr>
          <p:cNvGrpSpPr>
            <a:grpSpLocks/>
          </p:cNvGrpSpPr>
          <p:nvPr/>
        </p:nvGrpSpPr>
        <p:grpSpPr bwMode="auto">
          <a:xfrm>
            <a:off x="169863" y="0"/>
            <a:ext cx="957262" cy="6858000"/>
            <a:chOff x="95" y="0"/>
            <a:chExt cx="535" cy="4320"/>
          </a:xfrm>
        </p:grpSpPr>
        <p:sp>
          <p:nvSpPr>
            <p:cNvPr id="1039" name="AutoShape 22">
              <a:extLst>
                <a:ext uri="{FF2B5EF4-FFF2-40B4-BE49-F238E27FC236}">
                  <a16:creationId xmlns:a16="http://schemas.microsoft.com/office/drawing/2014/main" id="{B7194914-923C-4350-B011-28F5F04182F1}"/>
                </a:ext>
              </a:extLst>
            </p:cNvPr>
            <p:cNvSpPr>
              <a:spLocks noChangeArrowheads="1"/>
            </p:cNvSpPr>
            <p:nvPr/>
          </p:nvSpPr>
          <p:spPr bwMode="auto">
            <a:xfrm rot="-5400000">
              <a:off x="81" y="2291"/>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040" name="AutoShape 23">
              <a:extLst>
                <a:ext uri="{FF2B5EF4-FFF2-40B4-BE49-F238E27FC236}">
                  <a16:creationId xmlns:a16="http://schemas.microsoft.com/office/drawing/2014/main" id="{30A4F264-F383-40FE-8EA0-B452CA54D410}"/>
                </a:ext>
              </a:extLst>
            </p:cNvPr>
            <p:cNvSpPr>
              <a:spLocks noChangeArrowheads="1"/>
            </p:cNvSpPr>
            <p:nvPr/>
          </p:nvSpPr>
          <p:spPr bwMode="auto">
            <a:xfrm rot="-5400000">
              <a:off x="81" y="2886"/>
              <a:ext cx="565" cy="533"/>
            </a:xfrm>
            <a:prstGeom prst="parallelogram">
              <a:avLst>
                <a:gd name="adj" fmla="val 56133"/>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041" name="AutoShape 24">
              <a:extLst>
                <a:ext uri="{FF2B5EF4-FFF2-40B4-BE49-F238E27FC236}">
                  <a16:creationId xmlns:a16="http://schemas.microsoft.com/office/drawing/2014/main" id="{18241704-FC32-40E5-8398-4B0746FC4522}"/>
                </a:ext>
              </a:extLst>
            </p:cNvPr>
            <p:cNvSpPr>
              <a:spLocks noChangeArrowheads="1"/>
            </p:cNvSpPr>
            <p:nvPr/>
          </p:nvSpPr>
          <p:spPr bwMode="auto">
            <a:xfrm rot="-5400000">
              <a:off x="81" y="3479"/>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042" name="AutoShape 25">
              <a:extLst>
                <a:ext uri="{FF2B5EF4-FFF2-40B4-BE49-F238E27FC236}">
                  <a16:creationId xmlns:a16="http://schemas.microsoft.com/office/drawing/2014/main" id="{6241693E-BD27-4206-92A8-CEC6CE31E24A}"/>
                </a:ext>
              </a:extLst>
            </p:cNvPr>
            <p:cNvSpPr>
              <a:spLocks noChangeArrowheads="1"/>
            </p:cNvSpPr>
            <p:nvPr/>
          </p:nvSpPr>
          <p:spPr bwMode="auto">
            <a:xfrm rot="-5400000">
              <a:off x="81" y="508"/>
              <a:ext cx="565" cy="533"/>
            </a:xfrm>
            <a:prstGeom prst="parallelogram">
              <a:avLst>
                <a:gd name="adj" fmla="val 56133"/>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043" name="AutoShape 26">
              <a:extLst>
                <a:ext uri="{FF2B5EF4-FFF2-40B4-BE49-F238E27FC236}">
                  <a16:creationId xmlns:a16="http://schemas.microsoft.com/office/drawing/2014/main" id="{BD16E8CB-35D4-4FBD-B261-F1E58C27DCC1}"/>
                </a:ext>
              </a:extLst>
            </p:cNvPr>
            <p:cNvSpPr>
              <a:spLocks noChangeArrowheads="1"/>
            </p:cNvSpPr>
            <p:nvPr/>
          </p:nvSpPr>
          <p:spPr bwMode="auto">
            <a:xfrm rot="-5400000">
              <a:off x="81" y="1101"/>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044" name="AutoShape 27">
              <a:extLst>
                <a:ext uri="{FF2B5EF4-FFF2-40B4-BE49-F238E27FC236}">
                  <a16:creationId xmlns:a16="http://schemas.microsoft.com/office/drawing/2014/main" id="{FFABDBB5-6D0E-4A74-A315-9EA05A0C4AFD}"/>
                </a:ext>
              </a:extLst>
            </p:cNvPr>
            <p:cNvSpPr>
              <a:spLocks noChangeArrowheads="1"/>
            </p:cNvSpPr>
            <p:nvPr/>
          </p:nvSpPr>
          <p:spPr bwMode="auto">
            <a:xfrm rot="-5400000">
              <a:off x="81" y="1697"/>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045" name="Freeform 28">
              <a:extLst>
                <a:ext uri="{FF2B5EF4-FFF2-40B4-BE49-F238E27FC236}">
                  <a16:creationId xmlns:a16="http://schemas.microsoft.com/office/drawing/2014/main" id="{D1DEAC1D-E46B-44F1-82DD-DCE4B5308911}"/>
                </a:ext>
              </a:extLst>
            </p:cNvPr>
            <p:cNvSpPr>
              <a:spLocks/>
            </p:cNvSpPr>
            <p:nvPr/>
          </p:nvSpPr>
          <p:spPr bwMode="auto">
            <a:xfrm>
              <a:off x="98" y="0"/>
              <a:ext cx="532" cy="465"/>
            </a:xfrm>
            <a:custGeom>
              <a:avLst/>
              <a:gdLst>
                <a:gd name="T0" fmla="*/ 1 w 532"/>
                <a:gd name="T1" fmla="*/ 0 h 465"/>
                <a:gd name="T2" fmla="*/ 0 w 532"/>
                <a:gd name="T3" fmla="*/ 166 h 465"/>
                <a:gd name="T4" fmla="*/ 532 w 532"/>
                <a:gd name="T5" fmla="*/ 465 h 465"/>
                <a:gd name="T6" fmla="*/ 532 w 532"/>
                <a:gd name="T7" fmla="*/ 201 h 465"/>
                <a:gd name="T8" fmla="*/ 172 w 532"/>
                <a:gd name="T9" fmla="*/ 0 h 465"/>
                <a:gd name="T10" fmla="*/ 1 w 532"/>
                <a:gd name="T11" fmla="*/ 0 h 4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2" h="465">
                  <a:moveTo>
                    <a:pt x="1" y="0"/>
                  </a:moveTo>
                  <a:lnTo>
                    <a:pt x="0" y="166"/>
                  </a:lnTo>
                  <a:lnTo>
                    <a:pt x="532" y="465"/>
                  </a:lnTo>
                  <a:lnTo>
                    <a:pt x="532" y="201"/>
                  </a:lnTo>
                  <a:lnTo>
                    <a:pt x="172" y="0"/>
                  </a:lnTo>
                  <a:lnTo>
                    <a:pt x="1" y="0"/>
                  </a:lnTo>
                  <a:close/>
                </a:path>
              </a:pathLst>
            </a:cu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cap="flat" cmpd="sng">
                  <a:solidFill>
                    <a:srgbClr val="000000"/>
                  </a:solidFill>
                  <a:prstDash val="solid"/>
                  <a:miter lim="800000"/>
                  <a:headEnd/>
                  <a:tailEnd/>
                </a14:hiddenLine>
              </a:ext>
            </a:extLst>
          </p:spPr>
          <p:txBody>
            <a:bodyPr wrap="none" anchor="ctr"/>
            <a:lstStyle/>
            <a:p>
              <a:endParaRPr lang="en-US"/>
            </a:p>
          </p:txBody>
        </p:sp>
        <p:sp>
          <p:nvSpPr>
            <p:cNvPr id="1046" name="Freeform 29">
              <a:extLst>
                <a:ext uri="{FF2B5EF4-FFF2-40B4-BE49-F238E27FC236}">
                  <a16:creationId xmlns:a16="http://schemas.microsoft.com/office/drawing/2014/main" id="{E983321D-1AA6-4B1E-B05B-7C1345F2C9D5}"/>
                </a:ext>
              </a:extLst>
            </p:cNvPr>
            <p:cNvSpPr>
              <a:spLocks/>
            </p:cNvSpPr>
            <p:nvPr/>
          </p:nvSpPr>
          <p:spPr bwMode="auto">
            <a:xfrm>
              <a:off x="95" y="4060"/>
              <a:ext cx="457" cy="260"/>
            </a:xfrm>
            <a:custGeom>
              <a:avLst/>
              <a:gdLst>
                <a:gd name="T0" fmla="*/ 457 w 457"/>
                <a:gd name="T1" fmla="*/ 260 h 264"/>
                <a:gd name="T2" fmla="*/ 1 w 457"/>
                <a:gd name="T3" fmla="*/ 0 h 264"/>
                <a:gd name="T4" fmla="*/ 0 w 457"/>
                <a:gd name="T5" fmla="*/ 264 h 264"/>
                <a:gd name="T6" fmla="*/ 457 w 457"/>
                <a:gd name="T7" fmla="*/ 26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 h="264">
                  <a:moveTo>
                    <a:pt x="457" y="260"/>
                  </a:moveTo>
                  <a:lnTo>
                    <a:pt x="1" y="0"/>
                  </a:lnTo>
                  <a:lnTo>
                    <a:pt x="0" y="264"/>
                  </a:lnTo>
                  <a:lnTo>
                    <a:pt x="457" y="260"/>
                  </a:lnTo>
                  <a:close/>
                </a:path>
              </a:pathLst>
            </a:cu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cap="flat" cmpd="sng">
                  <a:solidFill>
                    <a:srgbClr val="000000"/>
                  </a:solidFill>
                  <a:prstDash val="solid"/>
                  <a:miter lim="800000"/>
                  <a:headEnd/>
                  <a:tailEnd/>
                </a14:hiddenLine>
              </a:ext>
            </a:extLst>
          </p:spPr>
          <p:txBody>
            <a:bodyPr wrap="none" anchor="ctr"/>
            <a:lstStyle/>
            <a:p>
              <a:endParaRPr lang="en-US"/>
            </a:p>
          </p:txBody>
        </p:sp>
      </p:grpSp>
    </p:spTree>
  </p:cSld>
  <p:clrMap bg1="dk2" tx1="lt1" bg2="dk1" tx2="lt2" accent1="accent1" accent2="accent2" accent3="accent3" accent4="accent4" accent5="accent5" accent6="accent6" hlink="hlink" folHlink="folHlink"/>
  <p:sldLayoutIdLst>
    <p:sldLayoutId id="2147483752"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89"/>
                                        </p:tgtEl>
                                        <p:attrNameLst>
                                          <p:attrName>style.visibility</p:attrName>
                                        </p:attrNameLst>
                                      </p:cBhvr>
                                      <p:to>
                                        <p:strVal val="visible"/>
                                      </p:to>
                                    </p:set>
                                    <p:anim calcmode="lin" valueType="num">
                                      <p:cBhvr additive="base">
                                        <p:cTn id="7" dur="500" fill="hold"/>
                                        <p:tgtEl>
                                          <p:spTgt spid="3089"/>
                                        </p:tgtEl>
                                        <p:attrNameLst>
                                          <p:attrName>ppt_x</p:attrName>
                                        </p:attrNameLst>
                                      </p:cBhvr>
                                      <p:tavLst>
                                        <p:tav tm="0">
                                          <p:val>
                                            <p:strVal val="#ppt_x"/>
                                          </p:val>
                                        </p:tav>
                                        <p:tav tm="100000">
                                          <p:val>
                                            <p:strVal val="#ppt_x"/>
                                          </p:val>
                                        </p:tav>
                                      </p:tavLst>
                                    </p:anim>
                                    <p:anim calcmode="lin" valueType="num">
                                      <p:cBhvr additive="base">
                                        <p:cTn id="8" dur="500" fill="hold"/>
                                        <p:tgtEl>
                                          <p:spTgt spid="3089"/>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5"/>
                                            </p:cond>
                                          </p:stCondLst>
                                        </p:cTn>
                                        <p:tgtEl>
                                          <p:spTgt spid="3089"/>
                                        </p:tgtEl>
                                        <p:attrNameLst>
                                          <p:attrName>style.visibility</p:attrName>
                                        </p:attrNameLst>
                                      </p:cBhvr>
                                      <p:to>
                                        <p:strVal val="hidden"/>
                                      </p:to>
                                    </p:set>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091"/>
                                        </p:tgtEl>
                                        <p:attrNameLst>
                                          <p:attrName>style.visibility</p:attrName>
                                        </p:attrNameLst>
                                      </p:cBhvr>
                                      <p:to>
                                        <p:strVal val="visible"/>
                                      </p:to>
                                    </p:set>
                                    <p:anim calcmode="lin" valueType="num">
                                      <p:cBhvr additive="base">
                                        <p:cTn id="12" dur="500" fill="hold"/>
                                        <p:tgtEl>
                                          <p:spTgt spid="3091"/>
                                        </p:tgtEl>
                                        <p:attrNameLst>
                                          <p:attrName>ppt_x</p:attrName>
                                        </p:attrNameLst>
                                      </p:cBhvr>
                                      <p:tavLst>
                                        <p:tav tm="0">
                                          <p:val>
                                            <p:strVal val="0-#ppt_w/2"/>
                                          </p:val>
                                        </p:tav>
                                        <p:tav tm="100000">
                                          <p:val>
                                            <p:strVal val="#ppt_x"/>
                                          </p:val>
                                        </p:tav>
                                      </p:tavLst>
                                    </p:anim>
                                    <p:anim calcmode="lin" valueType="num">
                                      <p:cBhvr additive="base">
                                        <p:cTn id="13" dur="500" fill="hold"/>
                                        <p:tgtEl>
                                          <p:spTgt spid="30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9" grpId="0" animBg="1"/>
      <p:bldP spid="3091" grpId="0" animBg="1"/>
    </p:bldLst>
  </p:timing>
  <p:txStyles>
    <p:titleStyle>
      <a:lvl1pPr algn="l" defTabSz="947738" rtl="0" eaLnBrk="0" fontAlgn="base" hangingPunct="0">
        <a:spcBef>
          <a:spcPct val="0"/>
        </a:spcBef>
        <a:spcAft>
          <a:spcPct val="0"/>
        </a:spcAft>
        <a:defRPr kumimoji="1" sz="4600">
          <a:solidFill>
            <a:schemeClr val="tx2"/>
          </a:solidFill>
          <a:effectLst>
            <a:outerShdw blurRad="38100" dist="38100" dir="2700000" algn="tl">
              <a:srgbClr val="000000"/>
            </a:outerShdw>
          </a:effectLst>
          <a:latin typeface="+mj-lt"/>
          <a:ea typeface="+mj-ea"/>
          <a:cs typeface="+mj-cs"/>
        </a:defRPr>
      </a:lvl1pPr>
      <a:lvl2pPr algn="l" defTabSz="947738" rtl="0" eaLnBrk="0" fontAlgn="base" hangingPunct="0">
        <a:spcBef>
          <a:spcPct val="0"/>
        </a:spcBef>
        <a:spcAft>
          <a:spcPct val="0"/>
        </a:spcAft>
        <a:defRPr kumimoji="1" sz="4600">
          <a:solidFill>
            <a:schemeClr val="tx2"/>
          </a:solidFill>
          <a:effectLst>
            <a:outerShdw blurRad="38100" dist="38100" dir="2700000" algn="tl">
              <a:srgbClr val="000000"/>
            </a:outerShdw>
          </a:effectLst>
          <a:latin typeface="Impact" pitchFamily="34" charset="0"/>
        </a:defRPr>
      </a:lvl2pPr>
      <a:lvl3pPr algn="l" defTabSz="947738" rtl="0" eaLnBrk="0" fontAlgn="base" hangingPunct="0">
        <a:spcBef>
          <a:spcPct val="0"/>
        </a:spcBef>
        <a:spcAft>
          <a:spcPct val="0"/>
        </a:spcAft>
        <a:defRPr kumimoji="1" sz="4600">
          <a:solidFill>
            <a:schemeClr val="tx2"/>
          </a:solidFill>
          <a:effectLst>
            <a:outerShdw blurRad="38100" dist="38100" dir="2700000" algn="tl">
              <a:srgbClr val="000000"/>
            </a:outerShdw>
          </a:effectLst>
          <a:latin typeface="Impact" pitchFamily="34" charset="0"/>
        </a:defRPr>
      </a:lvl3pPr>
      <a:lvl4pPr algn="l" defTabSz="947738" rtl="0" eaLnBrk="0" fontAlgn="base" hangingPunct="0">
        <a:spcBef>
          <a:spcPct val="0"/>
        </a:spcBef>
        <a:spcAft>
          <a:spcPct val="0"/>
        </a:spcAft>
        <a:defRPr kumimoji="1" sz="4600">
          <a:solidFill>
            <a:schemeClr val="tx2"/>
          </a:solidFill>
          <a:effectLst>
            <a:outerShdw blurRad="38100" dist="38100" dir="2700000" algn="tl">
              <a:srgbClr val="000000"/>
            </a:outerShdw>
          </a:effectLst>
          <a:latin typeface="Impact" pitchFamily="34" charset="0"/>
        </a:defRPr>
      </a:lvl4pPr>
      <a:lvl5pPr algn="l" defTabSz="947738" rtl="0" eaLnBrk="0" fontAlgn="base" hangingPunct="0">
        <a:spcBef>
          <a:spcPct val="0"/>
        </a:spcBef>
        <a:spcAft>
          <a:spcPct val="0"/>
        </a:spcAft>
        <a:defRPr kumimoji="1" sz="4600">
          <a:solidFill>
            <a:schemeClr val="tx2"/>
          </a:solidFill>
          <a:effectLst>
            <a:outerShdw blurRad="38100" dist="38100" dir="2700000" algn="tl">
              <a:srgbClr val="000000"/>
            </a:outerShdw>
          </a:effectLst>
          <a:latin typeface="Impact" pitchFamily="34" charset="0"/>
        </a:defRPr>
      </a:lvl5pPr>
      <a:lvl6pPr marL="457200" algn="l" defTabSz="947738" rtl="0" eaLnBrk="0" fontAlgn="base" hangingPunct="0">
        <a:spcBef>
          <a:spcPct val="0"/>
        </a:spcBef>
        <a:spcAft>
          <a:spcPct val="0"/>
        </a:spcAft>
        <a:defRPr kumimoji="1" sz="4600">
          <a:solidFill>
            <a:schemeClr val="tx2"/>
          </a:solidFill>
          <a:effectLst>
            <a:outerShdw blurRad="38100" dist="38100" dir="2700000" algn="tl">
              <a:srgbClr val="000000"/>
            </a:outerShdw>
          </a:effectLst>
          <a:latin typeface="Impact" pitchFamily="34" charset="0"/>
        </a:defRPr>
      </a:lvl6pPr>
      <a:lvl7pPr marL="914400" algn="l" defTabSz="947738" rtl="0" eaLnBrk="0" fontAlgn="base" hangingPunct="0">
        <a:spcBef>
          <a:spcPct val="0"/>
        </a:spcBef>
        <a:spcAft>
          <a:spcPct val="0"/>
        </a:spcAft>
        <a:defRPr kumimoji="1" sz="4600">
          <a:solidFill>
            <a:schemeClr val="tx2"/>
          </a:solidFill>
          <a:effectLst>
            <a:outerShdw blurRad="38100" dist="38100" dir="2700000" algn="tl">
              <a:srgbClr val="000000"/>
            </a:outerShdw>
          </a:effectLst>
          <a:latin typeface="Impact" pitchFamily="34" charset="0"/>
        </a:defRPr>
      </a:lvl7pPr>
      <a:lvl8pPr marL="1371600" algn="l" defTabSz="947738" rtl="0" eaLnBrk="0" fontAlgn="base" hangingPunct="0">
        <a:spcBef>
          <a:spcPct val="0"/>
        </a:spcBef>
        <a:spcAft>
          <a:spcPct val="0"/>
        </a:spcAft>
        <a:defRPr kumimoji="1" sz="4600">
          <a:solidFill>
            <a:schemeClr val="tx2"/>
          </a:solidFill>
          <a:effectLst>
            <a:outerShdw blurRad="38100" dist="38100" dir="2700000" algn="tl">
              <a:srgbClr val="000000"/>
            </a:outerShdw>
          </a:effectLst>
          <a:latin typeface="Impact" pitchFamily="34" charset="0"/>
        </a:defRPr>
      </a:lvl8pPr>
      <a:lvl9pPr marL="1828800" algn="l" defTabSz="947738" rtl="0" eaLnBrk="0" fontAlgn="base" hangingPunct="0">
        <a:spcBef>
          <a:spcPct val="0"/>
        </a:spcBef>
        <a:spcAft>
          <a:spcPct val="0"/>
        </a:spcAft>
        <a:defRPr kumimoji="1" sz="4600">
          <a:solidFill>
            <a:schemeClr val="tx2"/>
          </a:solidFill>
          <a:effectLst>
            <a:outerShdw blurRad="38100" dist="38100" dir="2700000" algn="tl">
              <a:srgbClr val="000000"/>
            </a:outerShdw>
          </a:effectLst>
          <a:latin typeface="Impact" pitchFamily="34" charset="0"/>
        </a:defRPr>
      </a:lvl9pPr>
    </p:titleStyle>
    <p:bodyStyle>
      <a:lvl1pPr marL="355600" indent="-355600" algn="l" defTabSz="947738" rtl="0" eaLnBrk="0" fontAlgn="base" hangingPunct="0">
        <a:spcBef>
          <a:spcPct val="20000"/>
        </a:spcBef>
        <a:spcAft>
          <a:spcPct val="0"/>
        </a:spcAft>
        <a:buClr>
          <a:schemeClr val="accent1"/>
        </a:buClr>
        <a:buSzPct val="75000"/>
        <a:buFont typeface="Monotype Sorts" pitchFamily="2" charset="2"/>
        <a:buChar char="b"/>
        <a:defRPr kumimoji="1" sz="3300">
          <a:solidFill>
            <a:schemeClr val="tx1"/>
          </a:solidFill>
          <a:effectLst>
            <a:outerShdw blurRad="38100" dist="38100" dir="2700000" algn="tl">
              <a:srgbClr val="000000"/>
            </a:outerShdw>
          </a:effectLst>
          <a:latin typeface="+mn-lt"/>
          <a:ea typeface="+mn-ea"/>
          <a:cs typeface="+mn-cs"/>
        </a:defRPr>
      </a:lvl1pPr>
      <a:lvl2pPr marL="769938" indent="-296863" algn="l" defTabSz="947738" rtl="0" eaLnBrk="0" fontAlgn="base" hangingPunct="0">
        <a:spcBef>
          <a:spcPct val="20000"/>
        </a:spcBef>
        <a:spcAft>
          <a:spcPct val="0"/>
        </a:spcAft>
        <a:buClr>
          <a:schemeClr val="accent2"/>
        </a:buClr>
        <a:buChar char="•"/>
        <a:defRPr kumimoji="1" sz="2900">
          <a:solidFill>
            <a:schemeClr val="tx1"/>
          </a:solidFill>
          <a:effectLst>
            <a:outerShdw blurRad="38100" dist="38100" dir="2700000" algn="tl">
              <a:srgbClr val="000000"/>
            </a:outerShdw>
          </a:effectLst>
          <a:latin typeface="+mn-lt"/>
        </a:defRPr>
      </a:lvl2pPr>
      <a:lvl3pPr marL="1184275" indent="-236538" algn="l" defTabSz="947738" rtl="0" eaLnBrk="0" fontAlgn="base" hangingPunct="0">
        <a:spcBef>
          <a:spcPct val="20000"/>
        </a:spcBef>
        <a:spcAft>
          <a:spcPct val="0"/>
        </a:spcAft>
        <a:buChar char="–"/>
        <a:defRPr kumimoji="1" sz="2500">
          <a:solidFill>
            <a:schemeClr val="tx1"/>
          </a:solidFill>
          <a:effectLst>
            <a:outerShdw blurRad="38100" dist="38100" dir="2700000" algn="tl">
              <a:srgbClr val="000000"/>
            </a:outerShdw>
          </a:effectLst>
          <a:latin typeface="+mn-lt"/>
        </a:defRPr>
      </a:lvl3pPr>
      <a:lvl4pPr marL="1658938" indent="-238125" algn="l" defTabSz="947738" rtl="0" eaLnBrk="0" fontAlgn="base" hangingPunct="0">
        <a:spcBef>
          <a:spcPct val="20000"/>
        </a:spcBef>
        <a:spcAft>
          <a:spcPct val="0"/>
        </a:spcAft>
        <a:buChar char="–"/>
        <a:defRPr kumimoji="1" sz="2100">
          <a:solidFill>
            <a:schemeClr val="tx1"/>
          </a:solidFill>
          <a:effectLst>
            <a:outerShdw blurRad="38100" dist="38100" dir="2700000" algn="tl">
              <a:srgbClr val="000000"/>
            </a:outerShdw>
          </a:effectLst>
          <a:latin typeface="+mn-lt"/>
        </a:defRPr>
      </a:lvl4pPr>
      <a:lvl5pPr marL="2132013" indent="-236538" algn="l" defTabSz="947738" rtl="0" eaLnBrk="0" fontAlgn="base" hangingPunct="0">
        <a:spcBef>
          <a:spcPct val="20000"/>
        </a:spcBef>
        <a:spcAft>
          <a:spcPct val="0"/>
        </a:spcAft>
        <a:buChar char="»"/>
        <a:defRPr kumimoji="1" sz="2100">
          <a:solidFill>
            <a:schemeClr val="tx1"/>
          </a:solidFill>
          <a:effectLst>
            <a:outerShdw blurRad="38100" dist="38100" dir="2700000" algn="tl">
              <a:srgbClr val="000000"/>
            </a:outerShdw>
          </a:effectLst>
          <a:latin typeface="+mn-lt"/>
        </a:defRPr>
      </a:lvl5pPr>
      <a:lvl6pPr marL="2589213" indent="-236538" algn="l" defTabSz="947738" rtl="0" eaLnBrk="0" fontAlgn="base" hangingPunct="0">
        <a:spcBef>
          <a:spcPct val="20000"/>
        </a:spcBef>
        <a:spcAft>
          <a:spcPct val="0"/>
        </a:spcAft>
        <a:buChar char="»"/>
        <a:defRPr kumimoji="1" sz="2100">
          <a:solidFill>
            <a:schemeClr val="tx1"/>
          </a:solidFill>
          <a:effectLst>
            <a:outerShdw blurRad="38100" dist="38100" dir="2700000" algn="tl">
              <a:srgbClr val="000000"/>
            </a:outerShdw>
          </a:effectLst>
          <a:latin typeface="+mn-lt"/>
        </a:defRPr>
      </a:lvl6pPr>
      <a:lvl7pPr marL="3046413" indent="-236538" algn="l" defTabSz="947738" rtl="0" eaLnBrk="0" fontAlgn="base" hangingPunct="0">
        <a:spcBef>
          <a:spcPct val="20000"/>
        </a:spcBef>
        <a:spcAft>
          <a:spcPct val="0"/>
        </a:spcAft>
        <a:buChar char="»"/>
        <a:defRPr kumimoji="1" sz="2100">
          <a:solidFill>
            <a:schemeClr val="tx1"/>
          </a:solidFill>
          <a:effectLst>
            <a:outerShdw blurRad="38100" dist="38100" dir="2700000" algn="tl">
              <a:srgbClr val="000000"/>
            </a:outerShdw>
          </a:effectLst>
          <a:latin typeface="+mn-lt"/>
        </a:defRPr>
      </a:lvl7pPr>
      <a:lvl8pPr marL="3503613" indent="-236538" algn="l" defTabSz="947738" rtl="0" eaLnBrk="0" fontAlgn="base" hangingPunct="0">
        <a:spcBef>
          <a:spcPct val="20000"/>
        </a:spcBef>
        <a:spcAft>
          <a:spcPct val="0"/>
        </a:spcAft>
        <a:buChar char="»"/>
        <a:defRPr kumimoji="1" sz="2100">
          <a:solidFill>
            <a:schemeClr val="tx1"/>
          </a:solidFill>
          <a:effectLst>
            <a:outerShdw blurRad="38100" dist="38100" dir="2700000" algn="tl">
              <a:srgbClr val="000000"/>
            </a:outerShdw>
          </a:effectLst>
          <a:latin typeface="+mn-lt"/>
        </a:defRPr>
      </a:lvl8pPr>
      <a:lvl9pPr marL="3960813" indent="-236538" algn="l" defTabSz="947738" rtl="0" eaLnBrk="0" fontAlgn="base" hangingPunct="0">
        <a:spcBef>
          <a:spcPct val="20000"/>
        </a:spcBef>
        <a:spcAft>
          <a:spcPct val="0"/>
        </a:spcAft>
        <a:buChar char="»"/>
        <a:defRPr kumimoji="1" sz="21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22" name="Text Box 2">
            <a:extLst>
              <a:ext uri="{FF2B5EF4-FFF2-40B4-BE49-F238E27FC236}">
                <a16:creationId xmlns:a16="http://schemas.microsoft.com/office/drawing/2014/main" id="{CF0060C4-6C69-4048-B7AD-1A99EAD68BB8}"/>
              </a:ext>
            </a:extLst>
          </p:cNvPr>
          <p:cNvSpPr txBox="1">
            <a:spLocks noChangeArrowheads="1"/>
          </p:cNvSpPr>
          <p:nvPr/>
        </p:nvSpPr>
        <p:spPr bwMode="auto">
          <a:xfrm>
            <a:off x="2933700" y="533400"/>
            <a:ext cx="46482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lvl="2" algn="ctr">
              <a:spcBef>
                <a:spcPct val="0"/>
              </a:spcBef>
              <a:buFontTx/>
              <a:buNone/>
            </a:pPr>
            <a:r>
              <a:rPr kumimoji="0" lang="vi-VN" altLang="en-US" sz="2400">
                <a:solidFill>
                  <a:srgbClr val="FFFF66"/>
                </a:solidFill>
                <a:latin typeface="Times New Roman" panose="02020603050405020304" pitchFamily="18" charset="0"/>
                <a:cs typeface="Times New Roman" panose="02020603050405020304" pitchFamily="18" charset="0"/>
              </a:rPr>
              <a:t> NỘI DUNG CỦA CHƯƠNG </a:t>
            </a:r>
            <a:endParaRPr kumimoji="0" lang="vi-VN" altLang="en-US" sz="2800">
              <a:solidFill>
                <a:srgbClr val="FFFF66"/>
              </a:solidFill>
              <a:latin typeface="Times New Roman" panose="02020603050405020304" pitchFamily="18" charset="0"/>
              <a:cs typeface="Times New Roman" panose="02020603050405020304" pitchFamily="18" charset="0"/>
            </a:endParaRPr>
          </a:p>
        </p:txBody>
      </p:sp>
      <p:sp>
        <p:nvSpPr>
          <p:cNvPr id="3075" name="Text Box 3">
            <a:extLst>
              <a:ext uri="{FF2B5EF4-FFF2-40B4-BE49-F238E27FC236}">
                <a16:creationId xmlns:a16="http://schemas.microsoft.com/office/drawing/2014/main" id="{35684D4B-3533-46E3-A384-38766AF16F2E}"/>
              </a:ext>
            </a:extLst>
          </p:cNvPr>
          <p:cNvSpPr txBox="1">
            <a:spLocks noChangeArrowheads="1"/>
          </p:cNvSpPr>
          <p:nvPr/>
        </p:nvSpPr>
        <p:spPr bwMode="auto">
          <a:xfrm>
            <a:off x="3151188" y="2098675"/>
            <a:ext cx="190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endParaRPr kumimoji="0" lang="en-US" altLang="en-US" sz="2500" b="0">
              <a:latin typeface="Times New Roman" panose="02020603050405020304" pitchFamily="18" charset="0"/>
            </a:endParaRPr>
          </a:p>
        </p:txBody>
      </p:sp>
      <p:sp>
        <p:nvSpPr>
          <p:cNvPr id="3076" name="AutoShape 4">
            <a:hlinkClick r:id="" action="ppaction://hlinkshowjump?jump=nextslide" highlightClick="1"/>
            <a:extLst>
              <a:ext uri="{FF2B5EF4-FFF2-40B4-BE49-F238E27FC236}">
                <a16:creationId xmlns:a16="http://schemas.microsoft.com/office/drawing/2014/main" id="{01A370DE-C927-4BC2-A0A6-3581DBEDA90D}"/>
              </a:ext>
            </a:extLst>
          </p:cNvPr>
          <p:cNvSpPr>
            <a:spLocks noChangeArrowheads="1"/>
          </p:cNvSpPr>
          <p:nvPr/>
        </p:nvSpPr>
        <p:spPr bwMode="auto">
          <a:xfrm>
            <a:off x="9515475" y="62484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2500" b="0">
              <a:latin typeface="Times New Roman" panose="02020603050405020304" pitchFamily="18" charset="0"/>
            </a:endParaRPr>
          </a:p>
        </p:txBody>
      </p:sp>
      <p:sp>
        <p:nvSpPr>
          <p:cNvPr id="3077" name="AutoShape 5">
            <a:hlinkClick r:id="" action="ppaction://hlinkshowjump?jump=previousslide" highlightClick="1"/>
            <a:extLst>
              <a:ext uri="{FF2B5EF4-FFF2-40B4-BE49-F238E27FC236}">
                <a16:creationId xmlns:a16="http://schemas.microsoft.com/office/drawing/2014/main" id="{6B846E10-5798-444D-96DC-1934AD17D2EC}"/>
              </a:ext>
            </a:extLst>
          </p:cNvPr>
          <p:cNvSpPr>
            <a:spLocks noChangeArrowheads="1"/>
          </p:cNvSpPr>
          <p:nvPr/>
        </p:nvSpPr>
        <p:spPr bwMode="auto">
          <a:xfrm>
            <a:off x="9001125" y="62484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84326" name="Rectangle 6">
            <a:extLst>
              <a:ext uri="{FF2B5EF4-FFF2-40B4-BE49-F238E27FC236}">
                <a16:creationId xmlns:a16="http://schemas.microsoft.com/office/drawing/2014/main" id="{0BA0CC86-49AD-4FB9-BC5B-E118257F4D4D}"/>
              </a:ext>
            </a:extLst>
          </p:cNvPr>
          <p:cNvSpPr>
            <a:spLocks noChangeArrowheads="1"/>
          </p:cNvSpPr>
          <p:nvPr/>
        </p:nvSpPr>
        <p:spPr bwMode="auto">
          <a:xfrm>
            <a:off x="1828800" y="152400"/>
            <a:ext cx="6591300" cy="465138"/>
          </a:xfrm>
          <a:prstGeom prst="rect">
            <a:avLst/>
          </a:prstGeom>
          <a:noFill/>
          <a:ln w="9525">
            <a:noFill/>
            <a:miter lim="800000"/>
            <a:headEnd/>
            <a:tailEnd/>
          </a:ln>
        </p:spPr>
        <p:txBody>
          <a:bodyPr lIns="94759" tIns="47380" rIns="94759" bIns="47380">
            <a:spAutoFit/>
          </a:bodyPr>
          <a:lstStyle/>
          <a:p>
            <a:pPr marL="228600" lvl="2" algn="l" defTabSz="947738">
              <a:defRPr/>
            </a:pPr>
            <a:r>
              <a:rPr lang="vi-VN" sz="2400" cap="all" dirty="0">
                <a:solidFill>
                  <a:srgbClr val="66FFFF"/>
                </a:solidFill>
                <a:latin typeface="Arial" pitchFamily="34" charset="0"/>
                <a:cs typeface="Arial" pitchFamily="34" charset="0"/>
              </a:rPr>
              <a:t>CHƯƠNG II. KIẾN TRÚC PHÂN TẦNG OSI</a:t>
            </a:r>
          </a:p>
        </p:txBody>
      </p:sp>
      <p:sp>
        <p:nvSpPr>
          <p:cNvPr id="184327" name="Text Box 7">
            <a:extLst>
              <a:ext uri="{FF2B5EF4-FFF2-40B4-BE49-F238E27FC236}">
                <a16:creationId xmlns:a16="http://schemas.microsoft.com/office/drawing/2014/main" id="{7730E2A5-C074-40A3-8393-38A9414F0245}"/>
              </a:ext>
            </a:extLst>
          </p:cNvPr>
          <p:cNvSpPr txBox="1">
            <a:spLocks noChangeArrowheads="1"/>
          </p:cNvSpPr>
          <p:nvPr/>
        </p:nvSpPr>
        <p:spPr bwMode="auto">
          <a:xfrm>
            <a:off x="1447800" y="976313"/>
            <a:ext cx="7848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pPr algn="l"/>
            <a:r>
              <a:rPr lang="en-US" altLang="en-US" sz="2000">
                <a:solidFill>
                  <a:schemeClr val="tx1"/>
                </a:solidFill>
                <a:latin typeface="Black"/>
              </a:rPr>
              <a:t>I.  Kiến trúc phân tầng và mô hình OSI</a:t>
            </a:r>
          </a:p>
          <a:p>
            <a:pPr algn="l"/>
            <a:r>
              <a:rPr lang="en-US" altLang="en-US" sz="2000" b="0">
                <a:solidFill>
                  <a:srgbClr val="FFFF66"/>
                </a:solidFill>
                <a:latin typeface="Arial" panose="020B0604020202020204" pitchFamily="34" charset="0"/>
                <a:cs typeface="Arial" panose="020B0604020202020204" pitchFamily="34" charset="0"/>
              </a:rPr>
              <a:t>I.1. Kiến trúc phân tầng.</a:t>
            </a:r>
          </a:p>
          <a:p>
            <a:pPr algn="l"/>
            <a:r>
              <a:rPr lang="en-US" altLang="en-US" sz="2000" b="0">
                <a:solidFill>
                  <a:srgbClr val="FFFF66"/>
                </a:solidFill>
                <a:latin typeface="Arial" panose="020B0604020202020204" pitchFamily="34" charset="0"/>
                <a:cs typeface="Arial" panose="020B0604020202020204" pitchFamily="34" charset="0"/>
              </a:rPr>
              <a:t>I.2. Mô hình OSI</a:t>
            </a:r>
          </a:p>
        </p:txBody>
      </p:sp>
      <p:sp>
        <p:nvSpPr>
          <p:cNvPr id="184328" name="Text Box 8">
            <a:extLst>
              <a:ext uri="{FF2B5EF4-FFF2-40B4-BE49-F238E27FC236}">
                <a16:creationId xmlns:a16="http://schemas.microsoft.com/office/drawing/2014/main" id="{0C5387B2-0730-4525-A944-61261503AEAE}"/>
              </a:ext>
            </a:extLst>
          </p:cNvPr>
          <p:cNvSpPr txBox="1">
            <a:spLocks noChangeArrowheads="1"/>
          </p:cNvSpPr>
          <p:nvPr/>
        </p:nvSpPr>
        <p:spPr bwMode="auto">
          <a:xfrm>
            <a:off x="1447800" y="1997075"/>
            <a:ext cx="7848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pPr algn="l">
              <a:spcBef>
                <a:spcPct val="50000"/>
              </a:spcBef>
            </a:pPr>
            <a:r>
              <a:rPr lang="en-US" altLang="en-US" sz="2000">
                <a:solidFill>
                  <a:schemeClr val="tx1"/>
                </a:solidFill>
                <a:latin typeface="Black"/>
              </a:rPr>
              <a:t>II. Tầng Vật lý (Physical Layer)</a:t>
            </a:r>
          </a:p>
          <a:p>
            <a:pPr algn="l"/>
            <a:r>
              <a:rPr lang="en-US" altLang="en-US" sz="2000" b="0">
                <a:solidFill>
                  <a:srgbClr val="FFFF66"/>
                </a:solidFill>
                <a:latin typeface="Arial" panose="020B0604020202020204" pitchFamily="34" charset="0"/>
                <a:cs typeface="Arial" panose="020B0604020202020204" pitchFamily="34" charset="0"/>
              </a:rPr>
              <a:t>II.1. Vai trò chức năng của tầng Vật lý.</a:t>
            </a:r>
          </a:p>
          <a:p>
            <a:pPr algn="l"/>
            <a:r>
              <a:rPr lang="en-US" altLang="en-US" sz="2000" b="0">
                <a:solidFill>
                  <a:srgbClr val="FFFF66"/>
                </a:solidFill>
                <a:latin typeface="Arial" panose="020B0604020202020204" pitchFamily="34" charset="0"/>
                <a:cs typeface="Arial" panose="020B0604020202020204" pitchFamily="34" charset="0"/>
              </a:rPr>
              <a:t>II.2. Các chuẩn giao diện cho tầng Vật lý</a:t>
            </a:r>
          </a:p>
        </p:txBody>
      </p:sp>
      <p:sp>
        <p:nvSpPr>
          <p:cNvPr id="184329" name="Text Box 9">
            <a:extLst>
              <a:ext uri="{FF2B5EF4-FFF2-40B4-BE49-F238E27FC236}">
                <a16:creationId xmlns:a16="http://schemas.microsoft.com/office/drawing/2014/main" id="{DE03A6B3-A803-4D82-8887-49BCB2FE7056}"/>
              </a:ext>
            </a:extLst>
          </p:cNvPr>
          <p:cNvSpPr txBox="1">
            <a:spLocks noChangeArrowheads="1"/>
          </p:cNvSpPr>
          <p:nvPr/>
        </p:nvSpPr>
        <p:spPr bwMode="auto">
          <a:xfrm>
            <a:off x="1447800" y="3063875"/>
            <a:ext cx="7848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pPr algn="l">
              <a:spcBef>
                <a:spcPct val="50000"/>
              </a:spcBef>
            </a:pPr>
            <a:r>
              <a:rPr lang="en-US" altLang="en-US" sz="2000">
                <a:solidFill>
                  <a:schemeClr val="tx1"/>
                </a:solidFill>
                <a:latin typeface="Black"/>
              </a:rPr>
              <a:t>III. Tầng liên kết dữ liệu (Data link Layer)</a:t>
            </a:r>
          </a:p>
          <a:p>
            <a:pPr algn="l"/>
            <a:r>
              <a:rPr lang="en-US" altLang="en-US" sz="2000" b="0">
                <a:solidFill>
                  <a:srgbClr val="FFFF66"/>
                </a:solidFill>
                <a:latin typeface="Arial" panose="020B0604020202020204" pitchFamily="34" charset="0"/>
                <a:cs typeface="Arial" panose="020B0604020202020204" pitchFamily="34" charset="0"/>
              </a:rPr>
              <a:t>III.1. Vai trò chức năng của tầng Liên kết dữ liệu.</a:t>
            </a:r>
          </a:p>
          <a:p>
            <a:pPr algn="l"/>
            <a:r>
              <a:rPr lang="en-US" altLang="en-US" sz="2000" b="0">
                <a:solidFill>
                  <a:srgbClr val="FFFF66"/>
                </a:solidFill>
                <a:latin typeface="Arial" panose="020B0604020202020204" pitchFamily="34" charset="0"/>
                <a:cs typeface="Arial" panose="020B0604020202020204" pitchFamily="34" charset="0"/>
              </a:rPr>
              <a:t>III.1. Giao thức hướng ký tự.</a:t>
            </a:r>
          </a:p>
          <a:p>
            <a:pPr algn="l"/>
            <a:r>
              <a:rPr lang="en-US" altLang="en-US" sz="2000" b="0">
                <a:solidFill>
                  <a:srgbClr val="FFFF66"/>
                </a:solidFill>
                <a:latin typeface="Arial" panose="020B0604020202020204" pitchFamily="34" charset="0"/>
                <a:cs typeface="Arial" panose="020B0604020202020204" pitchFamily="34" charset="0"/>
              </a:rPr>
              <a:t>III.2. Giao thức hướng Bit</a:t>
            </a:r>
          </a:p>
        </p:txBody>
      </p:sp>
      <p:sp>
        <p:nvSpPr>
          <p:cNvPr id="184330" name="Text Box 10">
            <a:extLst>
              <a:ext uri="{FF2B5EF4-FFF2-40B4-BE49-F238E27FC236}">
                <a16:creationId xmlns:a16="http://schemas.microsoft.com/office/drawing/2014/main" id="{295EEDAC-AD4B-43BA-8E13-B53DF3ADB2BB}"/>
              </a:ext>
            </a:extLst>
          </p:cNvPr>
          <p:cNvSpPr txBox="1">
            <a:spLocks noChangeArrowheads="1"/>
          </p:cNvSpPr>
          <p:nvPr/>
        </p:nvSpPr>
        <p:spPr bwMode="auto">
          <a:xfrm>
            <a:off x="1447800" y="4419600"/>
            <a:ext cx="7848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pPr algn="l">
              <a:spcBef>
                <a:spcPct val="50000"/>
              </a:spcBef>
            </a:pPr>
            <a:r>
              <a:rPr lang="en-US" altLang="en-US" sz="2000">
                <a:solidFill>
                  <a:schemeClr val="tx1"/>
                </a:solidFill>
                <a:latin typeface="Black"/>
              </a:rPr>
              <a:t>IV. Tầng mạng (Network Layer)</a:t>
            </a:r>
          </a:p>
          <a:p>
            <a:pPr algn="l"/>
            <a:r>
              <a:rPr lang="en-US" altLang="en-US" sz="2000" b="0">
                <a:solidFill>
                  <a:srgbClr val="FFFF66"/>
                </a:solidFill>
                <a:latin typeface="Arial" panose="020B0604020202020204" pitchFamily="34" charset="0"/>
                <a:cs typeface="Arial" panose="020B0604020202020204" pitchFamily="34" charset="0"/>
              </a:rPr>
              <a:t>IV.1. Vai trò chức năng của tầng Mạng.</a:t>
            </a:r>
          </a:p>
          <a:p>
            <a:pPr algn="l"/>
            <a:r>
              <a:rPr lang="en-US" altLang="en-US" sz="2000" b="0">
                <a:solidFill>
                  <a:srgbClr val="FFFF66"/>
                </a:solidFill>
                <a:latin typeface="Arial" panose="020B0604020202020204" pitchFamily="34" charset="0"/>
                <a:cs typeface="Arial" panose="020B0604020202020204" pitchFamily="34" charset="0"/>
              </a:rPr>
              <a:t>IV.2. Các kỹ thuật chọn đường trong mạng máy tính</a:t>
            </a:r>
          </a:p>
          <a:p>
            <a:pPr algn="l"/>
            <a:r>
              <a:rPr lang="en-US" altLang="en-US" sz="2000" b="0">
                <a:solidFill>
                  <a:srgbClr val="FFFF66"/>
                </a:solidFill>
                <a:latin typeface="Arial" panose="020B0604020202020204" pitchFamily="34" charset="0"/>
                <a:cs typeface="Arial" panose="020B0604020202020204" pitchFamily="34" charset="0"/>
              </a:rPr>
              <a:t>IV.3. Giao thức X25 PLP</a:t>
            </a:r>
          </a:p>
          <a:p>
            <a:pPr algn="l"/>
            <a:r>
              <a:rPr lang="en-US" altLang="en-US" sz="2000" b="0">
                <a:solidFill>
                  <a:srgbClr val="FFFF66"/>
                </a:solidFill>
                <a:latin typeface="Arial" panose="020B0604020202020204" pitchFamily="34" charset="0"/>
                <a:cs typeface="Arial" panose="020B0604020202020204" pitchFamily="34" charset="0"/>
              </a:rPr>
              <a:t>IV.4. Khuôn dạng của gói tin X25 PLP</a:t>
            </a:r>
          </a:p>
          <a:p>
            <a:pPr algn="l"/>
            <a:r>
              <a:rPr lang="en-US" altLang="en-US" sz="2000" b="0">
                <a:solidFill>
                  <a:srgbClr val="FFFF66"/>
                </a:solidFill>
                <a:latin typeface="Arial" panose="020B0604020202020204" pitchFamily="34" charset="0"/>
                <a:cs typeface="Arial" panose="020B0604020202020204" pitchFamily="34" charset="0"/>
              </a:rPr>
              <a:t>IV.5. Internetworking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4326"/>
                                        </p:tgtEl>
                                        <p:attrNameLst>
                                          <p:attrName>style.visibility</p:attrName>
                                        </p:attrNameLst>
                                      </p:cBhvr>
                                      <p:to>
                                        <p:strVal val="visible"/>
                                      </p:to>
                                    </p:set>
                                    <p:anim calcmode="lin" valueType="num">
                                      <p:cBhvr additive="base">
                                        <p:cTn id="7" dur="500" fill="hold"/>
                                        <p:tgtEl>
                                          <p:spTgt spid="184326"/>
                                        </p:tgtEl>
                                        <p:attrNameLst>
                                          <p:attrName>ppt_x</p:attrName>
                                        </p:attrNameLst>
                                      </p:cBhvr>
                                      <p:tavLst>
                                        <p:tav tm="0">
                                          <p:val>
                                            <p:strVal val="1+#ppt_w/2"/>
                                          </p:val>
                                        </p:tav>
                                        <p:tav tm="100000">
                                          <p:val>
                                            <p:strVal val="#ppt_x"/>
                                          </p:val>
                                        </p:tav>
                                      </p:tavLst>
                                    </p:anim>
                                    <p:anim calcmode="lin" valueType="num">
                                      <p:cBhvr additive="base">
                                        <p:cTn id="8" dur="500" fill="hold"/>
                                        <p:tgtEl>
                                          <p:spTgt spid="1843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22">
                                            <p:txEl>
                                              <p:pRg st="0" end="0"/>
                                            </p:txEl>
                                          </p:spTgt>
                                        </p:tgtEl>
                                        <p:attrNameLst>
                                          <p:attrName>style.visibility</p:attrName>
                                        </p:attrNameLst>
                                      </p:cBhvr>
                                      <p:to>
                                        <p:strVal val="visible"/>
                                      </p:to>
                                    </p:set>
                                    <p:anim calcmode="lin" valueType="num">
                                      <p:cBhvr additive="base">
                                        <p:cTn id="13" dur="500" fill="hold"/>
                                        <p:tgtEl>
                                          <p:spTgt spid="18432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2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84327"/>
                                        </p:tgtEl>
                                        <p:attrNameLst>
                                          <p:attrName>style.visibility</p:attrName>
                                        </p:attrNameLst>
                                      </p:cBhvr>
                                      <p:to>
                                        <p:strVal val="visible"/>
                                      </p:to>
                                    </p:set>
                                    <p:animEffect transition="in" filter="dissolve">
                                      <p:cBhvr>
                                        <p:cTn id="19" dur="500"/>
                                        <p:tgtEl>
                                          <p:spTgt spid="18432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84328"/>
                                        </p:tgtEl>
                                        <p:attrNameLst>
                                          <p:attrName>style.visibility</p:attrName>
                                        </p:attrNameLst>
                                      </p:cBhvr>
                                      <p:to>
                                        <p:strVal val="visible"/>
                                      </p:to>
                                    </p:set>
                                    <p:animEffect transition="in" filter="box(out)">
                                      <p:cBhvr>
                                        <p:cTn id="24" dur="500"/>
                                        <p:tgtEl>
                                          <p:spTgt spid="18432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84329"/>
                                        </p:tgtEl>
                                        <p:attrNameLst>
                                          <p:attrName>style.visibility</p:attrName>
                                        </p:attrNameLst>
                                      </p:cBhvr>
                                      <p:to>
                                        <p:strVal val="visible"/>
                                      </p:to>
                                    </p:set>
                                    <p:animEffect transition="in" filter="box(out)">
                                      <p:cBhvr>
                                        <p:cTn id="29" dur="500"/>
                                        <p:tgtEl>
                                          <p:spTgt spid="18432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184330"/>
                                        </p:tgtEl>
                                        <p:attrNameLst>
                                          <p:attrName>style.visibility</p:attrName>
                                        </p:attrNameLst>
                                      </p:cBhvr>
                                      <p:to>
                                        <p:strVal val="visible"/>
                                      </p:to>
                                    </p:set>
                                    <p:animEffect transition="in" filter="box(out)">
                                      <p:cBhvr>
                                        <p:cTn id="34" dur="500"/>
                                        <p:tgtEl>
                                          <p:spTgt spid="184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build="p" autoUpdateAnimBg="0"/>
      <p:bldP spid="184326" grpId="0" autoUpdateAnimBg="0"/>
      <p:bldP spid="184327" grpId="0" autoUpdateAnimBg="0"/>
      <p:bldP spid="184328" grpId="0" autoUpdateAnimBg="0"/>
      <p:bldP spid="184329" grpId="0" autoUpdateAnimBg="0"/>
      <p:bldP spid="18433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Line 38">
            <a:extLst>
              <a:ext uri="{FF2B5EF4-FFF2-40B4-BE49-F238E27FC236}">
                <a16:creationId xmlns:a16="http://schemas.microsoft.com/office/drawing/2014/main" id="{F9786CC9-0D46-4182-8B68-E088FF183F4E}"/>
              </a:ext>
            </a:extLst>
          </p:cNvPr>
          <p:cNvSpPr>
            <a:spLocks noChangeShapeType="1"/>
          </p:cNvSpPr>
          <p:nvPr/>
        </p:nvSpPr>
        <p:spPr bwMode="auto">
          <a:xfrm>
            <a:off x="1333500" y="2319338"/>
            <a:ext cx="7467600" cy="0"/>
          </a:xfrm>
          <a:prstGeom prst="line">
            <a:avLst/>
          </a:prstGeom>
          <a:noFill/>
          <a:ln w="28575">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1" name="Text Box 26">
            <a:extLst>
              <a:ext uri="{FF2B5EF4-FFF2-40B4-BE49-F238E27FC236}">
                <a16:creationId xmlns:a16="http://schemas.microsoft.com/office/drawing/2014/main" id="{68047EDF-B59B-4A9C-ABA5-3FCF4D802C2B}"/>
              </a:ext>
            </a:extLst>
          </p:cNvPr>
          <p:cNvSpPr txBox="1">
            <a:spLocks noChangeArrowheads="1"/>
          </p:cNvSpPr>
          <p:nvPr/>
        </p:nvSpPr>
        <p:spPr bwMode="auto">
          <a:xfrm>
            <a:off x="6972300" y="2133600"/>
            <a:ext cx="1462088" cy="36671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a:solidFill>
                  <a:srgbClr val="FFFF00"/>
                </a:solidFill>
                <a:latin typeface="Arial" panose="020B0604020202020204" pitchFamily="34" charset="0"/>
                <a:cs typeface="Arial" panose="020B0604020202020204" pitchFamily="34" charset="0"/>
              </a:rPr>
              <a:t>Tầng N</a:t>
            </a:r>
            <a:endParaRPr kumimoji="0" lang="en-US" altLang="en-US" sz="1800" b="0">
              <a:solidFill>
                <a:srgbClr val="FFFF66"/>
              </a:solidFill>
              <a:latin typeface=".VnBlack" panose="020B7200000000000000" pitchFamily="34" charset="0"/>
            </a:endParaRPr>
          </a:p>
        </p:txBody>
      </p:sp>
      <p:sp>
        <p:nvSpPr>
          <p:cNvPr id="12292" name="Text Box 39">
            <a:extLst>
              <a:ext uri="{FF2B5EF4-FFF2-40B4-BE49-F238E27FC236}">
                <a16:creationId xmlns:a16="http://schemas.microsoft.com/office/drawing/2014/main" id="{412CDF4E-0CD4-41BC-BF28-E3E50E3D2A31}"/>
              </a:ext>
            </a:extLst>
          </p:cNvPr>
          <p:cNvSpPr txBox="1">
            <a:spLocks noChangeArrowheads="1"/>
          </p:cNvSpPr>
          <p:nvPr/>
        </p:nvSpPr>
        <p:spPr bwMode="auto">
          <a:xfrm>
            <a:off x="3771900" y="1752600"/>
            <a:ext cx="2135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000" b="0">
                <a:solidFill>
                  <a:srgbClr val="66FF66"/>
                </a:solidFill>
                <a:latin typeface="Arial" panose="020B0604020202020204" pitchFamily="34" charset="0"/>
                <a:cs typeface="Arial" panose="020B0604020202020204" pitchFamily="34" charset="0"/>
              </a:rPr>
              <a:t>Giao thức tầng N</a:t>
            </a:r>
            <a:endParaRPr kumimoji="0" lang="en-US" altLang="en-US" sz="2000" b="0">
              <a:solidFill>
                <a:srgbClr val="66FF66"/>
              </a:solidFill>
              <a:latin typeface=".VnArial Narrow" panose="020B7200000000000000" pitchFamily="34" charset="0"/>
            </a:endParaRPr>
          </a:p>
        </p:txBody>
      </p:sp>
      <p:sp>
        <p:nvSpPr>
          <p:cNvPr id="12293" name="Line 41">
            <a:extLst>
              <a:ext uri="{FF2B5EF4-FFF2-40B4-BE49-F238E27FC236}">
                <a16:creationId xmlns:a16="http://schemas.microsoft.com/office/drawing/2014/main" id="{9AE3E93B-A2C9-405C-AD32-4F9145156B8D}"/>
              </a:ext>
            </a:extLst>
          </p:cNvPr>
          <p:cNvSpPr>
            <a:spLocks noChangeShapeType="1"/>
          </p:cNvSpPr>
          <p:nvPr/>
        </p:nvSpPr>
        <p:spPr bwMode="auto">
          <a:xfrm>
            <a:off x="1409700" y="1447800"/>
            <a:ext cx="7391400" cy="0"/>
          </a:xfrm>
          <a:prstGeom prst="line">
            <a:avLst/>
          </a:prstGeom>
          <a:noFill/>
          <a:ln w="28575">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4" name="Text Box 42">
            <a:extLst>
              <a:ext uri="{FF2B5EF4-FFF2-40B4-BE49-F238E27FC236}">
                <a16:creationId xmlns:a16="http://schemas.microsoft.com/office/drawing/2014/main" id="{711105F8-C6DB-4CA9-8580-43A41812C31B}"/>
              </a:ext>
            </a:extLst>
          </p:cNvPr>
          <p:cNvSpPr txBox="1">
            <a:spLocks noChangeArrowheads="1"/>
          </p:cNvSpPr>
          <p:nvPr/>
        </p:nvSpPr>
        <p:spPr bwMode="auto">
          <a:xfrm>
            <a:off x="3695700" y="411163"/>
            <a:ext cx="2427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000" b="0">
                <a:solidFill>
                  <a:srgbClr val="66FF66"/>
                </a:solidFill>
                <a:latin typeface="Arial" panose="020B0604020202020204" pitchFamily="34" charset="0"/>
                <a:cs typeface="Arial" panose="020B0604020202020204" pitchFamily="34" charset="0"/>
              </a:rPr>
              <a:t>Giao thức tầng N+1</a:t>
            </a:r>
            <a:endParaRPr kumimoji="0" lang="en-US" altLang="en-US" sz="2000" b="0">
              <a:solidFill>
                <a:srgbClr val="66FF66"/>
              </a:solidFill>
              <a:latin typeface=".VnArial Narrow" panose="020B7200000000000000" pitchFamily="34" charset="0"/>
            </a:endParaRPr>
          </a:p>
        </p:txBody>
      </p:sp>
      <p:sp>
        <p:nvSpPr>
          <p:cNvPr id="12295" name="Text Box 49">
            <a:extLst>
              <a:ext uri="{FF2B5EF4-FFF2-40B4-BE49-F238E27FC236}">
                <a16:creationId xmlns:a16="http://schemas.microsoft.com/office/drawing/2014/main" id="{50D18EEE-4387-427A-AC3E-33787F29790F}"/>
              </a:ext>
            </a:extLst>
          </p:cNvPr>
          <p:cNvSpPr txBox="1">
            <a:spLocks noChangeArrowheads="1"/>
          </p:cNvSpPr>
          <p:nvPr/>
        </p:nvSpPr>
        <p:spPr bwMode="auto">
          <a:xfrm>
            <a:off x="647700" y="990600"/>
            <a:ext cx="10445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200" b="0">
                <a:solidFill>
                  <a:srgbClr val="66FF66"/>
                </a:solidFill>
                <a:latin typeface=".VnArial Narrow" panose="020B7200000000000000" pitchFamily="34" charset="0"/>
              </a:rPr>
              <a:t>Request</a:t>
            </a:r>
          </a:p>
        </p:txBody>
      </p:sp>
      <p:sp>
        <p:nvSpPr>
          <p:cNvPr id="128050" name="Line 50">
            <a:extLst>
              <a:ext uri="{FF2B5EF4-FFF2-40B4-BE49-F238E27FC236}">
                <a16:creationId xmlns:a16="http://schemas.microsoft.com/office/drawing/2014/main" id="{049150EB-F913-41AE-8EA6-00E7E4B50393}"/>
              </a:ext>
            </a:extLst>
          </p:cNvPr>
          <p:cNvSpPr>
            <a:spLocks noChangeShapeType="1"/>
          </p:cNvSpPr>
          <p:nvPr/>
        </p:nvSpPr>
        <p:spPr bwMode="auto">
          <a:xfrm>
            <a:off x="1790700" y="1066800"/>
            <a:ext cx="0" cy="1066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2297" name="Text Box 51">
            <a:extLst>
              <a:ext uri="{FF2B5EF4-FFF2-40B4-BE49-F238E27FC236}">
                <a16:creationId xmlns:a16="http://schemas.microsoft.com/office/drawing/2014/main" id="{0468C761-EFF4-4AB6-8CCD-E1628A2027D0}"/>
              </a:ext>
            </a:extLst>
          </p:cNvPr>
          <p:cNvSpPr txBox="1">
            <a:spLocks noChangeArrowheads="1"/>
          </p:cNvSpPr>
          <p:nvPr/>
        </p:nvSpPr>
        <p:spPr bwMode="auto">
          <a:xfrm>
            <a:off x="2609850" y="1020763"/>
            <a:ext cx="9921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200" b="0">
                <a:solidFill>
                  <a:srgbClr val="66FF66"/>
                </a:solidFill>
                <a:latin typeface=".VnArial Narrow" panose="020B7200000000000000" pitchFamily="34" charset="0"/>
              </a:rPr>
              <a:t>Confirm</a:t>
            </a:r>
          </a:p>
        </p:txBody>
      </p:sp>
      <p:sp>
        <p:nvSpPr>
          <p:cNvPr id="128052" name="Line 52">
            <a:extLst>
              <a:ext uri="{FF2B5EF4-FFF2-40B4-BE49-F238E27FC236}">
                <a16:creationId xmlns:a16="http://schemas.microsoft.com/office/drawing/2014/main" id="{949F823A-1AC5-491D-9B2B-061BB0A910B0}"/>
              </a:ext>
            </a:extLst>
          </p:cNvPr>
          <p:cNvSpPr>
            <a:spLocks noChangeShapeType="1"/>
          </p:cNvSpPr>
          <p:nvPr/>
        </p:nvSpPr>
        <p:spPr bwMode="auto">
          <a:xfrm>
            <a:off x="2552700" y="1066800"/>
            <a:ext cx="0" cy="99060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12299" name="Text Box 53">
            <a:extLst>
              <a:ext uri="{FF2B5EF4-FFF2-40B4-BE49-F238E27FC236}">
                <a16:creationId xmlns:a16="http://schemas.microsoft.com/office/drawing/2014/main" id="{84523E64-BB03-4C19-8874-6745EB366D75}"/>
              </a:ext>
            </a:extLst>
          </p:cNvPr>
          <p:cNvSpPr txBox="1">
            <a:spLocks noChangeArrowheads="1"/>
          </p:cNvSpPr>
          <p:nvPr/>
        </p:nvSpPr>
        <p:spPr bwMode="auto">
          <a:xfrm>
            <a:off x="6134100" y="990600"/>
            <a:ext cx="1149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200" b="0">
                <a:solidFill>
                  <a:srgbClr val="66FF66"/>
                </a:solidFill>
                <a:latin typeface=".VnArial Narrow" panose="020B7200000000000000" pitchFamily="34" charset="0"/>
              </a:rPr>
              <a:t>Reponse</a:t>
            </a:r>
          </a:p>
        </p:txBody>
      </p:sp>
      <p:sp>
        <p:nvSpPr>
          <p:cNvPr id="128054" name="Line 54">
            <a:extLst>
              <a:ext uri="{FF2B5EF4-FFF2-40B4-BE49-F238E27FC236}">
                <a16:creationId xmlns:a16="http://schemas.microsoft.com/office/drawing/2014/main" id="{B1593A0E-04BF-4B9C-AA67-34818BB4BC53}"/>
              </a:ext>
            </a:extLst>
          </p:cNvPr>
          <p:cNvSpPr>
            <a:spLocks noChangeShapeType="1"/>
          </p:cNvSpPr>
          <p:nvPr/>
        </p:nvSpPr>
        <p:spPr bwMode="auto">
          <a:xfrm>
            <a:off x="7277100" y="1066800"/>
            <a:ext cx="0" cy="1066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2301" name="Text Box 55">
            <a:extLst>
              <a:ext uri="{FF2B5EF4-FFF2-40B4-BE49-F238E27FC236}">
                <a16:creationId xmlns:a16="http://schemas.microsoft.com/office/drawing/2014/main" id="{EBBF8E53-171C-4D1F-AEA4-FD54B848FA23}"/>
              </a:ext>
            </a:extLst>
          </p:cNvPr>
          <p:cNvSpPr txBox="1">
            <a:spLocks noChangeArrowheads="1"/>
          </p:cNvSpPr>
          <p:nvPr/>
        </p:nvSpPr>
        <p:spPr bwMode="auto">
          <a:xfrm>
            <a:off x="8337550" y="990600"/>
            <a:ext cx="11715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200" b="0">
                <a:solidFill>
                  <a:srgbClr val="66FF66"/>
                </a:solidFill>
                <a:latin typeface=".VnArial Narrow" panose="020B7200000000000000" pitchFamily="34" charset="0"/>
              </a:rPr>
              <a:t>Indication</a:t>
            </a:r>
          </a:p>
        </p:txBody>
      </p:sp>
      <p:sp>
        <p:nvSpPr>
          <p:cNvPr id="128056" name="Line 56">
            <a:extLst>
              <a:ext uri="{FF2B5EF4-FFF2-40B4-BE49-F238E27FC236}">
                <a16:creationId xmlns:a16="http://schemas.microsoft.com/office/drawing/2014/main" id="{52FD233E-A2B0-4A30-8240-04742544BC40}"/>
              </a:ext>
            </a:extLst>
          </p:cNvPr>
          <p:cNvSpPr>
            <a:spLocks noChangeShapeType="1"/>
          </p:cNvSpPr>
          <p:nvPr/>
        </p:nvSpPr>
        <p:spPr bwMode="auto">
          <a:xfrm>
            <a:off x="8108950" y="1066800"/>
            <a:ext cx="0" cy="106680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12303" name="Rectangle 57">
            <a:extLst>
              <a:ext uri="{FF2B5EF4-FFF2-40B4-BE49-F238E27FC236}">
                <a16:creationId xmlns:a16="http://schemas.microsoft.com/office/drawing/2014/main" id="{293F066A-E61B-416C-A76F-A3AA1E699E81}"/>
              </a:ext>
            </a:extLst>
          </p:cNvPr>
          <p:cNvSpPr>
            <a:spLocks noChangeArrowheads="1"/>
          </p:cNvSpPr>
          <p:nvPr/>
        </p:nvSpPr>
        <p:spPr bwMode="auto">
          <a:xfrm>
            <a:off x="1257300" y="0"/>
            <a:ext cx="1981200" cy="990600"/>
          </a:xfrm>
          <a:prstGeom prst="rect">
            <a:avLst/>
          </a:prstGeom>
          <a:solidFill>
            <a:srgbClr val="0584B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2304" name="Text Box 16">
            <a:extLst>
              <a:ext uri="{FF2B5EF4-FFF2-40B4-BE49-F238E27FC236}">
                <a16:creationId xmlns:a16="http://schemas.microsoft.com/office/drawing/2014/main" id="{9D596763-E8D6-4CD4-8AF7-98B7F25BA743}"/>
              </a:ext>
            </a:extLst>
          </p:cNvPr>
          <p:cNvSpPr txBox="1">
            <a:spLocks noChangeArrowheads="1"/>
          </p:cNvSpPr>
          <p:nvPr/>
        </p:nvSpPr>
        <p:spPr bwMode="auto">
          <a:xfrm>
            <a:off x="1471613" y="700088"/>
            <a:ext cx="1462087" cy="3667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a:solidFill>
                  <a:srgbClr val="FF0066"/>
                </a:solidFill>
                <a:latin typeface="Arial" panose="020B0604020202020204" pitchFamily="34" charset="0"/>
                <a:cs typeface="Arial" panose="020B0604020202020204" pitchFamily="34" charset="0"/>
              </a:rPr>
              <a:t>Tầng N+1</a:t>
            </a:r>
            <a:endParaRPr kumimoji="0" lang="en-US" altLang="en-US" sz="1800">
              <a:solidFill>
                <a:srgbClr val="FF0066"/>
              </a:solidFill>
              <a:latin typeface=".VnBlack" panose="020B7200000000000000" pitchFamily="34" charset="0"/>
            </a:endParaRPr>
          </a:p>
        </p:txBody>
      </p:sp>
      <p:sp>
        <p:nvSpPr>
          <p:cNvPr id="128058" name="Oval 58">
            <a:extLst>
              <a:ext uri="{FF2B5EF4-FFF2-40B4-BE49-F238E27FC236}">
                <a16:creationId xmlns:a16="http://schemas.microsoft.com/office/drawing/2014/main" id="{B2630C8B-F4FF-45DE-9B05-CE868C14B597}"/>
              </a:ext>
            </a:extLst>
          </p:cNvPr>
          <p:cNvSpPr>
            <a:spLocks noChangeArrowheads="1"/>
          </p:cNvSpPr>
          <p:nvPr/>
        </p:nvSpPr>
        <p:spPr bwMode="auto">
          <a:xfrm>
            <a:off x="2781300" y="2270125"/>
            <a:ext cx="92075" cy="92075"/>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28059" name="Oval 59">
            <a:extLst>
              <a:ext uri="{FF2B5EF4-FFF2-40B4-BE49-F238E27FC236}">
                <a16:creationId xmlns:a16="http://schemas.microsoft.com/office/drawing/2014/main" id="{1A5A6993-76F9-4A00-9B5B-CE4CC8D046E7}"/>
              </a:ext>
            </a:extLst>
          </p:cNvPr>
          <p:cNvSpPr>
            <a:spLocks noChangeArrowheads="1"/>
          </p:cNvSpPr>
          <p:nvPr/>
        </p:nvSpPr>
        <p:spPr bwMode="auto">
          <a:xfrm>
            <a:off x="2857500" y="2362200"/>
            <a:ext cx="92075" cy="92075"/>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2307" name="Rectangle 61">
            <a:extLst>
              <a:ext uri="{FF2B5EF4-FFF2-40B4-BE49-F238E27FC236}">
                <a16:creationId xmlns:a16="http://schemas.microsoft.com/office/drawing/2014/main" id="{7326D7A7-A808-43CC-98DD-0748FCF2B59C}"/>
              </a:ext>
            </a:extLst>
          </p:cNvPr>
          <p:cNvSpPr>
            <a:spLocks noChangeArrowheads="1"/>
          </p:cNvSpPr>
          <p:nvPr/>
        </p:nvSpPr>
        <p:spPr bwMode="auto">
          <a:xfrm>
            <a:off x="8039100" y="2514600"/>
            <a:ext cx="457200" cy="4343400"/>
          </a:xfrm>
          <a:prstGeom prst="rect">
            <a:avLst/>
          </a:prstGeom>
          <a:solidFill>
            <a:srgbClr val="0584B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2308" name="Text Box 47">
            <a:extLst>
              <a:ext uri="{FF2B5EF4-FFF2-40B4-BE49-F238E27FC236}">
                <a16:creationId xmlns:a16="http://schemas.microsoft.com/office/drawing/2014/main" id="{5F0DAC4F-97D9-40CA-AB94-3474F62CED2F}"/>
              </a:ext>
            </a:extLst>
          </p:cNvPr>
          <p:cNvSpPr txBox="1">
            <a:spLocks noChangeArrowheads="1"/>
          </p:cNvSpPr>
          <p:nvPr/>
        </p:nvSpPr>
        <p:spPr bwMode="auto">
          <a:xfrm>
            <a:off x="1455738" y="166688"/>
            <a:ext cx="14525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2000" b="0">
                <a:solidFill>
                  <a:srgbClr val="FFFF66"/>
                </a:solidFill>
                <a:latin typeface="Arial" panose="020B0604020202020204" pitchFamily="34" charset="0"/>
                <a:cs typeface="Arial" panose="020B0604020202020204" pitchFamily="34" charset="0"/>
              </a:rPr>
              <a:t>Hệ thống A</a:t>
            </a:r>
          </a:p>
        </p:txBody>
      </p:sp>
      <p:sp>
        <p:nvSpPr>
          <p:cNvPr id="12309" name="Rectangle 62">
            <a:extLst>
              <a:ext uri="{FF2B5EF4-FFF2-40B4-BE49-F238E27FC236}">
                <a16:creationId xmlns:a16="http://schemas.microsoft.com/office/drawing/2014/main" id="{C64BB8CA-B5FB-4986-9A6A-F263A0863F36}"/>
              </a:ext>
            </a:extLst>
          </p:cNvPr>
          <p:cNvSpPr>
            <a:spLocks noChangeArrowheads="1"/>
          </p:cNvSpPr>
          <p:nvPr/>
        </p:nvSpPr>
        <p:spPr bwMode="auto">
          <a:xfrm>
            <a:off x="6667500" y="0"/>
            <a:ext cx="1981200" cy="990600"/>
          </a:xfrm>
          <a:prstGeom prst="rect">
            <a:avLst/>
          </a:prstGeom>
          <a:solidFill>
            <a:srgbClr val="0584B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2310" name="Text Box 28">
            <a:extLst>
              <a:ext uri="{FF2B5EF4-FFF2-40B4-BE49-F238E27FC236}">
                <a16:creationId xmlns:a16="http://schemas.microsoft.com/office/drawing/2014/main" id="{1F1748CC-DE8C-4377-AE33-65FABF8CA27F}"/>
              </a:ext>
            </a:extLst>
          </p:cNvPr>
          <p:cNvSpPr txBox="1">
            <a:spLocks noChangeArrowheads="1"/>
          </p:cNvSpPr>
          <p:nvPr/>
        </p:nvSpPr>
        <p:spPr bwMode="auto">
          <a:xfrm>
            <a:off x="6943725" y="685800"/>
            <a:ext cx="1462088" cy="3667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a:solidFill>
                  <a:srgbClr val="FF0066"/>
                </a:solidFill>
                <a:latin typeface="Arial" panose="020B0604020202020204" pitchFamily="34" charset="0"/>
                <a:cs typeface="Arial" panose="020B0604020202020204" pitchFamily="34" charset="0"/>
              </a:rPr>
              <a:t>Tầng N+1</a:t>
            </a:r>
            <a:endParaRPr kumimoji="0" lang="en-US" altLang="en-US" sz="1800" b="0">
              <a:solidFill>
                <a:srgbClr val="FF0066"/>
              </a:solidFill>
              <a:latin typeface=".VnBlack" panose="020B7200000000000000" pitchFamily="34" charset="0"/>
            </a:endParaRPr>
          </a:p>
        </p:txBody>
      </p:sp>
      <p:sp>
        <p:nvSpPr>
          <p:cNvPr id="12311" name="Text Box 48">
            <a:extLst>
              <a:ext uri="{FF2B5EF4-FFF2-40B4-BE49-F238E27FC236}">
                <a16:creationId xmlns:a16="http://schemas.microsoft.com/office/drawing/2014/main" id="{D80E39AA-FB1C-4BAD-B006-D3FC5F79D22A}"/>
              </a:ext>
            </a:extLst>
          </p:cNvPr>
          <p:cNvSpPr txBox="1">
            <a:spLocks noChangeArrowheads="1"/>
          </p:cNvSpPr>
          <p:nvPr/>
        </p:nvSpPr>
        <p:spPr bwMode="auto">
          <a:xfrm>
            <a:off x="6838950" y="242888"/>
            <a:ext cx="1339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b="0">
                <a:solidFill>
                  <a:srgbClr val="FFFF66"/>
                </a:solidFill>
                <a:latin typeface="Arial" panose="020B0604020202020204" pitchFamily="34" charset="0"/>
                <a:cs typeface="Arial" panose="020B0604020202020204" pitchFamily="34" charset="0"/>
              </a:rPr>
              <a:t>Hệ thống B</a:t>
            </a:r>
            <a:endParaRPr kumimoji="0" lang="en-US" altLang="en-US" sz="1800" b="0">
              <a:solidFill>
                <a:srgbClr val="FFFF66"/>
              </a:solidFill>
              <a:latin typeface="Arial Black" panose="020B0A04020102020204" pitchFamily="34" charset="0"/>
            </a:endParaRPr>
          </a:p>
        </p:txBody>
      </p:sp>
      <p:sp>
        <p:nvSpPr>
          <p:cNvPr id="12312" name="Rectangle 63">
            <a:extLst>
              <a:ext uri="{FF2B5EF4-FFF2-40B4-BE49-F238E27FC236}">
                <a16:creationId xmlns:a16="http://schemas.microsoft.com/office/drawing/2014/main" id="{588B3211-65B2-4CE1-96D0-8A6A0D751F9B}"/>
              </a:ext>
            </a:extLst>
          </p:cNvPr>
          <p:cNvSpPr>
            <a:spLocks noChangeArrowheads="1"/>
          </p:cNvSpPr>
          <p:nvPr/>
        </p:nvSpPr>
        <p:spPr bwMode="auto">
          <a:xfrm>
            <a:off x="2247900" y="2438400"/>
            <a:ext cx="457200" cy="4419600"/>
          </a:xfrm>
          <a:prstGeom prst="rect">
            <a:avLst/>
          </a:prstGeom>
          <a:solidFill>
            <a:srgbClr val="0584B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2313" name="Text Box 14">
            <a:extLst>
              <a:ext uri="{FF2B5EF4-FFF2-40B4-BE49-F238E27FC236}">
                <a16:creationId xmlns:a16="http://schemas.microsoft.com/office/drawing/2014/main" id="{1C1F5C4D-2D5D-442F-A1E2-EDA59FD9C04E}"/>
              </a:ext>
            </a:extLst>
          </p:cNvPr>
          <p:cNvSpPr txBox="1">
            <a:spLocks noChangeArrowheads="1"/>
          </p:cNvSpPr>
          <p:nvPr/>
        </p:nvSpPr>
        <p:spPr bwMode="auto">
          <a:xfrm>
            <a:off x="1562100" y="2133600"/>
            <a:ext cx="1462088" cy="36671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a:solidFill>
                  <a:srgbClr val="FFFF00"/>
                </a:solidFill>
                <a:latin typeface="Arial" panose="020B0604020202020204" pitchFamily="34" charset="0"/>
                <a:cs typeface="Arial" panose="020B0604020202020204" pitchFamily="34" charset="0"/>
              </a:rPr>
              <a:t>Tầng N</a:t>
            </a:r>
            <a:endParaRPr kumimoji="0" lang="en-US" altLang="en-US" sz="1800" b="0">
              <a:solidFill>
                <a:srgbClr val="FFFF00"/>
              </a:solidFill>
              <a:latin typeface=".VnBlack" panose="020B7200000000000000" pitchFamily="34" charset="0"/>
            </a:endParaRPr>
          </a:p>
        </p:txBody>
      </p:sp>
      <p:sp>
        <p:nvSpPr>
          <p:cNvPr id="12314" name="Text Box 64">
            <a:extLst>
              <a:ext uri="{FF2B5EF4-FFF2-40B4-BE49-F238E27FC236}">
                <a16:creationId xmlns:a16="http://schemas.microsoft.com/office/drawing/2014/main" id="{BC896D0C-239F-4597-89E2-322F7F917BAF}"/>
              </a:ext>
            </a:extLst>
          </p:cNvPr>
          <p:cNvSpPr txBox="1">
            <a:spLocks noChangeArrowheads="1"/>
          </p:cNvSpPr>
          <p:nvPr/>
        </p:nvSpPr>
        <p:spPr bwMode="auto">
          <a:xfrm>
            <a:off x="831850" y="1752600"/>
            <a:ext cx="6540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200">
                <a:latin typeface=".VnArial Narrow" panose="020B7200000000000000" pitchFamily="34" charset="0"/>
              </a:rPr>
              <a:t>SAP</a:t>
            </a:r>
          </a:p>
        </p:txBody>
      </p:sp>
      <p:sp>
        <p:nvSpPr>
          <p:cNvPr id="12315" name="Text Box 65">
            <a:extLst>
              <a:ext uri="{FF2B5EF4-FFF2-40B4-BE49-F238E27FC236}">
                <a16:creationId xmlns:a16="http://schemas.microsoft.com/office/drawing/2014/main" id="{48D9979F-285C-4242-8EBB-9D519D41D682}"/>
              </a:ext>
            </a:extLst>
          </p:cNvPr>
          <p:cNvSpPr txBox="1">
            <a:spLocks noChangeArrowheads="1"/>
          </p:cNvSpPr>
          <p:nvPr/>
        </p:nvSpPr>
        <p:spPr bwMode="auto">
          <a:xfrm>
            <a:off x="8648700" y="1752600"/>
            <a:ext cx="6540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200">
                <a:latin typeface=".VnArial Narrow" panose="020B7200000000000000" pitchFamily="34" charset="0"/>
              </a:rPr>
              <a:t>SAP</a:t>
            </a:r>
          </a:p>
        </p:txBody>
      </p:sp>
      <p:sp>
        <p:nvSpPr>
          <p:cNvPr id="12316" name="Text Box 66">
            <a:extLst>
              <a:ext uri="{FF2B5EF4-FFF2-40B4-BE49-F238E27FC236}">
                <a16:creationId xmlns:a16="http://schemas.microsoft.com/office/drawing/2014/main" id="{C217030B-DB14-4929-9194-775575655EB7}"/>
              </a:ext>
            </a:extLst>
          </p:cNvPr>
          <p:cNvSpPr txBox="1">
            <a:spLocks noChangeArrowheads="1"/>
          </p:cNvSpPr>
          <p:nvPr/>
        </p:nvSpPr>
        <p:spPr bwMode="auto">
          <a:xfrm>
            <a:off x="8121650" y="2468563"/>
            <a:ext cx="19748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200">
                <a:latin typeface=".VnArial Narrow" panose="020B7200000000000000" pitchFamily="34" charset="0"/>
              </a:rPr>
              <a:t>Service provider</a:t>
            </a:r>
          </a:p>
        </p:txBody>
      </p:sp>
      <p:sp>
        <p:nvSpPr>
          <p:cNvPr id="12317" name="Text Box 67">
            <a:extLst>
              <a:ext uri="{FF2B5EF4-FFF2-40B4-BE49-F238E27FC236}">
                <a16:creationId xmlns:a16="http://schemas.microsoft.com/office/drawing/2014/main" id="{6774508F-6942-4229-819D-74BD141B0C7A}"/>
              </a:ext>
            </a:extLst>
          </p:cNvPr>
          <p:cNvSpPr txBox="1">
            <a:spLocks noChangeArrowheads="1"/>
          </p:cNvSpPr>
          <p:nvPr/>
        </p:nvSpPr>
        <p:spPr bwMode="auto">
          <a:xfrm>
            <a:off x="8401050" y="228600"/>
            <a:ext cx="15430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200">
                <a:latin typeface=".VnArial Narrow" panose="020B7200000000000000" pitchFamily="34" charset="0"/>
              </a:rPr>
              <a:t>Service user</a:t>
            </a:r>
          </a:p>
        </p:txBody>
      </p:sp>
      <p:sp>
        <p:nvSpPr>
          <p:cNvPr id="128068" name="Text Box 68">
            <a:extLst>
              <a:ext uri="{FF2B5EF4-FFF2-40B4-BE49-F238E27FC236}">
                <a16:creationId xmlns:a16="http://schemas.microsoft.com/office/drawing/2014/main" id="{46A5A288-5632-4394-9BA9-C37C842B25D5}"/>
              </a:ext>
            </a:extLst>
          </p:cNvPr>
          <p:cNvSpPr txBox="1">
            <a:spLocks noChangeArrowheads="1"/>
          </p:cNvSpPr>
          <p:nvPr/>
        </p:nvSpPr>
        <p:spPr bwMode="auto">
          <a:xfrm>
            <a:off x="190500" y="2819400"/>
            <a:ext cx="908685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just">
              <a:lnSpc>
                <a:spcPct val="90000"/>
              </a:lnSpc>
              <a:buClrTx/>
              <a:buSzTx/>
              <a:buFontTx/>
              <a:buNone/>
            </a:pPr>
            <a:r>
              <a:rPr kumimoji="0" lang="en-US" altLang="en-US" sz="2300">
                <a:latin typeface=".VnArial Narrow" panose="020B7200000000000000" pitchFamily="34" charset="0"/>
              </a:rPr>
              <a:t> </a:t>
            </a:r>
            <a:r>
              <a:rPr kumimoji="0" lang="en-US" altLang="en-US" sz="2000" b="0">
                <a:latin typeface="Arial" panose="020B0604020202020204" pitchFamily="34" charset="0"/>
                <a:cs typeface="Arial" panose="020B0604020202020204" pitchFamily="34" charset="0"/>
              </a:rPr>
              <a:t>  </a:t>
            </a:r>
            <a:r>
              <a:rPr kumimoji="0" lang="vi-VN" altLang="en-US" sz="2000" b="0">
                <a:latin typeface="Arial" panose="020B0604020202020204" pitchFamily="34" charset="0"/>
                <a:cs typeface="Arial" panose="020B0604020202020204" pitchFamily="34" charset="0"/>
              </a:rPr>
              <a:t>Qui trình thực hiện một giao tác giữa hai hệ thống A và B được thực hiện như sau:</a:t>
            </a:r>
          </a:p>
        </p:txBody>
      </p:sp>
      <p:sp>
        <p:nvSpPr>
          <p:cNvPr id="128070" name="Text Box 70">
            <a:extLst>
              <a:ext uri="{FF2B5EF4-FFF2-40B4-BE49-F238E27FC236}">
                <a16:creationId xmlns:a16="http://schemas.microsoft.com/office/drawing/2014/main" id="{472A5338-67A8-4D06-9E58-01EDC6B5E9E0}"/>
              </a:ext>
            </a:extLst>
          </p:cNvPr>
          <p:cNvSpPr txBox="1">
            <a:spLocks noChangeArrowheads="1"/>
          </p:cNvSpPr>
          <p:nvPr/>
        </p:nvSpPr>
        <p:spPr bwMode="auto">
          <a:xfrm>
            <a:off x="482600" y="3881438"/>
            <a:ext cx="9613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just">
              <a:lnSpc>
                <a:spcPct val="90000"/>
              </a:lnSpc>
              <a:buClrTx/>
              <a:buSzTx/>
              <a:buFontTx/>
              <a:buChar char="-"/>
            </a:pPr>
            <a:r>
              <a:rPr kumimoji="0" lang="vi-VN" altLang="en-US" sz="2000" b="0">
                <a:latin typeface="Arial" panose="020B0604020202020204" pitchFamily="34" charset="0"/>
                <a:cs typeface="Arial" panose="020B0604020202020204" pitchFamily="34" charset="0"/>
              </a:rPr>
              <a:t> Tầng (</a:t>
            </a:r>
            <a:r>
              <a:rPr kumimoji="0" lang="vi-VN" altLang="en-US" sz="2000" b="0">
                <a:solidFill>
                  <a:srgbClr val="FFFF66"/>
                </a:solidFill>
                <a:latin typeface="Arial" panose="020B0604020202020204" pitchFamily="34" charset="0"/>
                <a:cs typeface="Arial" panose="020B0604020202020204" pitchFamily="34" charset="0"/>
              </a:rPr>
              <a:t>N</a:t>
            </a:r>
            <a:r>
              <a:rPr kumimoji="0" lang="vi-VN" altLang="en-US" sz="2000" b="0">
                <a:latin typeface="Arial" panose="020B0604020202020204" pitchFamily="34" charset="0"/>
                <a:cs typeface="Arial" panose="020B0604020202020204" pitchFamily="34" charset="0"/>
              </a:rPr>
              <a:t>) của A cấu tạo một đơn vị dữ liệu gửi yêu cầu sang tầng (</a:t>
            </a:r>
            <a:r>
              <a:rPr kumimoji="0" lang="vi-VN" altLang="en-US" sz="2000" b="0">
                <a:solidFill>
                  <a:srgbClr val="FFFF66"/>
                </a:solidFill>
                <a:latin typeface="Arial" panose="020B0604020202020204" pitchFamily="34" charset="0"/>
                <a:cs typeface="Arial" panose="020B0604020202020204" pitchFamily="34" charset="0"/>
              </a:rPr>
              <a:t>N</a:t>
            </a:r>
            <a:r>
              <a:rPr kumimoji="0" lang="vi-VN" altLang="en-US" sz="2000" b="0">
                <a:latin typeface="Arial" panose="020B0604020202020204" pitchFamily="34" charset="0"/>
                <a:cs typeface="Arial" panose="020B0604020202020204" pitchFamily="34" charset="0"/>
              </a:rPr>
              <a:t>) của B theo giao thức tầng </a:t>
            </a:r>
            <a:r>
              <a:rPr kumimoji="0" lang="vi-VN" altLang="en-US" sz="2000" b="0">
                <a:solidFill>
                  <a:srgbClr val="FFFF66"/>
                </a:solidFill>
                <a:latin typeface="Arial" panose="020B0604020202020204" pitchFamily="34" charset="0"/>
                <a:cs typeface="Arial" panose="020B0604020202020204" pitchFamily="34" charset="0"/>
              </a:rPr>
              <a:t>N</a:t>
            </a:r>
            <a:r>
              <a:rPr kumimoji="0" lang="vi-VN" altLang="en-US" sz="2000" b="0">
                <a:latin typeface="Arial" panose="020B0604020202020204" pitchFamily="34" charset="0"/>
                <a:cs typeface="Arial" panose="020B0604020202020204" pitchFamily="34" charset="0"/>
              </a:rPr>
              <a:t> đã xác định</a:t>
            </a:r>
          </a:p>
        </p:txBody>
      </p:sp>
      <p:sp>
        <p:nvSpPr>
          <p:cNvPr id="128071" name="Text Box 71">
            <a:extLst>
              <a:ext uri="{FF2B5EF4-FFF2-40B4-BE49-F238E27FC236}">
                <a16:creationId xmlns:a16="http://schemas.microsoft.com/office/drawing/2014/main" id="{38A1E316-B5D0-4AE9-BB71-C745AE439E63}"/>
              </a:ext>
            </a:extLst>
          </p:cNvPr>
          <p:cNvSpPr txBox="1">
            <a:spLocks noChangeArrowheads="1"/>
          </p:cNvSpPr>
          <p:nvPr/>
        </p:nvSpPr>
        <p:spPr bwMode="auto">
          <a:xfrm>
            <a:off x="503238" y="4540250"/>
            <a:ext cx="9593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just">
              <a:lnSpc>
                <a:spcPct val="90000"/>
              </a:lnSpc>
              <a:buClrTx/>
              <a:buSzTx/>
              <a:buFontTx/>
              <a:buChar char="-"/>
            </a:pPr>
            <a:r>
              <a:rPr kumimoji="0" lang="vi-VN" altLang="en-US" sz="2000" b="0">
                <a:latin typeface="Arial" panose="020B0604020202020204" pitchFamily="34" charset="0"/>
                <a:cs typeface="Arial" panose="020B0604020202020204" pitchFamily="34" charset="0"/>
              </a:rPr>
              <a:t> Nhận được yêu cầu, tầng (</a:t>
            </a:r>
            <a:r>
              <a:rPr kumimoji="0" lang="vi-VN" altLang="en-US" sz="2000" b="0">
                <a:solidFill>
                  <a:srgbClr val="FFFF00"/>
                </a:solidFill>
                <a:latin typeface="Arial" panose="020B0604020202020204" pitchFamily="34" charset="0"/>
                <a:cs typeface="Arial" panose="020B0604020202020204" pitchFamily="34" charset="0"/>
              </a:rPr>
              <a:t>N</a:t>
            </a:r>
            <a:r>
              <a:rPr kumimoji="0" lang="vi-VN" altLang="en-US" sz="2000" b="0">
                <a:latin typeface="Arial" panose="020B0604020202020204" pitchFamily="34" charset="0"/>
                <a:cs typeface="Arial" panose="020B0604020202020204" pitchFamily="34" charset="0"/>
              </a:rPr>
              <a:t>) của B chỉ báo lên tầng (</a:t>
            </a:r>
            <a:r>
              <a:rPr kumimoji="0" lang="vi-VN" altLang="en-US" sz="2000" b="0">
                <a:solidFill>
                  <a:srgbClr val="FF0000"/>
                </a:solidFill>
                <a:latin typeface="Arial" panose="020B0604020202020204" pitchFamily="34" charset="0"/>
                <a:cs typeface="Arial" panose="020B0604020202020204" pitchFamily="34" charset="0"/>
              </a:rPr>
              <a:t>N+1</a:t>
            </a:r>
            <a:r>
              <a:rPr kumimoji="0" lang="vi-VN" altLang="en-US" sz="2000" b="0">
                <a:latin typeface="Arial" panose="020B0604020202020204" pitchFamily="34" charset="0"/>
                <a:cs typeface="Arial" panose="020B0604020202020204" pitchFamily="34" charset="0"/>
              </a:rPr>
              <a:t>) của B hàm </a:t>
            </a:r>
            <a:r>
              <a:rPr kumimoji="0" lang="vi-VN" altLang="en-US" sz="2000" b="0">
                <a:solidFill>
                  <a:srgbClr val="66FFFF"/>
                </a:solidFill>
                <a:latin typeface="Arial" panose="020B0604020202020204" pitchFamily="34" charset="0"/>
                <a:cs typeface="Arial" panose="020B0604020202020204" pitchFamily="34" charset="0"/>
              </a:rPr>
              <a:t>Indication</a:t>
            </a:r>
            <a:r>
              <a:rPr kumimoji="0" lang="vi-VN" altLang="en-US" sz="2000" b="0">
                <a:latin typeface="Arial" panose="020B0604020202020204" pitchFamily="34" charset="0"/>
                <a:cs typeface="Arial" panose="020B0604020202020204" pitchFamily="34" charset="0"/>
              </a:rPr>
              <a:t>.</a:t>
            </a:r>
          </a:p>
        </p:txBody>
      </p:sp>
      <p:sp>
        <p:nvSpPr>
          <p:cNvPr id="128072" name="Text Box 72">
            <a:extLst>
              <a:ext uri="{FF2B5EF4-FFF2-40B4-BE49-F238E27FC236}">
                <a16:creationId xmlns:a16="http://schemas.microsoft.com/office/drawing/2014/main" id="{3068CF14-3C4D-4099-AFEF-BC7B509DE537}"/>
              </a:ext>
            </a:extLst>
          </p:cNvPr>
          <p:cNvSpPr txBox="1">
            <a:spLocks noChangeArrowheads="1"/>
          </p:cNvSpPr>
          <p:nvPr/>
        </p:nvSpPr>
        <p:spPr bwMode="auto">
          <a:xfrm>
            <a:off x="495300" y="4964113"/>
            <a:ext cx="794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just">
              <a:lnSpc>
                <a:spcPct val="90000"/>
              </a:lnSpc>
              <a:buClrTx/>
              <a:buSzTx/>
              <a:buFontTx/>
              <a:buNone/>
            </a:pPr>
            <a:r>
              <a:rPr kumimoji="0" lang="en-US" altLang="en-US" sz="2000" b="0">
                <a:latin typeface="Arial" panose="020B0604020202020204" pitchFamily="34" charset="0"/>
                <a:cs typeface="Arial" panose="020B0604020202020204" pitchFamily="34" charset="0"/>
              </a:rPr>
              <a:t>- Tầng (</a:t>
            </a:r>
            <a:r>
              <a:rPr kumimoji="0" lang="en-US" altLang="en-US" sz="2000" b="0">
                <a:solidFill>
                  <a:srgbClr val="FF0000"/>
                </a:solidFill>
                <a:latin typeface="Arial" panose="020B0604020202020204" pitchFamily="34" charset="0"/>
                <a:cs typeface="Arial" panose="020B0604020202020204" pitchFamily="34" charset="0"/>
              </a:rPr>
              <a:t>N+1</a:t>
            </a:r>
            <a:r>
              <a:rPr kumimoji="0" lang="en-US" altLang="en-US" sz="2000" b="0">
                <a:latin typeface="Arial" panose="020B0604020202020204" pitchFamily="34" charset="0"/>
                <a:cs typeface="Arial" panose="020B0604020202020204" pitchFamily="34" charset="0"/>
              </a:rPr>
              <a:t>) của B trả lời bằng hàm </a:t>
            </a:r>
            <a:r>
              <a:rPr kumimoji="0" lang="en-US" altLang="en-US" sz="2000" b="0">
                <a:solidFill>
                  <a:srgbClr val="66FFFF"/>
                </a:solidFill>
                <a:latin typeface="Arial" panose="020B0604020202020204" pitchFamily="34" charset="0"/>
                <a:cs typeface="Arial" panose="020B0604020202020204" pitchFamily="34" charset="0"/>
              </a:rPr>
              <a:t>Response</a:t>
            </a:r>
            <a:r>
              <a:rPr kumimoji="0" lang="en-US" altLang="en-US" sz="2000" b="0">
                <a:latin typeface="Arial" panose="020B0604020202020204" pitchFamily="34" charset="0"/>
                <a:cs typeface="Arial" panose="020B0604020202020204" pitchFamily="34" charset="0"/>
              </a:rPr>
              <a:t> gửi tầng (</a:t>
            </a:r>
            <a:r>
              <a:rPr kumimoji="0" lang="en-US" altLang="en-US" sz="2000" b="0">
                <a:solidFill>
                  <a:srgbClr val="FFFF00"/>
                </a:solidFill>
                <a:latin typeface="Arial" panose="020B0604020202020204" pitchFamily="34" charset="0"/>
                <a:cs typeface="Arial" panose="020B0604020202020204" pitchFamily="34" charset="0"/>
              </a:rPr>
              <a:t>N</a:t>
            </a:r>
            <a:r>
              <a:rPr kumimoji="0" lang="en-US" altLang="en-US" sz="2000" b="0">
                <a:latin typeface="Arial" panose="020B0604020202020204" pitchFamily="34" charset="0"/>
                <a:cs typeface="Arial" panose="020B0604020202020204" pitchFamily="34" charset="0"/>
              </a:rPr>
              <a:t>) kề nó</a:t>
            </a:r>
          </a:p>
        </p:txBody>
      </p:sp>
      <p:sp>
        <p:nvSpPr>
          <p:cNvPr id="128073" name="Text Box 73">
            <a:extLst>
              <a:ext uri="{FF2B5EF4-FFF2-40B4-BE49-F238E27FC236}">
                <a16:creationId xmlns:a16="http://schemas.microsoft.com/office/drawing/2014/main" id="{F140177A-0D51-4250-82D3-A13C59442685}"/>
              </a:ext>
            </a:extLst>
          </p:cNvPr>
          <p:cNvSpPr txBox="1">
            <a:spLocks noChangeArrowheads="1"/>
          </p:cNvSpPr>
          <p:nvPr/>
        </p:nvSpPr>
        <p:spPr bwMode="auto">
          <a:xfrm>
            <a:off x="495300" y="5345113"/>
            <a:ext cx="93233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just">
              <a:lnSpc>
                <a:spcPct val="90000"/>
              </a:lnSpc>
              <a:buClrTx/>
              <a:buSzTx/>
              <a:buFontTx/>
              <a:buChar char="-"/>
            </a:pPr>
            <a:r>
              <a:rPr kumimoji="0" lang="vi-VN" altLang="en-US" sz="2000" b="0">
                <a:latin typeface="Arial" panose="020B0604020202020204" pitchFamily="34" charset="0"/>
                <a:cs typeface="Arial" panose="020B0604020202020204" pitchFamily="34" charset="0"/>
              </a:rPr>
              <a:t> Tầng (</a:t>
            </a:r>
            <a:r>
              <a:rPr kumimoji="0" lang="vi-VN" altLang="en-US" sz="2000" b="0">
                <a:solidFill>
                  <a:srgbClr val="FFFF66"/>
                </a:solidFill>
                <a:latin typeface="Arial" panose="020B0604020202020204" pitchFamily="34" charset="0"/>
                <a:cs typeface="Arial" panose="020B0604020202020204" pitchFamily="34" charset="0"/>
              </a:rPr>
              <a:t>N</a:t>
            </a:r>
            <a:r>
              <a:rPr kumimoji="0" lang="vi-VN" altLang="en-US" sz="2000" b="0">
                <a:latin typeface="Arial" panose="020B0604020202020204" pitchFamily="34" charset="0"/>
                <a:cs typeface="Arial" panose="020B0604020202020204" pitchFamily="34" charset="0"/>
              </a:rPr>
              <a:t>) của B cấu tạo một đơn vị dữ liệu gửi trả lời sang tầng (</a:t>
            </a:r>
            <a:r>
              <a:rPr kumimoji="0" lang="vi-VN" altLang="en-US" sz="2000" b="0">
                <a:solidFill>
                  <a:srgbClr val="FFFF66"/>
                </a:solidFill>
                <a:latin typeface="Arial" panose="020B0604020202020204" pitchFamily="34" charset="0"/>
                <a:cs typeface="Arial" panose="020B0604020202020204" pitchFamily="34" charset="0"/>
              </a:rPr>
              <a:t>N</a:t>
            </a:r>
            <a:r>
              <a:rPr kumimoji="0" lang="vi-VN" altLang="en-US" sz="2000" b="0">
                <a:latin typeface="Arial" panose="020B0604020202020204" pitchFamily="34" charset="0"/>
                <a:cs typeface="Arial" panose="020B0604020202020204" pitchFamily="34" charset="0"/>
              </a:rPr>
              <a:t>) của A theo giao thức tầng N đã xác định</a:t>
            </a:r>
          </a:p>
        </p:txBody>
      </p:sp>
      <p:sp>
        <p:nvSpPr>
          <p:cNvPr id="128075" name="Text Box 75">
            <a:extLst>
              <a:ext uri="{FF2B5EF4-FFF2-40B4-BE49-F238E27FC236}">
                <a16:creationId xmlns:a16="http://schemas.microsoft.com/office/drawing/2014/main" id="{2011F560-19B3-42AC-B4D3-0F6B7D41095C}"/>
              </a:ext>
            </a:extLst>
          </p:cNvPr>
          <p:cNvSpPr txBox="1">
            <a:spLocks noChangeArrowheads="1"/>
          </p:cNvSpPr>
          <p:nvPr/>
        </p:nvSpPr>
        <p:spPr bwMode="auto">
          <a:xfrm>
            <a:off x="503238" y="5992813"/>
            <a:ext cx="9593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just">
              <a:lnSpc>
                <a:spcPct val="90000"/>
              </a:lnSpc>
              <a:buClrTx/>
              <a:buSzTx/>
              <a:buFontTx/>
              <a:buChar char="-"/>
            </a:pPr>
            <a:r>
              <a:rPr kumimoji="0" lang="vi-VN" altLang="en-US" sz="2000" b="0">
                <a:latin typeface="Arial" panose="020B0604020202020204" pitchFamily="34" charset="0"/>
                <a:cs typeface="Arial" panose="020B0604020202020204" pitchFamily="34" charset="0"/>
              </a:rPr>
              <a:t> Nhận được trả lời, tầng (</a:t>
            </a:r>
            <a:r>
              <a:rPr kumimoji="0" lang="vi-VN" altLang="en-US" sz="2000" b="0">
                <a:solidFill>
                  <a:srgbClr val="FFFF00"/>
                </a:solidFill>
                <a:latin typeface="Arial" panose="020B0604020202020204" pitchFamily="34" charset="0"/>
                <a:cs typeface="Arial" panose="020B0604020202020204" pitchFamily="34" charset="0"/>
              </a:rPr>
              <a:t>N</a:t>
            </a:r>
            <a:r>
              <a:rPr kumimoji="0" lang="vi-VN" altLang="en-US" sz="2000" b="0">
                <a:latin typeface="Arial" panose="020B0604020202020204" pitchFamily="34" charset="0"/>
                <a:cs typeface="Arial" panose="020B0604020202020204" pitchFamily="34" charset="0"/>
              </a:rPr>
              <a:t>) của A xác nhận với tầng (</a:t>
            </a:r>
            <a:r>
              <a:rPr kumimoji="0" lang="vi-VN" altLang="en-US" sz="2000" b="0">
                <a:solidFill>
                  <a:srgbClr val="FF0000"/>
                </a:solidFill>
                <a:latin typeface="Arial" panose="020B0604020202020204" pitchFamily="34" charset="0"/>
                <a:cs typeface="Arial" panose="020B0604020202020204" pitchFamily="34" charset="0"/>
              </a:rPr>
              <a:t>N+1</a:t>
            </a:r>
            <a:r>
              <a:rPr kumimoji="0" lang="vi-VN" altLang="en-US" sz="2000" b="0">
                <a:latin typeface="Arial" panose="020B0604020202020204" pitchFamily="34" charset="0"/>
                <a:cs typeface="Arial" panose="020B0604020202020204" pitchFamily="34" charset="0"/>
              </a:rPr>
              <a:t>) của A hàm </a:t>
            </a:r>
            <a:r>
              <a:rPr kumimoji="0" lang="vi-VN" altLang="en-US" sz="2000" b="0">
                <a:solidFill>
                  <a:srgbClr val="66FFFF"/>
                </a:solidFill>
                <a:latin typeface="Arial" panose="020B0604020202020204" pitchFamily="34" charset="0"/>
                <a:cs typeface="Arial" panose="020B0604020202020204" pitchFamily="34" charset="0"/>
              </a:rPr>
              <a:t>Confirm.</a:t>
            </a:r>
          </a:p>
        </p:txBody>
      </p:sp>
      <p:sp>
        <p:nvSpPr>
          <p:cNvPr id="12324" name="AutoShape 76">
            <a:hlinkClick r:id="" action="ppaction://hlinkshowjump?jump=nextslide" highlightClick="1"/>
            <a:extLst>
              <a:ext uri="{FF2B5EF4-FFF2-40B4-BE49-F238E27FC236}">
                <a16:creationId xmlns:a16="http://schemas.microsoft.com/office/drawing/2014/main" id="{9E22EBDA-E72C-4415-8644-E006A807BA18}"/>
              </a:ext>
            </a:extLst>
          </p:cNvPr>
          <p:cNvSpPr>
            <a:spLocks noChangeArrowheads="1"/>
          </p:cNvSpPr>
          <p:nvPr/>
        </p:nvSpPr>
        <p:spPr bwMode="auto">
          <a:xfrm>
            <a:off x="9315450" y="64770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2500" b="0">
              <a:latin typeface="Times New Roman" panose="02020603050405020304" pitchFamily="18" charset="0"/>
            </a:endParaRPr>
          </a:p>
        </p:txBody>
      </p:sp>
      <p:sp>
        <p:nvSpPr>
          <p:cNvPr id="12325" name="AutoShape 77">
            <a:hlinkClick r:id="" action="ppaction://hlinkshowjump?jump=previousslide" highlightClick="1"/>
            <a:extLst>
              <a:ext uri="{FF2B5EF4-FFF2-40B4-BE49-F238E27FC236}">
                <a16:creationId xmlns:a16="http://schemas.microsoft.com/office/drawing/2014/main" id="{514E9C7D-6927-4EB4-869B-12E0806CAB0D}"/>
              </a:ext>
            </a:extLst>
          </p:cNvPr>
          <p:cNvSpPr>
            <a:spLocks noChangeArrowheads="1"/>
          </p:cNvSpPr>
          <p:nvPr/>
        </p:nvSpPr>
        <p:spPr bwMode="auto">
          <a:xfrm>
            <a:off x="8801100" y="64770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2326" name="Rectangle 38">
            <a:extLst>
              <a:ext uri="{FF2B5EF4-FFF2-40B4-BE49-F238E27FC236}">
                <a16:creationId xmlns:a16="http://schemas.microsoft.com/office/drawing/2014/main" id="{BA8F295F-D2DF-4EF2-BE2E-D2AB0D2990B9}"/>
              </a:ext>
            </a:extLst>
          </p:cNvPr>
          <p:cNvSpPr>
            <a:spLocks noChangeArrowheads="1"/>
          </p:cNvSpPr>
          <p:nvPr/>
        </p:nvSpPr>
        <p:spPr bwMode="auto">
          <a:xfrm>
            <a:off x="495300" y="3505200"/>
            <a:ext cx="845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pPr algn="l"/>
            <a:r>
              <a:rPr lang="vi-VN" altLang="en-US" b="0">
                <a:solidFill>
                  <a:schemeClr val="tx1"/>
                </a:solidFill>
                <a:latin typeface="Arial" panose="020B0604020202020204" pitchFamily="34" charset="0"/>
                <a:cs typeface="Arial" panose="020B0604020202020204" pitchFamily="34" charset="0"/>
              </a:rPr>
              <a:t>- Tầng (</a:t>
            </a:r>
            <a:r>
              <a:rPr lang="vi-VN" altLang="en-US" b="0">
                <a:solidFill>
                  <a:srgbClr val="FF0000"/>
                </a:solidFill>
                <a:latin typeface="Arial" panose="020B0604020202020204" pitchFamily="34" charset="0"/>
                <a:cs typeface="Arial" panose="020B0604020202020204" pitchFamily="34" charset="0"/>
              </a:rPr>
              <a:t>N+1</a:t>
            </a:r>
            <a:r>
              <a:rPr lang="vi-VN" altLang="en-US" b="0">
                <a:solidFill>
                  <a:schemeClr val="tx1"/>
                </a:solidFill>
                <a:latin typeface="Arial" panose="020B0604020202020204" pitchFamily="34" charset="0"/>
                <a:cs typeface="Arial" panose="020B0604020202020204" pitchFamily="34" charset="0"/>
              </a:rPr>
              <a:t>) của A gửi xuống tầng (</a:t>
            </a:r>
            <a:r>
              <a:rPr lang="vi-VN" altLang="en-US" b="0">
                <a:solidFill>
                  <a:srgbClr val="FFFF66"/>
                </a:solidFill>
                <a:latin typeface="Arial" panose="020B0604020202020204" pitchFamily="34" charset="0"/>
                <a:cs typeface="Arial" panose="020B0604020202020204" pitchFamily="34" charset="0"/>
              </a:rPr>
              <a:t>N</a:t>
            </a:r>
            <a:r>
              <a:rPr lang="vi-VN" altLang="en-US" b="0">
                <a:solidFill>
                  <a:schemeClr val="tx1"/>
                </a:solidFill>
                <a:latin typeface="Arial" panose="020B0604020202020204" pitchFamily="34" charset="0"/>
                <a:cs typeface="Arial" panose="020B0604020202020204" pitchFamily="34" charset="0"/>
              </a:rPr>
              <a:t>) kề dưới nó một hàm </a:t>
            </a:r>
            <a:r>
              <a:rPr lang="vi-VN" altLang="en-US" b="0">
                <a:solidFill>
                  <a:srgbClr val="66FFFF"/>
                </a:solidFill>
                <a:latin typeface="Arial" panose="020B0604020202020204" pitchFamily="34" charset="0"/>
                <a:cs typeface="Arial" panose="020B0604020202020204" pitchFamily="34" charset="0"/>
              </a:rPr>
              <a:t>Request</a:t>
            </a:r>
            <a:r>
              <a:rPr lang="vi-VN" altLang="en-US" b="0">
                <a:solidFill>
                  <a:schemeClr val="tx1"/>
                </a:solidFill>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8068">
                                            <p:txEl>
                                              <p:pRg st="0" end="0"/>
                                            </p:txEl>
                                          </p:spTgt>
                                        </p:tgtEl>
                                        <p:attrNameLst>
                                          <p:attrName>style.visibility</p:attrName>
                                        </p:attrNameLst>
                                      </p:cBhvr>
                                      <p:to>
                                        <p:strVal val="visible"/>
                                      </p:to>
                                    </p:set>
                                    <p:animEffect transition="in" filter="box(out)">
                                      <p:cBhvr>
                                        <p:cTn id="7" dur="500"/>
                                        <p:tgtEl>
                                          <p:spTgt spid="1280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nodeType="clickEffect">
                                  <p:stCondLst>
                                    <p:cond delay="0"/>
                                  </p:stCondLst>
                                  <p:childTnLst>
                                    <p:set>
                                      <p:cBhvr>
                                        <p:cTn id="11" dur="1" fill="hold">
                                          <p:stCondLst>
                                            <p:cond delay="0"/>
                                          </p:stCondLst>
                                        </p:cTn>
                                        <p:tgtEl>
                                          <p:spTgt spid="128050"/>
                                        </p:tgtEl>
                                        <p:attrNameLst>
                                          <p:attrName>style.visibility</p:attrName>
                                        </p:attrNameLst>
                                      </p:cBhvr>
                                      <p:to>
                                        <p:strVal val="visible"/>
                                      </p:to>
                                    </p:set>
                                    <p:anim calcmode="lin" valueType="num">
                                      <p:cBhvr additive="base">
                                        <p:cTn id="12" dur="2000" fill="hold"/>
                                        <p:tgtEl>
                                          <p:spTgt spid="128050"/>
                                        </p:tgtEl>
                                        <p:attrNameLst>
                                          <p:attrName>ppt_x</p:attrName>
                                        </p:attrNameLst>
                                      </p:cBhvr>
                                      <p:tavLst>
                                        <p:tav tm="0">
                                          <p:val>
                                            <p:strVal val="#ppt_x"/>
                                          </p:val>
                                        </p:tav>
                                        <p:tav tm="100000">
                                          <p:val>
                                            <p:strVal val="#ppt_x"/>
                                          </p:val>
                                        </p:tav>
                                      </p:tavLst>
                                    </p:anim>
                                    <p:anim calcmode="lin" valueType="num">
                                      <p:cBhvr additive="base">
                                        <p:cTn id="13" dur="2000" fill="hold"/>
                                        <p:tgtEl>
                                          <p:spTgt spid="128050"/>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8070"/>
                                        </p:tgtEl>
                                        <p:attrNameLst>
                                          <p:attrName>style.visibility</p:attrName>
                                        </p:attrNameLst>
                                      </p:cBhvr>
                                      <p:to>
                                        <p:strVal val="visible"/>
                                      </p:to>
                                    </p:set>
                                    <p:animEffect transition="in" filter="dissolve">
                                      <p:cBhvr>
                                        <p:cTn id="18" dur="500"/>
                                        <p:tgtEl>
                                          <p:spTgt spid="12807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3" presetClass="path" presetSubtype="0" accel="50000" decel="50000" fill="hold" grpId="0" nodeType="clickEffect">
                                  <p:stCondLst>
                                    <p:cond delay="0"/>
                                  </p:stCondLst>
                                  <p:childTnLst>
                                    <p:animMotion origin="layout" path="M -8.76273E-7 -0.00231 L 0.41762 -0.00231 " pathEditMode="relative" rAng="0" ptsTypes="AA">
                                      <p:cBhvr>
                                        <p:cTn id="22" dur="2000" fill="hold"/>
                                        <p:tgtEl>
                                          <p:spTgt spid="128058"/>
                                        </p:tgtEl>
                                        <p:attrNameLst>
                                          <p:attrName>ppt_x</p:attrName>
                                          <p:attrName>ppt_y</p:attrName>
                                        </p:attrNameLst>
                                      </p:cBhvr>
                                      <p:rCtr x="20873" y="0"/>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8071"/>
                                        </p:tgtEl>
                                        <p:attrNameLst>
                                          <p:attrName>style.visibility</p:attrName>
                                        </p:attrNameLst>
                                      </p:cBhvr>
                                      <p:to>
                                        <p:strVal val="visible"/>
                                      </p:to>
                                    </p:set>
                                    <p:animEffect transition="in" filter="dissolve">
                                      <p:cBhvr>
                                        <p:cTn id="27" dur="500"/>
                                        <p:tgtEl>
                                          <p:spTgt spid="1280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28056"/>
                                        </p:tgtEl>
                                        <p:attrNameLst>
                                          <p:attrName>style.visibility</p:attrName>
                                        </p:attrNameLst>
                                      </p:cBhvr>
                                      <p:to>
                                        <p:strVal val="visible"/>
                                      </p:to>
                                    </p:set>
                                    <p:anim calcmode="lin" valueType="num">
                                      <p:cBhvr additive="base">
                                        <p:cTn id="32" dur="2000" fill="hold"/>
                                        <p:tgtEl>
                                          <p:spTgt spid="128056"/>
                                        </p:tgtEl>
                                        <p:attrNameLst>
                                          <p:attrName>ppt_x</p:attrName>
                                        </p:attrNameLst>
                                      </p:cBhvr>
                                      <p:tavLst>
                                        <p:tav tm="0">
                                          <p:val>
                                            <p:strVal val="#ppt_x"/>
                                          </p:val>
                                        </p:tav>
                                        <p:tav tm="100000">
                                          <p:val>
                                            <p:strVal val="#ppt_x"/>
                                          </p:val>
                                        </p:tav>
                                      </p:tavLst>
                                    </p:anim>
                                    <p:anim calcmode="lin" valueType="num">
                                      <p:cBhvr additive="base">
                                        <p:cTn id="33" dur="2000" fill="hold"/>
                                        <p:tgtEl>
                                          <p:spTgt spid="128056"/>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28072"/>
                                        </p:tgtEl>
                                        <p:attrNameLst>
                                          <p:attrName>style.visibility</p:attrName>
                                        </p:attrNameLst>
                                      </p:cBhvr>
                                      <p:to>
                                        <p:strVal val="visible"/>
                                      </p:to>
                                    </p:set>
                                    <p:animEffect transition="in" filter="dissolve">
                                      <p:cBhvr>
                                        <p:cTn id="38" dur="500"/>
                                        <p:tgtEl>
                                          <p:spTgt spid="12807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nodeType="clickEffect">
                                  <p:stCondLst>
                                    <p:cond delay="0"/>
                                  </p:stCondLst>
                                  <p:childTnLst>
                                    <p:set>
                                      <p:cBhvr>
                                        <p:cTn id="42" dur="1" fill="hold">
                                          <p:stCondLst>
                                            <p:cond delay="0"/>
                                          </p:stCondLst>
                                        </p:cTn>
                                        <p:tgtEl>
                                          <p:spTgt spid="128054"/>
                                        </p:tgtEl>
                                        <p:attrNameLst>
                                          <p:attrName>style.visibility</p:attrName>
                                        </p:attrNameLst>
                                      </p:cBhvr>
                                      <p:to>
                                        <p:strVal val="visible"/>
                                      </p:to>
                                    </p:set>
                                    <p:anim calcmode="lin" valueType="num">
                                      <p:cBhvr additive="base">
                                        <p:cTn id="43" dur="2000" fill="hold"/>
                                        <p:tgtEl>
                                          <p:spTgt spid="128054"/>
                                        </p:tgtEl>
                                        <p:attrNameLst>
                                          <p:attrName>ppt_x</p:attrName>
                                        </p:attrNameLst>
                                      </p:cBhvr>
                                      <p:tavLst>
                                        <p:tav tm="0">
                                          <p:val>
                                            <p:strVal val="#ppt_x"/>
                                          </p:val>
                                        </p:tav>
                                        <p:tav tm="100000">
                                          <p:val>
                                            <p:strVal val="#ppt_x"/>
                                          </p:val>
                                        </p:tav>
                                      </p:tavLst>
                                    </p:anim>
                                    <p:anim calcmode="lin" valueType="num">
                                      <p:cBhvr additive="base">
                                        <p:cTn id="44" dur="2000" fill="hold"/>
                                        <p:tgtEl>
                                          <p:spTgt spid="128054"/>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28073"/>
                                        </p:tgtEl>
                                        <p:attrNameLst>
                                          <p:attrName>style.visibility</p:attrName>
                                        </p:attrNameLst>
                                      </p:cBhvr>
                                      <p:to>
                                        <p:strVal val="visible"/>
                                      </p:to>
                                    </p:set>
                                    <p:animEffect transition="in" filter="dissolve">
                                      <p:cBhvr>
                                        <p:cTn id="49" dur="500"/>
                                        <p:tgtEl>
                                          <p:spTgt spid="12807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63" presetClass="path" presetSubtype="0" accel="50000" decel="50000" fill="hold" grpId="0" nodeType="clickEffect">
                                  <p:stCondLst>
                                    <p:cond delay="0"/>
                                  </p:stCondLst>
                                  <p:childTnLst>
                                    <p:animMotion origin="layout" path="M 4.00185E-6 -0.0178 L 0.52129 -0.0178 " pathEditMode="relative" rAng="0" ptsTypes="AA">
                                      <p:cBhvr>
                                        <p:cTn id="53" dur="2000" spd="-100000" fill="hold"/>
                                        <p:tgtEl>
                                          <p:spTgt spid="128059"/>
                                        </p:tgtEl>
                                        <p:attrNameLst>
                                          <p:attrName>ppt_x</p:attrName>
                                          <p:attrName>ppt_y</p:attrName>
                                        </p:attrNameLst>
                                      </p:cBhvr>
                                      <p:rCtr x="26057" y="0"/>
                                    </p:animMotion>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28075"/>
                                        </p:tgtEl>
                                        <p:attrNameLst>
                                          <p:attrName>style.visibility</p:attrName>
                                        </p:attrNameLst>
                                      </p:cBhvr>
                                      <p:to>
                                        <p:strVal val="visible"/>
                                      </p:to>
                                    </p:set>
                                    <p:animEffect transition="in" filter="dissolve">
                                      <p:cBhvr>
                                        <p:cTn id="58" dur="500"/>
                                        <p:tgtEl>
                                          <p:spTgt spid="12807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128052"/>
                                        </p:tgtEl>
                                        <p:attrNameLst>
                                          <p:attrName>style.visibility</p:attrName>
                                        </p:attrNameLst>
                                      </p:cBhvr>
                                      <p:to>
                                        <p:strVal val="visible"/>
                                      </p:to>
                                    </p:set>
                                    <p:anim calcmode="lin" valueType="num">
                                      <p:cBhvr additive="base">
                                        <p:cTn id="63" dur="2000" fill="hold"/>
                                        <p:tgtEl>
                                          <p:spTgt spid="128052"/>
                                        </p:tgtEl>
                                        <p:attrNameLst>
                                          <p:attrName>ppt_x</p:attrName>
                                        </p:attrNameLst>
                                      </p:cBhvr>
                                      <p:tavLst>
                                        <p:tav tm="0">
                                          <p:val>
                                            <p:strVal val="#ppt_x"/>
                                          </p:val>
                                        </p:tav>
                                        <p:tav tm="100000">
                                          <p:val>
                                            <p:strVal val="#ppt_x"/>
                                          </p:val>
                                        </p:tav>
                                      </p:tavLst>
                                    </p:anim>
                                    <p:anim calcmode="lin" valueType="num">
                                      <p:cBhvr additive="base">
                                        <p:cTn id="64" dur="2000" fill="hold"/>
                                        <p:tgtEl>
                                          <p:spTgt spid="128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58" grpId="0" animBg="1"/>
      <p:bldP spid="128059" grpId="0" animBg="1"/>
      <p:bldP spid="128068" grpId="0" build="p" autoUpdateAnimBg="0"/>
      <p:bldP spid="128070" grpId="0"/>
      <p:bldP spid="128071" grpId="0"/>
      <p:bldP spid="128072" grpId="0"/>
      <p:bldP spid="128073" grpId="0"/>
      <p:bldP spid="12807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6" name="Text Box 4">
            <a:extLst>
              <a:ext uri="{FF2B5EF4-FFF2-40B4-BE49-F238E27FC236}">
                <a16:creationId xmlns:a16="http://schemas.microsoft.com/office/drawing/2014/main" id="{443FE18A-1ACD-4ACF-B649-3862FAA7E5EF}"/>
              </a:ext>
            </a:extLst>
          </p:cNvPr>
          <p:cNvSpPr txBox="1">
            <a:spLocks noChangeArrowheads="1"/>
          </p:cNvSpPr>
          <p:nvPr/>
        </p:nvSpPr>
        <p:spPr bwMode="auto">
          <a:xfrm>
            <a:off x="723900" y="928688"/>
            <a:ext cx="8382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just">
              <a:lnSpc>
                <a:spcPct val="120000"/>
              </a:lnSpc>
              <a:spcBef>
                <a:spcPct val="0"/>
              </a:spcBef>
              <a:buClrTx/>
              <a:buSzTx/>
              <a:buFontTx/>
              <a:buNone/>
            </a:pPr>
            <a:r>
              <a:rPr kumimoji="0" lang="en-US" altLang="en-US" sz="2000" b="0">
                <a:latin typeface=".VnArial Narrow" panose="020B7200000000000000" pitchFamily="34" charset="0"/>
              </a:rPr>
              <a:t>  </a:t>
            </a:r>
          </a:p>
        </p:txBody>
      </p:sp>
      <p:sp>
        <p:nvSpPr>
          <p:cNvPr id="13315" name="Rectangle 2">
            <a:extLst>
              <a:ext uri="{FF2B5EF4-FFF2-40B4-BE49-F238E27FC236}">
                <a16:creationId xmlns:a16="http://schemas.microsoft.com/office/drawing/2014/main" id="{D35A5775-7540-42C8-AF32-0F5B60A28469}"/>
              </a:ext>
            </a:extLst>
          </p:cNvPr>
          <p:cNvSpPr>
            <a:spLocks noChangeArrowheads="1"/>
          </p:cNvSpPr>
          <p:nvPr/>
        </p:nvSpPr>
        <p:spPr bwMode="auto">
          <a:xfrm>
            <a:off x="952500" y="762000"/>
            <a:ext cx="8458200"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pPr algn="just"/>
            <a:r>
              <a:rPr lang="vi-VN" altLang="en-US" sz="2000" b="0">
                <a:solidFill>
                  <a:schemeClr val="tx1"/>
                </a:solidFill>
                <a:latin typeface="Arial" panose="020B0604020202020204" pitchFamily="34" charset="0"/>
                <a:cs typeface="Arial" panose="020B0604020202020204" pitchFamily="34" charset="0"/>
              </a:rPr>
              <a:t> Một thực thể ở tầng (N) không thể truyền dữ liệu trực tiếp với một thực thể tầng (N) ở một hệ thống khác mà phải truyền xuống tầng dưới để truyền qua tầng thấp nhất (tầng Vật lý). Khi xuống đến tầng (N-1) dữ liệu được chuyển từ tầng (N) được xem như một đơn vị dữ liệu cho dịch vụ SDU (</a:t>
            </a:r>
            <a:r>
              <a:rPr lang="vi-VN" altLang="en-US" sz="2000" b="0">
                <a:solidFill>
                  <a:srgbClr val="00FF00"/>
                </a:solidFill>
                <a:latin typeface="Arial" panose="020B0604020202020204" pitchFamily="34" charset="0"/>
                <a:cs typeface="Arial" panose="020B0604020202020204" pitchFamily="34" charset="0"/>
              </a:rPr>
              <a:t>Service Data Unit</a:t>
            </a:r>
            <a:r>
              <a:rPr lang="vi-VN" altLang="en-US" sz="2000" b="0">
                <a:solidFill>
                  <a:schemeClr val="tx1"/>
                </a:solidFill>
                <a:latin typeface="Arial" panose="020B0604020202020204" pitchFamily="34" charset="0"/>
                <a:cs typeface="Arial" panose="020B0604020202020204" pitchFamily="34" charset="0"/>
              </a:rPr>
              <a:t>) của tầng (N-1). Phần thông tin điều khiển của tầng (N-1) gọi là (N-1)</a:t>
            </a:r>
            <a:r>
              <a:rPr lang="en-US" altLang="en-US" sz="2000" b="0">
                <a:solidFill>
                  <a:schemeClr val="tx1"/>
                </a:solidFill>
                <a:latin typeface="Arial" panose="020B0604020202020204" pitchFamily="34" charset="0"/>
                <a:cs typeface="Arial" panose="020B0604020202020204" pitchFamily="34" charset="0"/>
              </a:rPr>
              <a:t> </a:t>
            </a:r>
            <a:r>
              <a:rPr lang="vi-VN" altLang="en-US" sz="2000" b="0">
                <a:solidFill>
                  <a:schemeClr val="tx1"/>
                </a:solidFill>
                <a:latin typeface="Arial" panose="020B0604020202020204" pitchFamily="34" charset="0"/>
                <a:cs typeface="Arial" panose="020B0604020202020204" pitchFamily="34" charset="0"/>
              </a:rPr>
              <a:t>PCI (Protocol Control Identifier) được thêm vào đầu (N-1)</a:t>
            </a:r>
            <a:r>
              <a:rPr lang="en-US" altLang="en-US" sz="2000" b="0">
                <a:solidFill>
                  <a:schemeClr val="tx1"/>
                </a:solidFill>
                <a:latin typeface="Arial" panose="020B0604020202020204" pitchFamily="34" charset="0"/>
                <a:cs typeface="Arial" panose="020B0604020202020204" pitchFamily="34" charset="0"/>
              </a:rPr>
              <a:t> </a:t>
            </a:r>
            <a:r>
              <a:rPr lang="vi-VN" altLang="en-US" sz="2000" b="0">
                <a:solidFill>
                  <a:schemeClr val="tx1"/>
                </a:solidFill>
                <a:latin typeface="Arial" panose="020B0604020202020204" pitchFamily="34" charset="0"/>
                <a:cs typeface="Arial" panose="020B0604020202020204" pitchFamily="34" charset="0"/>
              </a:rPr>
              <a:t>SDU để tạo thành (N-1) PDU (Protocol Data Unit). Trong trường hợp (N-1) SDU quá dài thì sẽ được cắt nhỏ thành nhiều đoạn và được bổ sung phần (N-1) PCI ở đầu tạo thành nhiều (N-1) PDU. Trình tự như thế sẽ được tiếp diễn cho tới tầng Vật lý ở đó dữ liệu được truyền qua đường truyền vật lý.</a:t>
            </a:r>
          </a:p>
          <a:p>
            <a:pPr algn="just">
              <a:spcBef>
                <a:spcPts val="600"/>
              </a:spcBef>
            </a:pPr>
            <a:r>
              <a:rPr lang="vi-VN" altLang="en-US" sz="2000" b="0">
                <a:solidFill>
                  <a:schemeClr val="tx1"/>
                </a:solidFill>
                <a:latin typeface="Arial" panose="020B0604020202020204" pitchFamily="34" charset="0"/>
                <a:cs typeface="Arial" panose="020B0604020202020204" pitchFamily="34" charset="0"/>
              </a:rPr>
              <a:t>    Bên hệ thống nhận, trình tự sẽ diễn ra ngược lại. Qua mỗi tầng PCI tương ứng sẽ được phân tích và sau đó cắt bỏ khỏi các PDU trước khi gửi lên các tầng trên. (Cơ chế hoạt động sẽ được trình bày chi tiết ở phần sau) </a:t>
            </a:r>
            <a:endParaRPr lang="en-US" altLang="en-US" sz="2000" b="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1076">
                                            <p:txEl>
                                              <p:pRg st="0" end="0"/>
                                            </p:txEl>
                                          </p:spTgt>
                                        </p:tgtEl>
                                        <p:attrNameLst>
                                          <p:attrName>style.visibility</p:attrName>
                                        </p:attrNameLst>
                                      </p:cBhvr>
                                      <p:to>
                                        <p:strVal val="visible"/>
                                      </p:to>
                                    </p:set>
                                    <p:animEffect transition="in" filter="box(out)">
                                      <p:cBhvr>
                                        <p:cTn id="7" dur="500"/>
                                        <p:tgtEl>
                                          <p:spTgt spid="1310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40" name="Text Box 4">
            <a:extLst>
              <a:ext uri="{FF2B5EF4-FFF2-40B4-BE49-F238E27FC236}">
                <a16:creationId xmlns:a16="http://schemas.microsoft.com/office/drawing/2014/main" id="{D3CCF169-9365-43CB-8757-FF891FB5115D}"/>
              </a:ext>
            </a:extLst>
          </p:cNvPr>
          <p:cNvSpPr txBox="1">
            <a:spLocks noChangeArrowheads="1"/>
          </p:cNvSpPr>
          <p:nvPr/>
        </p:nvSpPr>
        <p:spPr bwMode="auto">
          <a:xfrm>
            <a:off x="638175" y="671513"/>
            <a:ext cx="9001125" cy="337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70000"/>
              </a:lnSpc>
              <a:spcBef>
                <a:spcPct val="50000"/>
              </a:spcBef>
              <a:buClrTx/>
              <a:buSzTx/>
              <a:buFontTx/>
              <a:buNone/>
            </a:pPr>
            <a:r>
              <a:rPr kumimoji="0" lang="en-US" altLang="en-US" sz="2200" dirty="0">
                <a:solidFill>
                  <a:srgbClr val="FF0000"/>
                </a:solidFill>
                <a:latin typeface="Arial" panose="020B0604020202020204" pitchFamily="34" charset="0"/>
                <a:cs typeface="Arial" panose="020B0604020202020204" pitchFamily="34" charset="0"/>
              </a:rPr>
              <a:t>I.2. </a:t>
            </a:r>
            <a:r>
              <a:rPr kumimoji="0" lang="en-US" altLang="en-US" sz="2200" dirty="0" err="1">
                <a:solidFill>
                  <a:srgbClr val="FF0000"/>
                </a:solidFill>
                <a:latin typeface="Arial" panose="020B0604020202020204" pitchFamily="34" charset="0"/>
                <a:cs typeface="Arial" panose="020B0604020202020204" pitchFamily="34" charset="0"/>
              </a:rPr>
              <a:t>Mô</a:t>
            </a:r>
            <a:r>
              <a:rPr kumimoji="0" lang="en-US" altLang="en-US" sz="2200" dirty="0">
                <a:solidFill>
                  <a:srgbClr val="FF0000"/>
                </a:solidFill>
                <a:latin typeface="Arial" panose="020B0604020202020204" pitchFamily="34" charset="0"/>
                <a:cs typeface="Arial" panose="020B0604020202020204" pitchFamily="34" charset="0"/>
              </a:rPr>
              <a:t> </a:t>
            </a:r>
            <a:r>
              <a:rPr kumimoji="0" lang="en-US" altLang="en-US" sz="2200" dirty="0" err="1">
                <a:solidFill>
                  <a:srgbClr val="FF0000"/>
                </a:solidFill>
                <a:latin typeface="Arial" panose="020B0604020202020204" pitchFamily="34" charset="0"/>
                <a:cs typeface="Arial" panose="020B0604020202020204" pitchFamily="34" charset="0"/>
              </a:rPr>
              <a:t>hình</a:t>
            </a:r>
            <a:r>
              <a:rPr kumimoji="0" lang="en-US" altLang="en-US" sz="2200" dirty="0">
                <a:solidFill>
                  <a:srgbClr val="FF0000"/>
                </a:solidFill>
                <a:latin typeface="Arial" panose="020B0604020202020204" pitchFamily="34" charset="0"/>
                <a:cs typeface="Arial" panose="020B0604020202020204" pitchFamily="34" charset="0"/>
              </a:rPr>
              <a:t> OSI- 7 </a:t>
            </a:r>
            <a:r>
              <a:rPr kumimoji="0" lang="en-US" altLang="en-US" sz="2200" dirty="0" err="1">
                <a:solidFill>
                  <a:srgbClr val="FF0000"/>
                </a:solidFill>
                <a:latin typeface="Arial" panose="020B0604020202020204" pitchFamily="34" charset="0"/>
                <a:cs typeface="Arial" panose="020B0604020202020204" pitchFamily="34" charset="0"/>
              </a:rPr>
              <a:t>tầng</a:t>
            </a:r>
            <a:endParaRPr kumimoji="0" lang="en-US" altLang="en-US" sz="2200" dirty="0">
              <a:solidFill>
                <a:srgbClr val="FF0000"/>
              </a:solidFill>
              <a:latin typeface="Arial" panose="020B0604020202020204" pitchFamily="34" charset="0"/>
              <a:cs typeface="Arial" panose="020B0604020202020204" pitchFamily="34" charset="0"/>
            </a:endParaRPr>
          </a:p>
        </p:txBody>
      </p:sp>
      <p:sp>
        <p:nvSpPr>
          <p:cNvPr id="116741" name="Text Box 5">
            <a:extLst>
              <a:ext uri="{FF2B5EF4-FFF2-40B4-BE49-F238E27FC236}">
                <a16:creationId xmlns:a16="http://schemas.microsoft.com/office/drawing/2014/main" id="{6B27919F-477E-4C74-AA51-0B42B582604F}"/>
              </a:ext>
            </a:extLst>
          </p:cNvPr>
          <p:cNvSpPr txBox="1">
            <a:spLocks noChangeArrowheads="1"/>
          </p:cNvSpPr>
          <p:nvPr/>
        </p:nvSpPr>
        <p:spPr bwMode="auto">
          <a:xfrm>
            <a:off x="571500" y="1058863"/>
            <a:ext cx="9296400"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pPr algn="just"/>
            <a:r>
              <a:rPr lang="en-US" altLang="en-US" sz="2300" b="0" dirty="0">
                <a:solidFill>
                  <a:schemeClr val="tx1"/>
                </a:solidFill>
                <a:latin typeface="Arial" panose="020B0604020202020204" pitchFamily="34" charset="0"/>
                <a:cs typeface="Arial" panose="020B0604020202020204" pitchFamily="34" charset="0"/>
              </a:rPr>
              <a:t> </a:t>
            </a:r>
            <a:r>
              <a:rPr lang="vi-VN" altLang="en-US" sz="2000" b="0" dirty="0">
                <a:solidFill>
                  <a:schemeClr val="tx1"/>
                </a:solidFill>
                <a:latin typeface="Arial" panose="020B0604020202020204" pitchFamily="34" charset="0"/>
                <a:cs typeface="Arial" panose="020B0604020202020204" pitchFamily="34" charset="0"/>
              </a:rPr>
              <a:t>Kiến trúc phân tầng được đề cập như là một trong quan điểm chủ đạo trong việc xây dựng hệ thống giao thức. Trong thực tế việc xây dựng hệ thống giao thức cần cụ thể và chi tiết hơn.Vì lý do đó tổ chức tiêu chuẩn hoá quốc tế ISO (International Organization for Standardization) đã thành lập một tiểu ban xây dựng các khung tiêu chuẩn về kiến trúc mạng vào năm 1974. Kết quả là năm 1984 đã xây dựng xong </a:t>
            </a:r>
            <a:r>
              <a:rPr lang="vi-VN" altLang="en-US" sz="2000" b="0" i="1" dirty="0">
                <a:solidFill>
                  <a:schemeClr val="tx1"/>
                </a:solidFill>
                <a:latin typeface="Arial" panose="020B0604020202020204" pitchFamily="34" charset="0"/>
                <a:cs typeface="Arial" panose="020B0604020202020204" pitchFamily="34" charset="0"/>
              </a:rPr>
              <a:t>Mô hình tham chiếu cho việc kết nối các hệ thống mở ( </a:t>
            </a:r>
            <a:r>
              <a:rPr lang="vi-VN" altLang="en-US" sz="2000" b="0" i="1" dirty="0">
                <a:solidFill>
                  <a:srgbClr val="00FF00"/>
                </a:solidFill>
                <a:latin typeface="Arial" panose="020B0604020202020204" pitchFamily="34" charset="0"/>
                <a:cs typeface="Arial" panose="020B0604020202020204" pitchFamily="34" charset="0"/>
              </a:rPr>
              <a:t>Reference Model for Open Systems Interconnection</a:t>
            </a:r>
            <a:r>
              <a:rPr lang="vi-VN" altLang="en-US" sz="2000" b="0" i="1" dirty="0">
                <a:solidFill>
                  <a:schemeClr val="tx1"/>
                </a:solidFill>
                <a:latin typeface="Arial" panose="020B0604020202020204" pitchFamily="34" charset="0"/>
                <a:cs typeface="Arial" panose="020B0604020202020204" pitchFamily="34" charset="0"/>
              </a:rPr>
              <a:t>).</a:t>
            </a:r>
          </a:p>
          <a:p>
            <a:pPr algn="just">
              <a:spcBef>
                <a:spcPts val="600"/>
              </a:spcBef>
            </a:pPr>
            <a:r>
              <a:rPr lang="vi-VN" altLang="en-US" sz="2000" b="0" dirty="0">
                <a:solidFill>
                  <a:schemeClr val="tx1"/>
                </a:solidFill>
                <a:latin typeface="Arial" panose="020B0604020202020204" pitchFamily="34" charset="0"/>
                <a:cs typeface="Arial" panose="020B0604020202020204" pitchFamily="34" charset="0"/>
              </a:rPr>
              <a:t>Mô hình OSI được xây dựng gồm 7 tầng giao thức, hệ thống này được xây dựng theo các nguyên tắc sau: </a:t>
            </a:r>
          </a:p>
          <a:p>
            <a:pPr algn="just">
              <a:buClr>
                <a:srgbClr val="00FF00"/>
              </a:buClr>
              <a:buFont typeface="Wingdings" panose="05000000000000000000" pitchFamily="2" charset="2"/>
              <a:buChar char="ü"/>
            </a:pPr>
            <a:r>
              <a:rPr lang="en-US" altLang="en-US" sz="2000" b="0" dirty="0">
                <a:solidFill>
                  <a:schemeClr val="tx1"/>
                </a:solidFill>
                <a:latin typeface="Arial" panose="020B0604020202020204" pitchFamily="34" charset="0"/>
                <a:cs typeface="Arial" panose="020B0604020202020204" pitchFamily="34" charset="0"/>
              </a:rPr>
              <a:t> </a:t>
            </a:r>
            <a:r>
              <a:rPr lang="vi-VN" altLang="en-US" sz="2000" b="0" dirty="0">
                <a:solidFill>
                  <a:schemeClr val="tx1"/>
                </a:solidFill>
                <a:latin typeface="Arial" panose="020B0604020202020204" pitchFamily="34" charset="0"/>
                <a:cs typeface="Arial" panose="020B0604020202020204" pitchFamily="34" charset="0"/>
              </a:rPr>
              <a:t>Các tầng có tính độc lập tương đối với nhau thực hiện các chức năng riêng biệt</a:t>
            </a:r>
          </a:p>
          <a:p>
            <a:pPr algn="just">
              <a:buClr>
                <a:srgbClr val="00FF00"/>
              </a:buClr>
              <a:buFont typeface="Wingdings" panose="05000000000000000000" pitchFamily="2" charset="2"/>
              <a:buChar char="ü"/>
            </a:pPr>
            <a:r>
              <a:rPr lang="en-US" altLang="en-US" sz="2000" b="0" dirty="0">
                <a:solidFill>
                  <a:schemeClr val="tx1"/>
                </a:solidFill>
                <a:latin typeface="Arial" panose="020B0604020202020204" pitchFamily="34" charset="0"/>
                <a:cs typeface="Arial" panose="020B0604020202020204" pitchFamily="34" charset="0"/>
              </a:rPr>
              <a:t> </a:t>
            </a:r>
            <a:r>
              <a:rPr lang="vi-VN" altLang="en-US" sz="2000" b="0" dirty="0">
                <a:solidFill>
                  <a:schemeClr val="tx1"/>
                </a:solidFill>
                <a:latin typeface="Arial" panose="020B0604020202020204" pitchFamily="34" charset="0"/>
                <a:cs typeface="Arial" panose="020B0604020202020204" pitchFamily="34" charset="0"/>
              </a:rPr>
              <a:t>Cho phép thay đổi chức năng hoặc giao thức trong một tầng không làm ảnh hưởng đến các tầng khác.</a:t>
            </a:r>
          </a:p>
          <a:p>
            <a:pPr algn="just">
              <a:buClr>
                <a:srgbClr val="00FF00"/>
              </a:buClr>
              <a:buFont typeface="Wingdings" panose="05000000000000000000" pitchFamily="2" charset="2"/>
              <a:buChar char="ü"/>
            </a:pP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Có</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thể</a:t>
            </a:r>
            <a:r>
              <a:rPr lang="en-US" altLang="en-US" sz="2000" b="0" dirty="0">
                <a:solidFill>
                  <a:schemeClr val="tx1"/>
                </a:solidFill>
                <a:latin typeface="Arial" panose="020B0604020202020204" pitchFamily="34" charset="0"/>
                <a:cs typeface="Arial" panose="020B0604020202020204" pitchFamily="34" charset="0"/>
              </a:rPr>
              <a:t> chia </a:t>
            </a:r>
            <a:r>
              <a:rPr lang="en-US" altLang="en-US" sz="2000" b="0" dirty="0" err="1">
                <a:solidFill>
                  <a:schemeClr val="tx1"/>
                </a:solidFill>
                <a:latin typeface="Arial" panose="020B0604020202020204" pitchFamily="34" charset="0"/>
                <a:cs typeface="Arial" panose="020B0604020202020204" pitchFamily="34" charset="0"/>
              </a:rPr>
              <a:t>một</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tầng</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thành</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các</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tầng</a:t>
            </a:r>
            <a:r>
              <a:rPr lang="en-US" altLang="en-US" sz="2000" b="0" dirty="0">
                <a:solidFill>
                  <a:schemeClr val="tx1"/>
                </a:solidFill>
                <a:latin typeface="Arial" panose="020B0604020202020204" pitchFamily="34" charset="0"/>
                <a:cs typeface="Arial" panose="020B0604020202020204" pitchFamily="34" charset="0"/>
              </a:rPr>
              <a:t> con </a:t>
            </a:r>
            <a:r>
              <a:rPr lang="en-US" altLang="en-US" sz="2000" b="0" dirty="0" err="1">
                <a:solidFill>
                  <a:schemeClr val="tx1"/>
                </a:solidFill>
                <a:latin typeface="Arial" panose="020B0604020202020204" pitchFamily="34" charset="0"/>
                <a:cs typeface="Arial" panose="020B0604020202020204" pitchFamily="34" charset="0"/>
              </a:rPr>
              <a:t>khi</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cần</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thiết</a:t>
            </a:r>
            <a:r>
              <a:rPr lang="en-US" altLang="en-US" sz="2000" b="0" dirty="0">
                <a:solidFill>
                  <a:schemeClr val="tx1"/>
                </a:solidFill>
                <a:latin typeface="Arial" panose="020B0604020202020204" pitchFamily="34" charset="0"/>
                <a:cs typeface="Arial" panose="020B0604020202020204" pitchFamily="34" charset="0"/>
              </a:rPr>
              <a:t>.</a:t>
            </a:r>
          </a:p>
          <a:p>
            <a:pPr algn="just">
              <a:buClr>
                <a:srgbClr val="00FF00"/>
              </a:buClr>
              <a:buFont typeface="Wingdings" panose="05000000000000000000" pitchFamily="2" charset="2"/>
              <a:buChar char="ü"/>
            </a:pPr>
            <a:r>
              <a:rPr lang="en-US" altLang="en-US" sz="2000" b="0" dirty="0">
                <a:solidFill>
                  <a:schemeClr val="tx1"/>
                </a:solidFill>
                <a:latin typeface="Arial" panose="020B0604020202020204" pitchFamily="34" charset="0"/>
                <a:cs typeface="Arial" panose="020B0604020202020204" pitchFamily="34" charset="0"/>
              </a:rPr>
              <a:t> Cho </a:t>
            </a:r>
            <a:r>
              <a:rPr lang="en-US" altLang="en-US" sz="2000" b="0" dirty="0" err="1">
                <a:solidFill>
                  <a:schemeClr val="tx1"/>
                </a:solidFill>
                <a:latin typeface="Arial" panose="020B0604020202020204" pitchFamily="34" charset="0"/>
                <a:cs typeface="Arial" panose="020B0604020202020204" pitchFamily="34" charset="0"/>
              </a:rPr>
              <a:t>phép</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huỷ</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bỏ</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các</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tầng</a:t>
            </a:r>
            <a:r>
              <a:rPr lang="en-US" altLang="en-US" sz="2000" b="0" dirty="0">
                <a:solidFill>
                  <a:schemeClr val="tx1"/>
                </a:solidFill>
                <a:latin typeface="Arial" panose="020B0604020202020204" pitchFamily="34" charset="0"/>
                <a:cs typeface="Arial" panose="020B0604020202020204" pitchFamily="34" charset="0"/>
              </a:rPr>
              <a:t> con </a:t>
            </a:r>
            <a:r>
              <a:rPr lang="en-US" altLang="en-US" sz="2000" b="0" dirty="0" err="1">
                <a:solidFill>
                  <a:schemeClr val="tx1"/>
                </a:solidFill>
                <a:latin typeface="Arial" panose="020B0604020202020204" pitchFamily="34" charset="0"/>
                <a:cs typeface="Arial" panose="020B0604020202020204" pitchFamily="34" charset="0"/>
              </a:rPr>
              <a:t>nếu</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thấy</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không</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cần</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thiết</a:t>
            </a:r>
            <a:r>
              <a:rPr lang="en-US" altLang="en-US" sz="2000" b="0" dirty="0">
                <a:solidFill>
                  <a:schemeClr val="tx1"/>
                </a:solidFill>
                <a:latin typeface="Arial" panose="020B0604020202020204" pitchFamily="34" charset="0"/>
                <a:cs typeface="Arial" panose="020B0604020202020204" pitchFamily="34" charset="0"/>
              </a:rPr>
              <a:t>.</a:t>
            </a:r>
          </a:p>
          <a:p>
            <a:pPr algn="just">
              <a:buClr>
                <a:srgbClr val="00FF00"/>
              </a:buClr>
              <a:buFont typeface="Wingdings" panose="05000000000000000000" pitchFamily="2" charset="2"/>
              <a:buChar char="ü"/>
            </a:pPr>
            <a:r>
              <a:rPr lang="en-US" altLang="en-US" sz="2000" b="0" dirty="0">
                <a:solidFill>
                  <a:schemeClr val="tx1"/>
                </a:solidFill>
                <a:latin typeface="Arial" panose="020B0604020202020204" pitchFamily="34" charset="0"/>
                <a:cs typeface="Arial" panose="020B0604020202020204" pitchFamily="34" charset="0"/>
              </a:rPr>
              <a:t> </a:t>
            </a:r>
            <a:r>
              <a:rPr lang="vi-VN" altLang="en-US" sz="2000" b="0" dirty="0">
                <a:solidFill>
                  <a:schemeClr val="tx1"/>
                </a:solidFill>
                <a:latin typeface="Arial" panose="020B0604020202020204" pitchFamily="34" charset="0"/>
                <a:cs typeface="Arial" panose="020B0604020202020204" pitchFamily="34" charset="0"/>
              </a:rPr>
              <a:t>Bảo đảm liên kết cho nhiều hệ thống mạng khác nhau </a:t>
            </a:r>
          </a:p>
          <a:p>
            <a:pPr algn="just">
              <a:buClr>
                <a:srgbClr val="00FF00"/>
              </a:buClr>
              <a:buFont typeface="Wingdings" panose="05000000000000000000" pitchFamily="2" charset="2"/>
              <a:buChar char="ü"/>
            </a:pPr>
            <a:r>
              <a:rPr lang="en-US" altLang="en-US" sz="2000" b="0" dirty="0">
                <a:solidFill>
                  <a:schemeClr val="tx1"/>
                </a:solidFill>
                <a:latin typeface="Arial" panose="020B0604020202020204" pitchFamily="34" charset="0"/>
                <a:cs typeface="Arial" panose="020B0604020202020204" pitchFamily="34" charset="0"/>
              </a:rPr>
              <a:t> </a:t>
            </a:r>
            <a:r>
              <a:rPr lang="vi-VN" altLang="en-US" sz="2000" b="0" dirty="0">
                <a:solidFill>
                  <a:schemeClr val="tx1"/>
                </a:solidFill>
                <a:latin typeface="Arial" panose="020B0604020202020204" pitchFamily="34" charset="0"/>
                <a:cs typeface="Arial" panose="020B0604020202020204" pitchFamily="34" charset="0"/>
              </a:rPr>
              <a:t>Thích ứng với nhu cầu phát triển các công nghệ mới trong tương lai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checkerboard(across)">
                                      <p:cBhvr>
                                        <p:cTn id="7" dur="500"/>
                                        <p:tgtEl>
                                          <p:spTgt spid="1167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6741">
                                            <p:txEl>
                                              <p:pRg st="0" end="0"/>
                                            </p:txEl>
                                          </p:spTgt>
                                        </p:tgtEl>
                                        <p:attrNameLst>
                                          <p:attrName>style.visibility</p:attrName>
                                        </p:attrNameLst>
                                      </p:cBhvr>
                                      <p:to>
                                        <p:strVal val="visible"/>
                                      </p:to>
                                    </p:set>
                                    <p:animEffect transition="in" filter="box(out)">
                                      <p:cBhvr>
                                        <p:cTn id="12" dur="500"/>
                                        <p:tgtEl>
                                          <p:spTgt spid="11674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6741">
                                            <p:txEl>
                                              <p:pRg st="1" end="1"/>
                                            </p:txEl>
                                          </p:spTgt>
                                        </p:tgtEl>
                                        <p:attrNameLst>
                                          <p:attrName>style.visibility</p:attrName>
                                        </p:attrNameLst>
                                      </p:cBhvr>
                                      <p:to>
                                        <p:strVal val="visible"/>
                                      </p:to>
                                    </p:set>
                                    <p:animEffect transition="in" filter="box(out)">
                                      <p:cBhvr>
                                        <p:cTn id="17" dur="500"/>
                                        <p:tgtEl>
                                          <p:spTgt spid="11674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6741">
                                            <p:txEl>
                                              <p:pRg st="2" end="2"/>
                                            </p:txEl>
                                          </p:spTgt>
                                        </p:tgtEl>
                                        <p:attrNameLst>
                                          <p:attrName>style.visibility</p:attrName>
                                        </p:attrNameLst>
                                      </p:cBhvr>
                                      <p:to>
                                        <p:strVal val="visible"/>
                                      </p:to>
                                    </p:set>
                                    <p:animEffect transition="in" filter="box(out)">
                                      <p:cBhvr>
                                        <p:cTn id="22" dur="500"/>
                                        <p:tgtEl>
                                          <p:spTgt spid="11674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6741">
                                            <p:txEl>
                                              <p:pRg st="3" end="3"/>
                                            </p:txEl>
                                          </p:spTgt>
                                        </p:tgtEl>
                                        <p:attrNameLst>
                                          <p:attrName>style.visibility</p:attrName>
                                        </p:attrNameLst>
                                      </p:cBhvr>
                                      <p:to>
                                        <p:strVal val="visible"/>
                                      </p:to>
                                    </p:set>
                                    <p:animEffect transition="in" filter="box(out)">
                                      <p:cBhvr>
                                        <p:cTn id="27" dur="500"/>
                                        <p:tgtEl>
                                          <p:spTgt spid="11674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16741">
                                            <p:txEl>
                                              <p:pRg st="4" end="4"/>
                                            </p:txEl>
                                          </p:spTgt>
                                        </p:tgtEl>
                                        <p:attrNameLst>
                                          <p:attrName>style.visibility</p:attrName>
                                        </p:attrNameLst>
                                      </p:cBhvr>
                                      <p:to>
                                        <p:strVal val="visible"/>
                                      </p:to>
                                    </p:set>
                                    <p:animEffect transition="in" filter="box(out)">
                                      <p:cBhvr>
                                        <p:cTn id="32" dur="500"/>
                                        <p:tgtEl>
                                          <p:spTgt spid="11674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16741">
                                            <p:txEl>
                                              <p:pRg st="5" end="5"/>
                                            </p:txEl>
                                          </p:spTgt>
                                        </p:tgtEl>
                                        <p:attrNameLst>
                                          <p:attrName>style.visibility</p:attrName>
                                        </p:attrNameLst>
                                      </p:cBhvr>
                                      <p:to>
                                        <p:strVal val="visible"/>
                                      </p:to>
                                    </p:set>
                                    <p:animEffect transition="in" filter="box(out)">
                                      <p:cBhvr>
                                        <p:cTn id="37" dur="500"/>
                                        <p:tgtEl>
                                          <p:spTgt spid="11674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16741">
                                            <p:txEl>
                                              <p:pRg st="6" end="6"/>
                                            </p:txEl>
                                          </p:spTgt>
                                        </p:tgtEl>
                                        <p:attrNameLst>
                                          <p:attrName>style.visibility</p:attrName>
                                        </p:attrNameLst>
                                      </p:cBhvr>
                                      <p:to>
                                        <p:strVal val="visible"/>
                                      </p:to>
                                    </p:set>
                                    <p:animEffect transition="in" filter="box(out)">
                                      <p:cBhvr>
                                        <p:cTn id="42" dur="500"/>
                                        <p:tgtEl>
                                          <p:spTgt spid="116741">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16741">
                                            <p:txEl>
                                              <p:pRg st="7" end="7"/>
                                            </p:txEl>
                                          </p:spTgt>
                                        </p:tgtEl>
                                        <p:attrNameLst>
                                          <p:attrName>style.visibility</p:attrName>
                                        </p:attrNameLst>
                                      </p:cBhvr>
                                      <p:to>
                                        <p:strVal val="visible"/>
                                      </p:to>
                                    </p:set>
                                    <p:animEffect transition="in" filter="box(out)">
                                      <p:cBhvr>
                                        <p:cTn id="47" dur="500"/>
                                        <p:tgtEl>
                                          <p:spTgt spid="11674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autoUpdateAnimBg="0"/>
      <p:bldP spid="11674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6" name="Text Box 2">
            <a:extLst>
              <a:ext uri="{FF2B5EF4-FFF2-40B4-BE49-F238E27FC236}">
                <a16:creationId xmlns:a16="http://schemas.microsoft.com/office/drawing/2014/main" id="{9FA8CF0D-F99E-4C85-9303-30991EEAAC5D}"/>
              </a:ext>
            </a:extLst>
          </p:cNvPr>
          <p:cNvSpPr txBox="1">
            <a:spLocks noChangeArrowheads="1"/>
          </p:cNvSpPr>
          <p:nvPr/>
        </p:nvSpPr>
        <p:spPr bwMode="auto">
          <a:xfrm>
            <a:off x="3086100" y="3471863"/>
            <a:ext cx="457200" cy="36512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600">
                <a:solidFill>
                  <a:srgbClr val="FFFF66"/>
                </a:solidFill>
                <a:latin typeface="Black"/>
              </a:rPr>
              <a:t>Ht</a:t>
            </a:r>
          </a:p>
        </p:txBody>
      </p:sp>
      <p:sp>
        <p:nvSpPr>
          <p:cNvPr id="139267" name="Text Box 3">
            <a:extLst>
              <a:ext uri="{FF2B5EF4-FFF2-40B4-BE49-F238E27FC236}">
                <a16:creationId xmlns:a16="http://schemas.microsoft.com/office/drawing/2014/main" id="{9AC8320C-980F-4A67-86C3-0D91165D0D55}"/>
              </a:ext>
            </a:extLst>
          </p:cNvPr>
          <p:cNvSpPr txBox="1">
            <a:spLocks noChangeArrowheads="1"/>
          </p:cNvSpPr>
          <p:nvPr/>
        </p:nvSpPr>
        <p:spPr bwMode="auto">
          <a:xfrm>
            <a:off x="1257300" y="4543425"/>
            <a:ext cx="228600" cy="366713"/>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600" b="0">
                <a:solidFill>
                  <a:schemeClr val="bg2"/>
                </a:solidFill>
                <a:latin typeface=".VnBlack" panose="020B7200000000000000" pitchFamily="34" charset="0"/>
              </a:rPr>
              <a:t>T</a:t>
            </a:r>
          </a:p>
        </p:txBody>
      </p:sp>
      <p:sp>
        <p:nvSpPr>
          <p:cNvPr id="139268" name="Text Box 4">
            <a:extLst>
              <a:ext uri="{FF2B5EF4-FFF2-40B4-BE49-F238E27FC236}">
                <a16:creationId xmlns:a16="http://schemas.microsoft.com/office/drawing/2014/main" id="{E547BDF6-B015-41ED-AD6F-3A993420A9F3}"/>
              </a:ext>
            </a:extLst>
          </p:cNvPr>
          <p:cNvSpPr txBox="1">
            <a:spLocks noChangeArrowheads="1"/>
          </p:cNvSpPr>
          <p:nvPr/>
        </p:nvSpPr>
        <p:spPr bwMode="auto">
          <a:xfrm>
            <a:off x="4024313" y="4529138"/>
            <a:ext cx="547687" cy="366712"/>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600">
                <a:solidFill>
                  <a:schemeClr val="bg2"/>
                </a:solidFill>
                <a:latin typeface="Black"/>
              </a:rPr>
              <a:t>Hd</a:t>
            </a:r>
          </a:p>
        </p:txBody>
      </p:sp>
      <p:sp>
        <p:nvSpPr>
          <p:cNvPr id="139269" name="Text Box 5">
            <a:extLst>
              <a:ext uri="{FF2B5EF4-FFF2-40B4-BE49-F238E27FC236}">
                <a16:creationId xmlns:a16="http://schemas.microsoft.com/office/drawing/2014/main" id="{2ADD6ADF-BF22-46A4-BC2D-CBCC9D39A69A}"/>
              </a:ext>
            </a:extLst>
          </p:cNvPr>
          <p:cNvSpPr txBox="1">
            <a:spLocks noChangeArrowheads="1"/>
          </p:cNvSpPr>
          <p:nvPr/>
        </p:nvSpPr>
        <p:spPr bwMode="auto">
          <a:xfrm>
            <a:off x="3529013" y="3976688"/>
            <a:ext cx="547687" cy="3667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600">
                <a:solidFill>
                  <a:schemeClr val="bg2"/>
                </a:solidFill>
                <a:latin typeface="Black"/>
              </a:rPr>
              <a:t>Hn</a:t>
            </a:r>
          </a:p>
        </p:txBody>
      </p:sp>
      <p:sp>
        <p:nvSpPr>
          <p:cNvPr id="139270" name="Text Box 6">
            <a:extLst>
              <a:ext uri="{FF2B5EF4-FFF2-40B4-BE49-F238E27FC236}">
                <a16:creationId xmlns:a16="http://schemas.microsoft.com/office/drawing/2014/main" id="{BF40886F-8CF5-4F8A-86EA-A45AD816284D}"/>
              </a:ext>
            </a:extLst>
          </p:cNvPr>
          <p:cNvSpPr txBox="1">
            <a:spLocks noChangeArrowheads="1"/>
          </p:cNvSpPr>
          <p:nvPr/>
        </p:nvSpPr>
        <p:spPr bwMode="auto">
          <a:xfrm>
            <a:off x="2676525" y="2924175"/>
            <a:ext cx="457200" cy="3651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600">
                <a:solidFill>
                  <a:srgbClr val="3333FF"/>
                </a:solidFill>
                <a:latin typeface="Black"/>
              </a:rPr>
              <a:t>Hs</a:t>
            </a:r>
          </a:p>
        </p:txBody>
      </p:sp>
      <p:sp>
        <p:nvSpPr>
          <p:cNvPr id="139271" name="Text Box 7">
            <a:extLst>
              <a:ext uri="{FF2B5EF4-FFF2-40B4-BE49-F238E27FC236}">
                <a16:creationId xmlns:a16="http://schemas.microsoft.com/office/drawing/2014/main" id="{CFC290C1-56BD-4E8E-A15A-431BDAE6663E}"/>
              </a:ext>
            </a:extLst>
          </p:cNvPr>
          <p:cNvSpPr txBox="1">
            <a:spLocks noChangeArrowheads="1"/>
          </p:cNvSpPr>
          <p:nvPr/>
        </p:nvSpPr>
        <p:spPr bwMode="auto">
          <a:xfrm>
            <a:off x="2205038" y="2395538"/>
            <a:ext cx="503237" cy="365125"/>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600">
                <a:latin typeface="Black"/>
              </a:rPr>
              <a:t>Hp</a:t>
            </a:r>
          </a:p>
        </p:txBody>
      </p:sp>
      <p:sp>
        <p:nvSpPr>
          <p:cNvPr id="139272" name="Text Box 8">
            <a:extLst>
              <a:ext uri="{FF2B5EF4-FFF2-40B4-BE49-F238E27FC236}">
                <a16:creationId xmlns:a16="http://schemas.microsoft.com/office/drawing/2014/main" id="{09679E7A-08BF-4598-85B1-F68FB70E60F9}"/>
              </a:ext>
            </a:extLst>
          </p:cNvPr>
          <p:cNvSpPr txBox="1">
            <a:spLocks noChangeArrowheads="1"/>
          </p:cNvSpPr>
          <p:nvPr/>
        </p:nvSpPr>
        <p:spPr bwMode="auto">
          <a:xfrm>
            <a:off x="1485900" y="1878013"/>
            <a:ext cx="712788" cy="365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600">
                <a:solidFill>
                  <a:srgbClr val="FF0066"/>
                </a:solidFill>
                <a:latin typeface="Black"/>
              </a:rPr>
              <a:t>Data</a:t>
            </a:r>
          </a:p>
        </p:txBody>
      </p:sp>
      <p:sp>
        <p:nvSpPr>
          <p:cNvPr id="15369" name="Text Box 9">
            <a:extLst>
              <a:ext uri="{FF2B5EF4-FFF2-40B4-BE49-F238E27FC236}">
                <a16:creationId xmlns:a16="http://schemas.microsoft.com/office/drawing/2014/main" id="{C2E771FB-E812-413E-BA0B-3D2CDD17E905}"/>
              </a:ext>
            </a:extLst>
          </p:cNvPr>
          <p:cNvSpPr txBox="1">
            <a:spLocks noChangeArrowheads="1"/>
          </p:cNvSpPr>
          <p:nvPr/>
        </p:nvSpPr>
        <p:spPr bwMode="auto">
          <a:xfrm>
            <a:off x="3238500" y="5791200"/>
            <a:ext cx="2632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000">
                <a:latin typeface="Arial" panose="020B0604020202020204" pitchFamily="34" charset="0"/>
                <a:cs typeface="Arial" panose="020B0604020202020204" pitchFamily="34" charset="0"/>
              </a:rPr>
              <a:t>Đường truyền vật lý</a:t>
            </a:r>
            <a:endParaRPr kumimoji="0" lang="en-US" altLang="en-US" sz="2000" b="0">
              <a:latin typeface=".VnBlack" panose="020B7200000000000000" pitchFamily="34" charset="0"/>
            </a:endParaRPr>
          </a:p>
        </p:txBody>
      </p:sp>
      <p:sp>
        <p:nvSpPr>
          <p:cNvPr id="15370" name="Text Box 10">
            <a:extLst>
              <a:ext uri="{FF2B5EF4-FFF2-40B4-BE49-F238E27FC236}">
                <a16:creationId xmlns:a16="http://schemas.microsoft.com/office/drawing/2014/main" id="{C22C7125-CBC1-435D-8182-9EFF113862C7}"/>
              </a:ext>
            </a:extLst>
          </p:cNvPr>
          <p:cNvSpPr txBox="1">
            <a:spLocks noChangeArrowheads="1"/>
          </p:cNvSpPr>
          <p:nvPr/>
        </p:nvSpPr>
        <p:spPr bwMode="auto">
          <a:xfrm>
            <a:off x="509588" y="5062538"/>
            <a:ext cx="639762" cy="36512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b="0">
                <a:latin typeface=".VnBlack" panose="020B7200000000000000" pitchFamily="34" charset="0"/>
              </a:rPr>
              <a:t>Ph</a:t>
            </a:r>
          </a:p>
        </p:txBody>
      </p:sp>
      <p:sp>
        <p:nvSpPr>
          <p:cNvPr id="15371" name="Text Box 11">
            <a:extLst>
              <a:ext uri="{FF2B5EF4-FFF2-40B4-BE49-F238E27FC236}">
                <a16:creationId xmlns:a16="http://schemas.microsoft.com/office/drawing/2014/main" id="{B2B130B4-756F-4CAF-AB6B-C80A5A51C218}"/>
              </a:ext>
            </a:extLst>
          </p:cNvPr>
          <p:cNvSpPr txBox="1">
            <a:spLocks noChangeArrowheads="1"/>
          </p:cNvSpPr>
          <p:nvPr/>
        </p:nvSpPr>
        <p:spPr bwMode="auto">
          <a:xfrm>
            <a:off x="495300" y="4529138"/>
            <a:ext cx="639763" cy="365125"/>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b="0">
                <a:solidFill>
                  <a:schemeClr val="bg2"/>
                </a:solidFill>
                <a:latin typeface=".VnBlack" panose="020B7200000000000000" pitchFamily="34" charset="0"/>
              </a:rPr>
              <a:t>D</a:t>
            </a:r>
          </a:p>
        </p:txBody>
      </p:sp>
      <p:sp>
        <p:nvSpPr>
          <p:cNvPr id="15372" name="Text Box 12">
            <a:extLst>
              <a:ext uri="{FF2B5EF4-FFF2-40B4-BE49-F238E27FC236}">
                <a16:creationId xmlns:a16="http://schemas.microsoft.com/office/drawing/2014/main" id="{8AE14D4B-B205-4A2F-B913-4A1C26A005B2}"/>
              </a:ext>
            </a:extLst>
          </p:cNvPr>
          <p:cNvSpPr txBox="1">
            <a:spLocks noChangeArrowheads="1"/>
          </p:cNvSpPr>
          <p:nvPr/>
        </p:nvSpPr>
        <p:spPr bwMode="auto">
          <a:xfrm>
            <a:off x="527050" y="3995738"/>
            <a:ext cx="639763" cy="3651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b="0">
                <a:solidFill>
                  <a:schemeClr val="bg2"/>
                </a:solidFill>
                <a:latin typeface=".VnBlack" panose="020B7200000000000000" pitchFamily="34" charset="0"/>
              </a:rPr>
              <a:t>N</a:t>
            </a:r>
          </a:p>
        </p:txBody>
      </p:sp>
      <p:sp>
        <p:nvSpPr>
          <p:cNvPr id="15373" name="Text Box 13">
            <a:extLst>
              <a:ext uri="{FF2B5EF4-FFF2-40B4-BE49-F238E27FC236}">
                <a16:creationId xmlns:a16="http://schemas.microsoft.com/office/drawing/2014/main" id="{06785214-C5FA-401C-B7F2-55419E239392}"/>
              </a:ext>
            </a:extLst>
          </p:cNvPr>
          <p:cNvSpPr txBox="1">
            <a:spLocks noChangeArrowheads="1"/>
          </p:cNvSpPr>
          <p:nvPr/>
        </p:nvSpPr>
        <p:spPr bwMode="auto">
          <a:xfrm>
            <a:off x="504825" y="3462338"/>
            <a:ext cx="639763" cy="36512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b="0">
                <a:solidFill>
                  <a:srgbClr val="FFFF66"/>
                </a:solidFill>
                <a:latin typeface=".VnBlack" panose="020B7200000000000000" pitchFamily="34" charset="0"/>
              </a:rPr>
              <a:t>T</a:t>
            </a:r>
          </a:p>
        </p:txBody>
      </p:sp>
      <p:sp>
        <p:nvSpPr>
          <p:cNvPr id="15374" name="Text Box 14">
            <a:extLst>
              <a:ext uri="{FF2B5EF4-FFF2-40B4-BE49-F238E27FC236}">
                <a16:creationId xmlns:a16="http://schemas.microsoft.com/office/drawing/2014/main" id="{D3F6513F-D16B-42E0-A7B4-332425D14CB9}"/>
              </a:ext>
            </a:extLst>
          </p:cNvPr>
          <p:cNvSpPr txBox="1">
            <a:spLocks noChangeArrowheads="1"/>
          </p:cNvSpPr>
          <p:nvPr/>
        </p:nvSpPr>
        <p:spPr bwMode="auto">
          <a:xfrm>
            <a:off x="504825" y="2928938"/>
            <a:ext cx="639763" cy="3651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b="0">
                <a:solidFill>
                  <a:srgbClr val="3333FF"/>
                </a:solidFill>
                <a:latin typeface=".VnBlack" panose="020B7200000000000000" pitchFamily="34" charset="0"/>
              </a:rPr>
              <a:t>S</a:t>
            </a:r>
          </a:p>
        </p:txBody>
      </p:sp>
      <p:sp>
        <p:nvSpPr>
          <p:cNvPr id="15375" name="Text Box 15">
            <a:extLst>
              <a:ext uri="{FF2B5EF4-FFF2-40B4-BE49-F238E27FC236}">
                <a16:creationId xmlns:a16="http://schemas.microsoft.com/office/drawing/2014/main" id="{E28364DD-2F4C-413C-AEF5-F1CC6C0DD6EF}"/>
              </a:ext>
            </a:extLst>
          </p:cNvPr>
          <p:cNvSpPr txBox="1">
            <a:spLocks noChangeArrowheads="1"/>
          </p:cNvSpPr>
          <p:nvPr/>
        </p:nvSpPr>
        <p:spPr bwMode="auto">
          <a:xfrm>
            <a:off x="533400" y="1854200"/>
            <a:ext cx="639763" cy="365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b="0">
                <a:solidFill>
                  <a:srgbClr val="FF0066"/>
                </a:solidFill>
                <a:latin typeface=".VnBlack" panose="020B7200000000000000" pitchFamily="34" charset="0"/>
              </a:rPr>
              <a:t>A</a:t>
            </a:r>
          </a:p>
        </p:txBody>
      </p:sp>
      <p:sp>
        <p:nvSpPr>
          <p:cNvPr id="15376" name="Text Box 16">
            <a:extLst>
              <a:ext uri="{FF2B5EF4-FFF2-40B4-BE49-F238E27FC236}">
                <a16:creationId xmlns:a16="http://schemas.microsoft.com/office/drawing/2014/main" id="{156AA1CB-396F-4422-9FFB-C467C4680724}"/>
              </a:ext>
            </a:extLst>
          </p:cNvPr>
          <p:cNvSpPr txBox="1">
            <a:spLocks noChangeArrowheads="1"/>
          </p:cNvSpPr>
          <p:nvPr/>
        </p:nvSpPr>
        <p:spPr bwMode="auto">
          <a:xfrm>
            <a:off x="547688" y="2409825"/>
            <a:ext cx="639762" cy="365125"/>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b="0">
                <a:latin typeface=".VnBlack" panose="020B7200000000000000" pitchFamily="34" charset="0"/>
              </a:rPr>
              <a:t>P</a:t>
            </a:r>
          </a:p>
        </p:txBody>
      </p:sp>
      <p:sp>
        <p:nvSpPr>
          <p:cNvPr id="15377" name="Text Box 17">
            <a:extLst>
              <a:ext uri="{FF2B5EF4-FFF2-40B4-BE49-F238E27FC236}">
                <a16:creationId xmlns:a16="http://schemas.microsoft.com/office/drawing/2014/main" id="{066112B6-E182-41DA-A68D-C46B9A798D82}"/>
              </a:ext>
            </a:extLst>
          </p:cNvPr>
          <p:cNvSpPr txBox="1">
            <a:spLocks noChangeArrowheads="1"/>
          </p:cNvSpPr>
          <p:nvPr/>
        </p:nvSpPr>
        <p:spPr bwMode="auto">
          <a:xfrm>
            <a:off x="190500" y="1670050"/>
            <a:ext cx="336550"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190000"/>
              </a:lnSpc>
              <a:spcBef>
                <a:spcPct val="0"/>
              </a:spcBef>
              <a:buClrTx/>
              <a:buSzTx/>
              <a:buFontTx/>
              <a:buNone/>
            </a:pPr>
            <a:r>
              <a:rPr kumimoji="0" lang="en-US" altLang="en-US" sz="1800">
                <a:latin typeface=".VnBlack" panose="020B7200000000000000" pitchFamily="34" charset="0"/>
              </a:rPr>
              <a:t>7</a:t>
            </a:r>
          </a:p>
          <a:p>
            <a:pPr>
              <a:lnSpc>
                <a:spcPct val="190000"/>
              </a:lnSpc>
              <a:spcBef>
                <a:spcPct val="0"/>
              </a:spcBef>
              <a:buClrTx/>
              <a:buSzTx/>
              <a:buFontTx/>
              <a:buNone/>
            </a:pPr>
            <a:r>
              <a:rPr kumimoji="0" lang="en-US" altLang="en-US" sz="1800">
                <a:latin typeface=".VnBlack" panose="020B7200000000000000" pitchFamily="34" charset="0"/>
              </a:rPr>
              <a:t>6</a:t>
            </a:r>
          </a:p>
          <a:p>
            <a:pPr>
              <a:lnSpc>
                <a:spcPct val="190000"/>
              </a:lnSpc>
              <a:spcBef>
                <a:spcPct val="0"/>
              </a:spcBef>
              <a:buClrTx/>
              <a:buSzTx/>
              <a:buFontTx/>
              <a:buNone/>
            </a:pPr>
            <a:r>
              <a:rPr kumimoji="0" lang="en-US" altLang="en-US" sz="1800">
                <a:latin typeface=".VnBlack" panose="020B7200000000000000" pitchFamily="34" charset="0"/>
              </a:rPr>
              <a:t>5</a:t>
            </a:r>
          </a:p>
          <a:p>
            <a:pPr>
              <a:lnSpc>
                <a:spcPct val="190000"/>
              </a:lnSpc>
              <a:spcBef>
                <a:spcPct val="0"/>
              </a:spcBef>
              <a:buClrTx/>
              <a:buSzTx/>
              <a:buFontTx/>
              <a:buNone/>
            </a:pPr>
            <a:r>
              <a:rPr kumimoji="0" lang="en-US" altLang="en-US" sz="1800">
                <a:latin typeface=".VnBlack" panose="020B7200000000000000" pitchFamily="34" charset="0"/>
              </a:rPr>
              <a:t>4</a:t>
            </a:r>
          </a:p>
          <a:p>
            <a:pPr>
              <a:lnSpc>
                <a:spcPct val="190000"/>
              </a:lnSpc>
              <a:spcBef>
                <a:spcPct val="0"/>
              </a:spcBef>
              <a:buClrTx/>
              <a:buSzTx/>
              <a:buFontTx/>
              <a:buNone/>
            </a:pPr>
            <a:r>
              <a:rPr kumimoji="0" lang="en-US" altLang="en-US" sz="1800">
                <a:latin typeface=".VnBlack" panose="020B7200000000000000" pitchFamily="34" charset="0"/>
              </a:rPr>
              <a:t>3</a:t>
            </a:r>
          </a:p>
          <a:p>
            <a:pPr>
              <a:lnSpc>
                <a:spcPct val="190000"/>
              </a:lnSpc>
              <a:spcBef>
                <a:spcPct val="0"/>
              </a:spcBef>
              <a:buClrTx/>
              <a:buSzTx/>
              <a:buFontTx/>
              <a:buNone/>
            </a:pPr>
            <a:r>
              <a:rPr kumimoji="0" lang="en-US" altLang="en-US" sz="1800">
                <a:latin typeface=".VnBlack" panose="020B7200000000000000" pitchFamily="34" charset="0"/>
              </a:rPr>
              <a:t>2</a:t>
            </a:r>
          </a:p>
          <a:p>
            <a:pPr>
              <a:lnSpc>
                <a:spcPct val="190000"/>
              </a:lnSpc>
              <a:spcBef>
                <a:spcPct val="0"/>
              </a:spcBef>
              <a:buClrTx/>
              <a:buSzTx/>
              <a:buFontTx/>
              <a:buNone/>
            </a:pPr>
            <a:r>
              <a:rPr kumimoji="0" lang="en-US" altLang="en-US" sz="1800">
                <a:latin typeface=".VnBlack" panose="020B7200000000000000" pitchFamily="34" charset="0"/>
              </a:rPr>
              <a:t>1</a:t>
            </a:r>
          </a:p>
        </p:txBody>
      </p:sp>
      <p:sp>
        <p:nvSpPr>
          <p:cNvPr id="15378" name="Text Box 18">
            <a:extLst>
              <a:ext uri="{FF2B5EF4-FFF2-40B4-BE49-F238E27FC236}">
                <a16:creationId xmlns:a16="http://schemas.microsoft.com/office/drawing/2014/main" id="{AC9D7A4A-ECF3-4264-BF62-B018E4986B81}"/>
              </a:ext>
            </a:extLst>
          </p:cNvPr>
          <p:cNvSpPr txBox="1">
            <a:spLocks noChangeArrowheads="1"/>
          </p:cNvSpPr>
          <p:nvPr/>
        </p:nvSpPr>
        <p:spPr bwMode="auto">
          <a:xfrm>
            <a:off x="9683750" y="1666875"/>
            <a:ext cx="336550"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190000"/>
              </a:lnSpc>
              <a:spcBef>
                <a:spcPct val="0"/>
              </a:spcBef>
              <a:buClrTx/>
              <a:buSzTx/>
              <a:buFontTx/>
              <a:buNone/>
            </a:pPr>
            <a:r>
              <a:rPr kumimoji="0" lang="en-US" altLang="en-US" sz="1800">
                <a:latin typeface=".VnBlack" panose="020B7200000000000000" pitchFamily="34" charset="0"/>
              </a:rPr>
              <a:t>7</a:t>
            </a:r>
          </a:p>
          <a:p>
            <a:pPr>
              <a:lnSpc>
                <a:spcPct val="190000"/>
              </a:lnSpc>
              <a:spcBef>
                <a:spcPct val="0"/>
              </a:spcBef>
              <a:buClrTx/>
              <a:buSzTx/>
              <a:buFontTx/>
              <a:buNone/>
            </a:pPr>
            <a:r>
              <a:rPr kumimoji="0" lang="en-US" altLang="en-US" sz="1800">
                <a:latin typeface=".VnBlack" panose="020B7200000000000000" pitchFamily="34" charset="0"/>
              </a:rPr>
              <a:t>6</a:t>
            </a:r>
          </a:p>
          <a:p>
            <a:pPr>
              <a:lnSpc>
                <a:spcPct val="190000"/>
              </a:lnSpc>
              <a:spcBef>
                <a:spcPct val="0"/>
              </a:spcBef>
              <a:buClrTx/>
              <a:buSzTx/>
              <a:buFontTx/>
              <a:buNone/>
            </a:pPr>
            <a:r>
              <a:rPr kumimoji="0" lang="en-US" altLang="en-US" sz="1800">
                <a:latin typeface=".VnBlack" panose="020B7200000000000000" pitchFamily="34" charset="0"/>
              </a:rPr>
              <a:t>5</a:t>
            </a:r>
          </a:p>
          <a:p>
            <a:pPr>
              <a:lnSpc>
                <a:spcPct val="190000"/>
              </a:lnSpc>
              <a:spcBef>
                <a:spcPct val="0"/>
              </a:spcBef>
              <a:buClrTx/>
              <a:buSzTx/>
              <a:buFontTx/>
              <a:buNone/>
            </a:pPr>
            <a:r>
              <a:rPr kumimoji="0" lang="en-US" altLang="en-US" sz="1800">
                <a:latin typeface=".VnBlack" panose="020B7200000000000000" pitchFamily="34" charset="0"/>
              </a:rPr>
              <a:t>4</a:t>
            </a:r>
          </a:p>
          <a:p>
            <a:pPr>
              <a:lnSpc>
                <a:spcPct val="190000"/>
              </a:lnSpc>
              <a:spcBef>
                <a:spcPct val="0"/>
              </a:spcBef>
              <a:buClrTx/>
              <a:buSzTx/>
              <a:buFontTx/>
              <a:buNone/>
            </a:pPr>
            <a:r>
              <a:rPr kumimoji="0" lang="en-US" altLang="en-US" sz="1800">
                <a:latin typeface=".VnBlack" panose="020B7200000000000000" pitchFamily="34" charset="0"/>
              </a:rPr>
              <a:t>3</a:t>
            </a:r>
          </a:p>
          <a:p>
            <a:pPr>
              <a:lnSpc>
                <a:spcPct val="190000"/>
              </a:lnSpc>
              <a:spcBef>
                <a:spcPct val="0"/>
              </a:spcBef>
              <a:buClrTx/>
              <a:buSzTx/>
              <a:buFontTx/>
              <a:buNone/>
            </a:pPr>
            <a:r>
              <a:rPr kumimoji="0" lang="en-US" altLang="en-US" sz="1800">
                <a:latin typeface=".VnBlack" panose="020B7200000000000000" pitchFamily="34" charset="0"/>
              </a:rPr>
              <a:t>2</a:t>
            </a:r>
          </a:p>
          <a:p>
            <a:pPr>
              <a:lnSpc>
                <a:spcPct val="190000"/>
              </a:lnSpc>
              <a:spcBef>
                <a:spcPct val="0"/>
              </a:spcBef>
              <a:buClrTx/>
              <a:buSzTx/>
              <a:buFontTx/>
              <a:buNone/>
            </a:pPr>
            <a:r>
              <a:rPr kumimoji="0" lang="en-US" altLang="en-US" sz="1800">
                <a:latin typeface=".VnBlack" panose="020B7200000000000000" pitchFamily="34" charset="0"/>
              </a:rPr>
              <a:t>1</a:t>
            </a:r>
          </a:p>
        </p:txBody>
      </p:sp>
      <p:sp>
        <p:nvSpPr>
          <p:cNvPr id="15379" name="Text Box 19">
            <a:extLst>
              <a:ext uri="{FF2B5EF4-FFF2-40B4-BE49-F238E27FC236}">
                <a16:creationId xmlns:a16="http://schemas.microsoft.com/office/drawing/2014/main" id="{32AADAB8-C8A1-4E45-846A-642D7362B6DE}"/>
              </a:ext>
            </a:extLst>
          </p:cNvPr>
          <p:cNvSpPr txBox="1">
            <a:spLocks noChangeArrowheads="1"/>
          </p:cNvSpPr>
          <p:nvPr/>
        </p:nvSpPr>
        <p:spPr bwMode="auto">
          <a:xfrm>
            <a:off x="495300" y="1128713"/>
            <a:ext cx="22113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200">
                <a:latin typeface="Arial" panose="020B0604020202020204" pitchFamily="34" charset="0"/>
                <a:cs typeface="Arial" panose="020B0604020202020204" pitchFamily="34" charset="0"/>
              </a:rPr>
              <a:t>Hệ thống mở A</a:t>
            </a:r>
          </a:p>
        </p:txBody>
      </p:sp>
      <p:sp>
        <p:nvSpPr>
          <p:cNvPr id="15380" name="Text Box 20">
            <a:extLst>
              <a:ext uri="{FF2B5EF4-FFF2-40B4-BE49-F238E27FC236}">
                <a16:creationId xmlns:a16="http://schemas.microsoft.com/office/drawing/2014/main" id="{BD5FEBE9-8A8F-488A-AC8A-BABF6F75721A}"/>
              </a:ext>
            </a:extLst>
          </p:cNvPr>
          <p:cNvSpPr txBox="1">
            <a:spLocks noChangeArrowheads="1"/>
          </p:cNvSpPr>
          <p:nvPr/>
        </p:nvSpPr>
        <p:spPr bwMode="auto">
          <a:xfrm>
            <a:off x="6380163" y="1130300"/>
            <a:ext cx="22225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200">
                <a:latin typeface="Arial" panose="020B0604020202020204" pitchFamily="34" charset="0"/>
                <a:cs typeface="Arial" panose="020B0604020202020204" pitchFamily="34" charset="0"/>
              </a:rPr>
              <a:t>Hệ thống mở B</a:t>
            </a:r>
          </a:p>
        </p:txBody>
      </p:sp>
      <p:sp>
        <p:nvSpPr>
          <p:cNvPr id="139285" name="Rectangle 21">
            <a:extLst>
              <a:ext uri="{FF2B5EF4-FFF2-40B4-BE49-F238E27FC236}">
                <a16:creationId xmlns:a16="http://schemas.microsoft.com/office/drawing/2014/main" id="{80901372-7DB6-4BA5-9964-6D2081D173FA}"/>
              </a:ext>
            </a:extLst>
          </p:cNvPr>
          <p:cNvSpPr>
            <a:spLocks noChangeArrowheads="1"/>
          </p:cNvSpPr>
          <p:nvPr/>
        </p:nvSpPr>
        <p:spPr bwMode="auto">
          <a:xfrm>
            <a:off x="1927422" y="352336"/>
            <a:ext cx="58225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000" dirty="0">
                <a:solidFill>
                  <a:srgbClr val="FFFF66"/>
                </a:solidFill>
                <a:latin typeface="Arial" panose="020B0604020202020204" pitchFamily="34" charset="0"/>
                <a:cs typeface="Arial" panose="020B0604020202020204" pitchFamily="34" charset="0"/>
              </a:rPr>
              <a:t>CƠ CHẾ LÀM VIỆC CỦA MÔ HÌNH OSI 7 TẦNG</a:t>
            </a:r>
          </a:p>
        </p:txBody>
      </p:sp>
      <p:sp>
        <p:nvSpPr>
          <p:cNvPr id="15382" name="Text Box 22">
            <a:extLst>
              <a:ext uri="{FF2B5EF4-FFF2-40B4-BE49-F238E27FC236}">
                <a16:creationId xmlns:a16="http://schemas.microsoft.com/office/drawing/2014/main" id="{52548AEF-8D96-4A56-9C7F-774F7DBDDBCA}"/>
              </a:ext>
            </a:extLst>
          </p:cNvPr>
          <p:cNvSpPr txBox="1">
            <a:spLocks noChangeArrowheads="1"/>
          </p:cNvSpPr>
          <p:nvPr/>
        </p:nvSpPr>
        <p:spPr bwMode="auto">
          <a:xfrm>
            <a:off x="5326063" y="5029200"/>
            <a:ext cx="639762" cy="36512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b="0">
                <a:latin typeface=".VnBlack" panose="020B7200000000000000" pitchFamily="34" charset="0"/>
              </a:rPr>
              <a:t>Ph</a:t>
            </a:r>
          </a:p>
        </p:txBody>
      </p:sp>
      <p:sp>
        <p:nvSpPr>
          <p:cNvPr id="15383" name="Text Box 23">
            <a:extLst>
              <a:ext uri="{FF2B5EF4-FFF2-40B4-BE49-F238E27FC236}">
                <a16:creationId xmlns:a16="http://schemas.microsoft.com/office/drawing/2014/main" id="{1C5FEC5B-9472-4EA9-9F56-E66E3D7396AA}"/>
              </a:ext>
            </a:extLst>
          </p:cNvPr>
          <p:cNvSpPr txBox="1">
            <a:spLocks noChangeArrowheads="1"/>
          </p:cNvSpPr>
          <p:nvPr/>
        </p:nvSpPr>
        <p:spPr bwMode="auto">
          <a:xfrm>
            <a:off x="5310188" y="4495800"/>
            <a:ext cx="639762" cy="365125"/>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b="0">
                <a:solidFill>
                  <a:schemeClr val="bg2"/>
                </a:solidFill>
                <a:latin typeface=".VnBlack" panose="020B7200000000000000" pitchFamily="34" charset="0"/>
              </a:rPr>
              <a:t>D</a:t>
            </a:r>
          </a:p>
        </p:txBody>
      </p:sp>
      <p:sp>
        <p:nvSpPr>
          <p:cNvPr id="15384" name="Text Box 24">
            <a:extLst>
              <a:ext uri="{FF2B5EF4-FFF2-40B4-BE49-F238E27FC236}">
                <a16:creationId xmlns:a16="http://schemas.microsoft.com/office/drawing/2014/main" id="{A508C3D7-50CE-4164-9BAF-FE1F164EEF19}"/>
              </a:ext>
            </a:extLst>
          </p:cNvPr>
          <p:cNvSpPr txBox="1">
            <a:spLocks noChangeArrowheads="1"/>
          </p:cNvSpPr>
          <p:nvPr/>
        </p:nvSpPr>
        <p:spPr bwMode="auto">
          <a:xfrm>
            <a:off x="5295900" y="3962400"/>
            <a:ext cx="639763" cy="3651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b="0">
                <a:solidFill>
                  <a:schemeClr val="bg2"/>
                </a:solidFill>
                <a:latin typeface=".VnBlack" panose="020B7200000000000000" pitchFamily="34" charset="0"/>
              </a:rPr>
              <a:t>N</a:t>
            </a:r>
          </a:p>
        </p:txBody>
      </p:sp>
      <p:sp>
        <p:nvSpPr>
          <p:cNvPr id="15385" name="Text Box 25">
            <a:extLst>
              <a:ext uri="{FF2B5EF4-FFF2-40B4-BE49-F238E27FC236}">
                <a16:creationId xmlns:a16="http://schemas.microsoft.com/office/drawing/2014/main" id="{A9E9FBA3-6C10-4C41-93CB-0DF5EF6F58B1}"/>
              </a:ext>
            </a:extLst>
          </p:cNvPr>
          <p:cNvSpPr txBox="1">
            <a:spLocks noChangeArrowheads="1"/>
          </p:cNvSpPr>
          <p:nvPr/>
        </p:nvSpPr>
        <p:spPr bwMode="auto">
          <a:xfrm>
            <a:off x="5295900" y="3429000"/>
            <a:ext cx="639763" cy="36512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b="0">
                <a:solidFill>
                  <a:srgbClr val="FFFF66"/>
                </a:solidFill>
                <a:latin typeface=".VnBlack" panose="020B7200000000000000" pitchFamily="34" charset="0"/>
              </a:rPr>
              <a:t>T</a:t>
            </a:r>
          </a:p>
        </p:txBody>
      </p:sp>
      <p:sp>
        <p:nvSpPr>
          <p:cNvPr id="15386" name="Text Box 26">
            <a:extLst>
              <a:ext uri="{FF2B5EF4-FFF2-40B4-BE49-F238E27FC236}">
                <a16:creationId xmlns:a16="http://schemas.microsoft.com/office/drawing/2014/main" id="{FC36D121-BDF2-47A2-803D-92ACA3EE705B}"/>
              </a:ext>
            </a:extLst>
          </p:cNvPr>
          <p:cNvSpPr txBox="1">
            <a:spLocks noChangeArrowheads="1"/>
          </p:cNvSpPr>
          <p:nvPr/>
        </p:nvSpPr>
        <p:spPr bwMode="auto">
          <a:xfrm>
            <a:off x="5295900" y="2895600"/>
            <a:ext cx="639763" cy="3651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b="0">
                <a:solidFill>
                  <a:srgbClr val="3333FF"/>
                </a:solidFill>
                <a:latin typeface=".VnBlack" panose="020B7200000000000000" pitchFamily="34" charset="0"/>
              </a:rPr>
              <a:t>S</a:t>
            </a:r>
          </a:p>
        </p:txBody>
      </p:sp>
      <p:sp>
        <p:nvSpPr>
          <p:cNvPr id="15387" name="Text Box 27">
            <a:extLst>
              <a:ext uri="{FF2B5EF4-FFF2-40B4-BE49-F238E27FC236}">
                <a16:creationId xmlns:a16="http://schemas.microsoft.com/office/drawing/2014/main" id="{1790D39E-9802-415D-952A-ADEDE864E6AD}"/>
              </a:ext>
            </a:extLst>
          </p:cNvPr>
          <p:cNvSpPr txBox="1">
            <a:spLocks noChangeArrowheads="1"/>
          </p:cNvSpPr>
          <p:nvPr/>
        </p:nvSpPr>
        <p:spPr bwMode="auto">
          <a:xfrm>
            <a:off x="5338763" y="2376488"/>
            <a:ext cx="639762" cy="365125"/>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b="0">
                <a:latin typeface=".VnBlack" panose="020B7200000000000000" pitchFamily="34" charset="0"/>
              </a:rPr>
              <a:t>P</a:t>
            </a:r>
          </a:p>
        </p:txBody>
      </p:sp>
      <p:grpSp>
        <p:nvGrpSpPr>
          <p:cNvPr id="2" name="Group 28">
            <a:extLst>
              <a:ext uri="{FF2B5EF4-FFF2-40B4-BE49-F238E27FC236}">
                <a16:creationId xmlns:a16="http://schemas.microsoft.com/office/drawing/2014/main" id="{155A4808-D0AE-4514-A14B-9CF56DA4B572}"/>
              </a:ext>
            </a:extLst>
          </p:cNvPr>
          <p:cNvGrpSpPr>
            <a:grpSpLocks/>
          </p:cNvGrpSpPr>
          <p:nvPr/>
        </p:nvGrpSpPr>
        <p:grpSpPr bwMode="auto">
          <a:xfrm>
            <a:off x="6276975" y="4997450"/>
            <a:ext cx="3138488" cy="374650"/>
            <a:chOff x="3954" y="3148"/>
            <a:chExt cx="1977" cy="236"/>
          </a:xfrm>
        </p:grpSpPr>
        <p:sp>
          <p:nvSpPr>
            <p:cNvPr id="15404" name="Text Box 29">
              <a:extLst>
                <a:ext uri="{FF2B5EF4-FFF2-40B4-BE49-F238E27FC236}">
                  <a16:creationId xmlns:a16="http://schemas.microsoft.com/office/drawing/2014/main" id="{D49D3E55-80A9-4B38-AA81-4832ED431545}"/>
                </a:ext>
              </a:extLst>
            </p:cNvPr>
            <p:cNvSpPr txBox="1">
              <a:spLocks noChangeArrowheads="1"/>
            </p:cNvSpPr>
            <p:nvPr/>
          </p:nvSpPr>
          <p:spPr bwMode="auto">
            <a:xfrm>
              <a:off x="5586" y="3148"/>
              <a:ext cx="345" cy="230"/>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600" b="0">
                  <a:solidFill>
                    <a:schemeClr val="bg2"/>
                  </a:solidFill>
                  <a:latin typeface=".VnBlack" panose="020B7200000000000000" pitchFamily="34" charset="0"/>
                </a:rPr>
                <a:t>Hd</a:t>
              </a:r>
            </a:p>
          </p:txBody>
        </p:sp>
        <p:sp>
          <p:nvSpPr>
            <p:cNvPr id="15405" name="Text Box 30">
              <a:extLst>
                <a:ext uri="{FF2B5EF4-FFF2-40B4-BE49-F238E27FC236}">
                  <a16:creationId xmlns:a16="http://schemas.microsoft.com/office/drawing/2014/main" id="{DCC6F8C9-531A-4B74-8B43-1B4DE14529D1}"/>
                </a:ext>
              </a:extLst>
            </p:cNvPr>
            <p:cNvSpPr txBox="1">
              <a:spLocks noChangeArrowheads="1"/>
            </p:cNvSpPr>
            <p:nvPr/>
          </p:nvSpPr>
          <p:spPr bwMode="auto">
            <a:xfrm>
              <a:off x="3954" y="3148"/>
              <a:ext cx="192" cy="230"/>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600" b="0">
                  <a:solidFill>
                    <a:schemeClr val="bg2"/>
                  </a:solidFill>
                  <a:latin typeface=".VnBlack" panose="020B7200000000000000" pitchFamily="34" charset="0"/>
                </a:rPr>
                <a:t>T </a:t>
              </a:r>
            </a:p>
          </p:txBody>
        </p:sp>
        <p:sp>
          <p:nvSpPr>
            <p:cNvPr id="15406" name="Text Box 31">
              <a:extLst>
                <a:ext uri="{FF2B5EF4-FFF2-40B4-BE49-F238E27FC236}">
                  <a16:creationId xmlns:a16="http://schemas.microsoft.com/office/drawing/2014/main" id="{8C285EC2-B293-4211-9815-94472905DF4E}"/>
                </a:ext>
              </a:extLst>
            </p:cNvPr>
            <p:cNvSpPr txBox="1">
              <a:spLocks noChangeArrowheads="1"/>
            </p:cNvSpPr>
            <p:nvPr/>
          </p:nvSpPr>
          <p:spPr bwMode="auto">
            <a:xfrm>
              <a:off x="5289" y="3152"/>
              <a:ext cx="345" cy="23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600" b="0">
                  <a:solidFill>
                    <a:schemeClr val="bg2"/>
                  </a:solidFill>
                  <a:latin typeface=".VnBlack" panose="020B7200000000000000" pitchFamily="34" charset="0"/>
                </a:rPr>
                <a:t>Hn</a:t>
              </a:r>
            </a:p>
          </p:txBody>
        </p:sp>
        <p:sp>
          <p:nvSpPr>
            <p:cNvPr id="15407" name="Text Box 32">
              <a:extLst>
                <a:ext uri="{FF2B5EF4-FFF2-40B4-BE49-F238E27FC236}">
                  <a16:creationId xmlns:a16="http://schemas.microsoft.com/office/drawing/2014/main" id="{729A5129-0EFD-458D-AFAB-E47F37049665}"/>
                </a:ext>
              </a:extLst>
            </p:cNvPr>
            <p:cNvSpPr txBox="1">
              <a:spLocks noChangeArrowheads="1"/>
            </p:cNvSpPr>
            <p:nvPr/>
          </p:nvSpPr>
          <p:spPr bwMode="auto">
            <a:xfrm>
              <a:off x="5052" y="3153"/>
              <a:ext cx="288" cy="23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600" b="0">
                  <a:solidFill>
                    <a:srgbClr val="FFFF66"/>
                  </a:solidFill>
                  <a:latin typeface=".VnBlack" panose="020B7200000000000000" pitchFamily="34" charset="0"/>
                </a:rPr>
                <a:t>Ht</a:t>
              </a:r>
            </a:p>
          </p:txBody>
        </p:sp>
        <p:sp>
          <p:nvSpPr>
            <p:cNvPr id="15408" name="Text Box 33">
              <a:extLst>
                <a:ext uri="{FF2B5EF4-FFF2-40B4-BE49-F238E27FC236}">
                  <a16:creationId xmlns:a16="http://schemas.microsoft.com/office/drawing/2014/main" id="{DA999CCC-2ED1-4CDC-A3B9-D5E9EDE8F416}"/>
                </a:ext>
              </a:extLst>
            </p:cNvPr>
            <p:cNvSpPr txBox="1">
              <a:spLocks noChangeArrowheads="1"/>
            </p:cNvSpPr>
            <p:nvPr/>
          </p:nvSpPr>
          <p:spPr bwMode="auto">
            <a:xfrm>
              <a:off x="4800" y="3153"/>
              <a:ext cx="288" cy="23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600" b="0">
                  <a:solidFill>
                    <a:srgbClr val="3333FF"/>
                  </a:solidFill>
                  <a:latin typeface=".VnBlack" panose="020B7200000000000000" pitchFamily="34" charset="0"/>
                </a:rPr>
                <a:t>Hs</a:t>
              </a:r>
            </a:p>
          </p:txBody>
        </p:sp>
        <p:sp>
          <p:nvSpPr>
            <p:cNvPr id="15409" name="Text Box 34">
              <a:extLst>
                <a:ext uri="{FF2B5EF4-FFF2-40B4-BE49-F238E27FC236}">
                  <a16:creationId xmlns:a16="http://schemas.microsoft.com/office/drawing/2014/main" id="{C5D024ED-D0F6-488E-A0CD-1338284E7283}"/>
                </a:ext>
              </a:extLst>
            </p:cNvPr>
            <p:cNvSpPr txBox="1">
              <a:spLocks noChangeArrowheads="1"/>
            </p:cNvSpPr>
            <p:nvPr/>
          </p:nvSpPr>
          <p:spPr bwMode="auto">
            <a:xfrm>
              <a:off x="4527" y="3154"/>
              <a:ext cx="317" cy="230"/>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600" b="0">
                  <a:latin typeface=".VnBlack" panose="020B7200000000000000" pitchFamily="34" charset="0"/>
                </a:rPr>
                <a:t>Hp</a:t>
              </a:r>
            </a:p>
          </p:txBody>
        </p:sp>
        <p:sp>
          <p:nvSpPr>
            <p:cNvPr id="15410" name="Text Box 35">
              <a:extLst>
                <a:ext uri="{FF2B5EF4-FFF2-40B4-BE49-F238E27FC236}">
                  <a16:creationId xmlns:a16="http://schemas.microsoft.com/office/drawing/2014/main" id="{421F490E-BD4B-410E-9486-16993766D6D2}"/>
                </a:ext>
              </a:extLst>
            </p:cNvPr>
            <p:cNvSpPr txBox="1">
              <a:spLocks noChangeArrowheads="1"/>
            </p:cNvSpPr>
            <p:nvPr/>
          </p:nvSpPr>
          <p:spPr bwMode="auto">
            <a:xfrm>
              <a:off x="4146" y="3149"/>
              <a:ext cx="449" cy="23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600" b="0">
                  <a:solidFill>
                    <a:srgbClr val="FF0066"/>
                  </a:solidFill>
                  <a:latin typeface=".VnBlack" panose="020B7200000000000000" pitchFamily="34" charset="0"/>
                </a:rPr>
                <a:t>Data</a:t>
              </a:r>
            </a:p>
          </p:txBody>
        </p:sp>
      </p:grpSp>
      <p:sp>
        <p:nvSpPr>
          <p:cNvPr id="15389" name="Line 36">
            <a:extLst>
              <a:ext uri="{FF2B5EF4-FFF2-40B4-BE49-F238E27FC236}">
                <a16:creationId xmlns:a16="http://schemas.microsoft.com/office/drawing/2014/main" id="{09A91B7D-7209-49AB-A71D-CB337AAC29E3}"/>
              </a:ext>
            </a:extLst>
          </p:cNvPr>
          <p:cNvSpPr>
            <a:spLocks noChangeShapeType="1"/>
          </p:cNvSpPr>
          <p:nvPr/>
        </p:nvSpPr>
        <p:spPr bwMode="auto">
          <a:xfrm>
            <a:off x="1028700" y="2209800"/>
            <a:ext cx="0" cy="22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spAutoFit/>
          </a:bodyPr>
          <a:lstStyle/>
          <a:p>
            <a:endParaRPr lang="en-US"/>
          </a:p>
        </p:txBody>
      </p:sp>
      <p:sp>
        <p:nvSpPr>
          <p:cNvPr id="15390" name="Line 37">
            <a:extLst>
              <a:ext uri="{FF2B5EF4-FFF2-40B4-BE49-F238E27FC236}">
                <a16:creationId xmlns:a16="http://schemas.microsoft.com/office/drawing/2014/main" id="{F7B9F844-BDEE-4735-ACE8-50E07DCFB15D}"/>
              </a:ext>
            </a:extLst>
          </p:cNvPr>
          <p:cNvSpPr>
            <a:spLocks noChangeShapeType="1"/>
          </p:cNvSpPr>
          <p:nvPr/>
        </p:nvSpPr>
        <p:spPr bwMode="auto">
          <a:xfrm>
            <a:off x="5829300" y="762000"/>
            <a:ext cx="0" cy="365125"/>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15391" name="Rectangle 38">
            <a:extLst>
              <a:ext uri="{FF2B5EF4-FFF2-40B4-BE49-F238E27FC236}">
                <a16:creationId xmlns:a16="http://schemas.microsoft.com/office/drawing/2014/main" id="{CA8252FD-7CCC-44E9-9B21-BBB705C7C472}"/>
              </a:ext>
            </a:extLst>
          </p:cNvPr>
          <p:cNvSpPr>
            <a:spLocks noChangeArrowheads="1"/>
          </p:cNvSpPr>
          <p:nvPr/>
        </p:nvSpPr>
        <p:spPr bwMode="auto">
          <a:xfrm>
            <a:off x="5676900" y="762000"/>
            <a:ext cx="381000" cy="381000"/>
          </a:xfrm>
          <a:prstGeom prst="rect">
            <a:avLst/>
          </a:prstGeom>
          <a:solidFill>
            <a:srgbClr val="0584B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5392" name="Text Box 39">
            <a:extLst>
              <a:ext uri="{FF2B5EF4-FFF2-40B4-BE49-F238E27FC236}">
                <a16:creationId xmlns:a16="http://schemas.microsoft.com/office/drawing/2014/main" id="{C33EB0A3-1F1D-4CA5-9410-F4D491CD5359}"/>
              </a:ext>
            </a:extLst>
          </p:cNvPr>
          <p:cNvSpPr txBox="1">
            <a:spLocks noChangeArrowheads="1"/>
          </p:cNvSpPr>
          <p:nvPr/>
        </p:nvSpPr>
        <p:spPr bwMode="auto">
          <a:xfrm>
            <a:off x="5324475" y="1820863"/>
            <a:ext cx="639763" cy="365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b="0">
                <a:solidFill>
                  <a:srgbClr val="FF0066"/>
                </a:solidFill>
                <a:latin typeface=".VnBlack" panose="020B7200000000000000" pitchFamily="34" charset="0"/>
              </a:rPr>
              <a:t>A</a:t>
            </a:r>
          </a:p>
        </p:txBody>
      </p:sp>
      <p:sp>
        <p:nvSpPr>
          <p:cNvPr id="15393" name="Line 40">
            <a:extLst>
              <a:ext uri="{FF2B5EF4-FFF2-40B4-BE49-F238E27FC236}">
                <a16:creationId xmlns:a16="http://schemas.microsoft.com/office/drawing/2014/main" id="{C4641C45-5648-4BEA-8F76-5D9DDE19AD6A}"/>
              </a:ext>
            </a:extLst>
          </p:cNvPr>
          <p:cNvSpPr>
            <a:spLocks noChangeShapeType="1"/>
          </p:cNvSpPr>
          <p:nvPr/>
        </p:nvSpPr>
        <p:spPr bwMode="auto">
          <a:xfrm>
            <a:off x="266700" y="5715000"/>
            <a:ext cx="9753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useBgFill="1">
        <p:nvSpPr>
          <p:cNvPr id="139305" name="Rectangle 41">
            <a:extLst>
              <a:ext uri="{FF2B5EF4-FFF2-40B4-BE49-F238E27FC236}">
                <a16:creationId xmlns:a16="http://schemas.microsoft.com/office/drawing/2014/main" id="{5D6AEC95-4817-4A18-9706-7AC7E0811C0C}"/>
              </a:ext>
            </a:extLst>
          </p:cNvPr>
          <p:cNvSpPr>
            <a:spLocks noChangeArrowheads="1"/>
          </p:cNvSpPr>
          <p:nvPr/>
        </p:nvSpPr>
        <p:spPr bwMode="auto">
          <a:xfrm>
            <a:off x="1181100" y="4938713"/>
            <a:ext cx="3733800" cy="547687"/>
          </a:xfrm>
          <a:prstGeom prst="rect">
            <a:avLst/>
          </a:prstGeom>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39306" name="Text Box 42">
            <a:extLst>
              <a:ext uri="{FF2B5EF4-FFF2-40B4-BE49-F238E27FC236}">
                <a16:creationId xmlns:a16="http://schemas.microsoft.com/office/drawing/2014/main" id="{8CB472E5-43D6-4CBE-A9CC-E8934386C907}"/>
              </a:ext>
            </a:extLst>
          </p:cNvPr>
          <p:cNvSpPr txBox="1">
            <a:spLocks noChangeArrowheads="1"/>
          </p:cNvSpPr>
          <p:nvPr/>
        </p:nvSpPr>
        <p:spPr bwMode="auto">
          <a:xfrm>
            <a:off x="1257300" y="5078413"/>
            <a:ext cx="3581400" cy="365125"/>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50000"/>
              </a:spcBef>
              <a:buClrTx/>
              <a:buSzTx/>
              <a:buFontTx/>
              <a:buNone/>
            </a:pPr>
            <a:r>
              <a:rPr kumimoji="0" lang="en-US" altLang="en-US" sz="1800">
                <a:solidFill>
                  <a:srgbClr val="00FF00"/>
                </a:solidFill>
                <a:latin typeface=".VnBlack" panose="020B7200000000000000" pitchFamily="34" charset="0"/>
              </a:rPr>
              <a:t>0101110010001011010110</a:t>
            </a:r>
          </a:p>
        </p:txBody>
      </p:sp>
      <p:sp useBgFill="1">
        <p:nvSpPr>
          <p:cNvPr id="139307" name="Rectangle 43">
            <a:extLst>
              <a:ext uri="{FF2B5EF4-FFF2-40B4-BE49-F238E27FC236}">
                <a16:creationId xmlns:a16="http://schemas.microsoft.com/office/drawing/2014/main" id="{A8F585AD-B43C-49FC-B177-8450B8BB5670}"/>
              </a:ext>
            </a:extLst>
          </p:cNvPr>
          <p:cNvSpPr>
            <a:spLocks noChangeArrowheads="1"/>
          </p:cNvSpPr>
          <p:nvPr/>
        </p:nvSpPr>
        <p:spPr bwMode="auto">
          <a:xfrm>
            <a:off x="8924925" y="1676400"/>
            <a:ext cx="503238" cy="3330575"/>
          </a:xfrm>
          <a:prstGeom prst="rect">
            <a:avLst/>
          </a:prstGeom>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useBgFill="1">
        <p:nvSpPr>
          <p:cNvPr id="139308" name="Rectangle 44">
            <a:extLst>
              <a:ext uri="{FF2B5EF4-FFF2-40B4-BE49-F238E27FC236}">
                <a16:creationId xmlns:a16="http://schemas.microsoft.com/office/drawing/2014/main" id="{FE5F910D-AEE7-41FF-920A-B020480F2559}"/>
              </a:ext>
            </a:extLst>
          </p:cNvPr>
          <p:cNvSpPr>
            <a:spLocks noChangeArrowheads="1"/>
          </p:cNvSpPr>
          <p:nvPr/>
        </p:nvSpPr>
        <p:spPr bwMode="auto">
          <a:xfrm>
            <a:off x="6210300" y="1524000"/>
            <a:ext cx="365125" cy="3352800"/>
          </a:xfrm>
          <a:prstGeom prst="rect">
            <a:avLst/>
          </a:prstGeom>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5398" name="Line 45">
            <a:extLst>
              <a:ext uri="{FF2B5EF4-FFF2-40B4-BE49-F238E27FC236}">
                <a16:creationId xmlns:a16="http://schemas.microsoft.com/office/drawing/2014/main" id="{B30B6027-F66B-424A-B514-B04B1BD6151B}"/>
              </a:ext>
            </a:extLst>
          </p:cNvPr>
          <p:cNvSpPr>
            <a:spLocks noChangeShapeType="1"/>
          </p:cNvSpPr>
          <p:nvPr/>
        </p:nvSpPr>
        <p:spPr bwMode="auto">
          <a:xfrm>
            <a:off x="6257925" y="1676400"/>
            <a:ext cx="0" cy="3733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useBgFill="1">
        <p:nvSpPr>
          <p:cNvPr id="139310" name="Rectangle 46">
            <a:extLst>
              <a:ext uri="{FF2B5EF4-FFF2-40B4-BE49-F238E27FC236}">
                <a16:creationId xmlns:a16="http://schemas.microsoft.com/office/drawing/2014/main" id="{D49A7B16-B0FD-4260-B6A3-8EDAFE18427D}"/>
              </a:ext>
            </a:extLst>
          </p:cNvPr>
          <p:cNvSpPr>
            <a:spLocks noChangeArrowheads="1"/>
          </p:cNvSpPr>
          <p:nvPr/>
        </p:nvSpPr>
        <p:spPr bwMode="auto">
          <a:xfrm>
            <a:off x="8420100" y="1600200"/>
            <a:ext cx="642938" cy="2847975"/>
          </a:xfrm>
          <a:prstGeom prst="rect">
            <a:avLst/>
          </a:prstGeom>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useBgFill="1">
        <p:nvSpPr>
          <p:cNvPr id="139311" name="Rectangle 47">
            <a:extLst>
              <a:ext uri="{FF2B5EF4-FFF2-40B4-BE49-F238E27FC236}">
                <a16:creationId xmlns:a16="http://schemas.microsoft.com/office/drawing/2014/main" id="{7AFA88FF-B171-4D82-980B-5A15590F1372}"/>
              </a:ext>
            </a:extLst>
          </p:cNvPr>
          <p:cNvSpPr>
            <a:spLocks noChangeArrowheads="1"/>
          </p:cNvSpPr>
          <p:nvPr/>
        </p:nvSpPr>
        <p:spPr bwMode="auto">
          <a:xfrm>
            <a:off x="8059738" y="1676400"/>
            <a:ext cx="608012" cy="2390775"/>
          </a:xfrm>
          <a:prstGeom prst="rect">
            <a:avLst/>
          </a:prstGeom>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1800" b="0">
              <a:solidFill>
                <a:srgbClr val="FFFF66"/>
              </a:solidFill>
              <a:latin typeface=".VnBlack" panose="020B7200000000000000" pitchFamily="34" charset="0"/>
            </a:endParaRPr>
          </a:p>
        </p:txBody>
      </p:sp>
      <p:sp useBgFill="1">
        <p:nvSpPr>
          <p:cNvPr id="139312" name="Rectangle 48">
            <a:extLst>
              <a:ext uri="{FF2B5EF4-FFF2-40B4-BE49-F238E27FC236}">
                <a16:creationId xmlns:a16="http://schemas.microsoft.com/office/drawing/2014/main" id="{2BF8E80E-9BEB-4A94-8C0C-F519C14EE3BD}"/>
              </a:ext>
            </a:extLst>
          </p:cNvPr>
          <p:cNvSpPr>
            <a:spLocks noChangeArrowheads="1"/>
          </p:cNvSpPr>
          <p:nvPr/>
        </p:nvSpPr>
        <p:spPr bwMode="auto">
          <a:xfrm>
            <a:off x="7567613" y="1676400"/>
            <a:ext cx="533400" cy="1933575"/>
          </a:xfrm>
          <a:prstGeom prst="rect">
            <a:avLst/>
          </a:prstGeom>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5402" name="Line 49">
            <a:extLst>
              <a:ext uri="{FF2B5EF4-FFF2-40B4-BE49-F238E27FC236}">
                <a16:creationId xmlns:a16="http://schemas.microsoft.com/office/drawing/2014/main" id="{523C01DA-98DB-4D8F-9443-7D3B77A936F6}"/>
              </a:ext>
            </a:extLst>
          </p:cNvPr>
          <p:cNvSpPr>
            <a:spLocks noChangeShapeType="1"/>
          </p:cNvSpPr>
          <p:nvPr/>
        </p:nvSpPr>
        <p:spPr bwMode="auto">
          <a:xfrm>
            <a:off x="1485900" y="1709738"/>
            <a:ext cx="0" cy="3733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useBgFill="1">
        <p:nvSpPr>
          <p:cNvPr id="139314" name="Rectangle 50">
            <a:extLst>
              <a:ext uri="{FF2B5EF4-FFF2-40B4-BE49-F238E27FC236}">
                <a16:creationId xmlns:a16="http://schemas.microsoft.com/office/drawing/2014/main" id="{57C68F21-9073-42B7-BE92-FCAE6B14CEB0}"/>
              </a:ext>
            </a:extLst>
          </p:cNvPr>
          <p:cNvSpPr>
            <a:spLocks noChangeArrowheads="1"/>
          </p:cNvSpPr>
          <p:nvPr/>
        </p:nvSpPr>
        <p:spPr bwMode="auto">
          <a:xfrm>
            <a:off x="7262813" y="1752600"/>
            <a:ext cx="685800" cy="1114425"/>
          </a:xfrm>
          <a:prstGeom prst="rect">
            <a:avLst/>
          </a:prstGeom>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85"/>
                                        </p:tgtEl>
                                        <p:attrNameLst>
                                          <p:attrName>style.visibility</p:attrName>
                                        </p:attrNameLst>
                                      </p:cBhvr>
                                      <p:to>
                                        <p:strVal val="visible"/>
                                      </p:to>
                                    </p:set>
                                    <p:anim calcmode="lin" valueType="num">
                                      <p:cBhvr additive="base">
                                        <p:cTn id="7" dur="500" fill="hold"/>
                                        <p:tgtEl>
                                          <p:spTgt spid="139285"/>
                                        </p:tgtEl>
                                        <p:attrNameLst>
                                          <p:attrName>ppt_x</p:attrName>
                                        </p:attrNameLst>
                                      </p:cBhvr>
                                      <p:tavLst>
                                        <p:tav tm="0">
                                          <p:val>
                                            <p:strVal val="0-#ppt_w/2"/>
                                          </p:val>
                                        </p:tav>
                                        <p:tav tm="100000">
                                          <p:val>
                                            <p:strVal val="#ppt_x"/>
                                          </p:val>
                                        </p:tav>
                                      </p:tavLst>
                                    </p:anim>
                                    <p:anim calcmode="lin" valueType="num">
                                      <p:cBhvr additive="base">
                                        <p:cTn id="8" dur="500" fill="hold"/>
                                        <p:tgtEl>
                                          <p:spTgt spid="1392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grpId="1" nodeType="clickEffect">
                                  <p:stCondLst>
                                    <p:cond delay="0"/>
                                  </p:stCondLst>
                                  <p:childTnLst>
                                    <p:set>
                                      <p:cBhvr>
                                        <p:cTn id="12" dur="1" fill="hold">
                                          <p:stCondLst>
                                            <p:cond delay="0"/>
                                          </p:stCondLst>
                                        </p:cTn>
                                        <p:tgtEl>
                                          <p:spTgt spid="139272"/>
                                        </p:tgtEl>
                                        <p:attrNameLst>
                                          <p:attrName>style.visibility</p:attrName>
                                        </p:attrNameLst>
                                      </p:cBhvr>
                                      <p:to>
                                        <p:strVal val="visible"/>
                                      </p:to>
                                    </p:set>
                                    <p:animEffect transition="in" filter="diamond(in)">
                                      <p:cBhvr>
                                        <p:cTn id="13" dur="2000"/>
                                        <p:tgtEl>
                                          <p:spTgt spid="139272"/>
                                        </p:tgtEl>
                                      </p:cBhvr>
                                    </p:animEffect>
                                  </p:childTnLst>
                                </p:cTn>
                              </p:par>
                            </p:childTnLst>
                          </p:cTn>
                        </p:par>
                        <p:par>
                          <p:cTn id="14" fill="hold" nodeType="afterGroup">
                            <p:stCondLst>
                              <p:cond delay="2000"/>
                            </p:stCondLst>
                            <p:childTnLst>
                              <p:par>
                                <p:cTn id="15" presetID="42" presetClass="path" presetSubtype="0" accel="50000" decel="50000" fill="hold" grpId="0" nodeType="afterEffect">
                                  <p:stCondLst>
                                    <p:cond delay="0"/>
                                  </p:stCondLst>
                                  <p:childTnLst>
                                    <p:animMotion origin="layout" path="M 2.888E-6 4.39306E-6 L 2.888E-6 0.07722 " pathEditMode="relative" rAng="0" ptsTypes="AA">
                                      <p:cBhvr>
                                        <p:cTn id="16" dur="2000" fill="hold"/>
                                        <p:tgtEl>
                                          <p:spTgt spid="139272"/>
                                        </p:tgtEl>
                                        <p:attrNameLst>
                                          <p:attrName>ppt_x</p:attrName>
                                          <p:attrName>ppt_y</p:attrName>
                                        </p:attrNameLst>
                                      </p:cBhvr>
                                      <p:rCtr x="0" y="3861"/>
                                    </p:animMotion>
                                  </p:childTnLst>
                                </p:cTn>
                              </p:par>
                            </p:childTnLst>
                          </p:cTn>
                        </p:par>
                        <p:par>
                          <p:cTn id="17" fill="hold" nodeType="afterGroup">
                            <p:stCondLst>
                              <p:cond delay="4000"/>
                            </p:stCondLst>
                            <p:childTnLst>
                              <p:par>
                                <p:cTn id="18" presetID="8" presetClass="entr" presetSubtype="16" fill="hold" grpId="0" nodeType="afterEffect">
                                  <p:stCondLst>
                                    <p:cond delay="0"/>
                                  </p:stCondLst>
                                  <p:childTnLst>
                                    <p:set>
                                      <p:cBhvr>
                                        <p:cTn id="19" dur="1" fill="hold">
                                          <p:stCondLst>
                                            <p:cond delay="0"/>
                                          </p:stCondLst>
                                        </p:cTn>
                                        <p:tgtEl>
                                          <p:spTgt spid="139271"/>
                                        </p:tgtEl>
                                        <p:attrNameLst>
                                          <p:attrName>style.visibility</p:attrName>
                                        </p:attrNameLst>
                                      </p:cBhvr>
                                      <p:to>
                                        <p:strVal val="visible"/>
                                      </p:to>
                                    </p:set>
                                    <p:animEffect transition="in" filter="diamond(in)">
                                      <p:cBhvr>
                                        <p:cTn id="20" dur="2000"/>
                                        <p:tgtEl>
                                          <p:spTgt spid="139271"/>
                                        </p:tgtEl>
                                      </p:cBhvr>
                                    </p:animEffect>
                                  </p:childTnLst>
                                </p:cTn>
                              </p:par>
                            </p:childTnLst>
                          </p:cTn>
                        </p:par>
                        <p:par>
                          <p:cTn id="21" fill="hold" nodeType="afterGroup">
                            <p:stCondLst>
                              <p:cond delay="6000"/>
                            </p:stCondLst>
                            <p:childTnLst>
                              <p:par>
                                <p:cTn id="22" presetID="42" presetClass="path" presetSubtype="0" accel="50000" decel="50000" fill="hold" grpId="2" nodeType="afterEffect">
                                  <p:stCondLst>
                                    <p:cond delay="0"/>
                                  </p:stCondLst>
                                  <p:childTnLst>
                                    <p:animMotion origin="layout" path="M 2.888E-6 0.07722 L 2.888E-6 0.15491 " pathEditMode="relative" rAng="0" ptsTypes="AA">
                                      <p:cBhvr>
                                        <p:cTn id="23" dur="2000" fill="hold"/>
                                        <p:tgtEl>
                                          <p:spTgt spid="139272"/>
                                        </p:tgtEl>
                                        <p:attrNameLst>
                                          <p:attrName>ppt_x</p:attrName>
                                          <p:attrName>ppt_y</p:attrName>
                                        </p:attrNameLst>
                                      </p:cBhvr>
                                      <p:rCtr x="0" y="3884"/>
                                    </p:animMotion>
                                  </p:childTnLst>
                                </p:cTn>
                              </p:par>
                              <p:par>
                                <p:cTn id="24" presetID="42" presetClass="path" presetSubtype="0" accel="50000" decel="50000" fill="hold" grpId="1" nodeType="withEffect">
                                  <p:stCondLst>
                                    <p:cond delay="0"/>
                                  </p:stCondLst>
                                  <p:childTnLst>
                                    <p:animMotion origin="layout" path="M 0.00139 -1.32948E-6 L 0.00139 0.07954 " pathEditMode="relative" rAng="0" ptsTypes="AA">
                                      <p:cBhvr>
                                        <p:cTn id="25" dur="2000" fill="hold"/>
                                        <p:tgtEl>
                                          <p:spTgt spid="139271"/>
                                        </p:tgtEl>
                                        <p:attrNameLst>
                                          <p:attrName>ppt_x</p:attrName>
                                          <p:attrName>ppt_y</p:attrName>
                                        </p:attrNameLst>
                                      </p:cBhvr>
                                      <p:rCtr x="0" y="3977"/>
                                    </p:animMotion>
                                  </p:childTnLst>
                                </p:cTn>
                              </p:par>
                            </p:childTnLst>
                          </p:cTn>
                        </p:par>
                        <p:par>
                          <p:cTn id="26" fill="hold" nodeType="afterGroup">
                            <p:stCondLst>
                              <p:cond delay="8000"/>
                            </p:stCondLst>
                            <p:childTnLst>
                              <p:par>
                                <p:cTn id="27" presetID="8" presetClass="entr" presetSubtype="16" fill="hold" grpId="0" nodeType="afterEffect">
                                  <p:stCondLst>
                                    <p:cond delay="0"/>
                                  </p:stCondLst>
                                  <p:childTnLst>
                                    <p:set>
                                      <p:cBhvr>
                                        <p:cTn id="28" dur="1" fill="hold">
                                          <p:stCondLst>
                                            <p:cond delay="0"/>
                                          </p:stCondLst>
                                        </p:cTn>
                                        <p:tgtEl>
                                          <p:spTgt spid="139270"/>
                                        </p:tgtEl>
                                        <p:attrNameLst>
                                          <p:attrName>style.visibility</p:attrName>
                                        </p:attrNameLst>
                                      </p:cBhvr>
                                      <p:to>
                                        <p:strVal val="visible"/>
                                      </p:to>
                                    </p:set>
                                    <p:animEffect transition="in" filter="diamond(in)">
                                      <p:cBhvr>
                                        <p:cTn id="29" dur="2000"/>
                                        <p:tgtEl>
                                          <p:spTgt spid="139270"/>
                                        </p:tgtEl>
                                      </p:cBhvr>
                                    </p:animEffect>
                                  </p:childTnLst>
                                </p:cTn>
                              </p:par>
                            </p:childTnLst>
                          </p:cTn>
                        </p:par>
                        <p:par>
                          <p:cTn id="30" fill="hold" nodeType="afterGroup">
                            <p:stCondLst>
                              <p:cond delay="10000"/>
                            </p:stCondLst>
                            <p:childTnLst>
                              <p:par>
                                <p:cTn id="31" presetID="42" presetClass="path" presetSubtype="0" accel="50000" decel="50000" fill="hold" grpId="3" nodeType="afterEffect">
                                  <p:stCondLst>
                                    <p:cond delay="0"/>
                                  </p:stCondLst>
                                  <p:childTnLst>
                                    <p:animMotion origin="layout" path="M 2.888E-6 0.15491 L 2.888E-6 0.2326 " pathEditMode="relative" rAng="0" ptsTypes="AA">
                                      <p:cBhvr>
                                        <p:cTn id="32" dur="2000" fill="hold"/>
                                        <p:tgtEl>
                                          <p:spTgt spid="139272"/>
                                        </p:tgtEl>
                                        <p:attrNameLst>
                                          <p:attrName>ppt_x</p:attrName>
                                          <p:attrName>ppt_y</p:attrName>
                                        </p:attrNameLst>
                                      </p:cBhvr>
                                      <p:rCtr x="0" y="3884"/>
                                    </p:animMotion>
                                  </p:childTnLst>
                                </p:cTn>
                              </p:par>
                              <p:par>
                                <p:cTn id="33" presetID="42" presetClass="path" presetSubtype="0" accel="50000" decel="50000" fill="hold" grpId="2" nodeType="withEffect">
                                  <p:stCondLst>
                                    <p:cond delay="0"/>
                                  </p:stCondLst>
                                  <p:childTnLst>
                                    <p:animMotion origin="layout" path="M 0.00062 0.08093 L 0.00062 0.15723 " pathEditMode="relative" rAng="0" ptsTypes="AA">
                                      <p:cBhvr>
                                        <p:cTn id="34" dur="2000" fill="hold"/>
                                        <p:tgtEl>
                                          <p:spTgt spid="139271"/>
                                        </p:tgtEl>
                                        <p:attrNameLst>
                                          <p:attrName>ppt_x</p:attrName>
                                          <p:attrName>ppt_y</p:attrName>
                                        </p:attrNameLst>
                                      </p:cBhvr>
                                      <p:rCtr x="0" y="3815"/>
                                    </p:animMotion>
                                  </p:childTnLst>
                                </p:cTn>
                              </p:par>
                              <p:par>
                                <p:cTn id="35" presetID="42" presetClass="path" presetSubtype="0" accel="50000" decel="50000" fill="hold" grpId="1" nodeType="withEffect">
                                  <p:stCondLst>
                                    <p:cond delay="0"/>
                                  </p:stCondLst>
                                  <p:childTnLst>
                                    <p:animMotion origin="layout" path="M -2.71521E-7 4.45087E-6 L -2.71521E-7 0.08023 " pathEditMode="relative" rAng="0" ptsTypes="AA">
                                      <p:cBhvr>
                                        <p:cTn id="36" dur="2000" fill="hold"/>
                                        <p:tgtEl>
                                          <p:spTgt spid="139270"/>
                                        </p:tgtEl>
                                        <p:attrNameLst>
                                          <p:attrName>ppt_x</p:attrName>
                                          <p:attrName>ppt_y</p:attrName>
                                        </p:attrNameLst>
                                      </p:cBhvr>
                                      <p:rCtr x="0" y="4000"/>
                                    </p:animMotion>
                                  </p:childTnLst>
                                </p:cTn>
                              </p:par>
                            </p:childTnLst>
                          </p:cTn>
                        </p:par>
                        <p:par>
                          <p:cTn id="37" fill="hold" nodeType="afterGroup">
                            <p:stCondLst>
                              <p:cond delay="12000"/>
                            </p:stCondLst>
                            <p:childTnLst>
                              <p:par>
                                <p:cTn id="38" presetID="8" presetClass="entr" presetSubtype="16" fill="hold" grpId="0" nodeType="afterEffect">
                                  <p:stCondLst>
                                    <p:cond delay="0"/>
                                  </p:stCondLst>
                                  <p:childTnLst>
                                    <p:set>
                                      <p:cBhvr>
                                        <p:cTn id="39" dur="1" fill="hold">
                                          <p:stCondLst>
                                            <p:cond delay="0"/>
                                          </p:stCondLst>
                                        </p:cTn>
                                        <p:tgtEl>
                                          <p:spTgt spid="139266"/>
                                        </p:tgtEl>
                                        <p:attrNameLst>
                                          <p:attrName>style.visibility</p:attrName>
                                        </p:attrNameLst>
                                      </p:cBhvr>
                                      <p:to>
                                        <p:strVal val="visible"/>
                                      </p:to>
                                    </p:set>
                                    <p:animEffect transition="in" filter="diamond(in)">
                                      <p:cBhvr>
                                        <p:cTn id="40" dur="2000"/>
                                        <p:tgtEl>
                                          <p:spTgt spid="139266"/>
                                        </p:tgtEl>
                                      </p:cBhvr>
                                    </p:animEffect>
                                  </p:childTnLst>
                                </p:cTn>
                              </p:par>
                            </p:childTnLst>
                          </p:cTn>
                        </p:par>
                        <p:par>
                          <p:cTn id="41" fill="hold" nodeType="afterGroup">
                            <p:stCondLst>
                              <p:cond delay="14000"/>
                            </p:stCondLst>
                            <p:childTnLst>
                              <p:par>
                                <p:cTn id="42" presetID="42" presetClass="path" presetSubtype="0" accel="50000" decel="50000" fill="hold" grpId="4" nodeType="afterEffect">
                                  <p:stCondLst>
                                    <p:cond delay="0"/>
                                  </p:stCondLst>
                                  <p:childTnLst>
                                    <p:animMotion origin="layout" path="M 2.888E-6 0.23261 L 2.888E-6 0.31029 " pathEditMode="relative" rAng="0" ptsTypes="AA">
                                      <p:cBhvr>
                                        <p:cTn id="43" dur="2000" fill="hold"/>
                                        <p:tgtEl>
                                          <p:spTgt spid="139272"/>
                                        </p:tgtEl>
                                        <p:attrNameLst>
                                          <p:attrName>ppt_x</p:attrName>
                                          <p:attrName>ppt_y</p:attrName>
                                        </p:attrNameLst>
                                      </p:cBhvr>
                                      <p:rCtr x="0" y="3884"/>
                                    </p:animMotion>
                                  </p:childTnLst>
                                </p:cTn>
                              </p:par>
                              <p:par>
                                <p:cTn id="44" presetID="42" presetClass="path" presetSubtype="0" accel="50000" decel="50000" fill="hold" grpId="3" nodeType="withEffect">
                                  <p:stCondLst>
                                    <p:cond delay="0"/>
                                  </p:stCondLst>
                                  <p:childTnLst>
                                    <p:animMotion origin="layout" path="M 0.00062 0.15515 L 0.00062 0.23283 " pathEditMode="relative" rAng="0" ptsTypes="AA">
                                      <p:cBhvr>
                                        <p:cTn id="45" dur="2000" fill="hold"/>
                                        <p:tgtEl>
                                          <p:spTgt spid="139271"/>
                                        </p:tgtEl>
                                        <p:attrNameLst>
                                          <p:attrName>ppt_x</p:attrName>
                                          <p:attrName>ppt_y</p:attrName>
                                        </p:attrNameLst>
                                      </p:cBhvr>
                                      <p:rCtr x="0" y="3884"/>
                                    </p:animMotion>
                                  </p:childTnLst>
                                </p:cTn>
                              </p:par>
                              <p:par>
                                <p:cTn id="46" presetID="42" presetClass="path" presetSubtype="0" accel="50000" decel="50000" fill="hold" grpId="2" nodeType="withEffect">
                                  <p:stCondLst>
                                    <p:cond delay="0"/>
                                  </p:stCondLst>
                                  <p:childTnLst>
                                    <p:animMotion origin="layout" path="M -2.71521E-7 0.07815 L -2.71521E-7 0.15583 " pathEditMode="relative" rAng="0" ptsTypes="AA">
                                      <p:cBhvr>
                                        <p:cTn id="47" dur="2000" fill="hold"/>
                                        <p:tgtEl>
                                          <p:spTgt spid="139270"/>
                                        </p:tgtEl>
                                        <p:attrNameLst>
                                          <p:attrName>ppt_x</p:attrName>
                                          <p:attrName>ppt_y</p:attrName>
                                        </p:attrNameLst>
                                      </p:cBhvr>
                                      <p:rCtr x="0" y="3884"/>
                                    </p:animMotion>
                                  </p:childTnLst>
                                </p:cTn>
                              </p:par>
                              <p:par>
                                <p:cTn id="48" presetID="42" presetClass="path" presetSubtype="0" accel="50000" decel="50000" fill="hold" grpId="1" nodeType="withEffect">
                                  <p:stCondLst>
                                    <p:cond delay="0"/>
                                  </p:stCondLst>
                                  <p:childTnLst>
                                    <p:animMotion origin="layout" path="M -2.8016E-6 -4.33526E-6 L -2.8016E-6 0.07815 " pathEditMode="relative" rAng="0" ptsTypes="AA">
                                      <p:cBhvr>
                                        <p:cTn id="49" dur="2000" fill="hold"/>
                                        <p:tgtEl>
                                          <p:spTgt spid="139266"/>
                                        </p:tgtEl>
                                        <p:attrNameLst>
                                          <p:attrName>ppt_x</p:attrName>
                                          <p:attrName>ppt_y</p:attrName>
                                        </p:attrNameLst>
                                      </p:cBhvr>
                                      <p:rCtr x="0" y="3908"/>
                                    </p:animMotion>
                                  </p:childTnLst>
                                </p:cTn>
                              </p:par>
                            </p:childTnLst>
                          </p:cTn>
                        </p:par>
                        <p:par>
                          <p:cTn id="50" fill="hold" nodeType="afterGroup">
                            <p:stCondLst>
                              <p:cond delay="16000"/>
                            </p:stCondLst>
                            <p:childTnLst>
                              <p:par>
                                <p:cTn id="51" presetID="8" presetClass="entr" presetSubtype="16" fill="hold" grpId="0" nodeType="afterEffect">
                                  <p:stCondLst>
                                    <p:cond delay="0"/>
                                  </p:stCondLst>
                                  <p:childTnLst>
                                    <p:set>
                                      <p:cBhvr>
                                        <p:cTn id="52" dur="1" fill="hold">
                                          <p:stCondLst>
                                            <p:cond delay="0"/>
                                          </p:stCondLst>
                                        </p:cTn>
                                        <p:tgtEl>
                                          <p:spTgt spid="139269"/>
                                        </p:tgtEl>
                                        <p:attrNameLst>
                                          <p:attrName>style.visibility</p:attrName>
                                        </p:attrNameLst>
                                      </p:cBhvr>
                                      <p:to>
                                        <p:strVal val="visible"/>
                                      </p:to>
                                    </p:set>
                                    <p:animEffect transition="in" filter="diamond(in)">
                                      <p:cBhvr>
                                        <p:cTn id="53" dur="2000"/>
                                        <p:tgtEl>
                                          <p:spTgt spid="139269"/>
                                        </p:tgtEl>
                                      </p:cBhvr>
                                    </p:animEffect>
                                  </p:childTnLst>
                                </p:cTn>
                              </p:par>
                            </p:childTnLst>
                          </p:cTn>
                        </p:par>
                        <p:par>
                          <p:cTn id="54" fill="hold" nodeType="afterGroup">
                            <p:stCondLst>
                              <p:cond delay="18000"/>
                            </p:stCondLst>
                            <p:childTnLst>
                              <p:par>
                                <p:cTn id="55" presetID="42" presetClass="path" presetSubtype="0" accel="50000" decel="50000" fill="hold" grpId="5" nodeType="afterEffect">
                                  <p:stCondLst>
                                    <p:cond delay="0"/>
                                  </p:stCondLst>
                                  <p:childTnLst>
                                    <p:animMotion origin="layout" path="M 2.888E-6 0.31029 L 2.888E-6 0.39006 " pathEditMode="relative" rAng="0" ptsTypes="AA">
                                      <p:cBhvr>
                                        <p:cTn id="56" dur="2000" fill="hold"/>
                                        <p:tgtEl>
                                          <p:spTgt spid="139272"/>
                                        </p:tgtEl>
                                        <p:attrNameLst>
                                          <p:attrName>ppt_x</p:attrName>
                                          <p:attrName>ppt_y</p:attrName>
                                        </p:attrNameLst>
                                      </p:cBhvr>
                                      <p:rCtr x="0" y="3977"/>
                                    </p:animMotion>
                                  </p:childTnLst>
                                </p:cTn>
                              </p:par>
                              <p:par>
                                <p:cTn id="57" presetID="42" presetClass="path" presetSubtype="0" accel="50000" decel="50000" fill="hold" grpId="4" nodeType="withEffect">
                                  <p:stCondLst>
                                    <p:cond delay="0"/>
                                  </p:stCondLst>
                                  <p:childTnLst>
                                    <p:animMotion origin="layout" path="M 0.00062 0.23283 L 0.00062 0.3126 " pathEditMode="relative" rAng="0" ptsTypes="AA">
                                      <p:cBhvr>
                                        <p:cTn id="58" dur="2000" fill="hold"/>
                                        <p:tgtEl>
                                          <p:spTgt spid="139271"/>
                                        </p:tgtEl>
                                        <p:attrNameLst>
                                          <p:attrName>ppt_x</p:attrName>
                                          <p:attrName>ppt_y</p:attrName>
                                        </p:attrNameLst>
                                      </p:cBhvr>
                                      <p:rCtr x="0" y="3977"/>
                                    </p:animMotion>
                                  </p:childTnLst>
                                </p:cTn>
                              </p:par>
                              <p:par>
                                <p:cTn id="59" presetID="42" presetClass="path" presetSubtype="0" accel="50000" decel="50000" fill="hold" grpId="3" nodeType="withEffect">
                                  <p:stCondLst>
                                    <p:cond delay="0"/>
                                  </p:stCondLst>
                                  <p:childTnLst>
                                    <p:animMotion origin="layout" path="M -2.71521E-7 0.15583 L -2.71521E-7 0.2356 " pathEditMode="relative" rAng="0" ptsTypes="AA">
                                      <p:cBhvr>
                                        <p:cTn id="60" dur="2000" fill="hold"/>
                                        <p:tgtEl>
                                          <p:spTgt spid="139270"/>
                                        </p:tgtEl>
                                        <p:attrNameLst>
                                          <p:attrName>ppt_x</p:attrName>
                                          <p:attrName>ppt_y</p:attrName>
                                        </p:attrNameLst>
                                      </p:cBhvr>
                                      <p:rCtr x="0" y="3977"/>
                                    </p:animMotion>
                                  </p:childTnLst>
                                </p:cTn>
                              </p:par>
                              <p:par>
                                <p:cTn id="61" presetID="42" presetClass="path" presetSubtype="0" accel="50000" decel="50000" fill="hold" grpId="2" nodeType="withEffect">
                                  <p:stCondLst>
                                    <p:cond delay="0"/>
                                  </p:stCondLst>
                                  <p:childTnLst>
                                    <p:animMotion origin="layout" path="M -2.8016E-6 0.07815 L -2.8016E-6 0.15792 " pathEditMode="relative" rAng="0" ptsTypes="AA">
                                      <p:cBhvr>
                                        <p:cTn id="62" dur="2000" fill="hold"/>
                                        <p:tgtEl>
                                          <p:spTgt spid="139266"/>
                                        </p:tgtEl>
                                        <p:attrNameLst>
                                          <p:attrName>ppt_x</p:attrName>
                                          <p:attrName>ppt_y</p:attrName>
                                        </p:attrNameLst>
                                      </p:cBhvr>
                                      <p:rCtr x="0" y="3977"/>
                                    </p:animMotion>
                                  </p:childTnLst>
                                </p:cTn>
                              </p:par>
                              <p:par>
                                <p:cTn id="63" presetID="42" presetClass="path" presetSubtype="0" accel="50000" decel="50000" fill="hold" grpId="1" nodeType="withEffect">
                                  <p:stCondLst>
                                    <p:cond delay="0"/>
                                  </p:stCondLst>
                                  <p:childTnLst>
                                    <p:animMotion origin="layout" path="M -4.72694E-6 -3.46821E-7 L -4.72694E-6 0.08231 " pathEditMode="relative" rAng="0" ptsTypes="AA">
                                      <p:cBhvr>
                                        <p:cTn id="64" dur="2000" fill="hold"/>
                                        <p:tgtEl>
                                          <p:spTgt spid="139269"/>
                                        </p:tgtEl>
                                        <p:attrNameLst>
                                          <p:attrName>ppt_x</p:attrName>
                                          <p:attrName>ppt_y</p:attrName>
                                        </p:attrNameLst>
                                      </p:cBhvr>
                                      <p:rCtr x="0" y="4116"/>
                                    </p:animMotion>
                                  </p:childTnLst>
                                </p:cTn>
                              </p:par>
                            </p:childTnLst>
                          </p:cTn>
                        </p:par>
                        <p:par>
                          <p:cTn id="65" fill="hold" nodeType="afterGroup">
                            <p:stCondLst>
                              <p:cond delay="20000"/>
                            </p:stCondLst>
                            <p:childTnLst>
                              <p:par>
                                <p:cTn id="66" presetID="8" presetClass="entr" presetSubtype="16" fill="hold" grpId="0" nodeType="afterEffect">
                                  <p:stCondLst>
                                    <p:cond delay="0"/>
                                  </p:stCondLst>
                                  <p:childTnLst>
                                    <p:set>
                                      <p:cBhvr>
                                        <p:cTn id="67" dur="1" fill="hold">
                                          <p:stCondLst>
                                            <p:cond delay="0"/>
                                          </p:stCondLst>
                                        </p:cTn>
                                        <p:tgtEl>
                                          <p:spTgt spid="139268"/>
                                        </p:tgtEl>
                                        <p:attrNameLst>
                                          <p:attrName>style.visibility</p:attrName>
                                        </p:attrNameLst>
                                      </p:cBhvr>
                                      <p:to>
                                        <p:strVal val="visible"/>
                                      </p:to>
                                    </p:set>
                                    <p:animEffect transition="in" filter="diamond(in)">
                                      <p:cBhvr>
                                        <p:cTn id="68" dur="2000"/>
                                        <p:tgtEl>
                                          <p:spTgt spid="139268"/>
                                        </p:tgtEl>
                                      </p:cBhvr>
                                    </p:animEffect>
                                  </p:childTnLst>
                                </p:cTn>
                              </p:par>
                              <p:par>
                                <p:cTn id="69" presetID="8" presetClass="entr" presetSubtype="16" fill="hold" grpId="0" nodeType="withEffect">
                                  <p:stCondLst>
                                    <p:cond delay="0"/>
                                  </p:stCondLst>
                                  <p:childTnLst>
                                    <p:set>
                                      <p:cBhvr>
                                        <p:cTn id="70" dur="1" fill="hold">
                                          <p:stCondLst>
                                            <p:cond delay="0"/>
                                          </p:stCondLst>
                                        </p:cTn>
                                        <p:tgtEl>
                                          <p:spTgt spid="139267"/>
                                        </p:tgtEl>
                                        <p:attrNameLst>
                                          <p:attrName>style.visibility</p:attrName>
                                        </p:attrNameLst>
                                      </p:cBhvr>
                                      <p:to>
                                        <p:strVal val="visible"/>
                                      </p:to>
                                    </p:set>
                                    <p:animEffect transition="in" filter="diamond(in)">
                                      <p:cBhvr>
                                        <p:cTn id="71" dur="2000"/>
                                        <p:tgtEl>
                                          <p:spTgt spid="139267"/>
                                        </p:tgtEl>
                                      </p:cBhvr>
                                    </p:animEffect>
                                  </p:childTnLst>
                                </p:cTn>
                              </p:par>
                            </p:childTnLst>
                          </p:cTn>
                        </p:par>
                        <p:par>
                          <p:cTn id="72" fill="hold" nodeType="afterGroup">
                            <p:stCondLst>
                              <p:cond delay="22000"/>
                            </p:stCondLst>
                            <p:childTnLst>
                              <p:par>
                                <p:cTn id="73" presetID="42" presetClass="path" presetSubtype="0" accel="50000" decel="50000" fill="hold" grpId="6" nodeType="afterEffect">
                                  <p:stCondLst>
                                    <p:cond delay="0"/>
                                  </p:stCondLst>
                                  <p:childTnLst>
                                    <p:animMotion origin="layout" path="M 2.888E-6 0.39005 L 2.888E-6 0.46566 " pathEditMode="relative" rAng="0" ptsTypes="AA">
                                      <p:cBhvr>
                                        <p:cTn id="74" dur="2000" fill="hold"/>
                                        <p:tgtEl>
                                          <p:spTgt spid="139272"/>
                                        </p:tgtEl>
                                        <p:attrNameLst>
                                          <p:attrName>ppt_x</p:attrName>
                                          <p:attrName>ppt_y</p:attrName>
                                        </p:attrNameLst>
                                      </p:cBhvr>
                                      <p:rCtr x="0" y="3769"/>
                                    </p:animMotion>
                                  </p:childTnLst>
                                </p:cTn>
                              </p:par>
                              <p:par>
                                <p:cTn id="75" presetID="42" presetClass="path" presetSubtype="0" accel="50000" decel="50000" fill="hold" grpId="4" nodeType="withEffect">
                                  <p:stCondLst>
                                    <p:cond delay="0"/>
                                  </p:stCondLst>
                                  <p:childTnLst>
                                    <p:animMotion origin="layout" path="M -2.71521E-7 0.2356 L -2.71521E-7 0.31329 " pathEditMode="relative" rAng="0" ptsTypes="AA">
                                      <p:cBhvr>
                                        <p:cTn id="76" dur="2000" fill="hold"/>
                                        <p:tgtEl>
                                          <p:spTgt spid="139270"/>
                                        </p:tgtEl>
                                        <p:attrNameLst>
                                          <p:attrName>ppt_x</p:attrName>
                                          <p:attrName>ppt_y</p:attrName>
                                        </p:attrNameLst>
                                      </p:cBhvr>
                                      <p:rCtr x="0" y="3884"/>
                                    </p:animMotion>
                                  </p:childTnLst>
                                </p:cTn>
                              </p:par>
                              <p:par>
                                <p:cTn id="77" presetID="42" presetClass="path" presetSubtype="0" accel="50000" decel="50000" fill="hold" grpId="5" nodeType="withEffect">
                                  <p:stCondLst>
                                    <p:cond delay="0"/>
                                  </p:stCondLst>
                                  <p:childTnLst>
                                    <p:animMotion origin="layout" path="M 0.00062 0.3126 L 0.00062 0.38543 " pathEditMode="relative" rAng="0" ptsTypes="AA">
                                      <p:cBhvr>
                                        <p:cTn id="78" dur="2000" fill="hold"/>
                                        <p:tgtEl>
                                          <p:spTgt spid="139271"/>
                                        </p:tgtEl>
                                        <p:attrNameLst>
                                          <p:attrName>ppt_x</p:attrName>
                                          <p:attrName>ppt_y</p:attrName>
                                        </p:attrNameLst>
                                      </p:cBhvr>
                                      <p:rCtr x="0" y="3630"/>
                                    </p:animMotion>
                                  </p:childTnLst>
                                </p:cTn>
                              </p:par>
                              <p:par>
                                <p:cTn id="79" presetID="42" presetClass="path" presetSubtype="0" accel="50000" decel="50000" fill="hold" grpId="3" nodeType="withEffect">
                                  <p:stCondLst>
                                    <p:cond delay="0"/>
                                  </p:stCondLst>
                                  <p:childTnLst>
                                    <p:animMotion origin="layout" path="M -2.8016E-6 0.15792 L -2.8016E-6 0.23353 " pathEditMode="relative" rAng="0" ptsTypes="AA">
                                      <p:cBhvr>
                                        <p:cTn id="80" dur="2000" fill="hold"/>
                                        <p:tgtEl>
                                          <p:spTgt spid="139266"/>
                                        </p:tgtEl>
                                        <p:attrNameLst>
                                          <p:attrName>ppt_x</p:attrName>
                                          <p:attrName>ppt_y</p:attrName>
                                        </p:attrNameLst>
                                      </p:cBhvr>
                                      <p:rCtr x="0" y="3769"/>
                                    </p:animMotion>
                                  </p:childTnLst>
                                </p:cTn>
                              </p:par>
                              <p:par>
                                <p:cTn id="81" presetID="42" presetClass="path" presetSubtype="0" accel="50000" decel="50000" fill="hold" grpId="2" nodeType="withEffect">
                                  <p:stCondLst>
                                    <p:cond delay="0"/>
                                  </p:stCondLst>
                                  <p:childTnLst>
                                    <p:animMotion origin="layout" path="M -4.72694E-6 0.08231 L -4.72694E-6 0.16 " pathEditMode="relative" rAng="0" ptsTypes="AA">
                                      <p:cBhvr>
                                        <p:cTn id="82" dur="2000" fill="hold"/>
                                        <p:tgtEl>
                                          <p:spTgt spid="139269"/>
                                        </p:tgtEl>
                                        <p:attrNameLst>
                                          <p:attrName>ppt_x</p:attrName>
                                          <p:attrName>ppt_y</p:attrName>
                                        </p:attrNameLst>
                                      </p:cBhvr>
                                      <p:rCtr x="0" y="3884"/>
                                    </p:animMotion>
                                  </p:childTnLst>
                                </p:cTn>
                              </p:par>
                              <p:par>
                                <p:cTn id="83" presetID="42" presetClass="path" presetSubtype="0" accel="50000" decel="50000" fill="hold" grpId="1" nodeType="withEffect">
                                  <p:stCondLst>
                                    <p:cond delay="0"/>
                                  </p:stCondLst>
                                  <p:childTnLst>
                                    <p:animMotion origin="layout" path="M 1.98087E-6 -2.77457E-6 L 1.98087E-6 0.07954 " pathEditMode="relative" rAng="0" ptsTypes="AA">
                                      <p:cBhvr>
                                        <p:cTn id="84" dur="2000" fill="hold"/>
                                        <p:tgtEl>
                                          <p:spTgt spid="139268"/>
                                        </p:tgtEl>
                                        <p:attrNameLst>
                                          <p:attrName>ppt_x</p:attrName>
                                          <p:attrName>ppt_y</p:attrName>
                                        </p:attrNameLst>
                                      </p:cBhvr>
                                      <p:rCtr x="0" y="3977"/>
                                    </p:animMotion>
                                  </p:childTnLst>
                                </p:cTn>
                              </p:par>
                              <p:par>
                                <p:cTn id="85" presetID="42" presetClass="path" presetSubtype="0" accel="50000" decel="50000" fill="hold" grpId="1" nodeType="withEffect">
                                  <p:stCondLst>
                                    <p:cond delay="0"/>
                                  </p:stCondLst>
                                  <p:childTnLst>
                                    <p:animMotion origin="layout" path="M -2.19377E-6 -3.69942E-6 L -2.19377E-6 0.07746 " pathEditMode="relative" rAng="0" ptsTypes="AA">
                                      <p:cBhvr>
                                        <p:cTn id="86" dur="2000" fill="hold"/>
                                        <p:tgtEl>
                                          <p:spTgt spid="139267"/>
                                        </p:tgtEl>
                                        <p:attrNameLst>
                                          <p:attrName>ppt_x</p:attrName>
                                          <p:attrName>ppt_y</p:attrName>
                                        </p:attrNameLst>
                                      </p:cBhvr>
                                      <p:rCtr x="0" y="3861"/>
                                    </p:animMotion>
                                  </p:childTnLst>
                                </p:cTn>
                              </p:par>
                            </p:childTnLst>
                          </p:cTn>
                        </p:par>
                        <p:par>
                          <p:cTn id="87" fill="hold" nodeType="afterGroup">
                            <p:stCondLst>
                              <p:cond delay="24000"/>
                            </p:stCondLst>
                            <p:childTnLst>
                              <p:par>
                                <p:cTn id="88" presetID="9" presetClass="entr" presetSubtype="0" fill="hold" grpId="0" nodeType="afterEffect">
                                  <p:stCondLst>
                                    <p:cond delay="0"/>
                                  </p:stCondLst>
                                  <p:childTnLst>
                                    <p:set>
                                      <p:cBhvr>
                                        <p:cTn id="89" dur="1" fill="hold">
                                          <p:stCondLst>
                                            <p:cond delay="0"/>
                                          </p:stCondLst>
                                        </p:cTn>
                                        <p:tgtEl>
                                          <p:spTgt spid="139305"/>
                                        </p:tgtEl>
                                        <p:attrNameLst>
                                          <p:attrName>style.visibility</p:attrName>
                                        </p:attrNameLst>
                                      </p:cBhvr>
                                      <p:to>
                                        <p:strVal val="visible"/>
                                      </p:to>
                                    </p:set>
                                    <p:animEffect transition="in" filter="dissolve">
                                      <p:cBhvr>
                                        <p:cTn id="90" dur="500"/>
                                        <p:tgtEl>
                                          <p:spTgt spid="139305"/>
                                        </p:tgtEl>
                                      </p:cBhvr>
                                    </p:animEffect>
                                  </p:childTnLst>
                                </p:cTn>
                              </p:par>
                            </p:childTnLst>
                          </p:cTn>
                        </p:par>
                        <p:par>
                          <p:cTn id="91" fill="hold" nodeType="afterGroup">
                            <p:stCondLst>
                              <p:cond delay="24500"/>
                            </p:stCondLst>
                            <p:childTnLst>
                              <p:par>
                                <p:cTn id="92" presetID="8" presetClass="entr" presetSubtype="16" fill="hold" grpId="4" nodeType="afterEffect">
                                  <p:stCondLst>
                                    <p:cond delay="0"/>
                                  </p:stCondLst>
                                  <p:childTnLst>
                                    <p:set>
                                      <p:cBhvr>
                                        <p:cTn id="93" dur="1" fill="hold">
                                          <p:stCondLst>
                                            <p:cond delay="0"/>
                                          </p:stCondLst>
                                        </p:cTn>
                                        <p:tgtEl>
                                          <p:spTgt spid="139306"/>
                                        </p:tgtEl>
                                        <p:attrNameLst>
                                          <p:attrName>style.visibility</p:attrName>
                                        </p:attrNameLst>
                                      </p:cBhvr>
                                      <p:to>
                                        <p:strVal val="visible"/>
                                      </p:to>
                                    </p:set>
                                    <p:animEffect transition="in" filter="diamond(in)">
                                      <p:cBhvr>
                                        <p:cTn id="94" dur="2000"/>
                                        <p:tgtEl>
                                          <p:spTgt spid="139306"/>
                                        </p:tgtEl>
                                      </p:cBhvr>
                                    </p:animEffect>
                                  </p:childTnLst>
                                </p:cTn>
                              </p:par>
                            </p:childTnLst>
                          </p:cTn>
                        </p:par>
                        <p:par>
                          <p:cTn id="95" fill="hold" nodeType="afterGroup">
                            <p:stCondLst>
                              <p:cond delay="26500"/>
                            </p:stCondLst>
                            <p:childTnLst>
                              <p:par>
                                <p:cTn id="96" presetID="42" presetClass="path" presetSubtype="0" accel="50000" decel="50000" fill="hold" grpId="0" nodeType="afterEffect">
                                  <p:stCondLst>
                                    <p:cond delay="0"/>
                                  </p:stCondLst>
                                  <p:childTnLst>
                                    <p:animMotion origin="layout" path="M -2.55785E-6 3.75723E-6 L -2.55785E-6 0.06612 " pathEditMode="relative" rAng="0" ptsTypes="AA">
                                      <p:cBhvr>
                                        <p:cTn id="97" dur="2000" fill="hold"/>
                                        <p:tgtEl>
                                          <p:spTgt spid="139306"/>
                                        </p:tgtEl>
                                        <p:attrNameLst>
                                          <p:attrName>ppt_x</p:attrName>
                                          <p:attrName>ppt_y</p:attrName>
                                        </p:attrNameLst>
                                      </p:cBhvr>
                                      <p:rCtr x="0" y="3306"/>
                                    </p:animMotion>
                                  </p:childTnLst>
                                </p:cTn>
                              </p:par>
                            </p:childTnLst>
                          </p:cTn>
                        </p:par>
                        <p:par>
                          <p:cTn id="98" fill="hold" nodeType="afterGroup">
                            <p:stCondLst>
                              <p:cond delay="28500"/>
                            </p:stCondLst>
                            <p:childTnLst>
                              <p:par>
                                <p:cTn id="99" presetID="63" presetClass="path" presetSubtype="0" accel="50000" decel="50000" fill="hold" grpId="1" nodeType="afterEffect">
                                  <p:stCondLst>
                                    <p:cond delay="0"/>
                                  </p:stCondLst>
                                  <p:childTnLst>
                                    <p:animMotion origin="layout" path="M -4.87504E-6 0.06612 L 0.47764 0.06612 " pathEditMode="relative" rAng="0" ptsTypes="AA">
                                      <p:cBhvr>
                                        <p:cTn id="100" dur="2000" fill="hold"/>
                                        <p:tgtEl>
                                          <p:spTgt spid="139306"/>
                                        </p:tgtEl>
                                        <p:attrNameLst>
                                          <p:attrName>ppt_x</p:attrName>
                                          <p:attrName>ppt_y</p:attrName>
                                        </p:attrNameLst>
                                      </p:cBhvr>
                                      <p:rCtr x="23882" y="0"/>
                                    </p:animMotion>
                                  </p:childTnLst>
                                </p:cTn>
                              </p:par>
                            </p:childTnLst>
                          </p:cTn>
                        </p:par>
                        <p:par>
                          <p:cTn id="101" fill="hold" nodeType="afterGroup">
                            <p:stCondLst>
                              <p:cond delay="30500"/>
                            </p:stCondLst>
                            <p:childTnLst>
                              <p:par>
                                <p:cTn id="102" presetID="64" presetClass="path" presetSubtype="0" accel="50000" decel="50000" fill="hold" grpId="2" nodeType="afterEffect">
                                  <p:stCondLst>
                                    <p:cond delay="0"/>
                                  </p:stCondLst>
                                  <p:childTnLst>
                                    <p:animMotion origin="layout" path="M 0.47764 0.06613 L 0.47764 -0.00046 " pathEditMode="relative" rAng="0" ptsTypes="AA">
                                      <p:cBhvr>
                                        <p:cTn id="103" dur="2000" fill="hold"/>
                                        <p:tgtEl>
                                          <p:spTgt spid="139306"/>
                                        </p:tgtEl>
                                        <p:attrNameLst>
                                          <p:attrName>ppt_x</p:attrName>
                                          <p:attrName>ppt_y</p:attrName>
                                        </p:attrNameLst>
                                      </p:cBhvr>
                                      <p:rCtr x="0" y="-3329"/>
                                    </p:animMotion>
                                  </p:childTnLst>
                                </p:cTn>
                              </p:par>
                            </p:childTnLst>
                          </p:cTn>
                        </p:par>
                        <p:par>
                          <p:cTn id="104" fill="hold" nodeType="afterGroup">
                            <p:stCondLst>
                              <p:cond delay="32500"/>
                            </p:stCondLst>
                            <p:childTnLst>
                              <p:par>
                                <p:cTn id="105" presetID="9" presetClass="exit" presetSubtype="0" fill="hold" grpId="3" nodeType="afterEffect">
                                  <p:stCondLst>
                                    <p:cond delay="0"/>
                                  </p:stCondLst>
                                  <p:childTnLst>
                                    <p:animEffect transition="out" filter="dissolve">
                                      <p:cBhvr>
                                        <p:cTn id="106" dur="500"/>
                                        <p:tgtEl>
                                          <p:spTgt spid="139306"/>
                                        </p:tgtEl>
                                      </p:cBhvr>
                                    </p:animEffect>
                                    <p:set>
                                      <p:cBhvr>
                                        <p:cTn id="107" dur="1" fill="hold">
                                          <p:stCondLst>
                                            <p:cond delay="499"/>
                                          </p:stCondLst>
                                        </p:cTn>
                                        <p:tgtEl>
                                          <p:spTgt spid="139306"/>
                                        </p:tgtEl>
                                        <p:attrNameLst>
                                          <p:attrName>style.visibility</p:attrName>
                                        </p:attrNameLst>
                                      </p:cBhvr>
                                      <p:to>
                                        <p:strVal val="hidden"/>
                                      </p:to>
                                    </p:set>
                                  </p:childTnLst>
                                </p:cTn>
                              </p:par>
                              <p:par>
                                <p:cTn id="108" presetID="8" presetClass="entr" presetSubtype="16" fill="hold" nodeType="withEffect">
                                  <p:stCondLst>
                                    <p:cond delay="0"/>
                                  </p:stCondLst>
                                  <p:childTnLst>
                                    <p:set>
                                      <p:cBhvr>
                                        <p:cTn id="109" dur="1" fill="hold">
                                          <p:stCondLst>
                                            <p:cond delay="0"/>
                                          </p:stCondLst>
                                        </p:cTn>
                                        <p:tgtEl>
                                          <p:spTgt spid="2"/>
                                        </p:tgtEl>
                                        <p:attrNameLst>
                                          <p:attrName>style.visibility</p:attrName>
                                        </p:attrNameLst>
                                      </p:cBhvr>
                                      <p:to>
                                        <p:strVal val="visible"/>
                                      </p:to>
                                    </p:set>
                                    <p:animEffect transition="in" filter="diamond(in)">
                                      <p:cBhvr>
                                        <p:cTn id="110" dur="2000"/>
                                        <p:tgtEl>
                                          <p:spTgt spid="2"/>
                                        </p:tgtEl>
                                      </p:cBhvr>
                                    </p:animEffect>
                                  </p:childTnLst>
                                </p:cTn>
                              </p:par>
                            </p:childTnLst>
                          </p:cTn>
                        </p:par>
                        <p:par>
                          <p:cTn id="111" fill="hold" nodeType="afterGroup">
                            <p:stCondLst>
                              <p:cond delay="34500"/>
                            </p:stCondLst>
                            <p:childTnLst>
                              <p:par>
                                <p:cTn id="112" presetID="64" presetClass="path" presetSubtype="0" accel="50000" decel="50000" fill="hold" nodeType="afterEffect">
                                  <p:stCondLst>
                                    <p:cond delay="0"/>
                                  </p:stCondLst>
                                  <p:childTnLst>
                                    <p:animMotion origin="layout" path="M 4.76396E-6 -3.46821E-7 L 4.76396E-6 -0.07769 " pathEditMode="relative" rAng="0" ptsTypes="AA">
                                      <p:cBhvr>
                                        <p:cTn id="113" dur="2000" fill="hold"/>
                                        <p:tgtEl>
                                          <p:spTgt spid="2"/>
                                        </p:tgtEl>
                                        <p:attrNameLst>
                                          <p:attrName>ppt_x</p:attrName>
                                          <p:attrName>ppt_y</p:attrName>
                                        </p:attrNameLst>
                                      </p:cBhvr>
                                      <p:rCtr x="0" y="-3884"/>
                                    </p:animMotion>
                                  </p:childTnLst>
                                </p:cTn>
                              </p:par>
                            </p:childTnLst>
                          </p:cTn>
                        </p:par>
                        <p:par>
                          <p:cTn id="114" fill="hold" nodeType="afterGroup">
                            <p:stCondLst>
                              <p:cond delay="36500"/>
                            </p:stCondLst>
                            <p:childTnLst>
                              <p:par>
                                <p:cTn id="115" presetID="8" presetClass="entr" presetSubtype="16" fill="hold" grpId="0" nodeType="afterEffect">
                                  <p:stCondLst>
                                    <p:cond delay="0"/>
                                  </p:stCondLst>
                                  <p:childTnLst>
                                    <p:set>
                                      <p:cBhvr>
                                        <p:cTn id="116" dur="1" fill="hold">
                                          <p:stCondLst>
                                            <p:cond delay="0"/>
                                          </p:stCondLst>
                                        </p:cTn>
                                        <p:tgtEl>
                                          <p:spTgt spid="139307"/>
                                        </p:tgtEl>
                                        <p:attrNameLst>
                                          <p:attrName>style.visibility</p:attrName>
                                        </p:attrNameLst>
                                      </p:cBhvr>
                                      <p:to>
                                        <p:strVal val="visible"/>
                                      </p:to>
                                    </p:set>
                                    <p:animEffect transition="in" filter="diamond(in)">
                                      <p:cBhvr>
                                        <p:cTn id="117" dur="2000"/>
                                        <p:tgtEl>
                                          <p:spTgt spid="139307"/>
                                        </p:tgtEl>
                                      </p:cBhvr>
                                    </p:animEffect>
                                  </p:childTnLst>
                                </p:cTn>
                              </p:par>
                              <p:par>
                                <p:cTn id="118" presetID="8" presetClass="entr" presetSubtype="16" fill="hold" grpId="0" nodeType="withEffect">
                                  <p:stCondLst>
                                    <p:cond delay="0"/>
                                  </p:stCondLst>
                                  <p:childTnLst>
                                    <p:set>
                                      <p:cBhvr>
                                        <p:cTn id="119" dur="1" fill="hold">
                                          <p:stCondLst>
                                            <p:cond delay="0"/>
                                          </p:stCondLst>
                                        </p:cTn>
                                        <p:tgtEl>
                                          <p:spTgt spid="139308"/>
                                        </p:tgtEl>
                                        <p:attrNameLst>
                                          <p:attrName>style.visibility</p:attrName>
                                        </p:attrNameLst>
                                      </p:cBhvr>
                                      <p:to>
                                        <p:strVal val="visible"/>
                                      </p:to>
                                    </p:set>
                                    <p:animEffect transition="in" filter="diamond(in)">
                                      <p:cBhvr>
                                        <p:cTn id="120" dur="2000"/>
                                        <p:tgtEl>
                                          <p:spTgt spid="139308"/>
                                        </p:tgtEl>
                                      </p:cBhvr>
                                    </p:animEffect>
                                  </p:childTnLst>
                                </p:cTn>
                              </p:par>
                            </p:childTnLst>
                          </p:cTn>
                        </p:par>
                        <p:par>
                          <p:cTn id="121" fill="hold" nodeType="afterGroup">
                            <p:stCondLst>
                              <p:cond delay="38500"/>
                            </p:stCondLst>
                            <p:childTnLst>
                              <p:par>
                                <p:cTn id="122" presetID="64" presetClass="path" presetSubtype="0" accel="50000" decel="50000" fill="hold" nodeType="afterEffect">
                                  <p:stCondLst>
                                    <p:cond delay="0"/>
                                  </p:stCondLst>
                                  <p:childTnLst>
                                    <p:animMotion origin="layout" path="M -3.45264E-6 -0.07769 L -3.45264E-6 -0.15537 " pathEditMode="relative" rAng="0" ptsTypes="AA">
                                      <p:cBhvr>
                                        <p:cTn id="123" dur="2000" fill="hold"/>
                                        <p:tgtEl>
                                          <p:spTgt spid="2"/>
                                        </p:tgtEl>
                                        <p:attrNameLst>
                                          <p:attrName>ppt_x</p:attrName>
                                          <p:attrName>ppt_y</p:attrName>
                                        </p:attrNameLst>
                                      </p:cBhvr>
                                      <p:rCtr x="0" y="-3884"/>
                                    </p:animMotion>
                                  </p:childTnLst>
                                </p:cTn>
                              </p:par>
                            </p:childTnLst>
                          </p:cTn>
                        </p:par>
                        <p:par>
                          <p:cTn id="124" fill="hold" nodeType="afterGroup">
                            <p:stCondLst>
                              <p:cond delay="40500"/>
                            </p:stCondLst>
                            <p:childTnLst>
                              <p:par>
                                <p:cTn id="125" presetID="8" presetClass="entr" presetSubtype="16" fill="hold" grpId="0" nodeType="afterEffect">
                                  <p:stCondLst>
                                    <p:cond delay="0"/>
                                  </p:stCondLst>
                                  <p:childTnLst>
                                    <p:set>
                                      <p:cBhvr>
                                        <p:cTn id="126" dur="1" fill="hold">
                                          <p:stCondLst>
                                            <p:cond delay="0"/>
                                          </p:stCondLst>
                                        </p:cTn>
                                        <p:tgtEl>
                                          <p:spTgt spid="139310"/>
                                        </p:tgtEl>
                                        <p:attrNameLst>
                                          <p:attrName>style.visibility</p:attrName>
                                        </p:attrNameLst>
                                      </p:cBhvr>
                                      <p:to>
                                        <p:strVal val="visible"/>
                                      </p:to>
                                    </p:set>
                                    <p:animEffect transition="in" filter="diamond(in)">
                                      <p:cBhvr>
                                        <p:cTn id="127" dur="2000"/>
                                        <p:tgtEl>
                                          <p:spTgt spid="139310"/>
                                        </p:tgtEl>
                                      </p:cBhvr>
                                    </p:animEffect>
                                  </p:childTnLst>
                                </p:cTn>
                              </p:par>
                            </p:childTnLst>
                          </p:cTn>
                        </p:par>
                        <p:par>
                          <p:cTn id="128" fill="hold" nodeType="afterGroup">
                            <p:stCondLst>
                              <p:cond delay="42500"/>
                            </p:stCondLst>
                            <p:childTnLst>
                              <p:par>
                                <p:cTn id="129" presetID="64" presetClass="path" presetSubtype="0" accel="50000" decel="50000" fill="hold" nodeType="afterEffect">
                                  <p:stCondLst>
                                    <p:cond delay="0"/>
                                  </p:stCondLst>
                                  <p:childTnLst>
                                    <p:animMotion origin="layout" path="M 9.93521E-7 -0.15537 L 9.93521E-7 -0.22242 " pathEditMode="relative" rAng="0" ptsTypes="AA">
                                      <p:cBhvr>
                                        <p:cTn id="130" dur="2000" fill="hold"/>
                                        <p:tgtEl>
                                          <p:spTgt spid="2"/>
                                        </p:tgtEl>
                                        <p:attrNameLst>
                                          <p:attrName>ppt_x</p:attrName>
                                          <p:attrName>ppt_y</p:attrName>
                                        </p:attrNameLst>
                                      </p:cBhvr>
                                      <p:rCtr x="0" y="-3353"/>
                                    </p:animMotion>
                                  </p:childTnLst>
                                </p:cTn>
                              </p:par>
                            </p:childTnLst>
                          </p:cTn>
                        </p:par>
                        <p:par>
                          <p:cTn id="131" fill="hold" nodeType="afterGroup">
                            <p:stCondLst>
                              <p:cond delay="44500"/>
                            </p:stCondLst>
                            <p:childTnLst>
                              <p:par>
                                <p:cTn id="132" presetID="8" presetClass="entr" presetSubtype="16" fill="hold" grpId="0" nodeType="afterEffect">
                                  <p:stCondLst>
                                    <p:cond delay="0"/>
                                  </p:stCondLst>
                                  <p:childTnLst>
                                    <p:set>
                                      <p:cBhvr>
                                        <p:cTn id="133" dur="1" fill="hold">
                                          <p:stCondLst>
                                            <p:cond delay="0"/>
                                          </p:stCondLst>
                                        </p:cTn>
                                        <p:tgtEl>
                                          <p:spTgt spid="139311"/>
                                        </p:tgtEl>
                                        <p:attrNameLst>
                                          <p:attrName>style.visibility</p:attrName>
                                        </p:attrNameLst>
                                      </p:cBhvr>
                                      <p:to>
                                        <p:strVal val="visible"/>
                                      </p:to>
                                    </p:set>
                                    <p:animEffect transition="in" filter="diamond(in)">
                                      <p:cBhvr>
                                        <p:cTn id="134" dur="2000"/>
                                        <p:tgtEl>
                                          <p:spTgt spid="139311"/>
                                        </p:tgtEl>
                                      </p:cBhvr>
                                    </p:animEffect>
                                  </p:childTnLst>
                                </p:cTn>
                              </p:par>
                            </p:childTnLst>
                          </p:cTn>
                        </p:par>
                        <p:par>
                          <p:cTn id="135" fill="hold" nodeType="afterGroup">
                            <p:stCondLst>
                              <p:cond delay="46500"/>
                            </p:stCondLst>
                            <p:childTnLst>
                              <p:par>
                                <p:cTn id="136" presetID="64" presetClass="path" presetSubtype="0" accel="50000" decel="50000" fill="hold" nodeType="afterEffect">
                                  <p:stCondLst>
                                    <p:cond delay="0"/>
                                  </p:stCondLst>
                                  <p:childTnLst>
                                    <p:animMotion origin="layout" path="M -0.0034 -0.23352 L -0.0034 -0.30057 " pathEditMode="relative" rAng="0" ptsTypes="AA">
                                      <p:cBhvr>
                                        <p:cTn id="137" dur="2000" fill="hold"/>
                                        <p:tgtEl>
                                          <p:spTgt spid="2"/>
                                        </p:tgtEl>
                                        <p:attrNameLst>
                                          <p:attrName>ppt_x</p:attrName>
                                          <p:attrName>ppt_y</p:attrName>
                                        </p:attrNameLst>
                                      </p:cBhvr>
                                      <p:rCtr x="0" y="-3353"/>
                                    </p:animMotion>
                                  </p:childTnLst>
                                </p:cTn>
                              </p:par>
                            </p:childTnLst>
                          </p:cTn>
                        </p:par>
                        <p:par>
                          <p:cTn id="138" fill="hold" nodeType="afterGroup">
                            <p:stCondLst>
                              <p:cond delay="48500"/>
                            </p:stCondLst>
                            <p:childTnLst>
                              <p:par>
                                <p:cTn id="139" presetID="8" presetClass="entr" presetSubtype="16" fill="hold" grpId="0" nodeType="afterEffect">
                                  <p:stCondLst>
                                    <p:cond delay="0"/>
                                  </p:stCondLst>
                                  <p:childTnLst>
                                    <p:set>
                                      <p:cBhvr>
                                        <p:cTn id="140" dur="1" fill="hold">
                                          <p:stCondLst>
                                            <p:cond delay="0"/>
                                          </p:stCondLst>
                                        </p:cTn>
                                        <p:tgtEl>
                                          <p:spTgt spid="139312"/>
                                        </p:tgtEl>
                                        <p:attrNameLst>
                                          <p:attrName>style.visibility</p:attrName>
                                        </p:attrNameLst>
                                      </p:cBhvr>
                                      <p:to>
                                        <p:strVal val="visible"/>
                                      </p:to>
                                    </p:set>
                                    <p:animEffect transition="in" filter="diamond(in)">
                                      <p:cBhvr>
                                        <p:cTn id="141" dur="2000"/>
                                        <p:tgtEl>
                                          <p:spTgt spid="139312"/>
                                        </p:tgtEl>
                                      </p:cBhvr>
                                    </p:animEffect>
                                  </p:childTnLst>
                                </p:cTn>
                              </p:par>
                            </p:childTnLst>
                          </p:cTn>
                        </p:par>
                        <p:par>
                          <p:cTn id="142" fill="hold" nodeType="afterGroup">
                            <p:stCondLst>
                              <p:cond delay="50500"/>
                            </p:stCondLst>
                            <p:childTnLst>
                              <p:par>
                                <p:cTn id="143" presetID="64" presetClass="path" presetSubtype="0" accel="50000" decel="50000" fill="hold" nodeType="afterEffect">
                                  <p:stCondLst>
                                    <p:cond delay="0"/>
                                  </p:stCondLst>
                                  <p:childTnLst>
                                    <p:animMotion origin="layout" path="M -0.00339 -0.30058 L -0.00339 -0.37549 " pathEditMode="relative" rAng="0" ptsTypes="AA">
                                      <p:cBhvr>
                                        <p:cTn id="144" dur="2000" fill="hold"/>
                                        <p:tgtEl>
                                          <p:spTgt spid="2"/>
                                        </p:tgtEl>
                                        <p:attrNameLst>
                                          <p:attrName>ppt_x</p:attrName>
                                          <p:attrName>ppt_y</p:attrName>
                                        </p:attrNameLst>
                                      </p:cBhvr>
                                      <p:rCtr x="0" y="-3746"/>
                                    </p:animMotion>
                                  </p:childTnLst>
                                </p:cTn>
                              </p:par>
                            </p:childTnLst>
                          </p:cTn>
                        </p:par>
                        <p:par>
                          <p:cTn id="145" fill="hold" nodeType="afterGroup">
                            <p:stCondLst>
                              <p:cond delay="52500"/>
                            </p:stCondLst>
                            <p:childTnLst>
                              <p:par>
                                <p:cTn id="146" presetID="8" presetClass="entr" presetSubtype="16" fill="hold" grpId="0" nodeType="afterEffect">
                                  <p:stCondLst>
                                    <p:cond delay="0"/>
                                  </p:stCondLst>
                                  <p:childTnLst>
                                    <p:set>
                                      <p:cBhvr>
                                        <p:cTn id="147" dur="1" fill="hold">
                                          <p:stCondLst>
                                            <p:cond delay="0"/>
                                          </p:stCondLst>
                                        </p:cTn>
                                        <p:tgtEl>
                                          <p:spTgt spid="139314"/>
                                        </p:tgtEl>
                                        <p:attrNameLst>
                                          <p:attrName>style.visibility</p:attrName>
                                        </p:attrNameLst>
                                      </p:cBhvr>
                                      <p:to>
                                        <p:strVal val="visible"/>
                                      </p:to>
                                    </p:set>
                                    <p:animEffect transition="in" filter="diamond(in)">
                                      <p:cBhvr>
                                        <p:cTn id="148" dur="2000"/>
                                        <p:tgtEl>
                                          <p:spTgt spid="139314"/>
                                        </p:tgtEl>
                                      </p:cBhvr>
                                    </p:animEffect>
                                  </p:childTnLst>
                                </p:cTn>
                              </p:par>
                            </p:childTnLst>
                          </p:cTn>
                        </p:par>
                        <p:par>
                          <p:cTn id="149" fill="hold" nodeType="afterGroup">
                            <p:stCondLst>
                              <p:cond delay="54500"/>
                            </p:stCondLst>
                            <p:childTnLst>
                              <p:par>
                                <p:cTn id="150" presetID="64" presetClass="path" presetSubtype="0" accel="50000" decel="50000" fill="hold" nodeType="afterEffect">
                                  <p:stCondLst>
                                    <p:cond delay="0"/>
                                  </p:stCondLst>
                                  <p:childTnLst>
                                    <p:animMotion origin="layout" path="M -0.0034 -0.37549 L -0.00417 -0.46659 " pathEditMode="relative" rAng="0" ptsTypes="AA">
                                      <p:cBhvr>
                                        <p:cTn id="151" dur="2000" fill="hold"/>
                                        <p:tgtEl>
                                          <p:spTgt spid="2"/>
                                        </p:tgtEl>
                                        <p:attrNameLst>
                                          <p:attrName>ppt_x</p:attrName>
                                          <p:attrName>ppt_y</p:attrName>
                                        </p:attrNameLst>
                                      </p:cBhvr>
                                      <p:rCtr x="-46" y="-45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animBg="1"/>
      <p:bldP spid="139266" grpId="1" animBg="1"/>
      <p:bldP spid="139266" grpId="2" animBg="1"/>
      <p:bldP spid="139266" grpId="3" animBg="1"/>
      <p:bldP spid="139267" grpId="0" animBg="1"/>
      <p:bldP spid="139267" grpId="1" animBg="1"/>
      <p:bldP spid="139268" grpId="0" animBg="1"/>
      <p:bldP spid="139268" grpId="1" animBg="1"/>
      <p:bldP spid="139269" grpId="0" animBg="1"/>
      <p:bldP spid="139269" grpId="1" animBg="1"/>
      <p:bldP spid="139269" grpId="2" animBg="1"/>
      <p:bldP spid="139270" grpId="0" animBg="1"/>
      <p:bldP spid="139270" grpId="1" animBg="1"/>
      <p:bldP spid="139270" grpId="2" animBg="1"/>
      <p:bldP spid="139270" grpId="3" animBg="1"/>
      <p:bldP spid="139270" grpId="4" animBg="1"/>
      <p:bldP spid="139271" grpId="0" animBg="1"/>
      <p:bldP spid="139271" grpId="1" animBg="1"/>
      <p:bldP spid="139271" grpId="2" animBg="1"/>
      <p:bldP spid="139271" grpId="3" animBg="1"/>
      <p:bldP spid="139271" grpId="4" animBg="1"/>
      <p:bldP spid="139271" grpId="5" animBg="1"/>
      <p:bldP spid="139272" grpId="0" animBg="1"/>
      <p:bldP spid="139272" grpId="1" animBg="1"/>
      <p:bldP spid="139272" grpId="2" animBg="1"/>
      <p:bldP spid="139272" grpId="3" animBg="1"/>
      <p:bldP spid="139272" grpId="4" animBg="1"/>
      <p:bldP spid="139272" grpId="5" animBg="1"/>
      <p:bldP spid="139272" grpId="6" animBg="1"/>
      <p:bldP spid="139285" grpId="0" autoUpdateAnimBg="0"/>
      <p:bldP spid="139305" grpId="0" animBg="1"/>
      <p:bldP spid="139306" grpId="0" animBg="1"/>
      <p:bldP spid="139306" grpId="1" animBg="1"/>
      <p:bldP spid="139306" grpId="2" animBg="1"/>
      <p:bldP spid="139306" grpId="3" animBg="1"/>
      <p:bldP spid="139306" grpId="4" animBg="1"/>
      <p:bldP spid="139307" grpId="0" animBg="1"/>
      <p:bldP spid="139308" grpId="0" animBg="1"/>
      <p:bldP spid="139310" grpId="0" animBg="1"/>
      <p:bldP spid="139311" grpId="0" animBg="1"/>
      <p:bldP spid="139312" grpId="0" animBg="1"/>
      <p:bldP spid="139314"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160C7140-D2D1-4ACA-B4A7-BF64F6F70154}"/>
              </a:ext>
            </a:extLst>
          </p:cNvPr>
          <p:cNvSpPr>
            <a:spLocks noGrp="1" noChangeArrowheads="1"/>
          </p:cNvSpPr>
          <p:nvPr>
            <p:ph type="title"/>
          </p:nvPr>
        </p:nvSpPr>
        <p:spPr>
          <a:xfrm>
            <a:off x="1371600" y="419100"/>
            <a:ext cx="8743950" cy="571500"/>
          </a:xfrm>
        </p:spPr>
        <p:txBody>
          <a:bodyPr/>
          <a:lstStyle/>
          <a:p>
            <a:pPr algn="ctr">
              <a:defRPr/>
            </a:pPr>
            <a:r>
              <a:rPr lang="en-US" sz="3200" b="1" dirty="0" err="1">
                <a:solidFill>
                  <a:schemeClr val="tx1"/>
                </a:solidFill>
                <a:effectLst/>
                <a:latin typeface="Arial" pitchFamily="34" charset="0"/>
                <a:cs typeface="Arial" pitchFamily="34" charset="0"/>
              </a:rPr>
              <a:t>Mô</a:t>
            </a:r>
            <a:r>
              <a:rPr lang="en-US" sz="3200" b="1" dirty="0">
                <a:solidFill>
                  <a:schemeClr val="tx1"/>
                </a:solidFill>
                <a:effectLst/>
                <a:latin typeface="Arial" pitchFamily="34" charset="0"/>
                <a:cs typeface="Arial" pitchFamily="34" charset="0"/>
              </a:rPr>
              <a:t> </a:t>
            </a:r>
            <a:r>
              <a:rPr lang="en-US" sz="3200" b="1" dirty="0" err="1">
                <a:solidFill>
                  <a:schemeClr val="tx1"/>
                </a:solidFill>
                <a:effectLst/>
                <a:latin typeface="Arial" pitchFamily="34" charset="0"/>
                <a:cs typeface="Arial" pitchFamily="34" charset="0"/>
              </a:rPr>
              <a:t>hình</a:t>
            </a:r>
            <a:r>
              <a:rPr lang="en-US" sz="3200" b="1" dirty="0">
                <a:solidFill>
                  <a:schemeClr val="tx1"/>
                </a:solidFill>
                <a:effectLst/>
                <a:latin typeface="Arial" pitchFamily="34" charset="0"/>
                <a:cs typeface="Arial" pitchFamily="34" charset="0"/>
              </a:rPr>
              <a:t> OSI - 7 </a:t>
            </a:r>
            <a:r>
              <a:rPr lang="en-US" sz="3200" b="1" dirty="0" err="1">
                <a:solidFill>
                  <a:schemeClr val="tx1"/>
                </a:solidFill>
                <a:effectLst/>
                <a:latin typeface="Arial" pitchFamily="34" charset="0"/>
                <a:cs typeface="Arial" pitchFamily="34" charset="0"/>
              </a:rPr>
              <a:t>tầng</a:t>
            </a:r>
            <a:endParaRPr lang="en-US" sz="3200" b="1" dirty="0">
              <a:latin typeface="Arial" pitchFamily="34" charset="0"/>
              <a:cs typeface="Arial" pitchFamily="34" charset="0"/>
            </a:endParaRPr>
          </a:p>
        </p:txBody>
      </p:sp>
      <p:pic>
        <p:nvPicPr>
          <p:cNvPr id="16387" name="Picture 3" descr="Fig01-13">
            <a:extLst>
              <a:ext uri="{FF2B5EF4-FFF2-40B4-BE49-F238E27FC236}">
                <a16:creationId xmlns:a16="http://schemas.microsoft.com/office/drawing/2014/main" id="{0D466AC7-E34A-4CF1-A7A2-BC5F7240D5F3}"/>
              </a:ext>
            </a:extLst>
          </p:cNvPr>
          <p:cNvPicPr>
            <a:picLocks noGrp="1" noChangeAspect="1" noChangeArrowheads="1"/>
          </p:cNvPicPr>
          <p:nvPr>
            <p:ph idx="1"/>
          </p:nvPr>
        </p:nvPicPr>
        <p:blipFill>
          <a:blip r:embed="rId2">
            <a:lum bright="-6000"/>
            <a:extLst>
              <a:ext uri="{28A0092B-C50C-407E-A947-70E740481C1C}">
                <a14:useLocalDpi xmlns:a14="http://schemas.microsoft.com/office/drawing/2010/main" val="0"/>
              </a:ext>
            </a:extLst>
          </a:blip>
          <a:srcRect/>
          <a:stretch>
            <a:fillRect/>
          </a:stretch>
        </p:blipFill>
        <p:spPr>
          <a:xfrm>
            <a:off x="514350" y="1371600"/>
            <a:ext cx="9344025" cy="51816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44" name="Rectangle 4">
            <a:extLst>
              <a:ext uri="{FF2B5EF4-FFF2-40B4-BE49-F238E27FC236}">
                <a16:creationId xmlns:a16="http://schemas.microsoft.com/office/drawing/2014/main" id="{81558521-2B58-466F-AF76-00C98E936561}"/>
              </a:ext>
            </a:extLst>
          </p:cNvPr>
          <p:cNvSpPr>
            <a:spLocks noChangeArrowheads="1"/>
          </p:cNvSpPr>
          <p:nvPr/>
        </p:nvSpPr>
        <p:spPr bwMode="auto">
          <a:xfrm>
            <a:off x="1790700" y="365125"/>
            <a:ext cx="71485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2200">
                <a:solidFill>
                  <a:srgbClr val="FFFF66"/>
                </a:solidFill>
                <a:latin typeface="Arial" panose="020B0604020202020204" pitchFamily="34" charset="0"/>
                <a:cs typeface="Arial" panose="020B0604020202020204" pitchFamily="34" charset="0"/>
              </a:rPr>
              <a:t>CHỨC NĂNG CỦA CÁC TẦNG TRONG MÔ HÌNH OSI</a:t>
            </a:r>
          </a:p>
        </p:txBody>
      </p:sp>
      <p:graphicFrame>
        <p:nvGraphicFramePr>
          <p:cNvPr id="112693" name="Group 53">
            <a:extLst>
              <a:ext uri="{FF2B5EF4-FFF2-40B4-BE49-F238E27FC236}">
                <a16:creationId xmlns:a16="http://schemas.microsoft.com/office/drawing/2014/main" id="{DB63948A-CE4E-4DAB-9C75-0C19D5CA154D}"/>
              </a:ext>
            </a:extLst>
          </p:cNvPr>
          <p:cNvGraphicFramePr>
            <a:graphicFrameLocks noGrp="1"/>
          </p:cNvGraphicFramePr>
          <p:nvPr>
            <p:ph/>
          </p:nvPr>
        </p:nvGraphicFramePr>
        <p:xfrm>
          <a:off x="266700" y="990600"/>
          <a:ext cx="9677400" cy="5702300"/>
        </p:xfrm>
        <a:graphic>
          <a:graphicData uri="http://schemas.openxmlformats.org/drawingml/2006/table">
            <a:tbl>
              <a:tblPr/>
              <a:tblGrid>
                <a:gridCol w="1873045">
                  <a:extLst>
                    <a:ext uri="{9D8B030D-6E8A-4147-A177-3AD203B41FA5}">
                      <a16:colId xmlns:a16="http://schemas.microsoft.com/office/drawing/2014/main" val="20000"/>
                    </a:ext>
                  </a:extLst>
                </a:gridCol>
                <a:gridCol w="7804355">
                  <a:extLst>
                    <a:ext uri="{9D8B030D-6E8A-4147-A177-3AD203B41FA5}">
                      <a16:colId xmlns:a16="http://schemas.microsoft.com/office/drawing/2014/main" val="20001"/>
                    </a:ext>
                  </a:extLst>
                </a:gridCol>
              </a:tblGrid>
              <a:tr h="442009">
                <a:tc>
                  <a:txBody>
                    <a:bodyPr/>
                    <a:lstStyle/>
                    <a:p>
                      <a:pPr marL="0" marR="0" lvl="0" indent="0" algn="ctr"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2000" b="1" i="0" u="none" strike="noStrike" cap="none" normalizeH="0" baseline="0" dirty="0" err="1">
                          <a:ln>
                            <a:noFill/>
                          </a:ln>
                          <a:solidFill>
                            <a:srgbClr val="66FF66"/>
                          </a:solidFill>
                          <a:effectLst/>
                          <a:latin typeface="Arial" pitchFamily="34" charset="0"/>
                          <a:cs typeface="Arial" pitchFamily="34" charset="0"/>
                        </a:rPr>
                        <a:t>Tầng</a:t>
                      </a:r>
                      <a:endParaRPr kumimoji="1" lang="en-US" sz="2000" b="1" i="0" u="none" strike="noStrike" cap="none" normalizeH="0" baseline="0" dirty="0">
                        <a:ln>
                          <a:noFill/>
                        </a:ln>
                        <a:solidFill>
                          <a:srgbClr val="66FF66"/>
                        </a:solidFill>
                        <a:effectLst/>
                        <a:latin typeface=".VnBlack" pitchFamily="34"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2000" b="1" i="0" u="none" strike="noStrike" cap="none" normalizeH="0" baseline="0" dirty="0" err="1">
                          <a:ln>
                            <a:noFill/>
                          </a:ln>
                          <a:solidFill>
                            <a:srgbClr val="66FF66"/>
                          </a:solidFill>
                          <a:effectLst/>
                          <a:latin typeface="Arial" pitchFamily="34" charset="0"/>
                          <a:cs typeface="Arial" pitchFamily="34" charset="0"/>
                        </a:rPr>
                        <a:t>Chức</a:t>
                      </a:r>
                      <a:r>
                        <a:rPr kumimoji="1" lang="en-US" sz="2000" b="1" i="0" u="none" strike="noStrike" cap="none" normalizeH="0" baseline="0" dirty="0">
                          <a:ln>
                            <a:noFill/>
                          </a:ln>
                          <a:solidFill>
                            <a:srgbClr val="66FF66"/>
                          </a:solidFill>
                          <a:effectLst/>
                          <a:latin typeface="Arial" pitchFamily="34" charset="0"/>
                          <a:cs typeface="Arial" pitchFamily="34" charset="0"/>
                        </a:rPr>
                        <a:t> </a:t>
                      </a:r>
                      <a:r>
                        <a:rPr kumimoji="1" lang="en-US" sz="2000" b="1" i="0" u="none" strike="noStrike" cap="none" normalizeH="0" baseline="0" dirty="0" err="1">
                          <a:ln>
                            <a:noFill/>
                          </a:ln>
                          <a:solidFill>
                            <a:srgbClr val="66FF66"/>
                          </a:solidFill>
                          <a:effectLst/>
                          <a:latin typeface="Arial" pitchFamily="34" charset="0"/>
                          <a:cs typeface="Arial" pitchFamily="34" charset="0"/>
                        </a:rPr>
                        <a:t>năng</a:t>
                      </a:r>
                      <a:endParaRPr kumimoji="1" lang="en-US" sz="2000" b="1" i="0" u="none" strike="noStrike" cap="none" normalizeH="0" baseline="0" dirty="0">
                        <a:ln>
                          <a:noFill/>
                        </a:ln>
                        <a:solidFill>
                          <a:srgbClr val="66FF66"/>
                        </a:solidFill>
                        <a:effectLst/>
                        <a:latin typeface=".VnBlack"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7630">
                <a:tc>
                  <a:txBody>
                    <a:bodyPr/>
                    <a:lstStyle/>
                    <a:p>
                      <a:pPr marL="0" marR="0" lvl="0" indent="0" algn="l" defTabSz="947738" rtl="0" eaLnBrk="0" fontAlgn="base" latinLnBrk="0" hangingPunct="0">
                        <a:lnSpc>
                          <a:spcPct val="100000"/>
                        </a:lnSpc>
                        <a:spcBef>
                          <a:spcPct val="50000"/>
                        </a:spcBef>
                        <a:spcAft>
                          <a:spcPct val="0"/>
                        </a:spcAft>
                        <a:buClr>
                          <a:schemeClr val="accent1"/>
                        </a:buClr>
                        <a:buSzPct val="75000"/>
                        <a:buFont typeface="Monotype Sorts" pitchFamily="2" charset="2"/>
                        <a:buNone/>
                        <a:tabLst/>
                      </a:pPr>
                      <a:r>
                        <a:rPr kumimoji="1" lang="en-US" sz="2000" b="1" i="0" u="none" strike="noStrike" cap="none" normalizeH="0" baseline="0" dirty="0">
                          <a:ln>
                            <a:noFill/>
                          </a:ln>
                          <a:solidFill>
                            <a:schemeClr val="tx1"/>
                          </a:solidFill>
                          <a:effectLst/>
                          <a:latin typeface="Black"/>
                        </a:rPr>
                        <a:t>1.Physical</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lang="vi-VN" sz="1800" kern="1200" baseline="0" dirty="0">
                          <a:solidFill>
                            <a:schemeClr val="tx1"/>
                          </a:solidFill>
                          <a:latin typeface="Arial" pitchFamily="34" charset="0"/>
                          <a:ea typeface="+mn-ea"/>
                          <a:cs typeface="Arial" pitchFamily="34" charset="0"/>
                        </a:rPr>
                        <a:t>Thực hiện các nhiệm vụ truyền dòng bít phi cấu trúc qua đường truyền vật lý, truy nhập đường truyền vật lý nhờ các phương tiện cơ ,điện, quang,... </a:t>
                      </a:r>
                      <a:endParaRPr kumimoji="1" lang="en-US" sz="2000" b="0" i="0" u="none" strike="noStrike" cap="none" normalizeH="0" baseline="0" dirty="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7630">
                <a:tc>
                  <a:txBody>
                    <a:bodyPr/>
                    <a:lstStyle/>
                    <a:p>
                      <a:pPr marL="0" marR="0" lvl="0" indent="0" algn="l"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2000" b="1" i="0" u="none" strike="noStrike" cap="none" normalizeH="0" baseline="0" dirty="0">
                          <a:ln>
                            <a:noFill/>
                          </a:ln>
                          <a:solidFill>
                            <a:schemeClr val="tx1"/>
                          </a:solidFill>
                          <a:effectLst/>
                          <a:latin typeface="Black"/>
                        </a:rPr>
                        <a:t>2.Data link</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defRPr/>
                      </a:pPr>
                      <a:r>
                        <a:rPr lang="vi-VN" sz="1800" kern="1200" baseline="0" dirty="0">
                          <a:solidFill>
                            <a:schemeClr val="tx1"/>
                          </a:solidFill>
                          <a:latin typeface="Arial" pitchFamily="34" charset="0"/>
                          <a:ea typeface="+mn-ea"/>
                          <a:cs typeface="Arial" pitchFamily="34" charset="0"/>
                        </a:rPr>
                        <a:t>Cung cấp các phương tiện để truyền thông tin qua liên kết vật lý đảm bảo tin cậy;gửi các khối dữ liệu,kiểm soát lỗi và luồng dữ liệu khi cần thiết.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4985">
                <a:tc>
                  <a:txBody>
                    <a:bodyPr/>
                    <a:lstStyle/>
                    <a:p>
                      <a:pPr marL="0" marR="0" lvl="0" indent="0" algn="l"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2000" b="1" i="0" u="none" strike="noStrike" cap="none" normalizeH="0" baseline="0" dirty="0">
                          <a:ln>
                            <a:noFill/>
                          </a:ln>
                          <a:solidFill>
                            <a:schemeClr val="tx1"/>
                          </a:solidFill>
                          <a:effectLst/>
                          <a:latin typeface="Black"/>
                        </a:rPr>
                        <a:t>3.Network </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lang="vi-VN" sz="1800" kern="1200" baseline="0" dirty="0">
                          <a:solidFill>
                            <a:schemeClr val="tx1"/>
                          </a:solidFill>
                          <a:latin typeface="Arial" pitchFamily="34" charset="0"/>
                          <a:ea typeface="+mn-ea"/>
                          <a:cs typeface="Arial" pitchFamily="34" charset="0"/>
                        </a:rPr>
                        <a:t>Thực hiện việc chọn đường và chuyển tiếp gói tin với công nghệ chuyển mạch thích hợp, kiểm soát luồng dữ liệu dữ liệu và cắt/hợp dữ liệu nếu cần.</a:t>
                      </a:r>
                      <a:r>
                        <a:rPr kumimoji="1" lang="en-US" sz="2000" b="0" i="0" u="none" strike="noStrike" cap="none" normalizeH="0" baseline="0" dirty="0">
                          <a:ln>
                            <a:noFill/>
                          </a:ln>
                          <a:solidFill>
                            <a:schemeClr val="tx1"/>
                          </a:solidFill>
                          <a:effectLst/>
                          <a:latin typeface="Arial" pitchFamily="34" charset="0"/>
                          <a:cs typeface="Arial" pitchFamily="34" charset="0"/>
                        </a:rPr>
                        <a:t>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7630">
                <a:tc>
                  <a:txBody>
                    <a:bodyPr/>
                    <a:lstStyle/>
                    <a:p>
                      <a:pPr marL="0" marR="0" lvl="0" indent="0" algn="l"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2000" b="1" i="0" u="none" strike="noStrike" cap="none" normalizeH="0" baseline="0" dirty="0">
                          <a:ln>
                            <a:noFill/>
                          </a:ln>
                          <a:solidFill>
                            <a:schemeClr val="tx1"/>
                          </a:solidFill>
                          <a:effectLst/>
                          <a:latin typeface="Black"/>
                        </a:rPr>
                        <a:t>4.Transport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defRPr/>
                      </a:pPr>
                      <a:r>
                        <a:rPr lang="vi-VN" sz="1800" kern="1200" baseline="0" dirty="0">
                          <a:solidFill>
                            <a:schemeClr val="tx1"/>
                          </a:solidFill>
                          <a:latin typeface="Arial" pitchFamily="34" charset="0"/>
                          <a:ea typeface="+mn-ea"/>
                          <a:cs typeface="Arial" pitchFamily="34" charset="0"/>
                        </a:rPr>
                        <a:t>Thực hiện truyền dữ liệu dữ 2 đầu mút ,kiểm soát lỗi, kiểm soát luồng dữ liệu giữa 2 đầu mút, việc ghép kênh cắt/hợp dữ lệu nếu cần.</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27156">
                <a:tc>
                  <a:txBody>
                    <a:bodyPr/>
                    <a:lstStyle/>
                    <a:p>
                      <a:pPr marL="0" marR="0" lvl="0" indent="0" algn="l"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2000" b="1" i="0" u="none" strike="noStrike" cap="none" normalizeH="0" baseline="0" dirty="0">
                          <a:ln>
                            <a:noFill/>
                          </a:ln>
                          <a:solidFill>
                            <a:schemeClr val="tx1"/>
                          </a:solidFill>
                          <a:effectLst/>
                          <a:latin typeface="Black"/>
                        </a:rPr>
                        <a:t>5.Session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defRPr/>
                      </a:pPr>
                      <a:r>
                        <a:rPr lang="vi-VN" sz="1800" kern="1200" baseline="0" dirty="0">
                          <a:solidFill>
                            <a:schemeClr val="tx1"/>
                          </a:solidFill>
                          <a:latin typeface="Arial" pitchFamily="34" charset="0"/>
                          <a:ea typeface="+mn-ea"/>
                          <a:cs typeface="Arial" pitchFamily="34" charset="0"/>
                        </a:rPr>
                        <a:t>Cung cấp các phương tiện quản lý truyền thông giữa các ứng dụng, thiết lập,duy trì,đồng bộ hoá, huỷ bỏ các phiên truyền thông giữa các ứng dụng.</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17630">
                <a:tc>
                  <a:txBody>
                    <a:bodyPr/>
                    <a:lstStyle/>
                    <a:p>
                      <a:pPr marL="0" marR="0" lvl="0" indent="0" algn="l"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2000" b="1" i="0" u="none" strike="noStrike" cap="none" normalizeH="0" baseline="0" dirty="0">
                          <a:ln>
                            <a:noFill/>
                          </a:ln>
                          <a:solidFill>
                            <a:schemeClr val="tx1"/>
                          </a:solidFill>
                          <a:effectLst/>
                          <a:latin typeface="Black"/>
                        </a:rPr>
                        <a:t>6.Presenta-tion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lang="vi-VN" sz="1800" kern="1200" baseline="0" dirty="0">
                          <a:solidFill>
                            <a:schemeClr val="tx1"/>
                          </a:solidFill>
                          <a:latin typeface="Arial" pitchFamily="34" charset="0"/>
                          <a:ea typeface="+mn-ea"/>
                          <a:cs typeface="Arial" pitchFamily="34" charset="0"/>
                        </a:rPr>
                        <a:t>Chuyển đổi cú pháp dữ liệu để đáp ứng yêu cầu truyền dữ liệu của các ứng dụng qua môi trường OSI.</a:t>
                      </a:r>
                      <a:endParaRPr kumimoji="1" lang="en-US" sz="2000" b="0" i="0" u="none" strike="noStrike" cap="none" normalizeH="0" baseline="0" dirty="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17630">
                <a:tc>
                  <a:txBody>
                    <a:bodyPr/>
                    <a:lstStyle/>
                    <a:p>
                      <a:pPr marL="0" marR="0" lvl="0" indent="0" algn="l"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2000" b="1" i="0" u="none" strike="noStrike" cap="none" normalizeH="0" baseline="0" dirty="0">
                          <a:ln>
                            <a:noFill/>
                          </a:ln>
                          <a:solidFill>
                            <a:schemeClr val="tx1"/>
                          </a:solidFill>
                          <a:effectLst/>
                          <a:latin typeface="Black"/>
                        </a:rPr>
                        <a:t>7.</a:t>
                      </a:r>
                      <a:r>
                        <a:rPr kumimoji="1" lang="en-US" sz="1800" b="1" i="0" u="none" strike="noStrike" cap="none" normalizeH="0" baseline="0" dirty="0">
                          <a:ln>
                            <a:noFill/>
                          </a:ln>
                          <a:solidFill>
                            <a:schemeClr val="tx1"/>
                          </a:solidFill>
                          <a:effectLst/>
                          <a:latin typeface="Black"/>
                        </a:rPr>
                        <a:t>Applica-tion</a:t>
                      </a:r>
                      <a:endParaRPr kumimoji="1" lang="en-US" sz="2000" b="1" i="0" u="none" strike="noStrike" cap="none" normalizeH="0" baseline="0" dirty="0">
                        <a:ln>
                          <a:noFill/>
                        </a:ln>
                        <a:solidFill>
                          <a:schemeClr val="tx1"/>
                        </a:solidFill>
                        <a:effectLst/>
                        <a:latin typeface="Black"/>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defRPr/>
                      </a:pPr>
                      <a:r>
                        <a:rPr lang="vi-VN" sz="1800" kern="1200" baseline="0" dirty="0">
                          <a:solidFill>
                            <a:schemeClr val="tx1"/>
                          </a:solidFill>
                          <a:latin typeface="Arial" pitchFamily="34" charset="0"/>
                          <a:ea typeface="+mn-ea"/>
                          <a:cs typeface="Arial" pitchFamily="34" charset="0"/>
                        </a:rPr>
                        <a:t>Cung cấp các phương tiện để người sử dụng có thể truy cập được vào môi trường OSI, đồng thời cung cấp các dịch vụ thông tin phân tán.</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7440" name="AutoShape 48">
            <a:hlinkClick r:id="" action="ppaction://hlinkshowjump?jump=nextslide" highlightClick="1"/>
            <a:extLst>
              <a:ext uri="{FF2B5EF4-FFF2-40B4-BE49-F238E27FC236}">
                <a16:creationId xmlns:a16="http://schemas.microsoft.com/office/drawing/2014/main" id="{94ED4AF4-2138-4369-8ADE-37CCB02DD813}"/>
              </a:ext>
            </a:extLst>
          </p:cNvPr>
          <p:cNvSpPr>
            <a:spLocks noChangeArrowheads="1"/>
          </p:cNvSpPr>
          <p:nvPr/>
        </p:nvSpPr>
        <p:spPr bwMode="auto">
          <a:xfrm>
            <a:off x="9315450" y="64770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2500" b="0">
              <a:latin typeface="Times New Roman" panose="02020603050405020304" pitchFamily="18" charset="0"/>
            </a:endParaRPr>
          </a:p>
        </p:txBody>
      </p:sp>
      <p:sp>
        <p:nvSpPr>
          <p:cNvPr id="17441" name="AutoShape 49">
            <a:hlinkClick r:id="" action="ppaction://hlinkshowjump?jump=previousslide" highlightClick="1"/>
            <a:extLst>
              <a:ext uri="{FF2B5EF4-FFF2-40B4-BE49-F238E27FC236}">
                <a16:creationId xmlns:a16="http://schemas.microsoft.com/office/drawing/2014/main" id="{51FD658D-702E-4F52-83EC-61F51F6E62DA}"/>
              </a:ext>
            </a:extLst>
          </p:cNvPr>
          <p:cNvSpPr>
            <a:spLocks noChangeArrowheads="1"/>
          </p:cNvSpPr>
          <p:nvPr/>
        </p:nvSpPr>
        <p:spPr bwMode="auto">
          <a:xfrm>
            <a:off x="8801100" y="64770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 calcmode="lin" valueType="num">
                                      <p:cBhvr additive="base">
                                        <p:cTn id="7" dur="500" fill="hold"/>
                                        <p:tgtEl>
                                          <p:spTgt spid="112644"/>
                                        </p:tgtEl>
                                        <p:attrNameLst>
                                          <p:attrName>ppt_x</p:attrName>
                                        </p:attrNameLst>
                                      </p:cBhvr>
                                      <p:tavLst>
                                        <p:tav tm="0">
                                          <p:val>
                                            <p:strVal val="0-#ppt_w/2"/>
                                          </p:val>
                                        </p:tav>
                                        <p:tav tm="100000">
                                          <p:val>
                                            <p:strVal val="#ppt_x"/>
                                          </p:val>
                                        </p:tav>
                                      </p:tavLst>
                                    </p:anim>
                                    <p:anim calcmode="lin" valueType="num">
                                      <p:cBhvr additive="base">
                                        <p:cTn id="8" dur="500" fill="hold"/>
                                        <p:tgtEl>
                                          <p:spTgt spid="1126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112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962" name="Text Box 2">
            <a:extLst>
              <a:ext uri="{FF2B5EF4-FFF2-40B4-BE49-F238E27FC236}">
                <a16:creationId xmlns:a16="http://schemas.microsoft.com/office/drawing/2014/main" id="{3C9562CE-A40C-4F61-A13A-3F100A7D6C07}"/>
              </a:ext>
            </a:extLst>
          </p:cNvPr>
          <p:cNvSpPr txBox="1">
            <a:spLocks noChangeArrowheads="1"/>
          </p:cNvSpPr>
          <p:nvPr/>
        </p:nvSpPr>
        <p:spPr bwMode="auto">
          <a:xfrm>
            <a:off x="-1301750" y="4678363"/>
            <a:ext cx="1301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1200" b="0">
                <a:latin typeface=".VnBlack" panose="020B7200000000000000" pitchFamily="34" charset="0"/>
              </a:rPr>
              <a:t>01001010110</a:t>
            </a:r>
          </a:p>
        </p:txBody>
      </p:sp>
      <p:sp>
        <p:nvSpPr>
          <p:cNvPr id="168963" name="Text Box 3">
            <a:extLst>
              <a:ext uri="{FF2B5EF4-FFF2-40B4-BE49-F238E27FC236}">
                <a16:creationId xmlns:a16="http://schemas.microsoft.com/office/drawing/2014/main" id="{56C3B2E3-8FDD-4DA8-A388-B2D81F764358}"/>
              </a:ext>
            </a:extLst>
          </p:cNvPr>
          <p:cNvSpPr txBox="1">
            <a:spLocks noChangeArrowheads="1"/>
          </p:cNvSpPr>
          <p:nvPr/>
        </p:nvSpPr>
        <p:spPr bwMode="auto">
          <a:xfrm>
            <a:off x="-1339850" y="4648200"/>
            <a:ext cx="1301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1200" b="0">
                <a:latin typeface=".VnBlack" panose="020B7200000000000000" pitchFamily="34" charset="0"/>
              </a:rPr>
              <a:t>01001010110</a:t>
            </a:r>
          </a:p>
        </p:txBody>
      </p:sp>
      <p:sp>
        <p:nvSpPr>
          <p:cNvPr id="168964" name="Text Box 4">
            <a:extLst>
              <a:ext uri="{FF2B5EF4-FFF2-40B4-BE49-F238E27FC236}">
                <a16:creationId xmlns:a16="http://schemas.microsoft.com/office/drawing/2014/main" id="{BDBA2FFD-AF4D-443A-A3C5-6DF993B2C786}"/>
              </a:ext>
            </a:extLst>
          </p:cNvPr>
          <p:cNvSpPr txBox="1">
            <a:spLocks noChangeArrowheads="1"/>
          </p:cNvSpPr>
          <p:nvPr/>
        </p:nvSpPr>
        <p:spPr bwMode="auto">
          <a:xfrm>
            <a:off x="-647700" y="381000"/>
            <a:ext cx="109347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947738"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lvl="2">
              <a:spcBef>
                <a:spcPct val="0"/>
              </a:spcBef>
              <a:buFontTx/>
              <a:buNone/>
            </a:pPr>
            <a:r>
              <a:rPr kumimoji="0" lang="en-US" altLang="en-US" sz="2200">
                <a:solidFill>
                  <a:srgbClr val="FFFF66"/>
                </a:solidFill>
                <a:latin typeface="Times New Roman" panose="02020603050405020304" pitchFamily="18" charset="0"/>
              </a:rPr>
              <a:t>II. TẦNG VẬT LÝ </a:t>
            </a:r>
            <a:r>
              <a:rPr kumimoji="0" lang="en-US" altLang="en-US" sz="2300">
                <a:solidFill>
                  <a:srgbClr val="FFFF66"/>
                </a:solidFill>
                <a:latin typeface=".VnArial Narrow" panose="020B7200000000000000" pitchFamily="34" charset="0"/>
              </a:rPr>
              <a:t>(Physical Layer)</a:t>
            </a:r>
            <a:endParaRPr kumimoji="0" lang="en-US" altLang="en-US" b="0">
              <a:latin typeface=".VnArial Narrow" panose="020B7200000000000000" pitchFamily="34" charset="0"/>
            </a:endParaRPr>
          </a:p>
        </p:txBody>
      </p:sp>
      <p:sp>
        <p:nvSpPr>
          <p:cNvPr id="168965" name="Text Box 5">
            <a:extLst>
              <a:ext uri="{FF2B5EF4-FFF2-40B4-BE49-F238E27FC236}">
                <a16:creationId xmlns:a16="http://schemas.microsoft.com/office/drawing/2014/main" id="{78D6B9A5-EC4F-4550-ACAE-170FE6038F60}"/>
              </a:ext>
            </a:extLst>
          </p:cNvPr>
          <p:cNvSpPr txBox="1">
            <a:spLocks noChangeArrowheads="1"/>
          </p:cNvSpPr>
          <p:nvPr/>
        </p:nvSpPr>
        <p:spPr bwMode="auto">
          <a:xfrm>
            <a:off x="571500" y="1493838"/>
            <a:ext cx="9239250" cy="2557462"/>
          </a:xfrm>
          <a:prstGeom prst="rect">
            <a:avLst/>
          </a:prstGeom>
          <a:noFill/>
          <a:ln w="9525">
            <a:noFill/>
            <a:miter lim="800000"/>
            <a:headEnd/>
            <a:tailEnd/>
          </a:ln>
          <a:effectLst/>
        </p:spPr>
        <p:txBody>
          <a:bodyPr lIns="94759" tIns="47380" rIns="94759" bIns="47380">
            <a:spAutoFit/>
          </a:bodyPr>
          <a:lstStyle/>
          <a:p>
            <a:pPr algn="just">
              <a:defRPr/>
            </a:pPr>
            <a:r>
              <a:rPr kumimoji="1" lang="en-US" sz="2000" b="0" dirty="0">
                <a:solidFill>
                  <a:schemeClr val="tx1"/>
                </a:solidFill>
                <a:effectLst>
                  <a:outerShdw blurRad="38100" dist="38100" dir="2700000" algn="tl">
                    <a:srgbClr val="000000"/>
                  </a:outerShdw>
                </a:effectLst>
                <a:latin typeface="Arial" pitchFamily="34" charset="0"/>
                <a:cs typeface="Arial" pitchFamily="34" charset="0"/>
              </a:rPr>
              <a:t> </a:t>
            </a:r>
            <a:r>
              <a:rPr lang="vi-VN" sz="2000" b="0" dirty="0">
                <a:solidFill>
                  <a:schemeClr val="tx1"/>
                </a:solidFill>
                <a:latin typeface="Arial" pitchFamily="34" charset="0"/>
                <a:cs typeface="Arial" pitchFamily="34" charset="0"/>
              </a:rPr>
              <a:t>Như trên đã trình bày, nhiệm vụ của tầng Vật lý là thực hiện việc truyền dòng bits phi cấu trúc qua đường truyền vật lý, truy nhập đường truyền vật lý nhờ các phương tiện cơ ,điện, quang,...</a:t>
            </a:r>
          </a:p>
          <a:p>
            <a:pPr algn="just">
              <a:defRPr/>
            </a:pPr>
            <a:r>
              <a:rPr lang="vi-VN" sz="2000" b="0" dirty="0">
                <a:solidFill>
                  <a:schemeClr val="tx1"/>
                </a:solidFill>
                <a:latin typeface="Arial" pitchFamily="34" charset="0"/>
                <a:cs typeface="Arial" pitchFamily="34" charset="0"/>
              </a:rPr>
              <a:t>   Khác với các tầng khác, tầng Vật lý là tầng thấp nhất, giao diện với đường truyền. Các dòng dữ liệu ở tầng này không có cấu trúc, không có phần Header chứa các thông tin điều khiển. Giao thức của tầng Vật lý quy định phương thức chuyển đổi dòng dữ liệu sang các dạng tín hiệu cho phù hợp với đường truyền vật lý.</a:t>
            </a:r>
            <a:endParaRPr lang="en-US" sz="2000" b="0" dirty="0">
              <a:solidFill>
                <a:schemeClr val="tx1"/>
              </a:solidFill>
              <a:latin typeface="Arial" pitchFamily="34" charset="0"/>
              <a:cs typeface="Arial" pitchFamily="34" charset="0"/>
            </a:endParaRPr>
          </a:p>
        </p:txBody>
      </p:sp>
      <p:sp>
        <p:nvSpPr>
          <p:cNvPr id="168966" name="Text Box 6">
            <a:extLst>
              <a:ext uri="{FF2B5EF4-FFF2-40B4-BE49-F238E27FC236}">
                <a16:creationId xmlns:a16="http://schemas.microsoft.com/office/drawing/2014/main" id="{26777489-435C-468F-9FE9-7E4AB28BF255}"/>
              </a:ext>
            </a:extLst>
          </p:cNvPr>
          <p:cNvSpPr txBox="1">
            <a:spLocks noChangeArrowheads="1"/>
          </p:cNvSpPr>
          <p:nvPr/>
        </p:nvSpPr>
        <p:spPr bwMode="auto">
          <a:xfrm>
            <a:off x="571500" y="976313"/>
            <a:ext cx="9001125" cy="337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70000"/>
              </a:lnSpc>
              <a:spcBef>
                <a:spcPct val="50000"/>
              </a:spcBef>
              <a:buClrTx/>
              <a:buSzTx/>
              <a:buFontTx/>
              <a:buNone/>
            </a:pPr>
            <a:r>
              <a:rPr kumimoji="0" lang="en-US" altLang="en-US" sz="2200" dirty="0">
                <a:latin typeface="Arial" panose="020B0604020202020204" pitchFamily="34" charset="0"/>
                <a:cs typeface="Arial" panose="020B0604020202020204" pitchFamily="34" charset="0"/>
              </a:rPr>
              <a:t>II.1. </a:t>
            </a:r>
            <a:r>
              <a:rPr kumimoji="0" lang="en-US" altLang="en-US" sz="2200" dirty="0" err="1">
                <a:latin typeface="Arial" panose="020B0604020202020204" pitchFamily="34" charset="0"/>
                <a:cs typeface="Arial" panose="020B0604020202020204" pitchFamily="34" charset="0"/>
              </a:rPr>
              <a:t>Vai</a:t>
            </a:r>
            <a:r>
              <a:rPr kumimoji="0" lang="en-US" altLang="en-US" sz="2200" dirty="0">
                <a:latin typeface="Arial" panose="020B0604020202020204" pitchFamily="34" charset="0"/>
                <a:cs typeface="Arial" panose="020B0604020202020204" pitchFamily="34" charset="0"/>
              </a:rPr>
              <a:t> </a:t>
            </a:r>
            <a:r>
              <a:rPr kumimoji="0" lang="en-US" altLang="en-US" sz="2200" dirty="0" err="1">
                <a:latin typeface="Arial" panose="020B0604020202020204" pitchFamily="34" charset="0"/>
                <a:cs typeface="Arial" panose="020B0604020202020204" pitchFamily="34" charset="0"/>
              </a:rPr>
              <a:t>trò</a:t>
            </a:r>
            <a:r>
              <a:rPr kumimoji="0" lang="en-US" altLang="en-US" sz="2200" dirty="0">
                <a:latin typeface="Arial" panose="020B0604020202020204" pitchFamily="34" charset="0"/>
                <a:cs typeface="Arial" panose="020B0604020202020204" pitchFamily="34" charset="0"/>
              </a:rPr>
              <a:t> </a:t>
            </a:r>
            <a:r>
              <a:rPr kumimoji="0" lang="en-US" altLang="en-US" sz="2200" dirty="0" err="1">
                <a:latin typeface="Arial" panose="020B0604020202020204" pitchFamily="34" charset="0"/>
                <a:cs typeface="Arial" panose="020B0604020202020204" pitchFamily="34" charset="0"/>
              </a:rPr>
              <a:t>chức</a:t>
            </a:r>
            <a:r>
              <a:rPr kumimoji="0" lang="en-US" altLang="en-US" sz="2200" dirty="0">
                <a:latin typeface="Arial" panose="020B0604020202020204" pitchFamily="34" charset="0"/>
                <a:cs typeface="Arial" panose="020B0604020202020204" pitchFamily="34" charset="0"/>
              </a:rPr>
              <a:t> </a:t>
            </a:r>
            <a:r>
              <a:rPr kumimoji="0" lang="en-US" altLang="en-US" sz="2200" dirty="0" err="1">
                <a:latin typeface="Arial" panose="020B0604020202020204" pitchFamily="34" charset="0"/>
                <a:cs typeface="Arial" panose="020B0604020202020204" pitchFamily="34" charset="0"/>
              </a:rPr>
              <a:t>năng</a:t>
            </a:r>
            <a:r>
              <a:rPr kumimoji="0" lang="en-US" altLang="en-US" sz="2200" dirty="0">
                <a:latin typeface="Arial" panose="020B0604020202020204" pitchFamily="34" charset="0"/>
                <a:cs typeface="Arial" panose="020B0604020202020204" pitchFamily="34" charset="0"/>
              </a:rPr>
              <a:t> </a:t>
            </a:r>
            <a:r>
              <a:rPr kumimoji="0" lang="en-US" altLang="en-US" sz="2200" dirty="0" err="1">
                <a:latin typeface="Arial" panose="020B0604020202020204" pitchFamily="34" charset="0"/>
                <a:cs typeface="Arial" panose="020B0604020202020204" pitchFamily="34" charset="0"/>
              </a:rPr>
              <a:t>của</a:t>
            </a:r>
            <a:r>
              <a:rPr kumimoji="0" lang="en-US" altLang="en-US" sz="2200" dirty="0">
                <a:latin typeface="Arial" panose="020B0604020202020204" pitchFamily="34" charset="0"/>
                <a:cs typeface="Arial" panose="020B0604020202020204" pitchFamily="34" charset="0"/>
              </a:rPr>
              <a:t> </a:t>
            </a:r>
            <a:r>
              <a:rPr kumimoji="0" lang="en-US" altLang="en-US" sz="2200" dirty="0" err="1">
                <a:latin typeface="Arial" panose="020B0604020202020204" pitchFamily="34" charset="0"/>
                <a:cs typeface="Arial" panose="020B0604020202020204" pitchFamily="34" charset="0"/>
              </a:rPr>
              <a:t>tầng</a:t>
            </a:r>
            <a:r>
              <a:rPr kumimoji="0" lang="en-US" altLang="en-US" sz="2200" dirty="0">
                <a:latin typeface="Arial" panose="020B0604020202020204" pitchFamily="34" charset="0"/>
                <a:cs typeface="Arial" panose="020B0604020202020204" pitchFamily="34" charset="0"/>
              </a:rPr>
              <a:t> </a:t>
            </a:r>
            <a:r>
              <a:rPr kumimoji="0" lang="en-US" altLang="en-US" sz="2200" dirty="0" err="1">
                <a:latin typeface="Arial" panose="020B0604020202020204" pitchFamily="34" charset="0"/>
                <a:cs typeface="Arial" panose="020B0604020202020204" pitchFamily="34" charset="0"/>
              </a:rPr>
              <a:t>Vật</a:t>
            </a:r>
            <a:r>
              <a:rPr kumimoji="0" lang="en-US" altLang="en-US" sz="2200" dirty="0">
                <a:latin typeface="Arial" panose="020B0604020202020204" pitchFamily="34" charset="0"/>
                <a:cs typeface="Arial" panose="020B0604020202020204" pitchFamily="34" charset="0"/>
              </a:rPr>
              <a:t> </a:t>
            </a:r>
            <a:r>
              <a:rPr kumimoji="0" lang="en-US" altLang="en-US" sz="2200" dirty="0" err="1">
                <a:latin typeface="Arial" panose="020B0604020202020204" pitchFamily="34" charset="0"/>
                <a:cs typeface="Arial" panose="020B0604020202020204" pitchFamily="34" charset="0"/>
              </a:rPr>
              <a:t>lý</a:t>
            </a:r>
            <a:endParaRPr kumimoji="0" lang="en-US" altLang="en-US" sz="2200" dirty="0">
              <a:latin typeface="Arial" panose="020B0604020202020204" pitchFamily="34" charset="0"/>
              <a:cs typeface="Arial" panose="020B0604020202020204" pitchFamily="34" charset="0"/>
            </a:endParaRPr>
          </a:p>
        </p:txBody>
      </p:sp>
      <p:sp>
        <p:nvSpPr>
          <p:cNvPr id="168967" name="Freeform 7">
            <a:extLst>
              <a:ext uri="{FF2B5EF4-FFF2-40B4-BE49-F238E27FC236}">
                <a16:creationId xmlns:a16="http://schemas.microsoft.com/office/drawing/2014/main" id="{31A35327-C670-4A95-8BFF-65E880AA3080}"/>
              </a:ext>
            </a:extLst>
          </p:cNvPr>
          <p:cNvSpPr>
            <a:spLocks/>
          </p:cNvSpPr>
          <p:nvPr/>
        </p:nvSpPr>
        <p:spPr bwMode="auto">
          <a:xfrm>
            <a:off x="2247900" y="4586288"/>
            <a:ext cx="1219200" cy="228600"/>
          </a:xfrm>
          <a:custGeom>
            <a:avLst/>
            <a:gdLst>
              <a:gd name="T0" fmla="*/ 0 w 2064"/>
              <a:gd name="T1" fmla="*/ 2147483647 h 384"/>
              <a:gd name="T2" fmla="*/ 2147483647 w 2064"/>
              <a:gd name="T3" fmla="*/ 0 h 384"/>
              <a:gd name="T4" fmla="*/ 2147483647 w 2064"/>
              <a:gd name="T5" fmla="*/ 2147483647 h 384"/>
              <a:gd name="T6" fmla="*/ 2147483647 w 2064"/>
              <a:gd name="T7" fmla="*/ 0 h 384"/>
              <a:gd name="T8" fmla="*/ 2147483647 w 2064"/>
              <a:gd name="T9" fmla="*/ 2147483647 h 384"/>
              <a:gd name="T10" fmla="*/ 2147483647 w 2064"/>
              <a:gd name="T11" fmla="*/ 0 h 384"/>
              <a:gd name="T12" fmla="*/ 2147483647 w 2064"/>
              <a:gd name="T13" fmla="*/ 2147483647 h 384"/>
              <a:gd name="T14" fmla="*/ 2147483647 w 2064"/>
              <a:gd name="T15" fmla="*/ 0 h 384"/>
              <a:gd name="T16" fmla="*/ 2147483647 w 2064"/>
              <a:gd name="T17" fmla="*/ 2147483647 h 384"/>
              <a:gd name="T18" fmla="*/ 2147483647 w 2064"/>
              <a:gd name="T19" fmla="*/ 0 h 3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64"/>
              <a:gd name="T31" fmla="*/ 0 h 384"/>
              <a:gd name="T32" fmla="*/ 2064 w 2064"/>
              <a:gd name="T33" fmla="*/ 384 h 3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64" h="384">
                <a:moveTo>
                  <a:pt x="0" y="384"/>
                </a:moveTo>
                <a:cubicBezTo>
                  <a:pt x="56" y="192"/>
                  <a:pt x="112" y="0"/>
                  <a:pt x="192" y="0"/>
                </a:cubicBezTo>
                <a:cubicBezTo>
                  <a:pt x="272" y="0"/>
                  <a:pt x="392" y="384"/>
                  <a:pt x="480" y="384"/>
                </a:cubicBezTo>
                <a:cubicBezTo>
                  <a:pt x="568" y="384"/>
                  <a:pt x="640" y="0"/>
                  <a:pt x="720" y="0"/>
                </a:cubicBezTo>
                <a:cubicBezTo>
                  <a:pt x="800" y="0"/>
                  <a:pt x="880" y="384"/>
                  <a:pt x="960" y="384"/>
                </a:cubicBezTo>
                <a:cubicBezTo>
                  <a:pt x="1040" y="384"/>
                  <a:pt x="1120" y="0"/>
                  <a:pt x="1200" y="0"/>
                </a:cubicBezTo>
                <a:cubicBezTo>
                  <a:pt x="1280" y="0"/>
                  <a:pt x="1368" y="384"/>
                  <a:pt x="1440" y="384"/>
                </a:cubicBezTo>
                <a:cubicBezTo>
                  <a:pt x="1512" y="384"/>
                  <a:pt x="1568" y="0"/>
                  <a:pt x="1632" y="0"/>
                </a:cubicBezTo>
                <a:cubicBezTo>
                  <a:pt x="1696" y="0"/>
                  <a:pt x="1752" y="384"/>
                  <a:pt x="1824" y="384"/>
                </a:cubicBezTo>
                <a:cubicBezTo>
                  <a:pt x="1896" y="384"/>
                  <a:pt x="2024" y="56"/>
                  <a:pt x="2064" y="0"/>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 name="Group 8">
            <a:extLst>
              <a:ext uri="{FF2B5EF4-FFF2-40B4-BE49-F238E27FC236}">
                <a16:creationId xmlns:a16="http://schemas.microsoft.com/office/drawing/2014/main" id="{1ABF4D28-6538-480D-9FBB-8020B104BFD3}"/>
              </a:ext>
            </a:extLst>
          </p:cNvPr>
          <p:cNvGrpSpPr>
            <a:grpSpLocks/>
          </p:cNvGrpSpPr>
          <p:nvPr/>
        </p:nvGrpSpPr>
        <p:grpSpPr bwMode="auto">
          <a:xfrm>
            <a:off x="5372100" y="4572000"/>
            <a:ext cx="2057400" cy="304800"/>
            <a:chOff x="1032" y="3108"/>
            <a:chExt cx="2832" cy="444"/>
          </a:xfrm>
        </p:grpSpPr>
        <p:sp>
          <p:nvSpPr>
            <p:cNvPr id="18466" name="Line 9">
              <a:extLst>
                <a:ext uri="{FF2B5EF4-FFF2-40B4-BE49-F238E27FC236}">
                  <a16:creationId xmlns:a16="http://schemas.microsoft.com/office/drawing/2014/main" id="{5ECBC565-65A4-46F9-8532-1A821B8273D8}"/>
                </a:ext>
              </a:extLst>
            </p:cNvPr>
            <p:cNvSpPr>
              <a:spLocks noChangeShapeType="1"/>
            </p:cNvSpPr>
            <p:nvPr/>
          </p:nvSpPr>
          <p:spPr bwMode="auto">
            <a:xfrm flipV="1">
              <a:off x="1032" y="3120"/>
              <a:ext cx="432" cy="432"/>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7" name="Line 10">
              <a:extLst>
                <a:ext uri="{FF2B5EF4-FFF2-40B4-BE49-F238E27FC236}">
                  <a16:creationId xmlns:a16="http://schemas.microsoft.com/office/drawing/2014/main" id="{95B9B5C4-A1AC-45E9-B367-634A9892195B}"/>
                </a:ext>
              </a:extLst>
            </p:cNvPr>
            <p:cNvSpPr>
              <a:spLocks noChangeShapeType="1"/>
            </p:cNvSpPr>
            <p:nvPr/>
          </p:nvSpPr>
          <p:spPr bwMode="auto">
            <a:xfrm>
              <a:off x="1464" y="3129"/>
              <a:ext cx="384" cy="384"/>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8" name="Line 11">
              <a:extLst>
                <a:ext uri="{FF2B5EF4-FFF2-40B4-BE49-F238E27FC236}">
                  <a16:creationId xmlns:a16="http://schemas.microsoft.com/office/drawing/2014/main" id="{32C29612-7E10-4FB8-BBCC-39AD2D9F758C}"/>
                </a:ext>
              </a:extLst>
            </p:cNvPr>
            <p:cNvSpPr>
              <a:spLocks noChangeShapeType="1"/>
            </p:cNvSpPr>
            <p:nvPr/>
          </p:nvSpPr>
          <p:spPr bwMode="auto">
            <a:xfrm flipV="1">
              <a:off x="1842" y="3120"/>
              <a:ext cx="288" cy="384"/>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9" name="Line 12">
              <a:extLst>
                <a:ext uri="{FF2B5EF4-FFF2-40B4-BE49-F238E27FC236}">
                  <a16:creationId xmlns:a16="http://schemas.microsoft.com/office/drawing/2014/main" id="{3AAFA122-4244-4978-83A9-4E1B273B3E30}"/>
                </a:ext>
              </a:extLst>
            </p:cNvPr>
            <p:cNvSpPr>
              <a:spLocks noChangeShapeType="1"/>
            </p:cNvSpPr>
            <p:nvPr/>
          </p:nvSpPr>
          <p:spPr bwMode="auto">
            <a:xfrm>
              <a:off x="2124" y="3120"/>
              <a:ext cx="384" cy="432"/>
            </a:xfrm>
            <a:prstGeom prst="line">
              <a:avLst/>
            </a:prstGeom>
            <a:noFill/>
            <a:ln w="3492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70" name="Line 13">
              <a:extLst>
                <a:ext uri="{FF2B5EF4-FFF2-40B4-BE49-F238E27FC236}">
                  <a16:creationId xmlns:a16="http://schemas.microsoft.com/office/drawing/2014/main" id="{6F7561CC-E906-4007-A78A-B962DC87A6FB}"/>
                </a:ext>
              </a:extLst>
            </p:cNvPr>
            <p:cNvSpPr>
              <a:spLocks noChangeShapeType="1"/>
            </p:cNvSpPr>
            <p:nvPr/>
          </p:nvSpPr>
          <p:spPr bwMode="auto">
            <a:xfrm flipV="1">
              <a:off x="2508" y="3120"/>
              <a:ext cx="336" cy="432"/>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71" name="Line 14">
              <a:extLst>
                <a:ext uri="{FF2B5EF4-FFF2-40B4-BE49-F238E27FC236}">
                  <a16:creationId xmlns:a16="http://schemas.microsoft.com/office/drawing/2014/main" id="{EE853226-A958-4F82-945F-185ED6760A9F}"/>
                </a:ext>
              </a:extLst>
            </p:cNvPr>
            <p:cNvSpPr>
              <a:spLocks noChangeShapeType="1"/>
            </p:cNvSpPr>
            <p:nvPr/>
          </p:nvSpPr>
          <p:spPr bwMode="auto">
            <a:xfrm>
              <a:off x="2850" y="3150"/>
              <a:ext cx="336" cy="384"/>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72" name="Line 15">
              <a:extLst>
                <a:ext uri="{FF2B5EF4-FFF2-40B4-BE49-F238E27FC236}">
                  <a16:creationId xmlns:a16="http://schemas.microsoft.com/office/drawing/2014/main" id="{2E7D007C-2554-4774-A6BA-A71A8B4A0C6D}"/>
                </a:ext>
              </a:extLst>
            </p:cNvPr>
            <p:cNvSpPr>
              <a:spLocks noChangeShapeType="1"/>
            </p:cNvSpPr>
            <p:nvPr/>
          </p:nvSpPr>
          <p:spPr bwMode="auto">
            <a:xfrm flipV="1">
              <a:off x="3186" y="3108"/>
              <a:ext cx="336" cy="432"/>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73" name="Line 16">
              <a:extLst>
                <a:ext uri="{FF2B5EF4-FFF2-40B4-BE49-F238E27FC236}">
                  <a16:creationId xmlns:a16="http://schemas.microsoft.com/office/drawing/2014/main" id="{17156E75-03BF-47A3-B47D-DA5123DFAA46}"/>
                </a:ext>
              </a:extLst>
            </p:cNvPr>
            <p:cNvSpPr>
              <a:spLocks noChangeShapeType="1"/>
            </p:cNvSpPr>
            <p:nvPr/>
          </p:nvSpPr>
          <p:spPr bwMode="auto">
            <a:xfrm>
              <a:off x="3528" y="3138"/>
              <a:ext cx="336" cy="384"/>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8441" name="Rectangle 17">
            <a:extLst>
              <a:ext uri="{FF2B5EF4-FFF2-40B4-BE49-F238E27FC236}">
                <a16:creationId xmlns:a16="http://schemas.microsoft.com/office/drawing/2014/main" id="{16DBFC62-AB41-41AB-BD62-AA227D16F995}"/>
              </a:ext>
            </a:extLst>
          </p:cNvPr>
          <p:cNvSpPr>
            <a:spLocks noChangeArrowheads="1"/>
          </p:cNvSpPr>
          <p:nvPr/>
        </p:nvSpPr>
        <p:spPr bwMode="auto">
          <a:xfrm>
            <a:off x="9486900" y="4419600"/>
            <a:ext cx="800100" cy="609600"/>
          </a:xfrm>
          <a:prstGeom prst="rect">
            <a:avLst/>
          </a:prstGeom>
          <a:solidFill>
            <a:schemeClr val="bg1"/>
          </a:solidFill>
          <a:ln w="9525">
            <a:solidFill>
              <a:schemeClr val="bg1"/>
            </a:solidFill>
            <a:miter lim="800000"/>
            <a:headEnd/>
            <a:tailEnd/>
          </a:ln>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68978" name="Text Box 18">
            <a:extLst>
              <a:ext uri="{FF2B5EF4-FFF2-40B4-BE49-F238E27FC236}">
                <a16:creationId xmlns:a16="http://schemas.microsoft.com/office/drawing/2014/main" id="{6CD95CD3-B275-4545-A426-55F8D92F0993}"/>
              </a:ext>
            </a:extLst>
          </p:cNvPr>
          <p:cNvSpPr txBox="1">
            <a:spLocks noChangeArrowheads="1"/>
          </p:cNvSpPr>
          <p:nvPr/>
        </p:nvSpPr>
        <p:spPr bwMode="auto">
          <a:xfrm>
            <a:off x="342900" y="5613400"/>
            <a:ext cx="9239250" cy="690563"/>
          </a:xfrm>
          <a:prstGeom prst="rect">
            <a:avLst/>
          </a:prstGeom>
          <a:noFill/>
          <a:ln w="9525">
            <a:noFill/>
            <a:miter lim="800000"/>
            <a:headEnd/>
            <a:tailEnd/>
          </a:ln>
          <a:effectLst/>
        </p:spPr>
        <p:txBody>
          <a:bodyPr lIns="94759" tIns="47380" rIns="94759" bIns="47380">
            <a:spAutoFit/>
          </a:bodyPr>
          <a:lstStyle/>
          <a:p>
            <a:pPr algn="just" defTabSz="947738">
              <a:lnSpc>
                <a:spcPct val="90000"/>
              </a:lnSpc>
              <a:spcBef>
                <a:spcPct val="20000"/>
              </a:spcBef>
              <a:defRPr/>
            </a:pPr>
            <a:r>
              <a:rPr kumimoji="1" lang="en-US" sz="2300" b="0" dirty="0">
                <a:solidFill>
                  <a:schemeClr val="tx1"/>
                </a:solidFill>
                <a:effectLst>
                  <a:outerShdw blurRad="38100" dist="38100" dir="2700000" algn="tl">
                    <a:srgbClr val="000000"/>
                  </a:outerShdw>
                </a:effectLst>
                <a:latin typeface="Arial" pitchFamily="34" charset="0"/>
                <a:cs typeface="Arial" pitchFamily="34" charset="0"/>
              </a:rPr>
              <a:t>    </a:t>
            </a:r>
            <a:r>
              <a:rPr lang="vi-VN" sz="2000" b="0" dirty="0">
                <a:solidFill>
                  <a:schemeClr val="tx1"/>
                </a:solidFill>
                <a:latin typeface="Arial" pitchFamily="34" charset="0"/>
                <a:cs typeface="Arial" pitchFamily="34" charset="0"/>
              </a:rPr>
              <a:t>Trong mô hình trên hệ thống A và B được nối nhau một đoạn cap đồng trục và một đoạn cap quang. </a:t>
            </a:r>
            <a:r>
              <a:rPr lang="vi-VN" sz="2000" b="0" dirty="0">
                <a:solidFill>
                  <a:srgbClr val="00FF00"/>
                </a:solidFill>
                <a:latin typeface="Arial" pitchFamily="34" charset="0"/>
                <a:cs typeface="Arial" pitchFamily="34" charset="0"/>
              </a:rPr>
              <a:t>Modem A</a:t>
            </a:r>
            <a:r>
              <a:rPr lang="vi-VN" sz="2000" b="0" dirty="0">
                <a:solidFill>
                  <a:schemeClr val="tx1"/>
                </a:solidFill>
                <a:latin typeface="Arial" pitchFamily="34" charset="0"/>
                <a:cs typeface="Arial" pitchFamily="34" charset="0"/>
              </a:rPr>
              <a:t> chuyển từ tín hiệu số sang tín hiệu tưong tự</a:t>
            </a:r>
          </a:p>
        </p:txBody>
      </p:sp>
      <p:grpSp>
        <p:nvGrpSpPr>
          <p:cNvPr id="3" name="Group 19">
            <a:extLst>
              <a:ext uri="{FF2B5EF4-FFF2-40B4-BE49-F238E27FC236}">
                <a16:creationId xmlns:a16="http://schemas.microsoft.com/office/drawing/2014/main" id="{B3937466-C1E4-4000-AE13-B90E31AC6B95}"/>
              </a:ext>
            </a:extLst>
          </p:cNvPr>
          <p:cNvGrpSpPr>
            <a:grpSpLocks/>
          </p:cNvGrpSpPr>
          <p:nvPr/>
        </p:nvGrpSpPr>
        <p:grpSpPr bwMode="auto">
          <a:xfrm>
            <a:off x="481013" y="4116388"/>
            <a:ext cx="9324975" cy="1376362"/>
            <a:chOff x="303" y="2593"/>
            <a:chExt cx="5874" cy="867"/>
          </a:xfrm>
        </p:grpSpPr>
        <p:grpSp>
          <p:nvGrpSpPr>
            <p:cNvPr id="18446" name="Group 20">
              <a:extLst>
                <a:ext uri="{FF2B5EF4-FFF2-40B4-BE49-F238E27FC236}">
                  <a16:creationId xmlns:a16="http://schemas.microsoft.com/office/drawing/2014/main" id="{B48D5F53-7FE7-4A5A-A06C-300D5D5E1EAB}"/>
                </a:ext>
              </a:extLst>
            </p:cNvPr>
            <p:cNvGrpSpPr>
              <a:grpSpLocks/>
            </p:cNvGrpSpPr>
            <p:nvPr/>
          </p:nvGrpSpPr>
          <p:grpSpPr bwMode="auto">
            <a:xfrm>
              <a:off x="303" y="2593"/>
              <a:ext cx="5874" cy="867"/>
              <a:chOff x="303" y="2689"/>
              <a:chExt cx="5874" cy="867"/>
            </a:xfrm>
          </p:grpSpPr>
          <p:grpSp>
            <p:nvGrpSpPr>
              <p:cNvPr id="18451" name="Group 21">
                <a:extLst>
                  <a:ext uri="{FF2B5EF4-FFF2-40B4-BE49-F238E27FC236}">
                    <a16:creationId xmlns:a16="http://schemas.microsoft.com/office/drawing/2014/main" id="{DF105100-F7DD-4E44-9501-DF9A91726B71}"/>
                  </a:ext>
                </a:extLst>
              </p:cNvPr>
              <p:cNvGrpSpPr>
                <a:grpSpLocks/>
              </p:cNvGrpSpPr>
              <p:nvPr/>
            </p:nvGrpSpPr>
            <p:grpSpPr bwMode="auto">
              <a:xfrm>
                <a:off x="303" y="2689"/>
                <a:ext cx="5874" cy="867"/>
                <a:chOff x="312" y="2689"/>
                <a:chExt cx="5874" cy="867"/>
              </a:xfrm>
            </p:grpSpPr>
            <p:grpSp>
              <p:nvGrpSpPr>
                <p:cNvPr id="18453" name="Group 22">
                  <a:extLst>
                    <a:ext uri="{FF2B5EF4-FFF2-40B4-BE49-F238E27FC236}">
                      <a16:creationId xmlns:a16="http://schemas.microsoft.com/office/drawing/2014/main" id="{311E7ECD-9A9D-400C-A137-C4B7D019CD94}"/>
                    </a:ext>
                  </a:extLst>
                </p:cNvPr>
                <p:cNvGrpSpPr>
                  <a:grpSpLocks/>
                </p:cNvGrpSpPr>
                <p:nvPr/>
              </p:nvGrpSpPr>
              <p:grpSpPr bwMode="auto">
                <a:xfrm>
                  <a:off x="5160" y="2689"/>
                  <a:ext cx="1026" cy="840"/>
                  <a:chOff x="1440" y="2496"/>
                  <a:chExt cx="1202" cy="978"/>
                </a:xfrm>
              </p:grpSpPr>
              <p:pic>
                <p:nvPicPr>
                  <p:cNvPr id="18464" name="Picture 23">
                    <a:extLst>
                      <a:ext uri="{FF2B5EF4-FFF2-40B4-BE49-F238E27FC236}">
                        <a16:creationId xmlns:a16="http://schemas.microsoft.com/office/drawing/2014/main" id="{F60DD9DA-CCC7-434F-8BE7-73F9C86A593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 y="2496"/>
                    <a:ext cx="67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5" name="Text Box 24">
                    <a:extLst>
                      <a:ext uri="{FF2B5EF4-FFF2-40B4-BE49-F238E27FC236}">
                        <a16:creationId xmlns:a16="http://schemas.microsoft.com/office/drawing/2014/main" id="{961953F0-66D2-4F6F-8C1F-9E9C2EDDA01D}"/>
                      </a:ext>
                    </a:extLst>
                  </p:cNvPr>
                  <p:cNvSpPr txBox="1">
                    <a:spLocks noChangeArrowheads="1"/>
                  </p:cNvSpPr>
                  <p:nvPr/>
                </p:nvSpPr>
                <p:spPr bwMode="auto">
                  <a:xfrm>
                    <a:off x="1440" y="3167"/>
                    <a:ext cx="120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100">
                        <a:latin typeface="Arial" panose="020B0604020202020204" pitchFamily="34" charset="0"/>
                        <a:cs typeface="Arial" panose="020B0604020202020204" pitchFamily="34" charset="0"/>
                      </a:rPr>
                      <a:t>Hệ thống B</a:t>
                    </a:r>
                    <a:endParaRPr kumimoji="0" lang="en-US" altLang="en-US" sz="2100" b="0">
                      <a:latin typeface=".VnArial" panose="020B7200000000000000" pitchFamily="34" charset="0"/>
                    </a:endParaRPr>
                  </a:p>
                </p:txBody>
              </p:sp>
            </p:grpSp>
            <p:sp>
              <p:nvSpPr>
                <p:cNvPr id="18454" name="Line 25">
                  <a:extLst>
                    <a:ext uri="{FF2B5EF4-FFF2-40B4-BE49-F238E27FC236}">
                      <a16:creationId xmlns:a16="http://schemas.microsoft.com/office/drawing/2014/main" id="{700199DF-27DD-4C5B-B61A-3A0795D6169F}"/>
                    </a:ext>
                  </a:extLst>
                </p:cNvPr>
                <p:cNvSpPr>
                  <a:spLocks noChangeShapeType="1"/>
                </p:cNvSpPr>
                <p:nvPr/>
              </p:nvSpPr>
              <p:spPr bwMode="auto">
                <a:xfrm>
                  <a:off x="1272" y="3072"/>
                  <a:ext cx="100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5" name="Rectangle 26">
                  <a:extLst>
                    <a:ext uri="{FF2B5EF4-FFF2-40B4-BE49-F238E27FC236}">
                      <a16:creationId xmlns:a16="http://schemas.microsoft.com/office/drawing/2014/main" id="{272EA723-30B7-4D2C-A094-6C6E2E932963}"/>
                    </a:ext>
                  </a:extLst>
                </p:cNvPr>
                <p:cNvSpPr>
                  <a:spLocks noChangeArrowheads="1"/>
                </p:cNvSpPr>
                <p:nvPr/>
              </p:nvSpPr>
              <p:spPr bwMode="auto">
                <a:xfrm>
                  <a:off x="2280" y="3024"/>
                  <a:ext cx="336" cy="96"/>
                </a:xfrm>
                <a:prstGeom prst="rect">
                  <a:avLst/>
                </a:prstGeom>
                <a:solidFill>
                  <a:schemeClr val="accent1"/>
                </a:solidFill>
                <a:ln w="9525">
                  <a:solidFill>
                    <a:schemeClr val="tx1"/>
                  </a:solidFill>
                  <a:miter lim="800000"/>
                  <a:headEnd/>
                  <a:tailEnd/>
                </a:ln>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8456" name="Rectangle 27">
                  <a:extLst>
                    <a:ext uri="{FF2B5EF4-FFF2-40B4-BE49-F238E27FC236}">
                      <a16:creationId xmlns:a16="http://schemas.microsoft.com/office/drawing/2014/main" id="{2C01DF29-0E92-4BE2-A4B1-353D1032702E}"/>
                    </a:ext>
                  </a:extLst>
                </p:cNvPr>
                <p:cNvSpPr>
                  <a:spLocks noChangeArrowheads="1"/>
                </p:cNvSpPr>
                <p:nvPr/>
              </p:nvSpPr>
              <p:spPr bwMode="auto">
                <a:xfrm>
                  <a:off x="2712" y="3024"/>
                  <a:ext cx="336" cy="96"/>
                </a:xfrm>
                <a:prstGeom prst="rect">
                  <a:avLst/>
                </a:prstGeom>
                <a:solidFill>
                  <a:srgbClr val="FF0000"/>
                </a:solidFill>
                <a:ln w="9525">
                  <a:solidFill>
                    <a:schemeClr val="tx1"/>
                  </a:solidFill>
                  <a:miter lim="800000"/>
                  <a:headEnd/>
                  <a:tailEnd/>
                </a:ln>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8457" name="Line 28">
                  <a:extLst>
                    <a:ext uri="{FF2B5EF4-FFF2-40B4-BE49-F238E27FC236}">
                      <a16:creationId xmlns:a16="http://schemas.microsoft.com/office/drawing/2014/main" id="{CD82625A-72F2-4B61-84FD-6BDDB93E4E63}"/>
                    </a:ext>
                  </a:extLst>
                </p:cNvPr>
                <p:cNvSpPr>
                  <a:spLocks noChangeShapeType="1"/>
                </p:cNvSpPr>
                <p:nvPr/>
              </p:nvSpPr>
              <p:spPr bwMode="auto">
                <a:xfrm>
                  <a:off x="2616" y="3072"/>
                  <a:ext cx="11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8" name="Rectangle 29">
                  <a:extLst>
                    <a:ext uri="{FF2B5EF4-FFF2-40B4-BE49-F238E27FC236}">
                      <a16:creationId xmlns:a16="http://schemas.microsoft.com/office/drawing/2014/main" id="{6DB3E67E-AB2D-4528-B648-354A2BC6BD39}"/>
                    </a:ext>
                  </a:extLst>
                </p:cNvPr>
                <p:cNvSpPr>
                  <a:spLocks noChangeArrowheads="1"/>
                </p:cNvSpPr>
                <p:nvPr/>
              </p:nvSpPr>
              <p:spPr bwMode="auto">
                <a:xfrm>
                  <a:off x="4920" y="3024"/>
                  <a:ext cx="336" cy="96"/>
                </a:xfrm>
                <a:prstGeom prst="rect">
                  <a:avLst/>
                </a:prstGeom>
                <a:solidFill>
                  <a:srgbClr val="FF0000"/>
                </a:solidFill>
                <a:ln w="9525">
                  <a:solidFill>
                    <a:schemeClr val="tx1"/>
                  </a:solidFill>
                  <a:miter lim="800000"/>
                  <a:headEnd/>
                  <a:tailEnd/>
                </a:ln>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8459" name="Line 30">
                  <a:extLst>
                    <a:ext uri="{FF2B5EF4-FFF2-40B4-BE49-F238E27FC236}">
                      <a16:creationId xmlns:a16="http://schemas.microsoft.com/office/drawing/2014/main" id="{CCF3AFA8-3A46-4E5E-BA02-972170D281C5}"/>
                    </a:ext>
                  </a:extLst>
                </p:cNvPr>
                <p:cNvSpPr>
                  <a:spLocks noChangeShapeType="1"/>
                </p:cNvSpPr>
                <p:nvPr/>
              </p:nvSpPr>
              <p:spPr bwMode="auto">
                <a:xfrm>
                  <a:off x="3048" y="3072"/>
                  <a:ext cx="1872" cy="0"/>
                </a:xfrm>
                <a:prstGeom prst="line">
                  <a:avLst/>
                </a:prstGeom>
                <a:noFill/>
                <a:ln w="57150">
                  <a:solidFill>
                    <a:srgbClr val="00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0" name="Rectangle 31">
                  <a:extLst>
                    <a:ext uri="{FF2B5EF4-FFF2-40B4-BE49-F238E27FC236}">
                      <a16:creationId xmlns:a16="http://schemas.microsoft.com/office/drawing/2014/main" id="{5380A0CF-BFCB-4690-B5FA-7236B3152218}"/>
                    </a:ext>
                  </a:extLst>
                </p:cNvPr>
                <p:cNvSpPr>
                  <a:spLocks noChangeArrowheads="1"/>
                </p:cNvSpPr>
                <p:nvPr/>
              </p:nvSpPr>
              <p:spPr bwMode="auto">
                <a:xfrm>
                  <a:off x="360" y="2832"/>
                  <a:ext cx="864" cy="528"/>
                </a:xfrm>
                <a:prstGeom prst="rect">
                  <a:avLst/>
                </a:prstGeom>
                <a:solidFill>
                  <a:schemeClr val="bg1"/>
                </a:solidFill>
                <a:ln w="9525">
                  <a:solidFill>
                    <a:schemeClr val="bg1"/>
                  </a:solidFill>
                  <a:miter lim="800000"/>
                  <a:headEnd/>
                  <a:tailEnd/>
                </a:ln>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grpSp>
              <p:nvGrpSpPr>
                <p:cNvPr id="18461" name="Group 32">
                  <a:extLst>
                    <a:ext uri="{FF2B5EF4-FFF2-40B4-BE49-F238E27FC236}">
                      <a16:creationId xmlns:a16="http://schemas.microsoft.com/office/drawing/2014/main" id="{251C0BAE-D14C-4464-AE7F-58DA94DB703C}"/>
                    </a:ext>
                  </a:extLst>
                </p:cNvPr>
                <p:cNvGrpSpPr>
                  <a:grpSpLocks/>
                </p:cNvGrpSpPr>
                <p:nvPr/>
              </p:nvGrpSpPr>
              <p:grpSpPr bwMode="auto">
                <a:xfrm>
                  <a:off x="312" y="2783"/>
                  <a:ext cx="1020" cy="773"/>
                  <a:chOff x="1439" y="2496"/>
                  <a:chExt cx="1262" cy="1020"/>
                </a:xfrm>
              </p:grpSpPr>
              <p:pic>
                <p:nvPicPr>
                  <p:cNvPr id="18462" name="Picture 33">
                    <a:extLst>
                      <a:ext uri="{FF2B5EF4-FFF2-40B4-BE49-F238E27FC236}">
                        <a16:creationId xmlns:a16="http://schemas.microsoft.com/office/drawing/2014/main" id="{4C574A2E-E363-4E08-971E-166026B0CDE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 y="2496"/>
                    <a:ext cx="67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3" name="Text Box 34">
                    <a:extLst>
                      <a:ext uri="{FF2B5EF4-FFF2-40B4-BE49-F238E27FC236}">
                        <a16:creationId xmlns:a16="http://schemas.microsoft.com/office/drawing/2014/main" id="{1C8BE1DE-57F2-456A-BDCF-B40E6C6B188B}"/>
                      </a:ext>
                    </a:extLst>
                  </p:cNvPr>
                  <p:cNvSpPr txBox="1">
                    <a:spLocks noChangeArrowheads="1"/>
                  </p:cNvSpPr>
                  <p:nvPr/>
                </p:nvSpPr>
                <p:spPr bwMode="auto">
                  <a:xfrm>
                    <a:off x="1439" y="3168"/>
                    <a:ext cx="1262"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100">
                        <a:latin typeface="Arial" panose="020B0604020202020204" pitchFamily="34" charset="0"/>
                        <a:cs typeface="Arial" panose="020B0604020202020204" pitchFamily="34" charset="0"/>
                      </a:rPr>
                      <a:t>Hệ thống A</a:t>
                    </a:r>
                    <a:endParaRPr kumimoji="0" lang="en-US" altLang="en-US" sz="2100" b="0">
                      <a:latin typeface="Arial" panose="020B0604020202020204" pitchFamily="34" charset="0"/>
                      <a:cs typeface="Arial" panose="020B0604020202020204" pitchFamily="34" charset="0"/>
                    </a:endParaRPr>
                  </a:p>
                </p:txBody>
              </p:sp>
            </p:grpSp>
          </p:grpSp>
          <p:sp>
            <p:nvSpPr>
              <p:cNvPr id="18452" name="Rectangle 35">
                <a:extLst>
                  <a:ext uri="{FF2B5EF4-FFF2-40B4-BE49-F238E27FC236}">
                    <a16:creationId xmlns:a16="http://schemas.microsoft.com/office/drawing/2014/main" id="{8C90097D-DD30-4CD1-9BB8-69589E22E24C}"/>
                  </a:ext>
                </a:extLst>
              </p:cNvPr>
              <p:cNvSpPr>
                <a:spLocks noChangeArrowheads="1"/>
              </p:cNvSpPr>
              <p:nvPr/>
            </p:nvSpPr>
            <p:spPr bwMode="auto">
              <a:xfrm>
                <a:off x="888" y="3024"/>
                <a:ext cx="336" cy="96"/>
              </a:xfrm>
              <a:prstGeom prst="rect">
                <a:avLst/>
              </a:prstGeom>
              <a:solidFill>
                <a:schemeClr val="accent1"/>
              </a:solidFill>
              <a:ln w="9525">
                <a:solidFill>
                  <a:schemeClr val="tx1"/>
                </a:solidFill>
                <a:miter lim="800000"/>
                <a:headEnd/>
                <a:tailEnd/>
              </a:ln>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grpSp>
        <p:sp>
          <p:nvSpPr>
            <p:cNvPr id="18447" name="Text Box 36">
              <a:extLst>
                <a:ext uri="{FF2B5EF4-FFF2-40B4-BE49-F238E27FC236}">
                  <a16:creationId xmlns:a16="http://schemas.microsoft.com/office/drawing/2014/main" id="{8EF1D1F7-FA52-4C79-8967-0D3B089514C2}"/>
                </a:ext>
              </a:extLst>
            </p:cNvPr>
            <p:cNvSpPr txBox="1">
              <a:spLocks noChangeArrowheads="1"/>
            </p:cNvSpPr>
            <p:nvPr/>
          </p:nvSpPr>
          <p:spPr bwMode="auto">
            <a:xfrm>
              <a:off x="936" y="2725"/>
              <a:ext cx="22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1600" b="0">
                  <a:latin typeface=".VnBlack" panose="020B7200000000000000" pitchFamily="34" charset="0"/>
                </a:rPr>
                <a:t>A</a:t>
              </a:r>
            </a:p>
          </p:txBody>
        </p:sp>
        <p:sp>
          <p:nvSpPr>
            <p:cNvPr id="18448" name="Text Box 37">
              <a:extLst>
                <a:ext uri="{FF2B5EF4-FFF2-40B4-BE49-F238E27FC236}">
                  <a16:creationId xmlns:a16="http://schemas.microsoft.com/office/drawing/2014/main" id="{1605DE6E-857D-4C45-97E1-61C08596165D}"/>
                </a:ext>
              </a:extLst>
            </p:cNvPr>
            <p:cNvSpPr txBox="1">
              <a:spLocks noChangeArrowheads="1"/>
            </p:cNvSpPr>
            <p:nvPr/>
          </p:nvSpPr>
          <p:spPr bwMode="auto">
            <a:xfrm>
              <a:off x="2328" y="2734"/>
              <a:ext cx="2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1600" b="0">
                  <a:latin typeface=".VnBlack" panose="020B7200000000000000" pitchFamily="34" charset="0"/>
                </a:rPr>
                <a:t>B</a:t>
              </a:r>
            </a:p>
          </p:txBody>
        </p:sp>
        <p:sp>
          <p:nvSpPr>
            <p:cNvPr id="18449" name="Text Box 38">
              <a:extLst>
                <a:ext uri="{FF2B5EF4-FFF2-40B4-BE49-F238E27FC236}">
                  <a16:creationId xmlns:a16="http://schemas.microsoft.com/office/drawing/2014/main" id="{657E7F04-FC3B-4878-A119-6066E036CFBC}"/>
                </a:ext>
              </a:extLst>
            </p:cNvPr>
            <p:cNvSpPr txBox="1">
              <a:spLocks noChangeArrowheads="1"/>
            </p:cNvSpPr>
            <p:nvPr/>
          </p:nvSpPr>
          <p:spPr bwMode="auto">
            <a:xfrm>
              <a:off x="2777" y="2715"/>
              <a:ext cx="2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1600" b="0">
                  <a:solidFill>
                    <a:srgbClr val="FF0000"/>
                  </a:solidFill>
                  <a:latin typeface=".VnBlack" panose="020B7200000000000000" pitchFamily="34" charset="0"/>
                </a:rPr>
                <a:t>E</a:t>
              </a:r>
            </a:p>
          </p:txBody>
        </p:sp>
        <p:sp>
          <p:nvSpPr>
            <p:cNvPr id="18450" name="Text Box 39">
              <a:extLst>
                <a:ext uri="{FF2B5EF4-FFF2-40B4-BE49-F238E27FC236}">
                  <a16:creationId xmlns:a16="http://schemas.microsoft.com/office/drawing/2014/main" id="{EFD45E38-E229-443F-B3B9-80DF6CABF84F}"/>
                </a:ext>
              </a:extLst>
            </p:cNvPr>
            <p:cNvSpPr txBox="1">
              <a:spLocks noChangeArrowheads="1"/>
            </p:cNvSpPr>
            <p:nvPr/>
          </p:nvSpPr>
          <p:spPr bwMode="auto">
            <a:xfrm>
              <a:off x="4958" y="2718"/>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1600" b="0">
                  <a:solidFill>
                    <a:srgbClr val="FF0000"/>
                  </a:solidFill>
                  <a:latin typeface=".VnBlack" panose="020B7200000000000000" pitchFamily="34" charset="0"/>
                </a:rPr>
                <a:t>F</a:t>
              </a:r>
            </a:p>
          </p:txBody>
        </p:sp>
      </p:grpSp>
      <p:sp>
        <p:nvSpPr>
          <p:cNvPr id="18444" name="AutoShape 40">
            <a:hlinkClick r:id="" action="ppaction://hlinkshowjump?jump=nextslide" highlightClick="1"/>
            <a:extLst>
              <a:ext uri="{FF2B5EF4-FFF2-40B4-BE49-F238E27FC236}">
                <a16:creationId xmlns:a16="http://schemas.microsoft.com/office/drawing/2014/main" id="{2DA9EB9E-4F27-4AC9-871C-E1F4E49FC758}"/>
              </a:ext>
            </a:extLst>
          </p:cNvPr>
          <p:cNvSpPr>
            <a:spLocks noChangeArrowheads="1"/>
          </p:cNvSpPr>
          <p:nvPr/>
        </p:nvSpPr>
        <p:spPr bwMode="auto">
          <a:xfrm>
            <a:off x="9315450" y="63246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2500" b="0">
              <a:latin typeface="Times New Roman" panose="02020603050405020304" pitchFamily="18" charset="0"/>
            </a:endParaRPr>
          </a:p>
        </p:txBody>
      </p:sp>
      <p:sp>
        <p:nvSpPr>
          <p:cNvPr id="18445" name="AutoShape 41">
            <a:hlinkClick r:id="" action="ppaction://hlinkshowjump?jump=previousslide" highlightClick="1"/>
            <a:extLst>
              <a:ext uri="{FF2B5EF4-FFF2-40B4-BE49-F238E27FC236}">
                <a16:creationId xmlns:a16="http://schemas.microsoft.com/office/drawing/2014/main" id="{12D95797-08BE-4761-8444-2F19586BA66E}"/>
              </a:ext>
            </a:extLst>
          </p:cNvPr>
          <p:cNvSpPr>
            <a:spLocks noChangeArrowheads="1"/>
          </p:cNvSpPr>
          <p:nvPr/>
        </p:nvSpPr>
        <p:spPr bwMode="auto">
          <a:xfrm>
            <a:off x="8801100" y="63246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8964">
                                            <p:txEl>
                                              <p:pRg st="0" end="0"/>
                                            </p:txEl>
                                          </p:spTgt>
                                        </p:tgtEl>
                                        <p:attrNameLst>
                                          <p:attrName>style.visibility</p:attrName>
                                        </p:attrNameLst>
                                      </p:cBhvr>
                                      <p:to>
                                        <p:strVal val="visible"/>
                                      </p:to>
                                    </p:set>
                                    <p:anim calcmode="lin" valueType="num">
                                      <p:cBhvr additive="base">
                                        <p:cTn id="7" dur="500" fill="hold"/>
                                        <p:tgtEl>
                                          <p:spTgt spid="16896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89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68966"/>
                                        </p:tgtEl>
                                        <p:attrNameLst>
                                          <p:attrName>style.visibility</p:attrName>
                                        </p:attrNameLst>
                                      </p:cBhvr>
                                      <p:to>
                                        <p:strVal val="visible"/>
                                      </p:to>
                                    </p:set>
                                    <p:animEffect transition="in" filter="checkerboard(across)">
                                      <p:cBhvr>
                                        <p:cTn id="13" dur="500"/>
                                        <p:tgtEl>
                                          <p:spTgt spid="1689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68965">
                                            <p:txEl>
                                              <p:pRg st="0" end="0"/>
                                            </p:txEl>
                                          </p:spTgt>
                                        </p:tgtEl>
                                        <p:attrNameLst>
                                          <p:attrName>style.visibility</p:attrName>
                                        </p:attrNameLst>
                                      </p:cBhvr>
                                      <p:to>
                                        <p:strVal val="visible"/>
                                      </p:to>
                                    </p:set>
                                    <p:animEffect transition="in" filter="box(out)">
                                      <p:cBhvr>
                                        <p:cTn id="18" dur="500"/>
                                        <p:tgtEl>
                                          <p:spTgt spid="16896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68965">
                                            <p:txEl>
                                              <p:pRg st="1" end="1"/>
                                            </p:txEl>
                                          </p:spTgt>
                                        </p:tgtEl>
                                        <p:attrNameLst>
                                          <p:attrName>style.visibility</p:attrName>
                                        </p:attrNameLst>
                                      </p:cBhvr>
                                      <p:to>
                                        <p:strVal val="visible"/>
                                      </p:to>
                                    </p:set>
                                    <p:animEffect transition="in" filter="box(out)">
                                      <p:cBhvr>
                                        <p:cTn id="23" dur="500"/>
                                        <p:tgtEl>
                                          <p:spTgt spid="168965">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16"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amond(in)">
                                      <p:cBhvr>
                                        <p:cTn id="28" dur="2000"/>
                                        <p:tgtEl>
                                          <p:spTgt spid="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3" presetClass="path" presetSubtype="0" accel="50000" decel="50000" fill="hold" grpId="0" nodeType="clickEffect">
                                  <p:stCondLst>
                                    <p:cond delay="0"/>
                                  </p:stCondLst>
                                  <p:childTnLst>
                                    <p:animMotion origin="layout" path="M -0.10707 0.00231 L 0.18173 0.00231 " pathEditMode="relative" rAng="0" ptsTypes="AA">
                                      <p:cBhvr>
                                        <p:cTn id="32" dur="5000" fill="hold"/>
                                        <p:tgtEl>
                                          <p:spTgt spid="168963"/>
                                        </p:tgtEl>
                                        <p:attrNameLst>
                                          <p:attrName>ppt_x</p:attrName>
                                          <p:attrName>ppt_y</p:attrName>
                                        </p:attrNameLst>
                                      </p:cBhvr>
                                      <p:rCtr x="14440" y="0"/>
                                    </p:animMotion>
                                  </p:childTnLst>
                                </p:cTn>
                              </p:par>
                            </p:childTnLst>
                          </p:cTn>
                        </p:par>
                        <p:par>
                          <p:cTn id="33" fill="hold" nodeType="afterGroup">
                            <p:stCondLst>
                              <p:cond delay="5000"/>
                            </p:stCondLst>
                            <p:childTnLst>
                              <p:par>
                                <p:cTn id="34" presetID="3" presetClass="entr" presetSubtype="5" repeatCount="3000" fill="hold" nodeType="afterEffect">
                                  <p:stCondLst>
                                    <p:cond delay="0"/>
                                  </p:stCondLst>
                                  <p:childTnLst>
                                    <p:set>
                                      <p:cBhvr>
                                        <p:cTn id="35" dur="1" fill="hold">
                                          <p:stCondLst>
                                            <p:cond delay="0"/>
                                          </p:stCondLst>
                                        </p:cTn>
                                        <p:tgtEl>
                                          <p:spTgt spid="168967"/>
                                        </p:tgtEl>
                                        <p:attrNameLst>
                                          <p:attrName>style.visibility</p:attrName>
                                        </p:attrNameLst>
                                      </p:cBhvr>
                                      <p:to>
                                        <p:strVal val="visible"/>
                                      </p:to>
                                    </p:set>
                                    <p:animEffect transition="in" filter="blinds(vertical)">
                                      <p:cBhvr>
                                        <p:cTn id="36" dur="500"/>
                                        <p:tgtEl>
                                          <p:spTgt spid="168967"/>
                                        </p:tgtEl>
                                      </p:cBhvr>
                                    </p:animEffect>
                                  </p:childTnLst>
                                </p:cTn>
                              </p:par>
                            </p:childTnLst>
                          </p:cTn>
                        </p:par>
                        <p:par>
                          <p:cTn id="37" fill="hold" nodeType="afterGroup">
                            <p:stCondLst>
                              <p:cond delay="6500"/>
                            </p:stCondLst>
                            <p:childTnLst>
                              <p:par>
                                <p:cTn id="38" presetID="3" presetClass="entr" presetSubtype="10" repeatCount="3000"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linds(horizontal)">
                                      <p:cBhvr>
                                        <p:cTn id="40" dur="500"/>
                                        <p:tgtEl>
                                          <p:spTgt spid="2"/>
                                        </p:tgtEl>
                                      </p:cBhvr>
                                    </p:animEffect>
                                  </p:childTnLst>
                                </p:cTn>
                              </p:par>
                            </p:childTnLst>
                          </p:cTn>
                        </p:par>
                        <p:par>
                          <p:cTn id="41" fill="hold" nodeType="afterGroup">
                            <p:stCondLst>
                              <p:cond delay="8000"/>
                            </p:stCondLst>
                            <p:childTnLst>
                              <p:par>
                                <p:cTn id="42" presetID="63" presetClass="path" presetSubtype="0" accel="50000" decel="50000" fill="hold" grpId="0" nodeType="afterEffect">
                                  <p:stCondLst>
                                    <p:cond delay="0"/>
                                  </p:stCondLst>
                                  <p:childTnLst>
                                    <p:animMotion origin="layout" path="M 0.94816 -0.00879 L 1.04073 -0.00879 " pathEditMode="relative" rAng="0" ptsTypes="AA">
                                      <p:cBhvr>
                                        <p:cTn id="43" dur="2000" fill="hold"/>
                                        <p:tgtEl>
                                          <p:spTgt spid="168962"/>
                                        </p:tgtEl>
                                        <p:attrNameLst>
                                          <p:attrName>ppt_x</p:attrName>
                                          <p:attrName>ppt_y</p:attrName>
                                        </p:attrNameLst>
                                      </p:cBhvr>
                                      <p:rCtr x="4628" y="0"/>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68978">
                                            <p:txEl>
                                              <p:pRg st="0" end="0"/>
                                            </p:txEl>
                                          </p:spTgt>
                                        </p:tgtEl>
                                        <p:attrNameLst>
                                          <p:attrName>style.visibility</p:attrName>
                                        </p:attrNameLst>
                                      </p:cBhvr>
                                      <p:to>
                                        <p:strVal val="visible"/>
                                      </p:to>
                                    </p:set>
                                    <p:animEffect transition="in" filter="box(out)">
                                      <p:cBhvr>
                                        <p:cTn id="48" dur="500"/>
                                        <p:tgtEl>
                                          <p:spTgt spid="1689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p:bldP spid="168963" grpId="0"/>
      <p:bldP spid="168964" grpId="0" build="p" autoUpdateAnimBg="0"/>
      <p:bldP spid="168965" grpId="0" build="p" autoUpdateAnimBg="0"/>
      <p:bldP spid="168966" grpId="0" autoUpdateAnimBg="0"/>
      <p:bldP spid="168978"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AutoShape 20">
            <a:hlinkClick r:id="" action="ppaction://hlinkshowjump?jump=nextslide" highlightClick="1"/>
            <a:extLst>
              <a:ext uri="{FF2B5EF4-FFF2-40B4-BE49-F238E27FC236}">
                <a16:creationId xmlns:a16="http://schemas.microsoft.com/office/drawing/2014/main" id="{316F4749-2498-45D5-AF43-A3D169D884BE}"/>
              </a:ext>
            </a:extLst>
          </p:cNvPr>
          <p:cNvSpPr>
            <a:spLocks noChangeArrowheads="1"/>
          </p:cNvSpPr>
          <p:nvPr/>
        </p:nvSpPr>
        <p:spPr bwMode="auto">
          <a:xfrm>
            <a:off x="9315450" y="63246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2500" b="0">
              <a:latin typeface="Times New Roman" panose="02020603050405020304" pitchFamily="18" charset="0"/>
            </a:endParaRPr>
          </a:p>
        </p:txBody>
      </p:sp>
      <p:sp>
        <p:nvSpPr>
          <p:cNvPr id="19459" name="AutoShape 21">
            <a:hlinkClick r:id="" action="ppaction://hlinkshowjump?jump=previousslide" highlightClick="1"/>
            <a:extLst>
              <a:ext uri="{FF2B5EF4-FFF2-40B4-BE49-F238E27FC236}">
                <a16:creationId xmlns:a16="http://schemas.microsoft.com/office/drawing/2014/main" id="{28C973B0-2D03-41F6-9585-BF726DC8DD94}"/>
              </a:ext>
            </a:extLst>
          </p:cNvPr>
          <p:cNvSpPr>
            <a:spLocks noChangeArrowheads="1"/>
          </p:cNvSpPr>
          <p:nvPr/>
        </p:nvSpPr>
        <p:spPr bwMode="auto">
          <a:xfrm>
            <a:off x="8801100" y="63246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14710" name="Text Box 22">
            <a:extLst>
              <a:ext uri="{FF2B5EF4-FFF2-40B4-BE49-F238E27FC236}">
                <a16:creationId xmlns:a16="http://schemas.microsoft.com/office/drawing/2014/main" id="{0C65EAED-F915-4081-94C7-8FB6090EB707}"/>
              </a:ext>
            </a:extLst>
          </p:cNvPr>
          <p:cNvSpPr txBox="1">
            <a:spLocks noChangeArrowheads="1"/>
          </p:cNvSpPr>
          <p:nvPr/>
        </p:nvSpPr>
        <p:spPr bwMode="auto">
          <a:xfrm>
            <a:off x="571500" y="395288"/>
            <a:ext cx="9239250" cy="571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pPr algn="just"/>
            <a:r>
              <a:rPr lang="vi-VN" altLang="en-US" sz="2000" b="0">
                <a:solidFill>
                  <a:srgbClr val="00FF00"/>
                </a:solidFill>
                <a:latin typeface="Arial" panose="020B0604020202020204" pitchFamily="34" charset="0"/>
                <a:cs typeface="Arial" panose="020B0604020202020204" pitchFamily="34" charset="0"/>
              </a:rPr>
              <a:t>Modem B </a:t>
            </a:r>
            <a:r>
              <a:rPr lang="vi-VN" altLang="en-US" sz="2000" b="0">
                <a:solidFill>
                  <a:schemeClr val="tx1"/>
                </a:solidFill>
                <a:latin typeface="Arial" panose="020B0604020202020204" pitchFamily="34" charset="0"/>
                <a:cs typeface="Arial" panose="020B0604020202020204" pitchFamily="34" charset="0"/>
              </a:rPr>
              <a:t>lại chuyển đổi tín hiệu đó thành tín hiệu số và qua Transduce E lại chuyển từ dạng xung điện sang xung ánh sáng để truyền qua cap quang. Cuối cùng, Transduce F lại chuyển xung ánh sánh sang dạng tín hiệu số ở hệ thống B. </a:t>
            </a:r>
          </a:p>
          <a:p>
            <a:pPr algn="just">
              <a:spcAft>
                <a:spcPts val="600"/>
              </a:spcAft>
            </a:pPr>
            <a:r>
              <a:rPr lang="vi-VN" altLang="en-US" sz="2000" b="0">
                <a:solidFill>
                  <a:schemeClr val="tx1"/>
                </a:solidFill>
                <a:latin typeface="Arial" panose="020B0604020202020204" pitchFamily="34" charset="0"/>
                <a:cs typeface="Arial" panose="020B0604020202020204" pitchFamily="34" charset="0"/>
              </a:rPr>
              <a:t>      Các thực thể tham gia mạng ở đây ngoài hai hệ thống A &amp; B, ta thấy còn có các thiết bị biến đổi và chuyển tiếp để có thể thực hiện việc truyền tín hiệu trong các môi trường vật lý khác nhau. Do vậy giao thức tầng Vật lý tồn tại giữa các thực thể đó để qui định về phương thức (đồng bộ, phi đồng bộ) về tốc độ truyền,....Các chuẩn cho tầng Vật lý sẽ phải bao gồm không chỉ các phần tử giao thức giữa các thực thể mà còn đặc tả giao diện với đường truyền.</a:t>
            </a:r>
            <a:endParaRPr kumimoji="1" lang="en-US" altLang="en-US" sz="2300">
              <a:solidFill>
                <a:schemeClr val="tx1"/>
              </a:solidFill>
              <a:latin typeface="Arial" panose="020B0604020202020204" pitchFamily="34" charset="0"/>
              <a:cs typeface="Arial" panose="020B0604020202020204" pitchFamily="34" charset="0"/>
            </a:endParaRPr>
          </a:p>
          <a:p>
            <a:pPr algn="just"/>
            <a:r>
              <a:rPr lang="vi-VN" altLang="en-US" sz="2000" b="0">
                <a:solidFill>
                  <a:schemeClr val="tx1"/>
                </a:solidFill>
                <a:latin typeface="Arial" panose="020B0604020202020204" pitchFamily="34" charset="0"/>
                <a:cs typeface="Arial" panose="020B0604020202020204" pitchFamily="34" charset="0"/>
              </a:rPr>
              <a:t>Chức năng và dịch vụ ch</a:t>
            </a:r>
            <a:r>
              <a:rPr lang="en-US" altLang="en-US" sz="2000" b="0">
                <a:solidFill>
                  <a:schemeClr val="tx1"/>
                </a:solidFill>
                <a:latin typeface="Arial" panose="020B0604020202020204" pitchFamily="34" charset="0"/>
                <a:cs typeface="Arial" panose="020B0604020202020204" pitchFamily="34" charset="0"/>
              </a:rPr>
              <a:t>í</a:t>
            </a:r>
            <a:r>
              <a:rPr lang="vi-VN" altLang="en-US" sz="2000" b="0">
                <a:solidFill>
                  <a:schemeClr val="tx1"/>
                </a:solidFill>
                <a:latin typeface="Arial" panose="020B0604020202020204" pitchFamily="34" charset="0"/>
                <a:cs typeface="Arial" panose="020B0604020202020204" pitchFamily="34" charset="0"/>
              </a:rPr>
              <a:t>nh mà tầng vật lý giải quyết là:</a:t>
            </a:r>
          </a:p>
          <a:p>
            <a:pPr algn="just"/>
            <a:r>
              <a:rPr lang="vi-VN" altLang="en-US" sz="2000" b="0">
                <a:solidFill>
                  <a:schemeClr val="tx1"/>
                </a:solidFill>
                <a:latin typeface="Arial" panose="020B0604020202020204" pitchFamily="34" charset="0"/>
                <a:cs typeface="Arial" panose="020B0604020202020204" pitchFamily="34" charset="0"/>
              </a:rPr>
              <a:t>  Thiết lập và ngắt mạch một li</a:t>
            </a:r>
            <a:r>
              <a:rPr lang="en-US" altLang="en-US" sz="2000" b="0">
                <a:solidFill>
                  <a:schemeClr val="tx1"/>
                </a:solidFill>
                <a:latin typeface="Arial" panose="020B0604020202020204" pitchFamily="34" charset="0"/>
                <a:cs typeface="Arial" panose="020B0604020202020204" pitchFamily="34" charset="0"/>
              </a:rPr>
              <a:t>ê</a:t>
            </a:r>
            <a:r>
              <a:rPr lang="vi-VN" altLang="en-US" sz="2000" b="0">
                <a:solidFill>
                  <a:schemeClr val="tx1"/>
                </a:solidFill>
                <a:latin typeface="Arial" panose="020B0604020202020204" pitchFamily="34" charset="0"/>
                <a:cs typeface="Arial" panose="020B0604020202020204" pitchFamily="34" charset="0"/>
              </a:rPr>
              <a:t>n kết viễn th</a:t>
            </a:r>
            <a:r>
              <a:rPr lang="en-US" altLang="en-US" sz="2000" b="0">
                <a:solidFill>
                  <a:schemeClr val="tx1"/>
                </a:solidFill>
                <a:latin typeface="Arial" panose="020B0604020202020204" pitchFamily="34" charset="0"/>
                <a:cs typeface="Arial" panose="020B0604020202020204" pitchFamily="34" charset="0"/>
              </a:rPr>
              <a:t>ô</a:t>
            </a:r>
            <a:r>
              <a:rPr lang="vi-VN" altLang="en-US" sz="2000" b="0">
                <a:solidFill>
                  <a:schemeClr val="tx1"/>
                </a:solidFill>
                <a:latin typeface="Arial" panose="020B0604020202020204" pitchFamily="34" charset="0"/>
                <a:cs typeface="Arial" panose="020B0604020202020204" pitchFamily="34" charset="0"/>
              </a:rPr>
              <a:t>ng tr</a:t>
            </a:r>
            <a:r>
              <a:rPr lang="en-US" altLang="en-US" sz="2000" b="0">
                <a:solidFill>
                  <a:schemeClr val="tx1"/>
                </a:solidFill>
                <a:latin typeface="Arial" panose="020B0604020202020204" pitchFamily="34" charset="0"/>
                <a:cs typeface="Arial" panose="020B0604020202020204" pitchFamily="34" charset="0"/>
              </a:rPr>
              <a:t>ê</a:t>
            </a:r>
            <a:r>
              <a:rPr lang="vi-VN" altLang="en-US" sz="2000" b="0">
                <a:solidFill>
                  <a:schemeClr val="tx1"/>
                </a:solidFill>
                <a:latin typeface="Arial" panose="020B0604020202020204" pitchFamily="34" charset="0"/>
                <a:cs typeface="Arial" panose="020B0604020202020204" pitchFamily="34" charset="0"/>
              </a:rPr>
              <a:t>n một phương tiện truyền th</a:t>
            </a:r>
            <a:r>
              <a:rPr lang="en-US" altLang="en-US" sz="2000" b="0">
                <a:solidFill>
                  <a:schemeClr val="tx1"/>
                </a:solidFill>
                <a:latin typeface="Arial" panose="020B0604020202020204" pitchFamily="34" charset="0"/>
                <a:cs typeface="Arial" panose="020B0604020202020204" pitchFamily="34" charset="0"/>
              </a:rPr>
              <a:t>ô</a:t>
            </a:r>
            <a:r>
              <a:rPr lang="vi-VN" altLang="en-US" sz="2000" b="0">
                <a:solidFill>
                  <a:schemeClr val="tx1"/>
                </a:solidFill>
                <a:latin typeface="Arial" panose="020B0604020202020204" pitchFamily="34" charset="0"/>
                <a:cs typeface="Arial" panose="020B0604020202020204" pitchFamily="34" charset="0"/>
              </a:rPr>
              <a:t>ng;</a:t>
            </a:r>
          </a:p>
          <a:p>
            <a:pPr algn="just"/>
            <a:r>
              <a:rPr lang="vi-VN" altLang="en-US" sz="2000" b="0">
                <a:solidFill>
                  <a:schemeClr val="tx1"/>
                </a:solidFill>
                <a:latin typeface="Arial" panose="020B0604020202020204" pitchFamily="34" charset="0"/>
                <a:cs typeface="Arial" panose="020B0604020202020204" pitchFamily="34" charset="0"/>
              </a:rPr>
              <a:t>  Tham gia vào một tiến tr</a:t>
            </a:r>
            <a:r>
              <a:rPr lang="en-US" altLang="en-US" sz="2000" b="0">
                <a:solidFill>
                  <a:schemeClr val="tx1"/>
                </a:solidFill>
                <a:latin typeface="Arial" panose="020B0604020202020204" pitchFamily="34" charset="0"/>
                <a:cs typeface="Arial" panose="020B0604020202020204" pitchFamily="34" charset="0"/>
              </a:rPr>
              <a:t>ì</a:t>
            </a:r>
            <a:r>
              <a:rPr lang="vi-VN" altLang="en-US" sz="2000" b="0">
                <a:solidFill>
                  <a:schemeClr val="tx1"/>
                </a:solidFill>
                <a:latin typeface="Arial" panose="020B0604020202020204" pitchFamily="34" charset="0"/>
                <a:cs typeface="Arial" panose="020B0604020202020204" pitchFamily="34" charset="0"/>
              </a:rPr>
              <a:t>nh trong đó tài nguy</a:t>
            </a:r>
            <a:r>
              <a:rPr lang="en-US" altLang="en-US" sz="2000" b="0">
                <a:solidFill>
                  <a:schemeClr val="tx1"/>
                </a:solidFill>
                <a:latin typeface="Arial" panose="020B0604020202020204" pitchFamily="34" charset="0"/>
                <a:cs typeface="Arial" panose="020B0604020202020204" pitchFamily="34" charset="0"/>
              </a:rPr>
              <a:t>ê</a:t>
            </a:r>
            <a:r>
              <a:rPr lang="vi-VN" altLang="en-US" sz="2000" b="0">
                <a:solidFill>
                  <a:schemeClr val="tx1"/>
                </a:solidFill>
                <a:latin typeface="Arial" panose="020B0604020202020204" pitchFamily="34" charset="0"/>
                <a:cs typeface="Arial" panose="020B0604020202020204" pitchFamily="34" charset="0"/>
              </a:rPr>
              <a:t>n được nhiều người sử dụng c</a:t>
            </a:r>
            <a:r>
              <a:rPr lang="en-US" altLang="en-US" sz="2000" b="0">
                <a:solidFill>
                  <a:schemeClr val="tx1"/>
                </a:solidFill>
                <a:latin typeface="Arial" panose="020B0604020202020204" pitchFamily="34" charset="0"/>
                <a:cs typeface="Arial" panose="020B0604020202020204" pitchFamily="34" charset="0"/>
              </a:rPr>
              <a:t>ù</a:t>
            </a:r>
            <a:r>
              <a:rPr lang="vi-VN" altLang="en-US" sz="2000" b="0">
                <a:solidFill>
                  <a:schemeClr val="tx1"/>
                </a:solidFill>
                <a:latin typeface="Arial" panose="020B0604020202020204" pitchFamily="34" charset="0"/>
                <a:cs typeface="Arial" panose="020B0604020202020204" pitchFamily="34" charset="0"/>
              </a:rPr>
              <a:t>ng một l</a:t>
            </a:r>
            <a:r>
              <a:rPr lang="en-US" altLang="en-US" sz="2000" b="0">
                <a:solidFill>
                  <a:schemeClr val="tx1"/>
                </a:solidFill>
                <a:latin typeface="Arial" panose="020B0604020202020204" pitchFamily="34" charset="0"/>
                <a:cs typeface="Arial" panose="020B0604020202020204" pitchFamily="34" charset="0"/>
              </a:rPr>
              <a:t>ú</a:t>
            </a:r>
            <a:r>
              <a:rPr lang="vi-VN" altLang="en-US" sz="2000" b="0">
                <a:solidFill>
                  <a:schemeClr val="tx1"/>
                </a:solidFill>
                <a:latin typeface="Arial" panose="020B0604020202020204" pitchFamily="34" charset="0"/>
                <a:cs typeface="Arial" panose="020B0604020202020204" pitchFamily="34" charset="0"/>
              </a:rPr>
              <a:t>c, chẳng hạn ph</a:t>
            </a:r>
            <a:r>
              <a:rPr lang="en-US" altLang="en-US" sz="2000" b="0">
                <a:solidFill>
                  <a:schemeClr val="tx1"/>
                </a:solidFill>
                <a:latin typeface="Arial" panose="020B0604020202020204" pitchFamily="34" charset="0"/>
                <a:cs typeface="Arial" panose="020B0604020202020204" pitchFamily="34" charset="0"/>
              </a:rPr>
              <a:t>â</a:t>
            </a:r>
            <a:r>
              <a:rPr lang="vi-VN" altLang="en-US" sz="2000" b="0">
                <a:solidFill>
                  <a:schemeClr val="tx1"/>
                </a:solidFill>
                <a:latin typeface="Arial" panose="020B0604020202020204" pitchFamily="34" charset="0"/>
                <a:cs typeface="Arial" panose="020B0604020202020204" pitchFamily="34" charset="0"/>
              </a:rPr>
              <a:t>n giải sự tranh chấp (contention) và điều khiển l</a:t>
            </a:r>
            <a:r>
              <a:rPr lang="en-US" altLang="en-US" sz="2000" b="0">
                <a:solidFill>
                  <a:schemeClr val="tx1"/>
                </a:solidFill>
                <a:latin typeface="Arial" panose="020B0604020202020204" pitchFamily="34" charset="0"/>
                <a:cs typeface="Arial" panose="020B0604020202020204" pitchFamily="34" charset="0"/>
              </a:rPr>
              <a:t>ượ</a:t>
            </a:r>
            <a:r>
              <a:rPr lang="vi-VN" altLang="en-US" sz="2000" b="0">
                <a:solidFill>
                  <a:schemeClr val="tx1"/>
                </a:solidFill>
                <a:latin typeface="Arial" panose="020B0604020202020204" pitchFamily="34" charset="0"/>
                <a:cs typeface="Arial" panose="020B0604020202020204" pitchFamily="34" charset="0"/>
              </a:rPr>
              <a:t>ng t</a:t>
            </a:r>
            <a:r>
              <a:rPr lang="en-US" altLang="en-US" sz="2000" b="0">
                <a:solidFill>
                  <a:schemeClr val="tx1"/>
                </a:solidFill>
                <a:latin typeface="Arial" panose="020B0604020202020204" pitchFamily="34" charset="0"/>
                <a:cs typeface="Arial" panose="020B0604020202020204" pitchFamily="34" charset="0"/>
              </a:rPr>
              <a:t>í</a:t>
            </a:r>
            <a:r>
              <a:rPr lang="vi-VN" altLang="en-US" sz="2000" b="0">
                <a:solidFill>
                  <a:schemeClr val="tx1"/>
                </a:solidFill>
                <a:latin typeface="Arial" panose="020B0604020202020204" pitchFamily="34" charset="0"/>
                <a:cs typeface="Arial" panose="020B0604020202020204" pitchFamily="34" charset="0"/>
              </a:rPr>
              <a:t>n hiệu (flow control)</a:t>
            </a:r>
          </a:p>
          <a:p>
            <a:pPr algn="just"/>
            <a:r>
              <a:rPr lang="vi-VN" altLang="en-US" sz="2000" b="0">
                <a:solidFill>
                  <a:schemeClr val="tx1"/>
                </a:solidFill>
                <a:latin typeface="Arial" panose="020B0604020202020204" pitchFamily="34" charset="0"/>
                <a:cs typeface="Arial" panose="020B0604020202020204" pitchFamily="34" charset="0"/>
              </a:rPr>
              <a:t>  Biến đổi thể dạng của dữ liệu số (digital data) trong thiết bị của người d</a:t>
            </a:r>
            <a:r>
              <a:rPr lang="en-US" altLang="en-US" sz="2000" b="0">
                <a:solidFill>
                  <a:schemeClr val="tx1"/>
                </a:solidFill>
                <a:latin typeface="Arial" panose="020B0604020202020204" pitchFamily="34" charset="0"/>
                <a:cs typeface="Arial" panose="020B0604020202020204" pitchFamily="34" charset="0"/>
              </a:rPr>
              <a:t>ù</a:t>
            </a:r>
            <a:r>
              <a:rPr lang="vi-VN" altLang="en-US" sz="2000" b="0">
                <a:solidFill>
                  <a:schemeClr val="tx1"/>
                </a:solidFill>
                <a:latin typeface="Arial" panose="020B0604020202020204" pitchFamily="34" charset="0"/>
                <a:cs typeface="Arial" panose="020B0604020202020204" pitchFamily="34" charset="0"/>
              </a:rPr>
              <a:t>ng đồng bộ với t</a:t>
            </a:r>
            <a:r>
              <a:rPr lang="en-US" altLang="en-US" sz="2000" b="0">
                <a:solidFill>
                  <a:schemeClr val="tx1"/>
                </a:solidFill>
                <a:latin typeface="Arial" panose="020B0604020202020204" pitchFamily="34" charset="0"/>
                <a:cs typeface="Arial" panose="020B0604020202020204" pitchFamily="34" charset="0"/>
              </a:rPr>
              <a:t>í</a:t>
            </a:r>
            <a:r>
              <a:rPr lang="vi-VN" altLang="en-US" sz="2000" b="0">
                <a:solidFill>
                  <a:schemeClr val="tx1"/>
                </a:solidFill>
                <a:latin typeface="Arial" panose="020B0604020202020204" pitchFamily="34" charset="0"/>
                <a:cs typeface="Arial" panose="020B0604020202020204" pitchFamily="34" charset="0"/>
              </a:rPr>
              <a:t>n hiệu được truyền qua đường truyền vật lý.</a:t>
            </a:r>
            <a:endParaRPr kumimoji="1" lang="en-US" altLang="en-US" sz="2000" b="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4710">
                                            <p:txEl>
                                              <p:pRg st="0" end="0"/>
                                            </p:txEl>
                                          </p:spTgt>
                                        </p:tgtEl>
                                        <p:attrNameLst>
                                          <p:attrName>style.visibility</p:attrName>
                                        </p:attrNameLst>
                                      </p:cBhvr>
                                      <p:to>
                                        <p:strVal val="visible"/>
                                      </p:to>
                                    </p:set>
                                    <p:animEffect transition="in" filter="box(out)">
                                      <p:cBhvr>
                                        <p:cTn id="7" dur="500"/>
                                        <p:tgtEl>
                                          <p:spTgt spid="1147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4710">
                                            <p:txEl>
                                              <p:pRg st="1" end="1"/>
                                            </p:txEl>
                                          </p:spTgt>
                                        </p:tgtEl>
                                        <p:attrNameLst>
                                          <p:attrName>style.visibility</p:attrName>
                                        </p:attrNameLst>
                                      </p:cBhvr>
                                      <p:to>
                                        <p:strVal val="visible"/>
                                      </p:to>
                                    </p:set>
                                    <p:animEffect transition="in" filter="box(out)">
                                      <p:cBhvr>
                                        <p:cTn id="12" dur="500"/>
                                        <p:tgtEl>
                                          <p:spTgt spid="1147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4710">
                                            <p:txEl>
                                              <p:pRg st="2" end="2"/>
                                            </p:txEl>
                                          </p:spTgt>
                                        </p:tgtEl>
                                        <p:attrNameLst>
                                          <p:attrName>style.visibility</p:attrName>
                                        </p:attrNameLst>
                                      </p:cBhvr>
                                      <p:to>
                                        <p:strVal val="visible"/>
                                      </p:to>
                                    </p:set>
                                    <p:animEffect transition="in" filter="box(out)">
                                      <p:cBhvr>
                                        <p:cTn id="17" dur="500"/>
                                        <p:tgtEl>
                                          <p:spTgt spid="1147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4710">
                                            <p:txEl>
                                              <p:pRg st="3" end="3"/>
                                            </p:txEl>
                                          </p:spTgt>
                                        </p:tgtEl>
                                        <p:attrNameLst>
                                          <p:attrName>style.visibility</p:attrName>
                                        </p:attrNameLst>
                                      </p:cBhvr>
                                      <p:to>
                                        <p:strVal val="visible"/>
                                      </p:to>
                                    </p:set>
                                    <p:animEffect transition="in" filter="box(out)">
                                      <p:cBhvr>
                                        <p:cTn id="22" dur="500"/>
                                        <p:tgtEl>
                                          <p:spTgt spid="11471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4710">
                                            <p:txEl>
                                              <p:pRg st="4" end="4"/>
                                            </p:txEl>
                                          </p:spTgt>
                                        </p:tgtEl>
                                        <p:attrNameLst>
                                          <p:attrName>style.visibility</p:attrName>
                                        </p:attrNameLst>
                                      </p:cBhvr>
                                      <p:to>
                                        <p:strVal val="visible"/>
                                      </p:to>
                                    </p:set>
                                    <p:animEffect transition="in" filter="box(out)">
                                      <p:cBhvr>
                                        <p:cTn id="27" dur="500"/>
                                        <p:tgtEl>
                                          <p:spTgt spid="11471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14710">
                                            <p:txEl>
                                              <p:pRg st="5" end="5"/>
                                            </p:txEl>
                                          </p:spTgt>
                                        </p:tgtEl>
                                        <p:attrNameLst>
                                          <p:attrName>style.visibility</p:attrName>
                                        </p:attrNameLst>
                                      </p:cBhvr>
                                      <p:to>
                                        <p:strVal val="visible"/>
                                      </p:to>
                                    </p:set>
                                    <p:animEffect transition="in" filter="box(out)">
                                      <p:cBhvr>
                                        <p:cTn id="32" dur="500"/>
                                        <p:tgtEl>
                                          <p:spTgt spid="1147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10"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712" name="Text Box 24">
            <a:extLst>
              <a:ext uri="{FF2B5EF4-FFF2-40B4-BE49-F238E27FC236}">
                <a16:creationId xmlns:a16="http://schemas.microsoft.com/office/drawing/2014/main" id="{2E8115EE-2BA2-493D-82B6-6F0EB8B7A939}"/>
              </a:ext>
            </a:extLst>
          </p:cNvPr>
          <p:cNvSpPr txBox="1">
            <a:spLocks noChangeArrowheads="1"/>
          </p:cNvSpPr>
          <p:nvPr/>
        </p:nvSpPr>
        <p:spPr bwMode="auto">
          <a:xfrm>
            <a:off x="711200" y="812800"/>
            <a:ext cx="8937625" cy="337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759" tIns="47380" rIns="94759" bIns="47380">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70000"/>
              </a:lnSpc>
              <a:spcBef>
                <a:spcPct val="50000"/>
              </a:spcBef>
              <a:buClrTx/>
              <a:buSzTx/>
              <a:buFontTx/>
              <a:buNone/>
            </a:pPr>
            <a:r>
              <a:rPr kumimoji="0" lang="en-US" altLang="en-US" sz="2100" dirty="0">
                <a:latin typeface="Arial" panose="020B0604020202020204" pitchFamily="34" charset="0"/>
                <a:cs typeface="Arial" panose="020B0604020202020204" pitchFamily="34" charset="0"/>
              </a:rPr>
              <a:t>II.2. </a:t>
            </a:r>
            <a:r>
              <a:rPr kumimoji="0" lang="en-US" altLang="en-US" sz="2100" dirty="0" err="1">
                <a:latin typeface="Arial" panose="020B0604020202020204" pitchFamily="34" charset="0"/>
                <a:cs typeface="Arial" panose="020B0604020202020204" pitchFamily="34" charset="0"/>
              </a:rPr>
              <a:t>Các</a:t>
            </a:r>
            <a:r>
              <a:rPr kumimoji="0" lang="en-US" altLang="en-US" sz="2100" dirty="0">
                <a:latin typeface="Arial" panose="020B0604020202020204" pitchFamily="34" charset="0"/>
                <a:cs typeface="Arial" panose="020B0604020202020204" pitchFamily="34" charset="0"/>
              </a:rPr>
              <a:t> </a:t>
            </a:r>
            <a:r>
              <a:rPr kumimoji="0" lang="en-US" altLang="en-US" sz="2100" dirty="0" err="1">
                <a:latin typeface="Arial" panose="020B0604020202020204" pitchFamily="34" charset="0"/>
                <a:cs typeface="Arial" panose="020B0604020202020204" pitchFamily="34" charset="0"/>
              </a:rPr>
              <a:t>chuẩn</a:t>
            </a:r>
            <a:r>
              <a:rPr kumimoji="0" lang="en-US" altLang="en-US" sz="2100" dirty="0">
                <a:latin typeface="Arial" panose="020B0604020202020204" pitchFamily="34" charset="0"/>
                <a:cs typeface="Arial" panose="020B0604020202020204" pitchFamily="34" charset="0"/>
              </a:rPr>
              <a:t> </a:t>
            </a:r>
            <a:r>
              <a:rPr kumimoji="0" lang="en-US" altLang="en-US" sz="2100" dirty="0" err="1">
                <a:latin typeface="Arial" panose="020B0604020202020204" pitchFamily="34" charset="0"/>
                <a:cs typeface="Arial" panose="020B0604020202020204" pitchFamily="34" charset="0"/>
              </a:rPr>
              <a:t>cho</a:t>
            </a:r>
            <a:r>
              <a:rPr kumimoji="0" lang="en-US" altLang="en-US" sz="2100" dirty="0">
                <a:latin typeface="Arial" panose="020B0604020202020204" pitchFamily="34" charset="0"/>
                <a:cs typeface="Arial" panose="020B0604020202020204" pitchFamily="34" charset="0"/>
              </a:rPr>
              <a:t> </a:t>
            </a:r>
            <a:r>
              <a:rPr kumimoji="0" lang="en-US" altLang="en-US" sz="2100" dirty="0" err="1">
                <a:latin typeface="Arial" panose="020B0604020202020204" pitchFamily="34" charset="0"/>
                <a:cs typeface="Arial" panose="020B0604020202020204" pitchFamily="34" charset="0"/>
              </a:rPr>
              <a:t>giao</a:t>
            </a:r>
            <a:r>
              <a:rPr kumimoji="0" lang="en-US" altLang="en-US" sz="2100" dirty="0">
                <a:latin typeface="Arial" panose="020B0604020202020204" pitchFamily="34" charset="0"/>
                <a:cs typeface="Arial" panose="020B0604020202020204" pitchFamily="34" charset="0"/>
              </a:rPr>
              <a:t> </a:t>
            </a:r>
            <a:r>
              <a:rPr kumimoji="0" lang="en-US" altLang="en-US" sz="2100" dirty="0" err="1">
                <a:latin typeface="Arial" panose="020B0604020202020204" pitchFamily="34" charset="0"/>
                <a:cs typeface="Arial" panose="020B0604020202020204" pitchFamily="34" charset="0"/>
              </a:rPr>
              <a:t>diện</a:t>
            </a:r>
            <a:r>
              <a:rPr kumimoji="0" lang="en-US" altLang="en-US" sz="2100" dirty="0">
                <a:latin typeface="Arial" panose="020B0604020202020204" pitchFamily="34" charset="0"/>
                <a:cs typeface="Arial" panose="020B0604020202020204" pitchFamily="34" charset="0"/>
              </a:rPr>
              <a:t> </a:t>
            </a:r>
            <a:r>
              <a:rPr kumimoji="0" lang="en-US" altLang="en-US" sz="2100" dirty="0" err="1">
                <a:latin typeface="Arial" panose="020B0604020202020204" pitchFamily="34" charset="0"/>
                <a:cs typeface="Arial" panose="020B0604020202020204" pitchFamily="34" charset="0"/>
              </a:rPr>
              <a:t>vật</a:t>
            </a:r>
            <a:r>
              <a:rPr kumimoji="0" lang="en-US" altLang="en-US" sz="2100" dirty="0">
                <a:latin typeface="Arial" panose="020B0604020202020204" pitchFamily="34" charset="0"/>
                <a:cs typeface="Arial" panose="020B0604020202020204" pitchFamily="34" charset="0"/>
              </a:rPr>
              <a:t> </a:t>
            </a:r>
            <a:r>
              <a:rPr kumimoji="0" lang="en-US" altLang="en-US" sz="2100" dirty="0" err="1">
                <a:latin typeface="Arial" panose="020B0604020202020204" pitchFamily="34" charset="0"/>
                <a:cs typeface="Arial" panose="020B0604020202020204" pitchFamily="34" charset="0"/>
              </a:rPr>
              <a:t>lý</a:t>
            </a:r>
            <a:endParaRPr kumimoji="0" lang="en-US" altLang="en-US" sz="2100" dirty="0">
              <a:latin typeface="Arial" panose="020B0604020202020204" pitchFamily="34" charset="0"/>
              <a:cs typeface="Arial" panose="020B0604020202020204" pitchFamily="34" charset="0"/>
            </a:endParaRPr>
          </a:p>
        </p:txBody>
      </p:sp>
      <p:sp>
        <p:nvSpPr>
          <p:cNvPr id="114713" name="Text Box 25">
            <a:extLst>
              <a:ext uri="{FF2B5EF4-FFF2-40B4-BE49-F238E27FC236}">
                <a16:creationId xmlns:a16="http://schemas.microsoft.com/office/drawing/2014/main" id="{92746256-41D3-4ACF-B995-7E558BD0B447}"/>
              </a:ext>
            </a:extLst>
          </p:cNvPr>
          <p:cNvSpPr txBox="1">
            <a:spLocks noChangeArrowheads="1"/>
          </p:cNvSpPr>
          <p:nvPr/>
        </p:nvSpPr>
        <p:spPr bwMode="auto">
          <a:xfrm>
            <a:off x="647700" y="1143000"/>
            <a:ext cx="9239250"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pPr algn="just">
              <a:spcAft>
                <a:spcPts val="600"/>
              </a:spcAft>
            </a:pPr>
            <a:r>
              <a:rPr kumimoji="1" lang="en-US" altLang="en-US" sz="2000" b="0" dirty="0">
                <a:solidFill>
                  <a:schemeClr val="tx1"/>
                </a:solidFill>
                <a:latin typeface="Arial" panose="020B0604020202020204" pitchFamily="34" charset="0"/>
                <a:cs typeface="Arial" panose="020B0604020202020204" pitchFamily="34" charset="0"/>
              </a:rPr>
              <a:t> </a:t>
            </a:r>
            <a:r>
              <a:rPr lang="vi-VN" altLang="en-US" sz="2000" b="0" dirty="0">
                <a:solidFill>
                  <a:schemeClr val="tx1"/>
                </a:solidFill>
                <a:latin typeface="Arial" panose="020B0604020202020204" pitchFamily="34" charset="0"/>
                <a:cs typeface="Arial" panose="020B0604020202020204" pitchFamily="34" charset="0"/>
              </a:rPr>
              <a:t>Các thiết bị tham gia tầng Vật lý được chia làm hai loại: Thiết bị đầu cuối dữ liệu </a:t>
            </a:r>
            <a:r>
              <a:rPr lang="vi-VN" altLang="en-US" sz="2000" dirty="0">
                <a:solidFill>
                  <a:srgbClr val="00FF00"/>
                </a:solidFill>
                <a:latin typeface="Arial" panose="020B0604020202020204" pitchFamily="34" charset="0"/>
                <a:cs typeface="Arial" panose="020B0604020202020204" pitchFamily="34" charset="0"/>
              </a:rPr>
              <a:t>DTE</a:t>
            </a:r>
            <a:r>
              <a:rPr lang="vi-VN" altLang="en-US" sz="2000" b="0" dirty="0">
                <a:solidFill>
                  <a:schemeClr val="tx1"/>
                </a:solidFill>
                <a:latin typeface="Arial" panose="020B0604020202020204" pitchFamily="34" charset="0"/>
                <a:cs typeface="Arial" panose="020B0604020202020204" pitchFamily="34" charset="0"/>
              </a:rPr>
              <a:t> ( Data Terminal Equipment ) và Thiết bị cuối kênh dữ liệu </a:t>
            </a:r>
            <a:r>
              <a:rPr lang="vi-VN" altLang="en-US" sz="2000" dirty="0">
                <a:solidFill>
                  <a:srgbClr val="00FF00"/>
                </a:solidFill>
                <a:latin typeface="Arial" panose="020B0604020202020204" pitchFamily="34" charset="0"/>
                <a:cs typeface="Arial" panose="020B0604020202020204" pitchFamily="34" charset="0"/>
              </a:rPr>
              <a:t>DCE</a:t>
            </a:r>
            <a:r>
              <a:rPr lang="vi-VN" altLang="en-US" sz="2000" b="0" dirty="0">
                <a:solidFill>
                  <a:schemeClr val="tx1"/>
                </a:solidFill>
                <a:latin typeface="Arial" panose="020B0604020202020204" pitchFamily="34" charset="0"/>
                <a:cs typeface="Arial" panose="020B0604020202020204" pitchFamily="34" charset="0"/>
              </a:rPr>
              <a:t> ( Data Circiut Terminating Equipment ).</a:t>
            </a:r>
          </a:p>
          <a:p>
            <a:pPr algn="just">
              <a:spcAft>
                <a:spcPts val="600"/>
              </a:spcAft>
            </a:pPr>
            <a:r>
              <a:rPr lang="vi-VN" altLang="en-US" sz="2000" b="0" dirty="0">
                <a:solidFill>
                  <a:schemeClr val="tx1"/>
                </a:solidFill>
                <a:latin typeface="Arial" panose="020B0604020202020204" pitchFamily="34" charset="0"/>
                <a:cs typeface="Arial" panose="020B0604020202020204" pitchFamily="34" charset="0"/>
              </a:rPr>
              <a:t>    </a:t>
            </a:r>
            <a:r>
              <a:rPr lang="vi-VN" altLang="en-US" sz="2000" dirty="0">
                <a:solidFill>
                  <a:srgbClr val="00FF00"/>
                </a:solidFill>
                <a:latin typeface="Arial" panose="020B0604020202020204" pitchFamily="34" charset="0"/>
                <a:cs typeface="Arial" panose="020B0604020202020204" pitchFamily="34" charset="0"/>
              </a:rPr>
              <a:t>DTE</a:t>
            </a:r>
            <a:r>
              <a:rPr lang="vi-VN" altLang="en-US" sz="2000" b="0" dirty="0">
                <a:solidFill>
                  <a:schemeClr val="tx1"/>
                </a:solidFill>
                <a:latin typeface="Arial" panose="020B0604020202020204" pitchFamily="34" charset="0"/>
                <a:cs typeface="Arial" panose="020B0604020202020204" pitchFamily="34" charset="0"/>
              </a:rPr>
              <a:t> có thể được hiểu là các máy tính tham gia mạng, các máy trạm, các thiết bị thu thập và xử lý dữ liệu của người dùng,...</a:t>
            </a:r>
          </a:p>
          <a:p>
            <a:pPr algn="just"/>
            <a:r>
              <a:rPr lang="vi-VN" altLang="en-US" sz="2000" b="0" dirty="0">
                <a:solidFill>
                  <a:schemeClr val="tx1"/>
                </a:solidFill>
                <a:latin typeface="Arial" panose="020B0604020202020204" pitchFamily="34" charset="0"/>
                <a:cs typeface="Arial" panose="020B0604020202020204" pitchFamily="34" charset="0"/>
              </a:rPr>
              <a:t>  </a:t>
            </a:r>
            <a:r>
              <a:rPr lang="vi-VN" altLang="en-US" sz="2000" dirty="0">
                <a:solidFill>
                  <a:srgbClr val="00FF00"/>
                </a:solidFill>
                <a:latin typeface="Arial" panose="020B0604020202020204" pitchFamily="34" charset="0"/>
                <a:cs typeface="Arial" panose="020B0604020202020204" pitchFamily="34" charset="0"/>
              </a:rPr>
              <a:t> DCE </a:t>
            </a:r>
            <a:r>
              <a:rPr lang="vi-VN" altLang="en-US" sz="2000" b="0" dirty="0">
                <a:solidFill>
                  <a:schemeClr val="tx1"/>
                </a:solidFill>
                <a:latin typeface="Arial" panose="020B0604020202020204" pitchFamily="34" charset="0"/>
                <a:cs typeface="Arial" panose="020B0604020202020204" pitchFamily="34" charset="0"/>
              </a:rPr>
              <a:t>là các thiết bị nối DTE với các đường truyền thông mạng, DCE có thể là Modem, Transduce, Multiplexor,... hoặc một thiết bị nào đó (máy tính chẳng hạn, trong trường hợp nó đóng vai trò là một nút mạng trung gian).</a:t>
            </a:r>
            <a:endParaRPr kumimoji="1" lang="en-US" altLang="en-US" sz="2000" b="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4712"/>
                                        </p:tgtEl>
                                        <p:attrNameLst>
                                          <p:attrName>style.visibility</p:attrName>
                                        </p:attrNameLst>
                                      </p:cBhvr>
                                      <p:to>
                                        <p:strVal val="visible"/>
                                      </p:to>
                                    </p:set>
                                    <p:animEffect transition="in" filter="checkerboard(across)">
                                      <p:cBhvr>
                                        <p:cTn id="7" dur="500"/>
                                        <p:tgtEl>
                                          <p:spTgt spid="1147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4713">
                                            <p:txEl>
                                              <p:pRg st="0" end="0"/>
                                            </p:txEl>
                                          </p:spTgt>
                                        </p:tgtEl>
                                        <p:attrNameLst>
                                          <p:attrName>style.visibility</p:attrName>
                                        </p:attrNameLst>
                                      </p:cBhvr>
                                      <p:to>
                                        <p:strVal val="visible"/>
                                      </p:to>
                                    </p:set>
                                    <p:animEffect transition="in" filter="box(out)">
                                      <p:cBhvr>
                                        <p:cTn id="12" dur="500"/>
                                        <p:tgtEl>
                                          <p:spTgt spid="11471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4713">
                                            <p:txEl>
                                              <p:pRg st="1" end="1"/>
                                            </p:txEl>
                                          </p:spTgt>
                                        </p:tgtEl>
                                        <p:attrNameLst>
                                          <p:attrName>style.visibility</p:attrName>
                                        </p:attrNameLst>
                                      </p:cBhvr>
                                      <p:to>
                                        <p:strVal val="visible"/>
                                      </p:to>
                                    </p:set>
                                    <p:animEffect transition="in" filter="box(out)">
                                      <p:cBhvr>
                                        <p:cTn id="17" dur="500"/>
                                        <p:tgtEl>
                                          <p:spTgt spid="11471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4713">
                                            <p:txEl>
                                              <p:pRg st="2" end="2"/>
                                            </p:txEl>
                                          </p:spTgt>
                                        </p:tgtEl>
                                        <p:attrNameLst>
                                          <p:attrName>style.visibility</p:attrName>
                                        </p:attrNameLst>
                                      </p:cBhvr>
                                      <p:to>
                                        <p:strVal val="visible"/>
                                      </p:to>
                                    </p:set>
                                    <p:animEffect transition="in" filter="box(out)">
                                      <p:cBhvr>
                                        <p:cTn id="22" dur="500"/>
                                        <p:tgtEl>
                                          <p:spTgt spid="1147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12" grpId="0" autoUpdateAnimBg="0"/>
      <p:bldP spid="11471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7922" name="Group 162">
            <a:extLst>
              <a:ext uri="{FF2B5EF4-FFF2-40B4-BE49-F238E27FC236}">
                <a16:creationId xmlns:a16="http://schemas.microsoft.com/office/drawing/2014/main" id="{522C06CD-373B-4FA5-96CD-7B5AB465EE23}"/>
              </a:ext>
            </a:extLst>
          </p:cNvPr>
          <p:cNvGraphicFramePr>
            <a:graphicFrameLocks noGrp="1"/>
          </p:cNvGraphicFramePr>
          <p:nvPr>
            <p:ph/>
            <p:extLst>
              <p:ext uri="{D42A27DB-BD31-4B8C-83A1-F6EECF244321}">
                <p14:modId xmlns:p14="http://schemas.microsoft.com/office/powerpoint/2010/main" val="4208283875"/>
              </p:ext>
            </p:extLst>
          </p:nvPr>
        </p:nvGraphicFramePr>
        <p:xfrm>
          <a:off x="266700" y="914400"/>
          <a:ext cx="9753600" cy="5553075"/>
        </p:xfrm>
        <a:graphic>
          <a:graphicData uri="http://schemas.openxmlformats.org/drawingml/2006/table">
            <a:tbl>
              <a:tblPr/>
              <a:tblGrid>
                <a:gridCol w="5334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4343400">
                  <a:extLst>
                    <a:ext uri="{9D8B030D-6E8A-4147-A177-3AD203B41FA5}">
                      <a16:colId xmlns:a16="http://schemas.microsoft.com/office/drawing/2014/main" val="20003"/>
                    </a:ext>
                  </a:extLst>
                </a:gridCol>
              </a:tblGrid>
              <a:tr h="477865">
                <a:tc>
                  <a:txBody>
                    <a:bodyPr/>
                    <a:lstStyle/>
                    <a:p>
                      <a:pPr marL="0" marR="0" lvl="0" indent="0" algn="ctr"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Tên</a:t>
                      </a:r>
                      <a:r>
                        <a:rPr kumimoji="1" 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1" 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mạch</a:t>
                      </a:r>
                      <a:endParaRPr kumimoji="1" 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Hướng</a:t>
                      </a:r>
                      <a:endParaRPr kumimoji="1" 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Chức</a:t>
                      </a:r>
                      <a:r>
                        <a:rPr kumimoji="1" 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1" 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năng</a:t>
                      </a:r>
                      <a:endParaRPr kumimoji="1" 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43065">
                <a:tc>
                  <a:txBody>
                    <a:bodyPr/>
                    <a:lstStyle/>
                    <a:p>
                      <a:pPr marL="0" marR="0" lvl="0" indent="0" algn="ctr" defTabSz="947738" rtl="0" eaLnBrk="0" fontAlgn="base" latinLnBrk="0" hangingPunct="0">
                        <a:lnSpc>
                          <a:spcPct val="90000"/>
                        </a:lnSpc>
                        <a:spcBef>
                          <a:spcPct val="0"/>
                        </a:spcBef>
                        <a:spcAft>
                          <a:spcPct val="0"/>
                        </a:spcAft>
                        <a:buClr>
                          <a:schemeClr val="accent1"/>
                        </a:buClr>
                        <a:buSzPct val="75000"/>
                        <a:buFont typeface="Monotype Sorts" pitchFamily="2" charset="2"/>
                        <a:buNone/>
                        <a:tabLst/>
                      </a:pPr>
                      <a:r>
                        <a:rPr kumimoji="1" lang="en-US" sz="2000" b="0" i="0" u="none" strike="noStrike" cap="none" normalizeH="0" baseline="0" dirty="0">
                          <a:ln>
                            <a:noFill/>
                          </a:ln>
                          <a:solidFill>
                            <a:schemeClr val="tx1"/>
                          </a:solidFill>
                          <a:effectLst/>
                          <a:latin typeface=".VnArial Narrow" pitchFamily="34" charset="0"/>
                        </a:rPr>
                        <a:t>1</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0" fontAlgn="base" latinLnBrk="0" hangingPunct="0">
                        <a:lnSpc>
                          <a:spcPct val="90000"/>
                        </a:lnSpc>
                        <a:spcBef>
                          <a:spcPct val="0"/>
                        </a:spcBef>
                        <a:spcAft>
                          <a:spcPct val="0"/>
                        </a:spcAft>
                        <a:buClr>
                          <a:schemeClr val="accent1"/>
                        </a:buClr>
                        <a:buSzPct val="75000"/>
                        <a:buFont typeface="Monotype Sorts" pitchFamily="2" charset="2"/>
                        <a:buNone/>
                        <a:tabLst/>
                      </a:pPr>
                      <a:r>
                        <a:rPr kumimoji="1" lang="en-US" sz="2000" b="0" i="0" u="none" strike="noStrike" cap="none" normalizeH="0" baseline="0" dirty="0">
                          <a:ln>
                            <a:noFill/>
                          </a:ln>
                          <a:solidFill>
                            <a:srgbClr val="66FF66"/>
                          </a:solidFill>
                          <a:effectLst/>
                          <a:latin typeface=".VnArial Narrow" pitchFamily="34" charset="0"/>
                        </a:rPr>
                        <a:t>DATA SIGNALS</a:t>
                      </a:r>
                    </a:p>
                    <a:p>
                      <a:pPr marL="0" marR="0" lvl="0" indent="0" algn="l" defTabSz="947738" rtl="0" eaLnBrk="0" fontAlgn="base" latinLnBrk="0" hangingPunct="0">
                        <a:lnSpc>
                          <a:spcPct val="90000"/>
                        </a:lnSpc>
                        <a:spcBef>
                          <a:spcPct val="0"/>
                        </a:spcBef>
                        <a:spcAft>
                          <a:spcPct val="0"/>
                        </a:spcAft>
                        <a:buClr>
                          <a:schemeClr val="accent1"/>
                        </a:buClr>
                        <a:buSzPct val="75000"/>
                        <a:buFontTx/>
                        <a:buChar char="-"/>
                        <a:tabLst/>
                      </a:pPr>
                      <a:r>
                        <a:rPr kumimoji="1" lang="en-US" sz="2000" b="0" i="0" u="none" strike="noStrike" cap="none" normalizeH="0" baseline="0" dirty="0">
                          <a:ln>
                            <a:noFill/>
                          </a:ln>
                          <a:solidFill>
                            <a:schemeClr val="tx1"/>
                          </a:solidFill>
                          <a:effectLst/>
                          <a:latin typeface=".VnArial Narrow" pitchFamily="34" charset="0"/>
                        </a:rPr>
                        <a:t>Transmitted Data (BA)</a:t>
                      </a:r>
                    </a:p>
                    <a:p>
                      <a:pPr marL="0" marR="0" lvl="0" indent="0" algn="l" defTabSz="947738" rtl="0" eaLnBrk="0" fontAlgn="base" latinLnBrk="0" hangingPunct="0">
                        <a:lnSpc>
                          <a:spcPct val="90000"/>
                        </a:lnSpc>
                        <a:spcBef>
                          <a:spcPct val="0"/>
                        </a:spcBef>
                        <a:spcAft>
                          <a:spcPct val="0"/>
                        </a:spcAft>
                        <a:buClr>
                          <a:schemeClr val="accent1"/>
                        </a:buClr>
                        <a:buSzPct val="75000"/>
                        <a:buFontTx/>
                        <a:buChar char="-"/>
                        <a:tabLst/>
                      </a:pPr>
                      <a:r>
                        <a:rPr kumimoji="1" lang="en-US" sz="2000" b="0" i="0" u="none" strike="noStrike" cap="none" normalizeH="0" baseline="0" dirty="0">
                          <a:ln>
                            <a:noFill/>
                          </a:ln>
                          <a:solidFill>
                            <a:schemeClr val="tx1"/>
                          </a:solidFill>
                          <a:effectLst/>
                          <a:latin typeface=".VnArial Narrow" pitchFamily="34" charset="0"/>
                        </a:rPr>
                        <a:t>Received Data (BB)</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0" fontAlgn="base" latinLnBrk="0" hangingPunct="0">
                        <a:lnSpc>
                          <a:spcPct val="90000"/>
                        </a:lnSpc>
                        <a:spcBef>
                          <a:spcPct val="0"/>
                        </a:spcBef>
                        <a:spcAft>
                          <a:spcPct val="0"/>
                        </a:spcAft>
                        <a:buClr>
                          <a:schemeClr val="accent1"/>
                        </a:buClr>
                        <a:buSzPct val="75000"/>
                        <a:buFont typeface="Monotype Sorts" pitchFamily="2" charset="2"/>
                        <a:buNone/>
                        <a:tabLst/>
                      </a:pPr>
                      <a:endParaRPr kumimoji="1" lang="en-US" sz="2000" b="0" i="0" u="none" strike="noStrike" cap="none" normalizeH="0" baseline="0" dirty="0">
                        <a:ln>
                          <a:noFill/>
                        </a:ln>
                        <a:solidFill>
                          <a:schemeClr val="tx1"/>
                        </a:solidFill>
                        <a:effectLst/>
                        <a:latin typeface=".VnArial Narrow" pitchFamily="34" charset="0"/>
                      </a:endParaRPr>
                    </a:p>
                    <a:p>
                      <a:pPr marL="0" marR="0" lvl="0" indent="0" algn="l" defTabSz="947738" rtl="0" eaLnBrk="0" fontAlgn="base" latinLnBrk="0" hangingPunct="0">
                        <a:lnSpc>
                          <a:spcPct val="90000"/>
                        </a:lnSpc>
                        <a:spcBef>
                          <a:spcPct val="0"/>
                        </a:spcBef>
                        <a:spcAft>
                          <a:spcPct val="0"/>
                        </a:spcAft>
                        <a:buClr>
                          <a:schemeClr val="accent1"/>
                        </a:buClr>
                        <a:buSzPct val="75000"/>
                        <a:buFont typeface="Monotype Sorts" pitchFamily="2" charset="2"/>
                        <a:buNone/>
                        <a:tabLst/>
                      </a:pPr>
                      <a:r>
                        <a:rPr kumimoji="1" lang="en-US" sz="2000" b="0" i="0" u="none" strike="noStrike" cap="none" normalizeH="0" baseline="0" dirty="0">
                          <a:ln>
                            <a:noFill/>
                          </a:ln>
                          <a:solidFill>
                            <a:schemeClr val="tx1"/>
                          </a:solidFill>
                          <a:effectLst/>
                          <a:latin typeface=".VnArial Narrow" pitchFamily="34" charset="0"/>
                        </a:rPr>
                        <a:t>DTE </a:t>
                      </a:r>
                      <a:r>
                        <a:rPr kumimoji="1" lang="en-US" sz="2000" b="0" i="0" u="none" strike="noStrike" cap="none" normalizeH="0" baseline="0" dirty="0">
                          <a:ln>
                            <a:noFill/>
                          </a:ln>
                          <a:solidFill>
                            <a:schemeClr val="tx1"/>
                          </a:solidFill>
                          <a:effectLst/>
                          <a:latin typeface=".VnArial Narrow" pitchFamily="34" charset="0"/>
                          <a:sym typeface="Symbol" pitchFamily="18" charset="2"/>
                        </a:rPr>
                        <a:t></a:t>
                      </a:r>
                      <a:r>
                        <a:rPr kumimoji="1" lang="en-US" sz="2000" b="0" i="0" u="none" strike="noStrike" cap="none" normalizeH="0" baseline="0" dirty="0">
                          <a:ln>
                            <a:noFill/>
                          </a:ln>
                          <a:solidFill>
                            <a:schemeClr val="tx1"/>
                          </a:solidFill>
                          <a:effectLst/>
                          <a:latin typeface=".VnArial Narrow" pitchFamily="34" charset="0"/>
                        </a:rPr>
                        <a:t> DCE</a:t>
                      </a:r>
                    </a:p>
                    <a:p>
                      <a:pPr marL="0" marR="0" lvl="0" indent="0" algn="l" defTabSz="947738" rtl="0" eaLnBrk="0" fontAlgn="base" latinLnBrk="0" hangingPunct="0">
                        <a:lnSpc>
                          <a:spcPct val="90000"/>
                        </a:lnSpc>
                        <a:spcBef>
                          <a:spcPct val="0"/>
                        </a:spcBef>
                        <a:spcAft>
                          <a:spcPct val="0"/>
                        </a:spcAft>
                        <a:buClr>
                          <a:schemeClr val="accent1"/>
                        </a:buClr>
                        <a:buSzPct val="75000"/>
                        <a:buFont typeface="Monotype Sorts" pitchFamily="2" charset="2"/>
                        <a:buNone/>
                        <a:tabLst/>
                      </a:pPr>
                      <a:r>
                        <a:rPr kumimoji="1" lang="en-US" sz="2000" b="0" i="0" u="none" strike="noStrike" cap="none" normalizeH="0" baseline="0" dirty="0">
                          <a:ln>
                            <a:noFill/>
                          </a:ln>
                          <a:solidFill>
                            <a:schemeClr val="tx1"/>
                          </a:solidFill>
                          <a:effectLst/>
                          <a:latin typeface=".VnArial Narrow" pitchFamily="34" charset="0"/>
                        </a:rPr>
                        <a:t>DCE </a:t>
                      </a:r>
                      <a:r>
                        <a:rPr kumimoji="1" lang="en-US" sz="2000" b="0" i="0" u="none" strike="noStrike" cap="none" normalizeH="0" baseline="0" dirty="0">
                          <a:ln>
                            <a:noFill/>
                          </a:ln>
                          <a:solidFill>
                            <a:schemeClr val="tx1"/>
                          </a:solidFill>
                          <a:effectLst/>
                          <a:latin typeface=".VnArial Narrow" pitchFamily="34" charset="0"/>
                          <a:sym typeface="Symbol" pitchFamily="18" charset="2"/>
                        </a:rPr>
                        <a:t></a:t>
                      </a:r>
                      <a:r>
                        <a:rPr kumimoji="1" lang="en-US" sz="2000" b="0" i="0" u="none" strike="noStrike" cap="none" normalizeH="0" baseline="0" dirty="0">
                          <a:ln>
                            <a:noFill/>
                          </a:ln>
                          <a:solidFill>
                            <a:schemeClr val="tx1"/>
                          </a:solidFill>
                          <a:effectLst/>
                          <a:latin typeface=".VnArial Narrow" pitchFamily="34" charset="0"/>
                        </a:rPr>
                        <a:t> DTE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rtl="0"/>
                      <a:endParaRPr lang="en-US" sz="1800" kern="1200" baseline="0" dirty="0">
                        <a:solidFill>
                          <a:schemeClr val="tx1"/>
                        </a:solidFill>
                        <a:latin typeface="+mn-lt"/>
                        <a:ea typeface="+mn-ea"/>
                        <a:cs typeface="+mn-cs"/>
                      </a:endParaRPr>
                    </a:p>
                    <a:p>
                      <a:pPr rtl="0"/>
                      <a:r>
                        <a:rPr lang="vi-VN" sz="1800" kern="1200" baseline="0" dirty="0">
                          <a:solidFill>
                            <a:schemeClr val="tx1"/>
                          </a:solidFill>
                          <a:latin typeface="Arial" pitchFamily="34" charset="0"/>
                          <a:ea typeface="+mn-ea"/>
                          <a:cs typeface="Arial" pitchFamily="34" charset="0"/>
                        </a:rPr>
                        <a:t>Dữ liệu đượctạo bởi DTE</a:t>
                      </a:r>
                    </a:p>
                    <a:p>
                      <a:pPr rtl="0"/>
                      <a:r>
                        <a:rPr lang="vi-VN" sz="1800" kern="1200" baseline="0" dirty="0">
                          <a:solidFill>
                            <a:schemeClr val="tx1"/>
                          </a:solidFill>
                          <a:latin typeface="Arial" pitchFamily="34" charset="0"/>
                          <a:ea typeface="+mn-ea"/>
                          <a:cs typeface="Arial" pitchFamily="34" charset="0"/>
                        </a:rPr>
                        <a:t>Dữ liệu nhận được bởi DTE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32145">
                <a:tc>
                  <a:txBody>
                    <a:bodyPr/>
                    <a:lstStyle/>
                    <a:p>
                      <a:pPr marL="0" marR="0" lvl="0" indent="0" algn="ctr" defTabSz="947738" rtl="0" eaLnBrk="0" fontAlgn="base" latinLnBrk="0" hangingPunct="0">
                        <a:lnSpc>
                          <a:spcPct val="90000"/>
                        </a:lnSpc>
                        <a:spcBef>
                          <a:spcPct val="0"/>
                        </a:spcBef>
                        <a:spcAft>
                          <a:spcPct val="0"/>
                        </a:spcAft>
                        <a:buClr>
                          <a:schemeClr val="accent1"/>
                        </a:buClr>
                        <a:buSzPct val="75000"/>
                        <a:buFont typeface="Monotype Sorts" pitchFamily="2" charset="2"/>
                        <a:buNone/>
                        <a:tabLst/>
                      </a:pPr>
                      <a:r>
                        <a:rPr kumimoji="1" lang="en-US" sz="2000" b="0" i="0" u="none" strike="noStrike" cap="none" normalizeH="0" baseline="0">
                          <a:ln>
                            <a:noFill/>
                          </a:ln>
                          <a:solidFill>
                            <a:schemeClr val="tx1"/>
                          </a:solidFill>
                          <a:effectLst/>
                          <a:latin typeface=".VnArial Narrow" pitchFamily="34" charset="0"/>
                        </a:rPr>
                        <a:t>2</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0" fontAlgn="base" latinLnBrk="0" hangingPunct="0">
                        <a:lnSpc>
                          <a:spcPct val="90000"/>
                        </a:lnSpc>
                        <a:spcBef>
                          <a:spcPct val="0"/>
                        </a:spcBef>
                        <a:spcAft>
                          <a:spcPct val="0"/>
                        </a:spcAft>
                        <a:buClr>
                          <a:schemeClr val="accent1"/>
                        </a:buClr>
                        <a:buSzPct val="75000"/>
                        <a:buFont typeface="Monotype Sorts" pitchFamily="2" charset="2"/>
                        <a:buNone/>
                        <a:tabLst/>
                      </a:pPr>
                      <a:r>
                        <a:rPr kumimoji="1" lang="en-US" sz="2000" b="0" i="0" u="none" strike="noStrike" cap="none" normalizeH="0" baseline="0" dirty="0">
                          <a:ln>
                            <a:noFill/>
                          </a:ln>
                          <a:solidFill>
                            <a:srgbClr val="66FF66"/>
                          </a:solidFill>
                          <a:effectLst/>
                          <a:latin typeface=".VnArial Narrow" pitchFamily="34" charset="0"/>
                        </a:rPr>
                        <a:t>CONTROL SIGNALS</a:t>
                      </a:r>
                    </a:p>
                    <a:p>
                      <a:pPr marL="0" marR="0" lvl="0" indent="0" algn="l" defTabSz="947738" rtl="0" eaLnBrk="0" fontAlgn="base" latinLnBrk="0" hangingPunct="0">
                        <a:lnSpc>
                          <a:spcPct val="90000"/>
                        </a:lnSpc>
                        <a:spcBef>
                          <a:spcPct val="0"/>
                        </a:spcBef>
                        <a:spcAft>
                          <a:spcPct val="0"/>
                        </a:spcAft>
                        <a:buClr>
                          <a:schemeClr val="accent1"/>
                        </a:buClr>
                        <a:buSzPct val="75000"/>
                        <a:buFontTx/>
                        <a:buChar char="-"/>
                        <a:tabLst/>
                      </a:pPr>
                      <a:r>
                        <a:rPr kumimoji="1" lang="en-US" sz="2000" b="0" i="0" u="none" strike="noStrike" cap="none" normalizeH="0" baseline="0" dirty="0">
                          <a:ln>
                            <a:noFill/>
                          </a:ln>
                          <a:solidFill>
                            <a:schemeClr val="tx1"/>
                          </a:solidFill>
                          <a:effectLst/>
                          <a:latin typeface=".VnArial Narrow" pitchFamily="34" charset="0"/>
                        </a:rPr>
                        <a:t>Request to Send (CA)</a:t>
                      </a:r>
                    </a:p>
                    <a:p>
                      <a:pPr marL="0" marR="0" lvl="0" indent="0" algn="l" defTabSz="947738" rtl="0" eaLnBrk="0" fontAlgn="base" latinLnBrk="0" hangingPunct="0">
                        <a:lnSpc>
                          <a:spcPct val="90000"/>
                        </a:lnSpc>
                        <a:spcBef>
                          <a:spcPct val="0"/>
                        </a:spcBef>
                        <a:spcAft>
                          <a:spcPct val="0"/>
                        </a:spcAft>
                        <a:buClr>
                          <a:schemeClr val="accent1"/>
                        </a:buClr>
                        <a:buSzPct val="75000"/>
                        <a:buFontTx/>
                        <a:buChar char="-"/>
                        <a:tabLst/>
                      </a:pPr>
                      <a:r>
                        <a:rPr kumimoji="1" lang="en-US" sz="2000" b="0" i="0" u="none" strike="noStrike" cap="none" normalizeH="0" baseline="0" dirty="0">
                          <a:ln>
                            <a:noFill/>
                          </a:ln>
                          <a:solidFill>
                            <a:schemeClr val="tx1"/>
                          </a:solidFill>
                          <a:effectLst/>
                          <a:latin typeface=".VnArial Narrow" pitchFamily="34" charset="0"/>
                        </a:rPr>
                        <a:t>Clear to Send (CB)</a:t>
                      </a:r>
                    </a:p>
                    <a:p>
                      <a:pPr marL="0" marR="0" lvl="0" indent="0" algn="l" defTabSz="947738" rtl="0" eaLnBrk="0" fontAlgn="base" latinLnBrk="0" hangingPunct="0">
                        <a:lnSpc>
                          <a:spcPct val="90000"/>
                        </a:lnSpc>
                        <a:spcBef>
                          <a:spcPct val="0"/>
                        </a:spcBef>
                        <a:spcAft>
                          <a:spcPct val="0"/>
                        </a:spcAft>
                        <a:buClr>
                          <a:schemeClr val="accent1"/>
                        </a:buClr>
                        <a:buSzPct val="75000"/>
                        <a:buFontTx/>
                        <a:buNone/>
                        <a:tabLst/>
                      </a:pPr>
                      <a:endParaRPr kumimoji="1" lang="en-US" sz="2000" b="0" i="0" u="none" strike="noStrike" cap="none" normalizeH="0" baseline="0" dirty="0">
                        <a:ln>
                          <a:noFill/>
                        </a:ln>
                        <a:solidFill>
                          <a:schemeClr val="tx1"/>
                        </a:solidFill>
                        <a:effectLst/>
                        <a:latin typeface=".VnArial Narrow" pitchFamily="34" charset="0"/>
                      </a:endParaRPr>
                    </a:p>
                    <a:p>
                      <a:pPr marL="0" marR="0" lvl="0" indent="0" algn="l" defTabSz="947738" rtl="0" eaLnBrk="0" fontAlgn="base" latinLnBrk="0" hangingPunct="0">
                        <a:lnSpc>
                          <a:spcPct val="90000"/>
                        </a:lnSpc>
                        <a:spcBef>
                          <a:spcPct val="0"/>
                        </a:spcBef>
                        <a:spcAft>
                          <a:spcPct val="0"/>
                        </a:spcAft>
                        <a:buClr>
                          <a:schemeClr val="accent1"/>
                        </a:buClr>
                        <a:buSzPct val="75000"/>
                        <a:buFontTx/>
                        <a:buNone/>
                        <a:tabLst/>
                      </a:pPr>
                      <a:r>
                        <a:rPr kumimoji="1" lang="en-US" sz="2000" b="0" i="0" u="none" strike="noStrike" cap="none" normalizeH="0" baseline="0" dirty="0">
                          <a:ln>
                            <a:noFill/>
                          </a:ln>
                          <a:solidFill>
                            <a:schemeClr val="tx1"/>
                          </a:solidFill>
                          <a:effectLst/>
                          <a:latin typeface=".VnArial Narrow" pitchFamily="34" charset="0"/>
                        </a:rPr>
                        <a:t>- Data Set Ready (CC)</a:t>
                      </a:r>
                    </a:p>
                    <a:p>
                      <a:pPr marL="0" marR="0" lvl="0" indent="0" algn="l" defTabSz="947738" rtl="0" eaLnBrk="0" fontAlgn="base" latinLnBrk="0" hangingPunct="0">
                        <a:lnSpc>
                          <a:spcPct val="90000"/>
                        </a:lnSpc>
                        <a:spcBef>
                          <a:spcPct val="0"/>
                        </a:spcBef>
                        <a:spcAft>
                          <a:spcPct val="0"/>
                        </a:spcAft>
                        <a:buClr>
                          <a:schemeClr val="accent1"/>
                        </a:buClr>
                        <a:buSzPct val="75000"/>
                        <a:buFontTx/>
                        <a:buChar char="-"/>
                        <a:tabLst/>
                      </a:pPr>
                      <a:r>
                        <a:rPr kumimoji="1" lang="en-US" sz="2000" b="0" i="0" u="none" strike="noStrike" cap="none" normalizeH="0" baseline="0" dirty="0">
                          <a:ln>
                            <a:noFill/>
                          </a:ln>
                          <a:solidFill>
                            <a:schemeClr val="tx1"/>
                          </a:solidFill>
                          <a:effectLst/>
                          <a:latin typeface=".VnArial Narrow" pitchFamily="34" charset="0"/>
                        </a:rPr>
                        <a:t> Data Terminal Ready (CD)</a:t>
                      </a:r>
                    </a:p>
                    <a:p>
                      <a:pPr marL="0" marR="0" lvl="0" indent="0" algn="l" defTabSz="947738" rtl="0" eaLnBrk="0" fontAlgn="base" latinLnBrk="0" hangingPunct="0">
                        <a:lnSpc>
                          <a:spcPct val="90000"/>
                        </a:lnSpc>
                        <a:spcBef>
                          <a:spcPct val="0"/>
                        </a:spcBef>
                        <a:spcAft>
                          <a:spcPct val="0"/>
                        </a:spcAft>
                        <a:buClr>
                          <a:schemeClr val="accent1"/>
                        </a:buClr>
                        <a:buSzPct val="75000"/>
                        <a:buFontTx/>
                        <a:buChar char="-"/>
                        <a:tabLst/>
                      </a:pPr>
                      <a:r>
                        <a:rPr kumimoji="1" lang="en-US" sz="2000" b="0" i="0" u="none" strike="noStrike" cap="none" normalizeH="0" baseline="0" dirty="0">
                          <a:ln>
                            <a:noFill/>
                          </a:ln>
                          <a:solidFill>
                            <a:schemeClr val="tx1"/>
                          </a:solidFill>
                          <a:effectLst/>
                          <a:latin typeface=".VnArial Narrow" pitchFamily="34" charset="0"/>
                        </a:rPr>
                        <a:t> Ring Indicator (CE)</a:t>
                      </a:r>
                    </a:p>
                    <a:p>
                      <a:pPr marL="0" marR="0" lvl="0" indent="0" algn="l" defTabSz="947738" rtl="0" eaLnBrk="0" fontAlgn="base" latinLnBrk="0" hangingPunct="0">
                        <a:lnSpc>
                          <a:spcPct val="90000"/>
                        </a:lnSpc>
                        <a:spcBef>
                          <a:spcPct val="0"/>
                        </a:spcBef>
                        <a:spcAft>
                          <a:spcPct val="0"/>
                        </a:spcAft>
                        <a:buClr>
                          <a:schemeClr val="accent1"/>
                        </a:buClr>
                        <a:buSzPct val="75000"/>
                        <a:buFontTx/>
                        <a:buNone/>
                        <a:tabLst/>
                      </a:pPr>
                      <a:endParaRPr kumimoji="1" lang="en-US" sz="2000" b="0" i="0" u="none" strike="noStrike" cap="none" normalizeH="0" baseline="0" dirty="0">
                        <a:ln>
                          <a:noFill/>
                        </a:ln>
                        <a:solidFill>
                          <a:schemeClr val="tx1"/>
                        </a:solidFill>
                        <a:effectLst/>
                        <a:latin typeface=".VnArial Narrow" pitchFamily="34" charset="0"/>
                      </a:endParaRPr>
                    </a:p>
                    <a:p>
                      <a:pPr marL="0" marR="0" lvl="0" indent="0" algn="l" defTabSz="947738" rtl="0" eaLnBrk="0" fontAlgn="base" latinLnBrk="0" hangingPunct="0">
                        <a:lnSpc>
                          <a:spcPct val="90000"/>
                        </a:lnSpc>
                        <a:spcBef>
                          <a:spcPct val="0"/>
                        </a:spcBef>
                        <a:spcAft>
                          <a:spcPct val="0"/>
                        </a:spcAft>
                        <a:buClr>
                          <a:schemeClr val="accent1"/>
                        </a:buClr>
                        <a:buSzPct val="75000"/>
                        <a:buFontTx/>
                        <a:buChar char="-"/>
                        <a:tabLst/>
                      </a:pPr>
                      <a:r>
                        <a:rPr kumimoji="1" lang="en-US" sz="2000" b="0" i="0" u="none" strike="noStrike" cap="none" normalizeH="0" baseline="0" dirty="0">
                          <a:ln>
                            <a:noFill/>
                          </a:ln>
                          <a:solidFill>
                            <a:schemeClr val="tx1"/>
                          </a:solidFill>
                          <a:effectLst/>
                          <a:latin typeface=".VnArial Narrow" pitchFamily="34" charset="0"/>
                        </a:rPr>
                        <a:t>Carrier Detect (CF)</a:t>
                      </a:r>
                    </a:p>
                    <a:p>
                      <a:pPr marL="0" marR="0" lvl="0" indent="0" algn="l" defTabSz="947738" rtl="0" eaLnBrk="0" fontAlgn="base" latinLnBrk="0" hangingPunct="0">
                        <a:lnSpc>
                          <a:spcPct val="90000"/>
                        </a:lnSpc>
                        <a:spcBef>
                          <a:spcPct val="0"/>
                        </a:spcBef>
                        <a:spcAft>
                          <a:spcPct val="0"/>
                        </a:spcAft>
                        <a:buClr>
                          <a:schemeClr val="accent1"/>
                        </a:buClr>
                        <a:buSzPct val="75000"/>
                        <a:buFontTx/>
                        <a:buChar char="-"/>
                        <a:tabLst/>
                      </a:pPr>
                      <a:endParaRPr kumimoji="1" lang="en-US" sz="2000" b="0" i="0" u="none" strike="noStrike" cap="none" normalizeH="0" baseline="0" dirty="0">
                        <a:ln>
                          <a:noFill/>
                        </a:ln>
                        <a:solidFill>
                          <a:schemeClr val="tx1"/>
                        </a:solidFill>
                        <a:effectLst/>
                        <a:latin typeface=".VnArial Narrow" pitchFamily="34" charset="0"/>
                      </a:endParaRPr>
                    </a:p>
                    <a:p>
                      <a:pPr marL="0" marR="0" lvl="0" indent="0" algn="l" defTabSz="947738" rtl="0" eaLnBrk="0" fontAlgn="base" latinLnBrk="0" hangingPunct="0">
                        <a:lnSpc>
                          <a:spcPct val="90000"/>
                        </a:lnSpc>
                        <a:spcBef>
                          <a:spcPct val="0"/>
                        </a:spcBef>
                        <a:spcAft>
                          <a:spcPct val="0"/>
                        </a:spcAft>
                        <a:buClr>
                          <a:schemeClr val="accent1"/>
                        </a:buClr>
                        <a:buSzPct val="75000"/>
                        <a:buFontTx/>
                        <a:buChar char="-"/>
                        <a:tabLst/>
                      </a:pPr>
                      <a:r>
                        <a:rPr kumimoji="1" lang="en-US" sz="2000" b="0" i="0" u="none" strike="noStrike" cap="none" normalizeH="0" baseline="0" dirty="0">
                          <a:ln>
                            <a:noFill/>
                          </a:ln>
                          <a:solidFill>
                            <a:schemeClr val="tx1"/>
                          </a:solidFill>
                          <a:effectLst/>
                          <a:latin typeface=".VnArial Narrow" pitchFamily="34" charset="0"/>
                        </a:rPr>
                        <a:t>Signal Quality Detector (CG)</a:t>
                      </a:r>
                      <a:endParaRPr kumimoji="1" lang="en-US" sz="2000" b="0" i="0" u="none" strike="noStrike" cap="none" normalizeH="0" baseline="0" dirty="0">
                        <a:ln>
                          <a:noFill/>
                        </a:ln>
                        <a:solidFill>
                          <a:schemeClr val="tx1"/>
                        </a:solidFill>
                        <a:effectLst/>
                        <a:latin typeface=".VnArial Narrow" pitchFamily="34" charset="0"/>
                        <a:sym typeface="Symbol" pitchFamily="18" charset="2"/>
                      </a:endParaRPr>
                    </a:p>
                    <a:p>
                      <a:pPr marL="0" marR="0" lvl="0" indent="0" algn="l" defTabSz="947738" rtl="0" eaLnBrk="0" fontAlgn="base" latinLnBrk="0" hangingPunct="0">
                        <a:lnSpc>
                          <a:spcPct val="90000"/>
                        </a:lnSpc>
                        <a:spcBef>
                          <a:spcPct val="0"/>
                        </a:spcBef>
                        <a:spcAft>
                          <a:spcPct val="0"/>
                        </a:spcAft>
                        <a:buClr>
                          <a:schemeClr val="accent1"/>
                        </a:buClr>
                        <a:buSzPct val="75000"/>
                        <a:buFontTx/>
                        <a:buChar char="-"/>
                        <a:tabLst/>
                      </a:pPr>
                      <a:endParaRPr kumimoji="1" lang="en-US" sz="2000" b="0" i="0" u="none" strike="noStrike" cap="none" normalizeH="0" baseline="0" dirty="0">
                        <a:ln>
                          <a:noFill/>
                        </a:ln>
                        <a:solidFill>
                          <a:schemeClr val="tx1"/>
                        </a:solidFill>
                        <a:effectLst/>
                        <a:latin typeface=".VnArial Narrow" pitchFamily="34" charset="0"/>
                      </a:endParaRPr>
                    </a:p>
                    <a:p>
                      <a:pPr marL="0" marR="0" lvl="0" indent="0" algn="l" defTabSz="947738" rtl="0" eaLnBrk="0" fontAlgn="base" latinLnBrk="0" hangingPunct="0">
                        <a:lnSpc>
                          <a:spcPct val="90000"/>
                        </a:lnSpc>
                        <a:spcBef>
                          <a:spcPct val="0"/>
                        </a:spcBef>
                        <a:spcAft>
                          <a:spcPct val="0"/>
                        </a:spcAft>
                        <a:buClr>
                          <a:schemeClr val="accent1"/>
                        </a:buClr>
                        <a:buSzPct val="75000"/>
                        <a:buFontTx/>
                        <a:buChar char="-"/>
                        <a:tabLst/>
                      </a:pPr>
                      <a:r>
                        <a:rPr kumimoji="1" lang="en-US" sz="2000" b="0" i="0" u="none" strike="noStrike" cap="none" normalizeH="0" baseline="0" dirty="0">
                          <a:ln>
                            <a:noFill/>
                          </a:ln>
                          <a:solidFill>
                            <a:schemeClr val="tx1"/>
                          </a:solidFill>
                          <a:effectLst/>
                          <a:latin typeface=".VnArial Narrow" pitchFamily="34" charset="0"/>
                        </a:rPr>
                        <a:t> Data </a:t>
                      </a:r>
                      <a:r>
                        <a:rPr kumimoji="1" lang="en-US" sz="2000" b="0" i="0" u="none" strike="noStrike" cap="none" normalizeH="0" baseline="0" dirty="0" err="1">
                          <a:ln>
                            <a:noFill/>
                          </a:ln>
                          <a:solidFill>
                            <a:schemeClr val="tx1"/>
                          </a:solidFill>
                          <a:effectLst/>
                          <a:latin typeface=".VnArial Narrow" pitchFamily="34" charset="0"/>
                        </a:rPr>
                        <a:t>Sifnal</a:t>
                      </a:r>
                      <a:r>
                        <a:rPr kumimoji="1" lang="en-US" sz="2000" b="0" i="0" u="none" strike="noStrike" cap="none" normalizeH="0" baseline="0" dirty="0">
                          <a:ln>
                            <a:noFill/>
                          </a:ln>
                          <a:solidFill>
                            <a:schemeClr val="tx1"/>
                          </a:solidFill>
                          <a:effectLst/>
                          <a:latin typeface=".VnArial Narrow" pitchFamily="34" charset="0"/>
                        </a:rPr>
                        <a:t> Rate Selector (CI)</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0" fontAlgn="base" latinLnBrk="0" hangingPunct="0">
                        <a:lnSpc>
                          <a:spcPct val="90000"/>
                        </a:lnSpc>
                        <a:spcBef>
                          <a:spcPct val="0"/>
                        </a:spcBef>
                        <a:spcAft>
                          <a:spcPct val="0"/>
                        </a:spcAft>
                        <a:buClr>
                          <a:schemeClr val="accent1"/>
                        </a:buClr>
                        <a:buSzPct val="75000"/>
                        <a:buFont typeface="Monotype Sorts" pitchFamily="2" charset="2"/>
                        <a:buNone/>
                        <a:tabLst/>
                      </a:pPr>
                      <a:endParaRPr kumimoji="1" lang="en-US" sz="2000" b="0" i="0" u="none" strike="noStrike" cap="none" normalizeH="0" baseline="0" dirty="0">
                        <a:ln>
                          <a:noFill/>
                        </a:ln>
                        <a:solidFill>
                          <a:schemeClr val="tx1"/>
                        </a:solidFill>
                        <a:effectLst/>
                        <a:latin typeface=".VnArial Narrow" pitchFamily="34" charset="0"/>
                      </a:endParaRPr>
                    </a:p>
                    <a:p>
                      <a:pPr marL="0" marR="0" lvl="0" indent="0" algn="l" defTabSz="947738" rtl="0" eaLnBrk="0" fontAlgn="base" latinLnBrk="0" hangingPunct="0">
                        <a:lnSpc>
                          <a:spcPct val="90000"/>
                        </a:lnSpc>
                        <a:spcBef>
                          <a:spcPct val="0"/>
                        </a:spcBef>
                        <a:spcAft>
                          <a:spcPct val="0"/>
                        </a:spcAft>
                        <a:buClr>
                          <a:schemeClr val="accent1"/>
                        </a:buClr>
                        <a:buSzPct val="75000"/>
                        <a:buFont typeface="Monotype Sorts" pitchFamily="2" charset="2"/>
                        <a:buNone/>
                        <a:tabLst/>
                      </a:pPr>
                      <a:r>
                        <a:rPr kumimoji="1" lang="en-US" sz="2000" b="0" i="0" u="none" strike="noStrike" cap="none" normalizeH="0" baseline="0" dirty="0">
                          <a:ln>
                            <a:noFill/>
                          </a:ln>
                          <a:solidFill>
                            <a:schemeClr val="tx1"/>
                          </a:solidFill>
                          <a:effectLst/>
                          <a:latin typeface=".VnArial Narrow" pitchFamily="34" charset="0"/>
                        </a:rPr>
                        <a:t>DTE </a:t>
                      </a:r>
                      <a:r>
                        <a:rPr kumimoji="1" lang="en-US" sz="2000" b="0" i="0" u="none" strike="noStrike" cap="none" normalizeH="0" baseline="0" dirty="0">
                          <a:ln>
                            <a:noFill/>
                          </a:ln>
                          <a:solidFill>
                            <a:schemeClr val="tx1"/>
                          </a:solidFill>
                          <a:effectLst/>
                          <a:latin typeface=".VnArial Narrow" pitchFamily="34" charset="0"/>
                          <a:sym typeface="Symbol" pitchFamily="18" charset="2"/>
                        </a:rPr>
                        <a:t></a:t>
                      </a:r>
                      <a:r>
                        <a:rPr kumimoji="1" lang="en-US" sz="2000" b="0" i="0" u="none" strike="noStrike" cap="none" normalizeH="0" baseline="0" dirty="0">
                          <a:ln>
                            <a:noFill/>
                          </a:ln>
                          <a:solidFill>
                            <a:schemeClr val="tx1"/>
                          </a:solidFill>
                          <a:effectLst/>
                          <a:latin typeface=".VnArial Narrow" pitchFamily="34" charset="0"/>
                        </a:rPr>
                        <a:t> DCE</a:t>
                      </a:r>
                    </a:p>
                    <a:p>
                      <a:pPr marL="0" marR="0" lvl="0" indent="0" algn="l" defTabSz="947738" rtl="0" eaLnBrk="0" fontAlgn="base" latinLnBrk="0" hangingPunct="0">
                        <a:lnSpc>
                          <a:spcPct val="90000"/>
                        </a:lnSpc>
                        <a:spcBef>
                          <a:spcPct val="0"/>
                        </a:spcBef>
                        <a:spcAft>
                          <a:spcPct val="0"/>
                        </a:spcAft>
                        <a:buClr>
                          <a:schemeClr val="accent1"/>
                        </a:buClr>
                        <a:buSzPct val="75000"/>
                        <a:buFont typeface="Monotype Sorts" pitchFamily="2" charset="2"/>
                        <a:buNone/>
                        <a:tabLst/>
                      </a:pPr>
                      <a:r>
                        <a:rPr kumimoji="1" lang="en-US" sz="2000" b="0" i="0" u="none" strike="noStrike" cap="none" normalizeH="0" baseline="0" dirty="0">
                          <a:ln>
                            <a:noFill/>
                          </a:ln>
                          <a:solidFill>
                            <a:schemeClr val="tx1"/>
                          </a:solidFill>
                          <a:effectLst/>
                          <a:latin typeface=".VnArial Narrow" pitchFamily="34" charset="0"/>
                        </a:rPr>
                        <a:t>DCE </a:t>
                      </a:r>
                      <a:r>
                        <a:rPr kumimoji="1" lang="en-US" sz="2000" b="0" i="0" u="none" strike="noStrike" cap="none" normalizeH="0" baseline="0" dirty="0">
                          <a:ln>
                            <a:noFill/>
                          </a:ln>
                          <a:solidFill>
                            <a:schemeClr val="tx1"/>
                          </a:solidFill>
                          <a:effectLst/>
                          <a:latin typeface=".VnArial Narrow" pitchFamily="34" charset="0"/>
                          <a:sym typeface="Symbol" pitchFamily="18" charset="2"/>
                        </a:rPr>
                        <a:t></a:t>
                      </a:r>
                      <a:r>
                        <a:rPr kumimoji="1" lang="en-US" sz="2000" b="0" i="0" u="none" strike="noStrike" cap="none" normalizeH="0" baseline="0" dirty="0">
                          <a:ln>
                            <a:noFill/>
                          </a:ln>
                          <a:solidFill>
                            <a:schemeClr val="tx1"/>
                          </a:solidFill>
                          <a:effectLst/>
                          <a:latin typeface=".VnArial Narrow" pitchFamily="34" charset="0"/>
                        </a:rPr>
                        <a:t> DTE</a:t>
                      </a:r>
                    </a:p>
                    <a:p>
                      <a:pPr marL="0" marR="0" lvl="0" indent="0" algn="l" defTabSz="947738" rtl="0" eaLnBrk="0" fontAlgn="base" latinLnBrk="0" hangingPunct="0">
                        <a:lnSpc>
                          <a:spcPct val="90000"/>
                        </a:lnSpc>
                        <a:spcBef>
                          <a:spcPct val="0"/>
                        </a:spcBef>
                        <a:spcAft>
                          <a:spcPct val="0"/>
                        </a:spcAft>
                        <a:buClr>
                          <a:schemeClr val="accent1"/>
                        </a:buClr>
                        <a:buSzPct val="75000"/>
                        <a:buFont typeface="Monotype Sorts" pitchFamily="2" charset="2"/>
                        <a:buNone/>
                        <a:tabLst/>
                      </a:pPr>
                      <a:endParaRPr kumimoji="1" lang="en-US" sz="2000" b="0" i="0" u="none" strike="noStrike" cap="none" normalizeH="0" baseline="0" dirty="0">
                        <a:ln>
                          <a:noFill/>
                        </a:ln>
                        <a:solidFill>
                          <a:schemeClr val="tx1"/>
                        </a:solidFill>
                        <a:effectLst/>
                        <a:latin typeface=".VnArial Narrow" pitchFamily="34" charset="0"/>
                      </a:endParaRPr>
                    </a:p>
                    <a:p>
                      <a:pPr marL="0" marR="0" lvl="0" indent="0" algn="l" defTabSz="947738" rtl="0" eaLnBrk="0" fontAlgn="base" latinLnBrk="0" hangingPunct="0">
                        <a:lnSpc>
                          <a:spcPct val="90000"/>
                        </a:lnSpc>
                        <a:spcBef>
                          <a:spcPct val="0"/>
                        </a:spcBef>
                        <a:spcAft>
                          <a:spcPct val="0"/>
                        </a:spcAft>
                        <a:buClr>
                          <a:schemeClr val="accent1"/>
                        </a:buClr>
                        <a:buSzPct val="75000"/>
                        <a:buFont typeface="Monotype Sorts" pitchFamily="2" charset="2"/>
                        <a:buNone/>
                        <a:tabLst/>
                      </a:pPr>
                      <a:r>
                        <a:rPr kumimoji="1" lang="en-US" sz="2000" b="0" i="0" u="none" strike="noStrike" cap="none" normalizeH="0" baseline="0" dirty="0">
                          <a:ln>
                            <a:noFill/>
                          </a:ln>
                          <a:solidFill>
                            <a:schemeClr val="tx1"/>
                          </a:solidFill>
                          <a:effectLst/>
                          <a:latin typeface=".VnArial Narrow" pitchFamily="34" charset="0"/>
                        </a:rPr>
                        <a:t>DCE </a:t>
                      </a:r>
                      <a:r>
                        <a:rPr kumimoji="1" lang="en-US" sz="2000" b="0" i="0" u="none" strike="noStrike" cap="none" normalizeH="0" baseline="0" dirty="0">
                          <a:ln>
                            <a:noFill/>
                          </a:ln>
                          <a:solidFill>
                            <a:schemeClr val="tx1"/>
                          </a:solidFill>
                          <a:effectLst/>
                          <a:latin typeface=".VnArial Narrow" pitchFamily="34" charset="0"/>
                          <a:sym typeface="Symbol" pitchFamily="18" charset="2"/>
                        </a:rPr>
                        <a:t></a:t>
                      </a:r>
                      <a:r>
                        <a:rPr kumimoji="1" lang="en-US" sz="2000" b="0" i="0" u="none" strike="noStrike" cap="none" normalizeH="0" baseline="0" dirty="0">
                          <a:ln>
                            <a:noFill/>
                          </a:ln>
                          <a:solidFill>
                            <a:schemeClr val="tx1"/>
                          </a:solidFill>
                          <a:effectLst/>
                          <a:latin typeface=".VnArial Narrow" pitchFamily="34" charset="0"/>
                        </a:rPr>
                        <a:t> DTE</a:t>
                      </a:r>
                    </a:p>
                    <a:p>
                      <a:pPr marL="0" marR="0" lvl="0" indent="0" algn="l" defTabSz="947738" rtl="0" eaLnBrk="0" fontAlgn="base" latinLnBrk="0" hangingPunct="0">
                        <a:lnSpc>
                          <a:spcPct val="90000"/>
                        </a:lnSpc>
                        <a:spcBef>
                          <a:spcPct val="0"/>
                        </a:spcBef>
                        <a:spcAft>
                          <a:spcPct val="0"/>
                        </a:spcAft>
                        <a:buClr>
                          <a:schemeClr val="accent1"/>
                        </a:buClr>
                        <a:buSzPct val="75000"/>
                        <a:buFont typeface="Monotype Sorts" pitchFamily="2" charset="2"/>
                        <a:buNone/>
                        <a:tabLst/>
                      </a:pPr>
                      <a:r>
                        <a:rPr kumimoji="1" lang="en-US" sz="2000" b="0" i="0" u="none" strike="noStrike" cap="none" normalizeH="0" baseline="0" dirty="0">
                          <a:ln>
                            <a:noFill/>
                          </a:ln>
                          <a:solidFill>
                            <a:schemeClr val="tx1"/>
                          </a:solidFill>
                          <a:effectLst/>
                          <a:latin typeface=".VnArial Narrow" pitchFamily="34" charset="0"/>
                        </a:rPr>
                        <a:t>DTE </a:t>
                      </a:r>
                      <a:r>
                        <a:rPr kumimoji="1" lang="en-US" sz="2000" b="0" i="0" u="none" strike="noStrike" cap="none" normalizeH="0" baseline="0" dirty="0">
                          <a:ln>
                            <a:noFill/>
                          </a:ln>
                          <a:solidFill>
                            <a:schemeClr val="tx1"/>
                          </a:solidFill>
                          <a:effectLst/>
                          <a:latin typeface=".VnArial Narrow" pitchFamily="34" charset="0"/>
                          <a:sym typeface="Symbol" pitchFamily="18" charset="2"/>
                        </a:rPr>
                        <a:t></a:t>
                      </a:r>
                      <a:r>
                        <a:rPr kumimoji="1" lang="en-US" sz="2000" b="0" i="0" u="none" strike="noStrike" cap="none" normalizeH="0" baseline="0" dirty="0">
                          <a:ln>
                            <a:noFill/>
                          </a:ln>
                          <a:solidFill>
                            <a:schemeClr val="tx1"/>
                          </a:solidFill>
                          <a:effectLst/>
                          <a:latin typeface=".VnArial Narrow" pitchFamily="34" charset="0"/>
                        </a:rPr>
                        <a:t> DCE</a:t>
                      </a:r>
                    </a:p>
                    <a:p>
                      <a:pPr marL="0" marR="0" lvl="0" indent="0" algn="l" defTabSz="947738" rtl="0" eaLnBrk="0" fontAlgn="base" latinLnBrk="0" hangingPunct="0">
                        <a:lnSpc>
                          <a:spcPct val="90000"/>
                        </a:lnSpc>
                        <a:spcBef>
                          <a:spcPct val="0"/>
                        </a:spcBef>
                        <a:spcAft>
                          <a:spcPct val="0"/>
                        </a:spcAft>
                        <a:buClr>
                          <a:schemeClr val="accent1"/>
                        </a:buClr>
                        <a:buSzPct val="75000"/>
                        <a:buFont typeface="Monotype Sorts" pitchFamily="2" charset="2"/>
                        <a:buNone/>
                        <a:tabLst/>
                      </a:pPr>
                      <a:r>
                        <a:rPr kumimoji="1" lang="en-US" sz="2000" b="0" i="0" u="none" strike="noStrike" cap="none" normalizeH="0" baseline="0" dirty="0">
                          <a:ln>
                            <a:noFill/>
                          </a:ln>
                          <a:solidFill>
                            <a:schemeClr val="tx1"/>
                          </a:solidFill>
                          <a:effectLst/>
                          <a:latin typeface=".VnArial Narrow" pitchFamily="34" charset="0"/>
                        </a:rPr>
                        <a:t>DTE </a:t>
                      </a:r>
                      <a:r>
                        <a:rPr kumimoji="1" lang="en-US" sz="2000" b="0" i="0" u="none" strike="noStrike" cap="none" normalizeH="0" baseline="0" dirty="0">
                          <a:ln>
                            <a:noFill/>
                          </a:ln>
                          <a:solidFill>
                            <a:schemeClr val="tx1"/>
                          </a:solidFill>
                          <a:effectLst/>
                          <a:latin typeface=".VnArial Narrow" pitchFamily="34" charset="0"/>
                          <a:sym typeface="Symbol" pitchFamily="18" charset="2"/>
                        </a:rPr>
                        <a:t></a:t>
                      </a:r>
                      <a:r>
                        <a:rPr kumimoji="1" lang="en-US" sz="2000" b="0" i="0" u="none" strike="noStrike" cap="none" normalizeH="0" baseline="0" dirty="0">
                          <a:ln>
                            <a:noFill/>
                          </a:ln>
                          <a:solidFill>
                            <a:schemeClr val="tx1"/>
                          </a:solidFill>
                          <a:effectLst/>
                          <a:latin typeface=".VnArial Narrow" pitchFamily="34" charset="0"/>
                        </a:rPr>
                        <a:t> DCE</a:t>
                      </a:r>
                    </a:p>
                    <a:p>
                      <a:pPr marL="0" marR="0" lvl="0" indent="0" algn="l" defTabSz="947738" rtl="0" eaLnBrk="0" fontAlgn="base" latinLnBrk="0" hangingPunct="0">
                        <a:lnSpc>
                          <a:spcPct val="90000"/>
                        </a:lnSpc>
                        <a:spcBef>
                          <a:spcPct val="0"/>
                        </a:spcBef>
                        <a:spcAft>
                          <a:spcPct val="0"/>
                        </a:spcAft>
                        <a:buClr>
                          <a:schemeClr val="accent1"/>
                        </a:buClr>
                        <a:buSzPct val="75000"/>
                        <a:buFont typeface="Monotype Sorts" pitchFamily="2" charset="2"/>
                        <a:buNone/>
                        <a:tabLst/>
                      </a:pPr>
                      <a:endParaRPr kumimoji="1" lang="en-US" sz="2000" b="0" i="0" u="none" strike="noStrike" cap="none" normalizeH="0" baseline="0" dirty="0">
                        <a:ln>
                          <a:noFill/>
                        </a:ln>
                        <a:solidFill>
                          <a:schemeClr val="tx1"/>
                        </a:solidFill>
                        <a:effectLst/>
                        <a:latin typeface=".VnArial Narrow" pitchFamily="34" charset="0"/>
                      </a:endParaRPr>
                    </a:p>
                    <a:p>
                      <a:pPr marL="0" marR="0" lvl="0" indent="0" algn="l" defTabSz="947738" rtl="0" eaLnBrk="0" fontAlgn="base" latinLnBrk="0" hangingPunct="0">
                        <a:lnSpc>
                          <a:spcPct val="90000"/>
                        </a:lnSpc>
                        <a:spcBef>
                          <a:spcPct val="0"/>
                        </a:spcBef>
                        <a:spcAft>
                          <a:spcPct val="0"/>
                        </a:spcAft>
                        <a:buClr>
                          <a:schemeClr val="accent1"/>
                        </a:buClr>
                        <a:buSzPct val="75000"/>
                        <a:buFont typeface="Monotype Sorts" pitchFamily="2" charset="2"/>
                        <a:buNone/>
                        <a:tabLst/>
                      </a:pPr>
                      <a:r>
                        <a:rPr kumimoji="1" lang="en-US" sz="2000" b="0" i="0" u="none" strike="noStrike" cap="none" normalizeH="0" baseline="0" dirty="0">
                          <a:ln>
                            <a:noFill/>
                          </a:ln>
                          <a:solidFill>
                            <a:schemeClr val="tx1"/>
                          </a:solidFill>
                          <a:effectLst/>
                          <a:latin typeface=".VnArial Narrow" pitchFamily="34" charset="0"/>
                        </a:rPr>
                        <a:t>DCE </a:t>
                      </a:r>
                      <a:r>
                        <a:rPr kumimoji="1" lang="en-US" sz="2000" b="0" i="0" u="none" strike="noStrike" cap="none" normalizeH="0" baseline="0" dirty="0">
                          <a:ln>
                            <a:noFill/>
                          </a:ln>
                          <a:solidFill>
                            <a:schemeClr val="tx1"/>
                          </a:solidFill>
                          <a:effectLst/>
                          <a:latin typeface=".VnArial Narrow" pitchFamily="34" charset="0"/>
                          <a:sym typeface="Symbol" pitchFamily="18" charset="2"/>
                        </a:rPr>
                        <a:t></a:t>
                      </a:r>
                      <a:r>
                        <a:rPr kumimoji="1" lang="en-US" sz="2000" b="0" i="0" u="none" strike="noStrike" cap="none" normalizeH="0" baseline="0" dirty="0">
                          <a:ln>
                            <a:noFill/>
                          </a:ln>
                          <a:solidFill>
                            <a:schemeClr val="tx1"/>
                          </a:solidFill>
                          <a:effectLst/>
                          <a:latin typeface=".VnArial Narrow" pitchFamily="34" charset="0"/>
                        </a:rPr>
                        <a:t> DTE</a:t>
                      </a:r>
                    </a:p>
                    <a:p>
                      <a:pPr marL="0" marR="0" lvl="0" indent="0" algn="l" defTabSz="947738" rtl="0" eaLnBrk="0" fontAlgn="base" latinLnBrk="0" hangingPunct="0">
                        <a:lnSpc>
                          <a:spcPct val="90000"/>
                        </a:lnSpc>
                        <a:spcBef>
                          <a:spcPct val="0"/>
                        </a:spcBef>
                        <a:spcAft>
                          <a:spcPct val="0"/>
                        </a:spcAft>
                        <a:buClr>
                          <a:schemeClr val="accent1"/>
                        </a:buClr>
                        <a:buSzPct val="75000"/>
                        <a:buFont typeface="Monotype Sorts" pitchFamily="2" charset="2"/>
                        <a:buNone/>
                        <a:tabLst/>
                      </a:pPr>
                      <a:endParaRPr kumimoji="1" lang="en-US" sz="2000" b="0" i="0" u="none" strike="noStrike" cap="none" normalizeH="0" baseline="0" dirty="0">
                        <a:ln>
                          <a:noFill/>
                        </a:ln>
                        <a:solidFill>
                          <a:schemeClr val="tx1"/>
                        </a:solidFill>
                        <a:effectLst/>
                        <a:latin typeface=".VnArial Narrow" pitchFamily="34" charset="0"/>
                      </a:endParaRPr>
                    </a:p>
                    <a:p>
                      <a:pPr marL="0" marR="0" lvl="0" indent="0" algn="l" defTabSz="947738" rtl="0" eaLnBrk="0" fontAlgn="base" latinLnBrk="0" hangingPunct="0">
                        <a:lnSpc>
                          <a:spcPct val="90000"/>
                        </a:lnSpc>
                        <a:spcBef>
                          <a:spcPct val="0"/>
                        </a:spcBef>
                        <a:spcAft>
                          <a:spcPct val="0"/>
                        </a:spcAft>
                        <a:buClr>
                          <a:schemeClr val="accent1"/>
                        </a:buClr>
                        <a:buSzPct val="75000"/>
                        <a:buFont typeface="Monotype Sorts" pitchFamily="2" charset="2"/>
                        <a:buNone/>
                        <a:tabLst/>
                      </a:pPr>
                      <a:r>
                        <a:rPr kumimoji="1" lang="en-US" sz="2000" b="0" i="0" u="none" strike="noStrike" cap="none" normalizeH="0" baseline="0" dirty="0">
                          <a:ln>
                            <a:noFill/>
                          </a:ln>
                          <a:solidFill>
                            <a:schemeClr val="tx1"/>
                          </a:solidFill>
                          <a:effectLst/>
                          <a:latin typeface=".VnArial Narrow" pitchFamily="34" charset="0"/>
                        </a:rPr>
                        <a:t>DCE </a:t>
                      </a:r>
                      <a:r>
                        <a:rPr kumimoji="1" lang="en-US" sz="2000" b="0" i="0" u="none" strike="noStrike" cap="none" normalizeH="0" baseline="0" dirty="0">
                          <a:ln>
                            <a:noFill/>
                          </a:ln>
                          <a:solidFill>
                            <a:schemeClr val="tx1"/>
                          </a:solidFill>
                          <a:effectLst/>
                          <a:latin typeface=".VnArial Narrow" pitchFamily="34" charset="0"/>
                          <a:sym typeface="Symbol" pitchFamily="18" charset="2"/>
                        </a:rPr>
                        <a:t></a:t>
                      </a:r>
                      <a:r>
                        <a:rPr kumimoji="1" lang="en-US" sz="2000" b="0" i="0" u="none" strike="noStrike" cap="none" normalizeH="0" baseline="0" dirty="0">
                          <a:ln>
                            <a:noFill/>
                          </a:ln>
                          <a:solidFill>
                            <a:schemeClr val="tx1"/>
                          </a:solidFill>
                          <a:effectLst/>
                          <a:latin typeface=".VnArial Narrow" pitchFamily="34" charset="0"/>
                        </a:rPr>
                        <a:t> DTE</a:t>
                      </a:r>
                    </a:p>
                    <a:p>
                      <a:pPr marL="0" marR="0" lvl="0" indent="0" algn="l" defTabSz="947738" rtl="0" eaLnBrk="0" fontAlgn="base" latinLnBrk="0" hangingPunct="0">
                        <a:lnSpc>
                          <a:spcPct val="90000"/>
                        </a:lnSpc>
                        <a:spcBef>
                          <a:spcPct val="0"/>
                        </a:spcBef>
                        <a:spcAft>
                          <a:spcPct val="0"/>
                        </a:spcAft>
                        <a:buClr>
                          <a:schemeClr val="accent1"/>
                        </a:buClr>
                        <a:buSzPct val="75000"/>
                        <a:buFont typeface="Monotype Sorts" pitchFamily="2" charset="2"/>
                        <a:buNone/>
                        <a:tabLst/>
                      </a:pPr>
                      <a:endParaRPr kumimoji="1" lang="en-US" sz="2000" b="0" i="0" u="none" strike="noStrike" cap="none" normalizeH="0" baseline="0" dirty="0">
                        <a:ln>
                          <a:noFill/>
                        </a:ln>
                        <a:solidFill>
                          <a:schemeClr val="tx1"/>
                        </a:solidFill>
                        <a:effectLst/>
                        <a:latin typeface=".VnArial Narrow" pitchFamily="34" charset="0"/>
                      </a:endParaRPr>
                    </a:p>
                    <a:p>
                      <a:pPr marL="0" marR="0" lvl="0" indent="0" algn="l" defTabSz="947738" rtl="0" eaLnBrk="0" fontAlgn="base" latinLnBrk="0" hangingPunct="0">
                        <a:lnSpc>
                          <a:spcPct val="90000"/>
                        </a:lnSpc>
                        <a:spcBef>
                          <a:spcPct val="0"/>
                        </a:spcBef>
                        <a:spcAft>
                          <a:spcPct val="0"/>
                        </a:spcAft>
                        <a:buClr>
                          <a:schemeClr val="accent1"/>
                        </a:buClr>
                        <a:buSzPct val="75000"/>
                        <a:buFont typeface="Monotype Sorts" pitchFamily="2" charset="2"/>
                        <a:buNone/>
                        <a:tabLst/>
                      </a:pPr>
                      <a:r>
                        <a:rPr kumimoji="1" lang="en-US" sz="2000" b="0" i="0" u="none" strike="noStrike" cap="none" normalizeH="0" baseline="0" dirty="0">
                          <a:ln>
                            <a:noFill/>
                          </a:ln>
                          <a:solidFill>
                            <a:schemeClr val="tx1"/>
                          </a:solidFill>
                          <a:effectLst/>
                          <a:latin typeface=".VnArial Narrow" pitchFamily="34" charset="0"/>
                        </a:rPr>
                        <a:t>DTE </a:t>
                      </a:r>
                      <a:r>
                        <a:rPr kumimoji="1" lang="en-US" sz="2000" b="0" i="0" u="none" strike="noStrike" cap="none" normalizeH="0" baseline="0" dirty="0">
                          <a:ln>
                            <a:noFill/>
                          </a:ln>
                          <a:solidFill>
                            <a:schemeClr val="tx1"/>
                          </a:solidFill>
                          <a:effectLst/>
                          <a:latin typeface=".VnArial Narrow" pitchFamily="34" charset="0"/>
                          <a:sym typeface="Symbol" pitchFamily="18" charset="2"/>
                        </a:rPr>
                        <a:t></a:t>
                      </a:r>
                      <a:r>
                        <a:rPr kumimoji="1" lang="en-US" sz="2000" b="0" i="0" u="none" strike="noStrike" cap="none" normalizeH="0" baseline="0" dirty="0">
                          <a:ln>
                            <a:noFill/>
                          </a:ln>
                          <a:solidFill>
                            <a:schemeClr val="tx1"/>
                          </a:solidFill>
                          <a:effectLst/>
                          <a:latin typeface=".VnArial Narrow" pitchFamily="34" charset="0"/>
                        </a:rPr>
                        <a:t> DCE</a:t>
                      </a:r>
                    </a:p>
                    <a:p>
                      <a:pPr marL="0" marR="0" lvl="0" indent="0" algn="l" defTabSz="947738" rtl="0" eaLnBrk="0" fontAlgn="base" latinLnBrk="0" hangingPunct="0">
                        <a:lnSpc>
                          <a:spcPct val="90000"/>
                        </a:lnSpc>
                        <a:spcBef>
                          <a:spcPct val="0"/>
                        </a:spcBef>
                        <a:spcAft>
                          <a:spcPct val="0"/>
                        </a:spcAft>
                        <a:buClr>
                          <a:schemeClr val="accent1"/>
                        </a:buClr>
                        <a:buSzPct val="75000"/>
                        <a:buFont typeface="Monotype Sorts" pitchFamily="2" charset="2"/>
                        <a:buNone/>
                        <a:tabLst/>
                      </a:pPr>
                      <a:endParaRPr kumimoji="1" lang="en-US" sz="2000" b="0" i="0" u="none" strike="noStrike" cap="none" normalizeH="0" baseline="0" dirty="0">
                        <a:ln>
                          <a:noFill/>
                        </a:ln>
                        <a:solidFill>
                          <a:schemeClr val="tx1"/>
                        </a:solidFill>
                        <a:effectLst/>
                        <a:latin typeface=".VnArial Narrow"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rtl="0"/>
                      <a:r>
                        <a:rPr lang="en-US" sz="1800" kern="1200" baseline="0" dirty="0">
                          <a:solidFill>
                            <a:schemeClr val="tx1"/>
                          </a:solidFill>
                          <a:latin typeface="Arial" pitchFamily="34" charset="0"/>
                          <a:ea typeface="+mn-ea"/>
                          <a:cs typeface="Arial" pitchFamily="34" charset="0"/>
                        </a:rPr>
                        <a:t>DTE  </a:t>
                      </a:r>
                      <a:r>
                        <a:rPr lang="en-US" sz="1800" kern="1200" baseline="0" dirty="0" err="1">
                          <a:solidFill>
                            <a:schemeClr val="tx1"/>
                          </a:solidFill>
                          <a:latin typeface="Arial" pitchFamily="34" charset="0"/>
                          <a:ea typeface="+mn-ea"/>
                          <a:cs typeface="Arial" pitchFamily="34" charset="0"/>
                        </a:rPr>
                        <a:t>muốn</a:t>
                      </a:r>
                      <a:r>
                        <a:rPr lang="en-US" sz="1800" kern="1200" baseline="0" dirty="0">
                          <a:solidFill>
                            <a:schemeClr val="tx1"/>
                          </a:solidFill>
                          <a:latin typeface="Arial" pitchFamily="34" charset="0"/>
                          <a:ea typeface="+mn-ea"/>
                          <a:cs typeface="Arial" pitchFamily="34" charset="0"/>
                        </a:rPr>
                        <a:t> </a:t>
                      </a:r>
                      <a:r>
                        <a:rPr lang="en-US" sz="1800" kern="1200" baseline="0" dirty="0" err="1">
                          <a:solidFill>
                            <a:schemeClr val="tx1"/>
                          </a:solidFill>
                          <a:latin typeface="Arial" pitchFamily="34" charset="0"/>
                          <a:ea typeface="+mn-ea"/>
                          <a:cs typeface="Arial" pitchFamily="34" charset="0"/>
                        </a:rPr>
                        <a:t>truyền</a:t>
                      </a:r>
                      <a:r>
                        <a:rPr lang="en-US" sz="1800" kern="1200" baseline="0" dirty="0">
                          <a:solidFill>
                            <a:schemeClr val="tx1"/>
                          </a:solidFill>
                          <a:latin typeface="Arial" pitchFamily="34" charset="0"/>
                          <a:ea typeface="+mn-ea"/>
                          <a:cs typeface="Arial" pitchFamily="34" charset="0"/>
                        </a:rPr>
                        <a:t> </a:t>
                      </a:r>
                      <a:r>
                        <a:rPr lang="en-US" sz="1800" kern="1200" baseline="0" dirty="0" err="1">
                          <a:solidFill>
                            <a:schemeClr val="tx1"/>
                          </a:solidFill>
                          <a:latin typeface="Arial" pitchFamily="34" charset="0"/>
                          <a:ea typeface="+mn-ea"/>
                          <a:cs typeface="Arial" pitchFamily="34" charset="0"/>
                        </a:rPr>
                        <a:t>dữ</a:t>
                      </a:r>
                      <a:r>
                        <a:rPr lang="en-US" sz="1800" kern="1200" baseline="0" dirty="0">
                          <a:solidFill>
                            <a:schemeClr val="tx1"/>
                          </a:solidFill>
                          <a:latin typeface="Arial" pitchFamily="34" charset="0"/>
                          <a:ea typeface="+mn-ea"/>
                          <a:cs typeface="Arial" pitchFamily="34" charset="0"/>
                        </a:rPr>
                        <a:t> </a:t>
                      </a:r>
                      <a:r>
                        <a:rPr lang="en-US" sz="1800" kern="1200" baseline="0" dirty="0" err="1">
                          <a:solidFill>
                            <a:schemeClr val="tx1"/>
                          </a:solidFill>
                          <a:latin typeface="Arial" pitchFamily="34" charset="0"/>
                          <a:ea typeface="+mn-ea"/>
                          <a:cs typeface="Arial" pitchFamily="34" charset="0"/>
                        </a:rPr>
                        <a:t>liệu</a:t>
                      </a:r>
                      <a:endParaRPr lang="en-US" sz="1800" kern="1200" baseline="0" dirty="0">
                        <a:solidFill>
                          <a:schemeClr val="tx1"/>
                        </a:solidFill>
                        <a:latin typeface="Arial" pitchFamily="34" charset="0"/>
                        <a:ea typeface="+mn-ea"/>
                        <a:cs typeface="Arial" pitchFamily="34" charset="0"/>
                      </a:endParaRPr>
                    </a:p>
                    <a:p>
                      <a:pPr rtl="0"/>
                      <a:r>
                        <a:rPr lang="vi-VN" sz="1800" kern="1200" baseline="0" dirty="0">
                          <a:solidFill>
                            <a:schemeClr val="tx1"/>
                          </a:solidFill>
                          <a:latin typeface="Arial" pitchFamily="34" charset="0"/>
                          <a:ea typeface="+mn-ea"/>
                          <a:cs typeface="Arial" pitchFamily="34" charset="0"/>
                        </a:rPr>
                        <a:t>DCE sẵn sàng để truyền trả lời cho Request to Sent </a:t>
                      </a:r>
                    </a:p>
                    <a:p>
                      <a:pPr rtl="0"/>
                      <a:r>
                        <a:rPr lang="en-US" sz="1800" kern="1200" baseline="0" dirty="0">
                          <a:solidFill>
                            <a:schemeClr val="tx1"/>
                          </a:solidFill>
                          <a:latin typeface="Arial" pitchFamily="34" charset="0"/>
                          <a:ea typeface="+mn-ea"/>
                          <a:cs typeface="Arial" pitchFamily="34" charset="0"/>
                        </a:rPr>
                        <a:t>- DCE </a:t>
                      </a:r>
                      <a:r>
                        <a:rPr lang="en-US" sz="1800" kern="1200" baseline="0" dirty="0" err="1">
                          <a:solidFill>
                            <a:schemeClr val="tx1"/>
                          </a:solidFill>
                          <a:latin typeface="Arial" pitchFamily="34" charset="0"/>
                          <a:ea typeface="+mn-ea"/>
                          <a:cs typeface="Arial" pitchFamily="34" charset="0"/>
                        </a:rPr>
                        <a:t>sẵn</a:t>
                      </a:r>
                      <a:r>
                        <a:rPr lang="en-US" sz="1800" kern="1200" baseline="0" dirty="0">
                          <a:solidFill>
                            <a:schemeClr val="tx1"/>
                          </a:solidFill>
                          <a:latin typeface="Arial" pitchFamily="34" charset="0"/>
                          <a:ea typeface="+mn-ea"/>
                          <a:cs typeface="Arial" pitchFamily="34" charset="0"/>
                        </a:rPr>
                        <a:t> </a:t>
                      </a:r>
                      <a:r>
                        <a:rPr lang="en-US" sz="1800" kern="1200" baseline="0" dirty="0" err="1">
                          <a:solidFill>
                            <a:schemeClr val="tx1"/>
                          </a:solidFill>
                          <a:latin typeface="Arial" pitchFamily="34" charset="0"/>
                          <a:ea typeface="+mn-ea"/>
                          <a:cs typeface="Arial" pitchFamily="34" charset="0"/>
                        </a:rPr>
                        <a:t>sàng</a:t>
                      </a:r>
                      <a:r>
                        <a:rPr lang="en-US" sz="1800" kern="1200" baseline="0" dirty="0">
                          <a:solidFill>
                            <a:schemeClr val="tx1"/>
                          </a:solidFill>
                          <a:latin typeface="Arial" pitchFamily="34" charset="0"/>
                          <a:ea typeface="+mn-ea"/>
                          <a:cs typeface="Arial" pitchFamily="34" charset="0"/>
                        </a:rPr>
                        <a:t> </a:t>
                      </a:r>
                      <a:r>
                        <a:rPr lang="en-US" sz="1800" kern="1200" baseline="0" dirty="0" err="1">
                          <a:solidFill>
                            <a:schemeClr val="tx1"/>
                          </a:solidFill>
                          <a:latin typeface="Arial" pitchFamily="34" charset="0"/>
                          <a:ea typeface="+mn-ea"/>
                          <a:cs typeface="Arial" pitchFamily="34" charset="0"/>
                        </a:rPr>
                        <a:t>làm</a:t>
                      </a:r>
                      <a:r>
                        <a:rPr lang="en-US" sz="1800" kern="1200" baseline="0" dirty="0">
                          <a:solidFill>
                            <a:schemeClr val="tx1"/>
                          </a:solidFill>
                          <a:latin typeface="Arial" pitchFamily="34" charset="0"/>
                          <a:ea typeface="+mn-ea"/>
                          <a:cs typeface="Arial" pitchFamily="34" charset="0"/>
                        </a:rPr>
                        <a:t> </a:t>
                      </a:r>
                      <a:r>
                        <a:rPr lang="en-US" sz="1800" kern="1200" baseline="0" dirty="0" err="1">
                          <a:solidFill>
                            <a:schemeClr val="tx1"/>
                          </a:solidFill>
                          <a:latin typeface="Arial" pitchFamily="34" charset="0"/>
                          <a:ea typeface="+mn-ea"/>
                          <a:cs typeface="Arial" pitchFamily="34" charset="0"/>
                        </a:rPr>
                        <a:t>việc</a:t>
                      </a:r>
                      <a:endParaRPr lang="en-US" sz="1800" kern="1200" baseline="0" dirty="0">
                        <a:solidFill>
                          <a:schemeClr val="tx1"/>
                        </a:solidFill>
                        <a:latin typeface="Arial" pitchFamily="34" charset="0"/>
                        <a:ea typeface="+mn-ea"/>
                        <a:cs typeface="Arial" pitchFamily="34" charset="0"/>
                      </a:endParaRPr>
                    </a:p>
                    <a:p>
                      <a:pPr rtl="0"/>
                      <a:r>
                        <a:rPr lang="en-US" sz="1800" kern="1200" baseline="0" dirty="0">
                          <a:solidFill>
                            <a:schemeClr val="tx1"/>
                          </a:solidFill>
                          <a:latin typeface="Arial" pitchFamily="34" charset="0"/>
                          <a:ea typeface="+mn-ea"/>
                          <a:cs typeface="Arial" pitchFamily="34" charset="0"/>
                        </a:rPr>
                        <a:t>- DTE </a:t>
                      </a:r>
                      <a:r>
                        <a:rPr lang="en-US" sz="1800" kern="1200" baseline="0" dirty="0" err="1">
                          <a:solidFill>
                            <a:schemeClr val="tx1"/>
                          </a:solidFill>
                          <a:latin typeface="Arial" pitchFamily="34" charset="0"/>
                          <a:ea typeface="+mn-ea"/>
                          <a:cs typeface="Arial" pitchFamily="34" charset="0"/>
                        </a:rPr>
                        <a:t>sẵn</a:t>
                      </a:r>
                      <a:r>
                        <a:rPr lang="en-US" sz="1800" kern="1200" baseline="0" dirty="0">
                          <a:solidFill>
                            <a:schemeClr val="tx1"/>
                          </a:solidFill>
                          <a:latin typeface="Arial" pitchFamily="34" charset="0"/>
                          <a:ea typeface="+mn-ea"/>
                          <a:cs typeface="Arial" pitchFamily="34" charset="0"/>
                        </a:rPr>
                        <a:t> </a:t>
                      </a:r>
                      <a:r>
                        <a:rPr lang="en-US" sz="1800" kern="1200" baseline="0" dirty="0" err="1">
                          <a:solidFill>
                            <a:schemeClr val="tx1"/>
                          </a:solidFill>
                          <a:latin typeface="Arial" pitchFamily="34" charset="0"/>
                          <a:ea typeface="+mn-ea"/>
                          <a:cs typeface="Arial" pitchFamily="34" charset="0"/>
                        </a:rPr>
                        <a:t>sàng</a:t>
                      </a:r>
                      <a:r>
                        <a:rPr lang="en-US" sz="1800" kern="1200" baseline="0" dirty="0">
                          <a:solidFill>
                            <a:schemeClr val="tx1"/>
                          </a:solidFill>
                          <a:latin typeface="Arial" pitchFamily="34" charset="0"/>
                          <a:ea typeface="+mn-ea"/>
                          <a:cs typeface="Arial" pitchFamily="34" charset="0"/>
                        </a:rPr>
                        <a:t> </a:t>
                      </a:r>
                      <a:r>
                        <a:rPr lang="en-US" sz="1800" kern="1200" baseline="0" dirty="0" err="1">
                          <a:solidFill>
                            <a:schemeClr val="tx1"/>
                          </a:solidFill>
                          <a:latin typeface="Arial" pitchFamily="34" charset="0"/>
                          <a:ea typeface="+mn-ea"/>
                          <a:cs typeface="Arial" pitchFamily="34" charset="0"/>
                        </a:rPr>
                        <a:t>làm</a:t>
                      </a:r>
                      <a:r>
                        <a:rPr lang="en-US" sz="1800" kern="1200" baseline="0" dirty="0">
                          <a:solidFill>
                            <a:schemeClr val="tx1"/>
                          </a:solidFill>
                          <a:latin typeface="Arial" pitchFamily="34" charset="0"/>
                          <a:ea typeface="+mn-ea"/>
                          <a:cs typeface="Arial" pitchFamily="34" charset="0"/>
                        </a:rPr>
                        <a:t> </a:t>
                      </a:r>
                      <a:r>
                        <a:rPr lang="en-US" sz="1800" kern="1200" baseline="0" dirty="0" err="1">
                          <a:solidFill>
                            <a:schemeClr val="tx1"/>
                          </a:solidFill>
                          <a:latin typeface="Arial" pitchFamily="34" charset="0"/>
                          <a:ea typeface="+mn-ea"/>
                          <a:cs typeface="Arial" pitchFamily="34" charset="0"/>
                        </a:rPr>
                        <a:t>việc</a:t>
                      </a:r>
                      <a:r>
                        <a:rPr lang="en-US" sz="1800" kern="1200" baseline="0" dirty="0">
                          <a:solidFill>
                            <a:schemeClr val="tx1"/>
                          </a:solidFill>
                          <a:latin typeface="Arial" pitchFamily="34" charset="0"/>
                          <a:ea typeface="+mn-ea"/>
                          <a:cs typeface="Arial" pitchFamily="34" charset="0"/>
                        </a:rPr>
                        <a:t> </a:t>
                      </a:r>
                    </a:p>
                    <a:p>
                      <a:pPr rtl="0"/>
                      <a:r>
                        <a:rPr lang="vi-VN" sz="1800" kern="1200" baseline="0" dirty="0">
                          <a:solidFill>
                            <a:schemeClr val="tx1"/>
                          </a:solidFill>
                          <a:latin typeface="Arial" pitchFamily="34" charset="0"/>
                          <a:ea typeface="+mn-ea"/>
                          <a:cs typeface="Arial" pitchFamily="34" charset="0"/>
                        </a:rPr>
                        <a:t>Chỉ ra rằng DCE đang nhận một carrier signal </a:t>
                      </a:r>
                    </a:p>
                    <a:p>
                      <a:pPr rtl="0"/>
                      <a:r>
                        <a:rPr lang="vi-VN" sz="1800" kern="1200" baseline="0" dirty="0">
                          <a:solidFill>
                            <a:schemeClr val="tx1"/>
                          </a:solidFill>
                          <a:latin typeface="Arial" pitchFamily="34" charset="0"/>
                          <a:ea typeface="+mn-ea"/>
                          <a:cs typeface="Arial" pitchFamily="34" charset="0"/>
                        </a:rPr>
                        <a:t>Khẳng định khi có căn cứ để tin rằng dữ liệu nhận được đã bị lỗi </a:t>
                      </a:r>
                    </a:p>
                    <a:p>
                      <a:pPr rtl="0"/>
                      <a:r>
                        <a:rPr lang="vi-VN" sz="1800" kern="1200" baseline="0" dirty="0">
                          <a:solidFill>
                            <a:schemeClr val="tx1"/>
                          </a:solidFill>
                          <a:latin typeface="Arial" pitchFamily="34" charset="0"/>
                          <a:ea typeface="+mn-ea"/>
                          <a:cs typeface="Arial" pitchFamily="34" charset="0"/>
                        </a:rPr>
                        <a:t>Khẳng định để chọn tốc độ dữ liệu </a:t>
                      </a:r>
                    </a:p>
                    <a:p>
                      <a:pPr rtl="0"/>
                      <a:r>
                        <a:rPr lang="en-US" sz="1800" kern="1200" baseline="0" dirty="0">
                          <a:solidFill>
                            <a:schemeClr val="tx1"/>
                          </a:solidFill>
                          <a:latin typeface="Arial" pitchFamily="34" charset="0"/>
                          <a:ea typeface="+mn-ea"/>
                          <a:cs typeface="Arial" pitchFamily="34" charset="0"/>
                        </a:rPr>
                        <a:t>Clocking signal, </a:t>
                      </a:r>
                      <a:r>
                        <a:rPr lang="en-US" sz="1800" kern="1200" baseline="0" dirty="0" err="1">
                          <a:solidFill>
                            <a:schemeClr val="tx1"/>
                          </a:solidFill>
                          <a:latin typeface="Arial" pitchFamily="34" charset="0"/>
                          <a:ea typeface="+mn-ea"/>
                          <a:cs typeface="Arial" pitchFamily="34" charset="0"/>
                        </a:rPr>
                        <a:t>các</a:t>
                      </a:r>
                      <a:r>
                        <a:rPr lang="en-US" sz="1800" kern="1200" baseline="0" dirty="0">
                          <a:solidFill>
                            <a:schemeClr val="tx1"/>
                          </a:solidFill>
                          <a:latin typeface="Arial" pitchFamily="34" charset="0"/>
                          <a:ea typeface="+mn-ea"/>
                          <a:cs typeface="Arial" pitchFamily="34" charset="0"/>
                        </a:rPr>
                        <a:t> </a:t>
                      </a:r>
                      <a:r>
                        <a:rPr lang="en-US" sz="1800" kern="1200" baseline="0" dirty="0" err="1">
                          <a:solidFill>
                            <a:schemeClr val="tx1"/>
                          </a:solidFill>
                          <a:latin typeface="Arial" pitchFamily="34" charset="0"/>
                          <a:ea typeface="+mn-ea"/>
                          <a:cs typeface="Arial" pitchFamily="34" charset="0"/>
                        </a:rPr>
                        <a:t>chuyển</a:t>
                      </a:r>
                      <a:r>
                        <a:rPr lang="en-US" sz="1800" kern="1200" baseline="0" dirty="0">
                          <a:solidFill>
                            <a:schemeClr val="tx1"/>
                          </a:solidFill>
                          <a:latin typeface="Arial" pitchFamily="34" charset="0"/>
                          <a:ea typeface="+mn-ea"/>
                          <a:cs typeface="Arial" pitchFamily="34" charset="0"/>
                        </a:rPr>
                        <a:t> </a:t>
                      </a:r>
                      <a:r>
                        <a:rPr lang="en-US" sz="1800" kern="1200" baseline="0" dirty="0" err="1">
                          <a:solidFill>
                            <a:schemeClr val="tx1"/>
                          </a:solidFill>
                          <a:latin typeface="Arial" pitchFamily="34" charset="0"/>
                          <a:ea typeface="+mn-ea"/>
                          <a:cs typeface="Arial" pitchFamily="34" charset="0"/>
                        </a:rPr>
                        <a:t>đổi</a:t>
                      </a:r>
                      <a:r>
                        <a:rPr lang="en-US" sz="1800" kern="1200" baseline="0" dirty="0">
                          <a:solidFill>
                            <a:schemeClr val="tx1"/>
                          </a:solidFill>
                          <a:latin typeface="Arial" pitchFamily="34" charset="0"/>
                          <a:ea typeface="+mn-ea"/>
                          <a:cs typeface="Arial" pitchFamily="34" charset="0"/>
                        </a:rPr>
                        <a:t> </a:t>
                      </a:r>
                    </a:p>
                    <a:p>
                      <a:pPr rtl="0"/>
                      <a:r>
                        <a:rPr lang="en-US" sz="1800" kern="1200" baseline="0" dirty="0">
                          <a:solidFill>
                            <a:schemeClr val="tx1"/>
                          </a:solidFill>
                          <a:latin typeface="Arial" pitchFamily="34" charset="0"/>
                          <a:ea typeface="+mn-ea"/>
                          <a:cs typeface="Arial" pitchFamily="34" charset="0"/>
                        </a:rPr>
                        <a:t>ON </a:t>
                      </a:r>
                      <a:r>
                        <a:rPr lang="en-US" sz="1800" kern="1200" baseline="0" dirty="0" err="1">
                          <a:solidFill>
                            <a:schemeClr val="tx1"/>
                          </a:solidFill>
                          <a:latin typeface="Arial" pitchFamily="34" charset="0"/>
                          <a:ea typeface="+mn-ea"/>
                          <a:cs typeface="Arial" pitchFamily="34" charset="0"/>
                        </a:rPr>
                        <a:t>và</a:t>
                      </a:r>
                      <a:r>
                        <a:rPr lang="en-US" sz="1800" kern="1200" baseline="0" dirty="0">
                          <a:solidFill>
                            <a:schemeClr val="tx1"/>
                          </a:solidFill>
                          <a:latin typeface="Arial" pitchFamily="34" charset="0"/>
                          <a:ea typeface="+mn-ea"/>
                          <a:cs typeface="Arial" pitchFamily="34" charset="0"/>
                        </a:rPr>
                        <a:t> OFF </a:t>
                      </a:r>
                      <a:r>
                        <a:rPr lang="en-US" sz="1800" kern="1200" baseline="0" dirty="0" err="1">
                          <a:solidFill>
                            <a:schemeClr val="tx1"/>
                          </a:solidFill>
                          <a:latin typeface="Arial" pitchFamily="34" charset="0"/>
                          <a:ea typeface="+mn-ea"/>
                          <a:cs typeface="Arial" pitchFamily="34" charset="0"/>
                        </a:rPr>
                        <a:t>xảy</a:t>
                      </a:r>
                      <a:r>
                        <a:rPr lang="en-US" sz="1800" kern="1200" baseline="0" dirty="0">
                          <a:solidFill>
                            <a:schemeClr val="tx1"/>
                          </a:solidFill>
                          <a:latin typeface="Arial" pitchFamily="34" charset="0"/>
                          <a:ea typeface="+mn-ea"/>
                          <a:cs typeface="Arial" pitchFamily="34" charset="0"/>
                        </a:rPr>
                        <a:t> </a:t>
                      </a:r>
                      <a:r>
                        <a:rPr lang="en-US" sz="1800" kern="1200" baseline="0" dirty="0" err="1">
                          <a:solidFill>
                            <a:schemeClr val="tx1"/>
                          </a:solidFill>
                          <a:latin typeface="Arial" pitchFamily="34" charset="0"/>
                          <a:ea typeface="+mn-ea"/>
                          <a:cs typeface="Arial" pitchFamily="34" charset="0"/>
                        </a:rPr>
                        <a:t>ra</a:t>
                      </a:r>
                      <a:r>
                        <a:rPr lang="en-US" sz="1800" kern="1200" baseline="0" dirty="0">
                          <a:solidFill>
                            <a:schemeClr val="tx1"/>
                          </a:solidFill>
                          <a:latin typeface="Arial" pitchFamily="34" charset="0"/>
                          <a:ea typeface="+mn-ea"/>
                          <a:cs typeface="Arial" pitchFamily="34" charset="0"/>
                        </a:rPr>
                        <a:t> ở </a:t>
                      </a:r>
                      <a:r>
                        <a:rPr lang="en-US" sz="1800" kern="1200" baseline="0" dirty="0" err="1">
                          <a:solidFill>
                            <a:schemeClr val="tx1"/>
                          </a:solidFill>
                          <a:latin typeface="Arial" pitchFamily="34" charset="0"/>
                          <a:ea typeface="+mn-ea"/>
                          <a:cs typeface="Arial" pitchFamily="34" charset="0"/>
                        </a:rPr>
                        <a:t>trung</a:t>
                      </a:r>
                      <a:r>
                        <a:rPr lang="en-US" sz="1800" kern="1200" baseline="0" dirty="0">
                          <a:solidFill>
                            <a:schemeClr val="tx1"/>
                          </a:solidFill>
                          <a:latin typeface="Arial" pitchFamily="34" charset="0"/>
                          <a:ea typeface="+mn-ea"/>
                          <a:cs typeface="Arial" pitchFamily="34" charset="0"/>
                        </a:rPr>
                        <a:t> </a:t>
                      </a:r>
                      <a:r>
                        <a:rPr lang="en-US" sz="1800" kern="1200" baseline="0" dirty="0" err="1">
                          <a:solidFill>
                            <a:schemeClr val="tx1"/>
                          </a:solidFill>
                          <a:latin typeface="Arial" pitchFamily="34" charset="0"/>
                          <a:ea typeface="+mn-ea"/>
                          <a:cs typeface="Arial" pitchFamily="34" charset="0"/>
                        </a:rPr>
                        <a:t>tâm</a:t>
                      </a:r>
                      <a:r>
                        <a:rPr lang="en-US" sz="1800" kern="1200" baseline="0" dirty="0">
                          <a:solidFill>
                            <a:schemeClr val="tx1"/>
                          </a:solidFill>
                          <a:latin typeface="Arial" pitchFamily="34" charset="0"/>
                          <a:ea typeface="+mn-ea"/>
                          <a:cs typeface="Arial" pitchFamily="34" charset="0"/>
                        </a:rPr>
                        <a:t> </a:t>
                      </a:r>
                      <a:r>
                        <a:rPr lang="en-US" sz="1800" kern="1200" baseline="0" dirty="0" err="1">
                          <a:solidFill>
                            <a:schemeClr val="tx1"/>
                          </a:solidFill>
                          <a:latin typeface="Arial" pitchFamily="34" charset="0"/>
                          <a:ea typeface="+mn-ea"/>
                          <a:cs typeface="Arial" pitchFamily="34" charset="0"/>
                        </a:rPr>
                        <a:t>của</a:t>
                      </a:r>
                      <a:r>
                        <a:rPr lang="en-US" sz="1800" kern="1200" baseline="0" dirty="0">
                          <a:solidFill>
                            <a:schemeClr val="tx1"/>
                          </a:solidFill>
                          <a:latin typeface="Arial" pitchFamily="34" charset="0"/>
                          <a:ea typeface="+mn-ea"/>
                          <a:cs typeface="Arial" pitchFamily="34" charset="0"/>
                        </a:rPr>
                        <a:t> </a:t>
                      </a:r>
                      <a:r>
                        <a:rPr lang="en-US" sz="1800" kern="1200" baseline="0" dirty="0" err="1">
                          <a:solidFill>
                            <a:schemeClr val="tx1"/>
                          </a:solidFill>
                          <a:latin typeface="Arial" pitchFamily="34" charset="0"/>
                          <a:ea typeface="+mn-ea"/>
                          <a:cs typeface="Arial" pitchFamily="34" charset="0"/>
                        </a:rPr>
                        <a:t>mỗi</a:t>
                      </a:r>
                      <a:r>
                        <a:rPr lang="en-US" sz="1800" kern="1200" baseline="0" dirty="0">
                          <a:solidFill>
                            <a:schemeClr val="tx1"/>
                          </a:solidFill>
                          <a:latin typeface="Arial" pitchFamily="34" charset="0"/>
                          <a:ea typeface="+mn-ea"/>
                          <a:cs typeface="Arial" pitchFamily="34" charset="0"/>
                        </a:rPr>
                        <a:t> </a:t>
                      </a:r>
                      <a:r>
                        <a:rPr lang="en-US" sz="1800" kern="1200" baseline="0" dirty="0" err="1">
                          <a:solidFill>
                            <a:schemeClr val="tx1"/>
                          </a:solidFill>
                          <a:latin typeface="Arial" pitchFamily="34" charset="0"/>
                          <a:ea typeface="+mn-ea"/>
                          <a:cs typeface="Arial" pitchFamily="34" charset="0"/>
                        </a:rPr>
                        <a:t>phần</a:t>
                      </a:r>
                      <a:r>
                        <a:rPr lang="en-US" sz="1800" kern="1200" baseline="0" dirty="0">
                          <a:solidFill>
                            <a:schemeClr val="tx1"/>
                          </a:solidFill>
                          <a:latin typeface="Arial" pitchFamily="34" charset="0"/>
                          <a:ea typeface="+mn-ea"/>
                          <a:cs typeface="Arial" pitchFamily="34" charset="0"/>
                        </a:rPr>
                        <a:t> </a:t>
                      </a:r>
                      <a:r>
                        <a:rPr lang="en-US" sz="1800" kern="1200" baseline="0" dirty="0" err="1">
                          <a:solidFill>
                            <a:schemeClr val="tx1"/>
                          </a:solidFill>
                          <a:latin typeface="Arial" pitchFamily="34" charset="0"/>
                          <a:ea typeface="+mn-ea"/>
                          <a:cs typeface="Arial" pitchFamily="34" charset="0"/>
                        </a:rPr>
                        <a:t>tử</a:t>
                      </a:r>
                      <a:r>
                        <a:rPr lang="en-US" sz="1800" kern="1200" baseline="0" dirty="0">
                          <a:solidFill>
                            <a:schemeClr val="tx1"/>
                          </a:solidFill>
                          <a:latin typeface="Arial" pitchFamily="34" charset="0"/>
                          <a:ea typeface="+mn-ea"/>
                          <a:cs typeface="Arial" pitchFamily="34" charset="0"/>
                        </a:rPr>
                        <a:t> </a:t>
                      </a:r>
                      <a:r>
                        <a:rPr lang="en-US" sz="1800" kern="1200" baseline="0" dirty="0" err="1">
                          <a:solidFill>
                            <a:schemeClr val="tx1"/>
                          </a:solidFill>
                          <a:latin typeface="Arial" pitchFamily="34" charset="0"/>
                          <a:ea typeface="+mn-ea"/>
                          <a:cs typeface="Arial" pitchFamily="34" charset="0"/>
                        </a:rPr>
                        <a:t>tín</a:t>
                      </a:r>
                      <a:r>
                        <a:rPr lang="en-US" sz="1800" kern="1200" baseline="0" dirty="0">
                          <a:solidFill>
                            <a:schemeClr val="tx1"/>
                          </a:solidFill>
                          <a:latin typeface="Arial" pitchFamily="34" charset="0"/>
                          <a:ea typeface="+mn-ea"/>
                          <a:cs typeface="Arial" pitchFamily="34" charset="0"/>
                        </a:rPr>
                        <a:t> </a:t>
                      </a:r>
                      <a:r>
                        <a:rPr lang="en-US" sz="1800" kern="1200" baseline="0" dirty="0" err="1">
                          <a:solidFill>
                            <a:schemeClr val="tx1"/>
                          </a:solidFill>
                          <a:latin typeface="Arial" pitchFamily="34" charset="0"/>
                          <a:ea typeface="+mn-ea"/>
                          <a:cs typeface="Arial" pitchFamily="34" charset="0"/>
                        </a:rPr>
                        <a:t>hiệu</a:t>
                      </a:r>
                      <a:r>
                        <a:rPr lang="en-US" sz="1800" kern="1200" baseline="0" dirty="0">
                          <a:solidFill>
                            <a:schemeClr val="tx1"/>
                          </a:solidFill>
                          <a:latin typeface="Arial" pitchFamily="34" charset="0"/>
                          <a:ea typeface="+mn-ea"/>
                          <a:cs typeface="Arial" pitchFamily="34" charset="0"/>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1528" name="Rectangle 151">
            <a:extLst>
              <a:ext uri="{FF2B5EF4-FFF2-40B4-BE49-F238E27FC236}">
                <a16:creationId xmlns:a16="http://schemas.microsoft.com/office/drawing/2014/main" id="{B58F16E7-8903-42FE-B8D6-6924EE679CFB}"/>
              </a:ext>
            </a:extLst>
          </p:cNvPr>
          <p:cNvSpPr>
            <a:spLocks noChangeArrowheads="1"/>
          </p:cNvSpPr>
          <p:nvPr/>
        </p:nvSpPr>
        <p:spPr bwMode="auto">
          <a:xfrm>
            <a:off x="1400099" y="381000"/>
            <a:ext cx="769794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2500" dirty="0" err="1">
                <a:solidFill>
                  <a:srgbClr val="FFFF66"/>
                </a:solidFill>
                <a:latin typeface="Arial" panose="020B0604020202020204" pitchFamily="34" charset="0"/>
                <a:cs typeface="Arial" panose="020B0604020202020204" pitchFamily="34" charset="0"/>
              </a:rPr>
              <a:t>Định</a:t>
            </a:r>
            <a:r>
              <a:rPr kumimoji="0" lang="en-US" altLang="en-US" sz="2500" dirty="0">
                <a:solidFill>
                  <a:srgbClr val="FFFF66"/>
                </a:solidFill>
                <a:latin typeface="Arial" panose="020B0604020202020204" pitchFamily="34" charset="0"/>
                <a:cs typeface="Arial" panose="020B0604020202020204" pitchFamily="34" charset="0"/>
              </a:rPr>
              <a:t> </a:t>
            </a:r>
            <a:r>
              <a:rPr kumimoji="0" lang="en-US" altLang="en-US" sz="2500" dirty="0" err="1">
                <a:solidFill>
                  <a:srgbClr val="FFFF66"/>
                </a:solidFill>
                <a:latin typeface="Arial" panose="020B0604020202020204" pitchFamily="34" charset="0"/>
                <a:cs typeface="Arial" panose="020B0604020202020204" pitchFamily="34" charset="0"/>
              </a:rPr>
              <a:t>nghĩa</a:t>
            </a:r>
            <a:r>
              <a:rPr kumimoji="0" lang="en-US" altLang="en-US" sz="2500" dirty="0">
                <a:solidFill>
                  <a:srgbClr val="FFFF66"/>
                </a:solidFill>
                <a:latin typeface="Arial" panose="020B0604020202020204" pitchFamily="34" charset="0"/>
                <a:cs typeface="Arial" panose="020B0604020202020204" pitchFamily="34" charset="0"/>
              </a:rPr>
              <a:t> </a:t>
            </a:r>
            <a:r>
              <a:rPr kumimoji="0" lang="en-US" altLang="en-US" sz="2500" dirty="0" err="1">
                <a:solidFill>
                  <a:srgbClr val="FFFF66"/>
                </a:solidFill>
                <a:latin typeface="Arial" panose="020B0604020202020204" pitchFamily="34" charset="0"/>
                <a:cs typeface="Arial" panose="020B0604020202020204" pitchFamily="34" charset="0"/>
              </a:rPr>
              <a:t>mạch</a:t>
            </a:r>
            <a:r>
              <a:rPr kumimoji="0" lang="en-US" altLang="en-US" sz="2500" dirty="0">
                <a:solidFill>
                  <a:srgbClr val="FFFF66"/>
                </a:solidFill>
                <a:latin typeface="Arial" panose="020B0604020202020204" pitchFamily="34" charset="0"/>
                <a:cs typeface="Arial" panose="020B0604020202020204" pitchFamily="34" charset="0"/>
              </a:rPr>
              <a:t> </a:t>
            </a:r>
            <a:r>
              <a:rPr kumimoji="0" lang="en-US" altLang="en-US" sz="2500" dirty="0" err="1">
                <a:solidFill>
                  <a:srgbClr val="FFFF66"/>
                </a:solidFill>
                <a:latin typeface="Arial" panose="020B0604020202020204" pitchFamily="34" charset="0"/>
                <a:cs typeface="Arial" panose="020B0604020202020204" pitchFamily="34" charset="0"/>
              </a:rPr>
              <a:t>chuẩn</a:t>
            </a:r>
            <a:r>
              <a:rPr kumimoji="0" lang="en-US" altLang="en-US" sz="2500" dirty="0">
                <a:solidFill>
                  <a:srgbClr val="FFFF66"/>
                </a:solidFill>
                <a:latin typeface="Arial" panose="020B0604020202020204" pitchFamily="34" charset="0"/>
                <a:cs typeface="Arial" panose="020B0604020202020204" pitchFamily="34" charset="0"/>
              </a:rPr>
              <a:t> </a:t>
            </a:r>
            <a:r>
              <a:rPr kumimoji="0" lang="en-US" altLang="en-US" sz="2500" dirty="0" err="1">
                <a:solidFill>
                  <a:srgbClr val="FFFF66"/>
                </a:solidFill>
                <a:latin typeface="Arial" panose="020B0604020202020204" pitchFamily="34" charset="0"/>
                <a:cs typeface="Arial" panose="020B0604020202020204" pitchFamily="34" charset="0"/>
              </a:rPr>
              <a:t>trong</a:t>
            </a:r>
            <a:r>
              <a:rPr kumimoji="0" lang="en-US" altLang="en-US" sz="2500" dirty="0">
                <a:solidFill>
                  <a:srgbClr val="FFFF66"/>
                </a:solidFill>
                <a:latin typeface="Arial" panose="020B0604020202020204" pitchFamily="34" charset="0"/>
                <a:cs typeface="Arial" panose="020B0604020202020204" pitchFamily="34" charset="0"/>
              </a:rPr>
              <a:t> </a:t>
            </a:r>
            <a:r>
              <a:rPr kumimoji="0" lang="en-US" altLang="en-US" sz="2500" dirty="0" err="1">
                <a:solidFill>
                  <a:srgbClr val="FFFF66"/>
                </a:solidFill>
                <a:latin typeface="Arial" panose="020B0604020202020204" pitchFamily="34" charset="0"/>
                <a:cs typeface="Arial" panose="020B0604020202020204" pitchFamily="34" charset="0"/>
              </a:rPr>
              <a:t>chuẩn</a:t>
            </a:r>
            <a:r>
              <a:rPr kumimoji="0" lang="en-US" altLang="en-US" sz="2500" dirty="0">
                <a:solidFill>
                  <a:srgbClr val="FFFF66"/>
                </a:solidFill>
                <a:latin typeface="Arial" panose="020B0604020202020204" pitchFamily="34" charset="0"/>
                <a:cs typeface="Arial" panose="020B0604020202020204" pitchFamily="34" charset="0"/>
              </a:rPr>
              <a:t> RS232C/V24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46" name="Text Box 2">
            <a:extLst>
              <a:ext uri="{FF2B5EF4-FFF2-40B4-BE49-F238E27FC236}">
                <a16:creationId xmlns:a16="http://schemas.microsoft.com/office/drawing/2014/main" id="{EB84B5E2-D583-42D0-885D-00ED8F32D98A}"/>
              </a:ext>
            </a:extLst>
          </p:cNvPr>
          <p:cNvSpPr txBox="1">
            <a:spLocks noChangeArrowheads="1"/>
          </p:cNvSpPr>
          <p:nvPr/>
        </p:nvSpPr>
        <p:spPr bwMode="auto">
          <a:xfrm>
            <a:off x="2057400" y="304800"/>
            <a:ext cx="4648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lvl="2" algn="ctr">
              <a:spcBef>
                <a:spcPct val="0"/>
              </a:spcBef>
              <a:buFontTx/>
              <a:buNone/>
            </a:pPr>
            <a:r>
              <a:rPr kumimoji="0" lang="en-US" altLang="en-US" sz="2300">
                <a:solidFill>
                  <a:srgbClr val="FFFF66"/>
                </a:solidFill>
                <a:latin typeface="Times New Roman" panose="02020603050405020304" pitchFamily="18" charset="0"/>
              </a:rPr>
              <a:t> NỘI DUNG CỦA CHƯƠNG</a:t>
            </a:r>
            <a:r>
              <a:rPr kumimoji="0" lang="en-US" altLang="en-US">
                <a:solidFill>
                  <a:srgbClr val="FFFF66"/>
                </a:solidFill>
                <a:latin typeface="Times New Roman" panose="02020603050405020304" pitchFamily="18" charset="0"/>
              </a:rPr>
              <a:t> (2)</a:t>
            </a:r>
            <a:endParaRPr kumimoji="0" lang="en-US" altLang="en-US" b="0">
              <a:latin typeface="Times New Roman" panose="02020603050405020304" pitchFamily="18" charset="0"/>
            </a:endParaRPr>
          </a:p>
        </p:txBody>
      </p:sp>
      <p:sp>
        <p:nvSpPr>
          <p:cNvPr id="4099" name="Text Box 3">
            <a:extLst>
              <a:ext uri="{FF2B5EF4-FFF2-40B4-BE49-F238E27FC236}">
                <a16:creationId xmlns:a16="http://schemas.microsoft.com/office/drawing/2014/main" id="{2ED3D9E6-1363-4B88-AF7D-13D4483B0EB8}"/>
              </a:ext>
            </a:extLst>
          </p:cNvPr>
          <p:cNvSpPr txBox="1">
            <a:spLocks noChangeArrowheads="1"/>
          </p:cNvSpPr>
          <p:nvPr/>
        </p:nvSpPr>
        <p:spPr bwMode="auto">
          <a:xfrm>
            <a:off x="3151188" y="2098675"/>
            <a:ext cx="190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endParaRPr kumimoji="0" lang="en-US" altLang="en-US" sz="2500" b="0">
              <a:latin typeface="Times New Roman" panose="02020603050405020304" pitchFamily="18" charset="0"/>
            </a:endParaRPr>
          </a:p>
        </p:txBody>
      </p:sp>
      <p:sp>
        <p:nvSpPr>
          <p:cNvPr id="4100" name="AutoShape 4">
            <a:hlinkClick r:id="" action="ppaction://hlinkshowjump?jump=nextslide" highlightClick="1"/>
            <a:extLst>
              <a:ext uri="{FF2B5EF4-FFF2-40B4-BE49-F238E27FC236}">
                <a16:creationId xmlns:a16="http://schemas.microsoft.com/office/drawing/2014/main" id="{B33095F6-7398-48E6-B02F-93A0066636DB}"/>
              </a:ext>
            </a:extLst>
          </p:cNvPr>
          <p:cNvSpPr>
            <a:spLocks noChangeArrowheads="1"/>
          </p:cNvSpPr>
          <p:nvPr/>
        </p:nvSpPr>
        <p:spPr bwMode="auto">
          <a:xfrm>
            <a:off x="9515475" y="62484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2500" b="0">
              <a:latin typeface="Times New Roman" panose="02020603050405020304" pitchFamily="18" charset="0"/>
            </a:endParaRPr>
          </a:p>
        </p:txBody>
      </p:sp>
      <p:sp>
        <p:nvSpPr>
          <p:cNvPr id="4101" name="AutoShape 5">
            <a:hlinkClick r:id="" action="ppaction://hlinkshowjump?jump=previousslide" highlightClick="1"/>
            <a:extLst>
              <a:ext uri="{FF2B5EF4-FFF2-40B4-BE49-F238E27FC236}">
                <a16:creationId xmlns:a16="http://schemas.microsoft.com/office/drawing/2014/main" id="{CED6EC33-2EA7-44EF-A365-21BB6A4CC242}"/>
              </a:ext>
            </a:extLst>
          </p:cNvPr>
          <p:cNvSpPr>
            <a:spLocks noChangeArrowheads="1"/>
          </p:cNvSpPr>
          <p:nvPr/>
        </p:nvSpPr>
        <p:spPr bwMode="auto">
          <a:xfrm>
            <a:off x="9001125" y="62484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85352" name="Text Box 8">
            <a:extLst>
              <a:ext uri="{FF2B5EF4-FFF2-40B4-BE49-F238E27FC236}">
                <a16:creationId xmlns:a16="http://schemas.microsoft.com/office/drawing/2014/main" id="{C8CAD660-0999-4F33-ADB9-BFD33235E250}"/>
              </a:ext>
            </a:extLst>
          </p:cNvPr>
          <p:cNvSpPr txBox="1">
            <a:spLocks noChangeArrowheads="1"/>
          </p:cNvSpPr>
          <p:nvPr/>
        </p:nvSpPr>
        <p:spPr bwMode="auto">
          <a:xfrm>
            <a:off x="1028700" y="838200"/>
            <a:ext cx="8686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pPr algn="l">
              <a:spcBef>
                <a:spcPct val="50000"/>
              </a:spcBef>
            </a:pPr>
            <a:r>
              <a:rPr lang="en-US" altLang="en-US" sz="2000">
                <a:solidFill>
                  <a:schemeClr val="tx1"/>
                </a:solidFill>
                <a:latin typeface=".VnBlack" panose="020B7200000000000000" pitchFamily="34" charset="0"/>
              </a:rPr>
              <a:t>V. </a:t>
            </a:r>
            <a:r>
              <a:rPr lang="en-US" altLang="en-US" sz="2000">
                <a:solidFill>
                  <a:schemeClr val="tx1"/>
                </a:solidFill>
                <a:latin typeface="Black"/>
              </a:rPr>
              <a:t>Tầng Giao vận (Transport Layer)</a:t>
            </a:r>
          </a:p>
          <a:p>
            <a:pPr algn="l"/>
            <a:r>
              <a:rPr lang="en-US" altLang="en-US" sz="2000" b="0">
                <a:solidFill>
                  <a:srgbClr val="FFFF66"/>
                </a:solidFill>
                <a:latin typeface="Arial" panose="020B0604020202020204" pitchFamily="34" charset="0"/>
              </a:rPr>
              <a:t>V.1. Vai trò chức năng của tầng Giao vận.</a:t>
            </a:r>
          </a:p>
          <a:p>
            <a:pPr algn="l"/>
            <a:r>
              <a:rPr lang="en-US" altLang="en-US" sz="2000" b="0">
                <a:solidFill>
                  <a:srgbClr val="FFFF00"/>
                </a:solidFill>
                <a:latin typeface="Arial" panose="020B0604020202020204" pitchFamily="34" charset="0"/>
              </a:rPr>
              <a:t>V.2. Giao thức chuẩn cho tầng Giao vận (CCITT X.224 / ISO 8073)</a:t>
            </a:r>
          </a:p>
          <a:p>
            <a:pPr algn="l"/>
            <a:r>
              <a:rPr lang="en-US" altLang="en-US" sz="2000" b="0">
                <a:solidFill>
                  <a:srgbClr val="FFFF00"/>
                </a:solidFill>
                <a:latin typeface="Arial" panose="020B0604020202020204" pitchFamily="34" charset="0"/>
              </a:rPr>
              <a:t>V.3. Các loại TPDU được sử dụng trong giao thức giao vận chuẩn </a:t>
            </a:r>
          </a:p>
        </p:txBody>
      </p:sp>
      <p:sp>
        <p:nvSpPr>
          <p:cNvPr id="185353" name="Text Box 9">
            <a:extLst>
              <a:ext uri="{FF2B5EF4-FFF2-40B4-BE49-F238E27FC236}">
                <a16:creationId xmlns:a16="http://schemas.microsoft.com/office/drawing/2014/main" id="{F2DED3CD-AC65-4553-9429-E778B49D763A}"/>
              </a:ext>
            </a:extLst>
          </p:cNvPr>
          <p:cNvSpPr txBox="1">
            <a:spLocks noChangeArrowheads="1"/>
          </p:cNvSpPr>
          <p:nvPr/>
        </p:nvSpPr>
        <p:spPr bwMode="auto">
          <a:xfrm>
            <a:off x="1028700" y="2286000"/>
            <a:ext cx="7848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pPr algn="l">
              <a:spcBef>
                <a:spcPct val="50000"/>
              </a:spcBef>
            </a:pPr>
            <a:r>
              <a:rPr lang="en-US" altLang="en-US" sz="2000">
                <a:solidFill>
                  <a:schemeClr val="tx1"/>
                </a:solidFill>
                <a:latin typeface="Black"/>
              </a:rPr>
              <a:t>VI. Tầng Phiên (Session Layer)</a:t>
            </a:r>
          </a:p>
          <a:p>
            <a:pPr algn="l"/>
            <a:r>
              <a:rPr lang="en-US" altLang="en-US" sz="2000" b="0">
                <a:solidFill>
                  <a:srgbClr val="FFFF66"/>
                </a:solidFill>
                <a:latin typeface="Arial" panose="020B0604020202020204" pitchFamily="34" charset="0"/>
              </a:rPr>
              <a:t>VI.1. Vai trò chức năng của tầng Phiên.</a:t>
            </a:r>
          </a:p>
          <a:p>
            <a:pPr algn="l"/>
            <a:r>
              <a:rPr lang="en-US" altLang="en-US" sz="2000" b="0">
                <a:solidFill>
                  <a:srgbClr val="FFFF00"/>
                </a:solidFill>
                <a:latin typeface="Arial" panose="020B0604020202020204" pitchFamily="34" charset="0"/>
              </a:rPr>
              <a:t>VI.2. Các dịch vụ của tầng Phiên (ISO 8326/CCITT X215).</a:t>
            </a:r>
            <a:r>
              <a:rPr lang="en-US" altLang="en-US" sz="2000" b="0">
                <a:solidFill>
                  <a:srgbClr val="FFFF66"/>
                </a:solidFill>
                <a:latin typeface="Arial" panose="020B0604020202020204" pitchFamily="34" charset="0"/>
              </a:rPr>
              <a:t> </a:t>
            </a:r>
          </a:p>
          <a:p>
            <a:pPr algn="l"/>
            <a:r>
              <a:rPr lang="en-US" altLang="en-US" sz="2000" b="0">
                <a:solidFill>
                  <a:srgbClr val="FFFF00"/>
                </a:solidFill>
                <a:latin typeface="Arial" panose="020B0604020202020204" pitchFamily="34" charset="0"/>
              </a:rPr>
              <a:t>VI.3. Giao thức chuẩn tầng Phiên (ISO 8327/CCITT X225)</a:t>
            </a:r>
            <a:endParaRPr lang="en-US" altLang="en-US" sz="2000" b="0">
              <a:solidFill>
                <a:srgbClr val="00FF00"/>
              </a:solidFill>
              <a:latin typeface="Arial" panose="020B0604020202020204" pitchFamily="34" charset="0"/>
            </a:endParaRPr>
          </a:p>
        </p:txBody>
      </p:sp>
      <p:sp>
        <p:nvSpPr>
          <p:cNvPr id="185354" name="Text Box 10">
            <a:extLst>
              <a:ext uri="{FF2B5EF4-FFF2-40B4-BE49-F238E27FC236}">
                <a16:creationId xmlns:a16="http://schemas.microsoft.com/office/drawing/2014/main" id="{1B1CFC8B-5748-4155-B27F-3CB046B855EC}"/>
              </a:ext>
            </a:extLst>
          </p:cNvPr>
          <p:cNvSpPr txBox="1">
            <a:spLocks noChangeArrowheads="1"/>
          </p:cNvSpPr>
          <p:nvPr/>
        </p:nvSpPr>
        <p:spPr bwMode="auto">
          <a:xfrm>
            <a:off x="1104900" y="3733800"/>
            <a:ext cx="83820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pPr algn="l">
              <a:spcBef>
                <a:spcPct val="50000"/>
              </a:spcBef>
            </a:pPr>
            <a:r>
              <a:rPr lang="en-US" altLang="en-US" sz="2000">
                <a:solidFill>
                  <a:schemeClr val="tx1"/>
                </a:solidFill>
                <a:latin typeface="Black"/>
              </a:rPr>
              <a:t>VII. Tầng Trình diễn (Presentation Layer)</a:t>
            </a:r>
          </a:p>
          <a:p>
            <a:pPr algn="l"/>
            <a:r>
              <a:rPr lang="en-US" altLang="en-US" sz="2000" b="0">
                <a:solidFill>
                  <a:srgbClr val="FFFF66"/>
                </a:solidFill>
                <a:latin typeface="Arial" panose="020B0604020202020204" pitchFamily="34" charset="0"/>
              </a:rPr>
              <a:t>VII.1. Vai trò chức năng của tầng Trình diễn.</a:t>
            </a:r>
          </a:p>
          <a:p>
            <a:pPr algn="l"/>
            <a:r>
              <a:rPr lang="en-US" altLang="en-US" sz="2000" b="0">
                <a:solidFill>
                  <a:srgbClr val="FFFF00"/>
                </a:solidFill>
                <a:latin typeface="Arial" panose="020B0604020202020204" pitchFamily="34" charset="0"/>
              </a:rPr>
              <a:t>VII.2. Dịch vụ OSI cho tầng Trình diễn (ISO 8822/CCITT X216)</a:t>
            </a:r>
            <a:endParaRPr lang="en-US" altLang="en-US" sz="2000" b="0">
              <a:solidFill>
                <a:srgbClr val="FFFF66"/>
              </a:solidFill>
              <a:latin typeface="Arial" panose="020B0604020202020204" pitchFamily="34" charset="0"/>
            </a:endParaRPr>
          </a:p>
          <a:p>
            <a:pPr algn="l">
              <a:lnSpc>
                <a:spcPct val="70000"/>
              </a:lnSpc>
              <a:spcBef>
                <a:spcPct val="50000"/>
              </a:spcBef>
            </a:pPr>
            <a:r>
              <a:rPr lang="en-US" altLang="en-US" sz="2000" b="0">
                <a:solidFill>
                  <a:srgbClr val="FFFF00"/>
                </a:solidFill>
                <a:latin typeface="Arial" panose="020B0604020202020204" pitchFamily="34" charset="0"/>
              </a:rPr>
              <a:t>VII.3. Giao thức chuẩn tầng Trình diễn (ISO</a:t>
            </a:r>
            <a:r>
              <a:rPr lang="en-US" altLang="en-US" sz="2000" b="0">
                <a:solidFill>
                  <a:srgbClr val="FFFF00"/>
                </a:solidFill>
                <a:latin typeface="Times New Roman" panose="02020603050405020304" pitchFamily="18" charset="0"/>
              </a:rPr>
              <a:t> 8823/CCITT X226)</a:t>
            </a:r>
          </a:p>
        </p:txBody>
      </p:sp>
      <p:sp>
        <p:nvSpPr>
          <p:cNvPr id="185355" name="Text Box 11">
            <a:extLst>
              <a:ext uri="{FF2B5EF4-FFF2-40B4-BE49-F238E27FC236}">
                <a16:creationId xmlns:a16="http://schemas.microsoft.com/office/drawing/2014/main" id="{F5F962C8-6B6A-4DD8-A773-E052DC0C6EE3}"/>
              </a:ext>
            </a:extLst>
          </p:cNvPr>
          <p:cNvSpPr txBox="1">
            <a:spLocks noChangeArrowheads="1"/>
          </p:cNvSpPr>
          <p:nvPr/>
        </p:nvSpPr>
        <p:spPr bwMode="auto">
          <a:xfrm>
            <a:off x="1181100" y="5194300"/>
            <a:ext cx="7848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pPr algn="l">
              <a:spcBef>
                <a:spcPct val="50000"/>
              </a:spcBef>
            </a:pPr>
            <a:r>
              <a:rPr lang="en-US" altLang="en-US" sz="2000">
                <a:solidFill>
                  <a:schemeClr val="tx1"/>
                </a:solidFill>
                <a:latin typeface="Black"/>
              </a:rPr>
              <a:t>VIII. Tầng Trình ứng dụng (Application Layer)</a:t>
            </a:r>
          </a:p>
          <a:p>
            <a:pPr algn="l"/>
            <a:r>
              <a:rPr lang="en-US" altLang="en-US" sz="2000" b="0">
                <a:solidFill>
                  <a:srgbClr val="FFFF66"/>
                </a:solidFill>
                <a:latin typeface="Arial" panose="020B0604020202020204" pitchFamily="34" charset="0"/>
              </a:rPr>
              <a:t>VIII.1. Vai trò chức năng của tầng ứng dụng.</a:t>
            </a:r>
          </a:p>
          <a:p>
            <a:pPr algn="l"/>
            <a:r>
              <a:rPr lang="en-US" altLang="en-US" sz="2000" b="0">
                <a:solidFill>
                  <a:srgbClr val="FFFF00"/>
                </a:solidFill>
                <a:latin typeface="Arial" panose="020B0604020202020204" pitchFamily="34" charset="0"/>
              </a:rPr>
              <a:t>VIII.2. Chuẩn hoá tầng </a:t>
            </a:r>
            <a:r>
              <a:rPr lang="en-US" altLang="en-US" sz="2000" b="0">
                <a:solidFill>
                  <a:srgbClr val="FFFF66"/>
                </a:solidFill>
                <a:latin typeface="Arial" panose="020B0604020202020204" pitchFamily="34" charset="0"/>
              </a:rPr>
              <a:t>ứng dụng.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5346">
                                            <p:txEl>
                                              <p:pRg st="0" end="0"/>
                                            </p:txEl>
                                          </p:spTgt>
                                        </p:tgtEl>
                                        <p:attrNameLst>
                                          <p:attrName>style.visibility</p:attrName>
                                        </p:attrNameLst>
                                      </p:cBhvr>
                                      <p:to>
                                        <p:strVal val="visible"/>
                                      </p:to>
                                    </p:set>
                                    <p:anim calcmode="lin" valueType="num">
                                      <p:cBhvr additive="base">
                                        <p:cTn id="7" dur="500" fill="hold"/>
                                        <p:tgtEl>
                                          <p:spTgt spid="18534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534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85352"/>
                                        </p:tgtEl>
                                        <p:attrNameLst>
                                          <p:attrName>style.visibility</p:attrName>
                                        </p:attrNameLst>
                                      </p:cBhvr>
                                      <p:to>
                                        <p:strVal val="visible"/>
                                      </p:to>
                                    </p:set>
                                    <p:animEffect transition="in" filter="box(out)">
                                      <p:cBhvr>
                                        <p:cTn id="13" dur="500"/>
                                        <p:tgtEl>
                                          <p:spTgt spid="18535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85353"/>
                                        </p:tgtEl>
                                        <p:attrNameLst>
                                          <p:attrName>style.visibility</p:attrName>
                                        </p:attrNameLst>
                                      </p:cBhvr>
                                      <p:to>
                                        <p:strVal val="visible"/>
                                      </p:to>
                                    </p:set>
                                    <p:animEffect transition="in" filter="box(out)">
                                      <p:cBhvr>
                                        <p:cTn id="18" dur="500"/>
                                        <p:tgtEl>
                                          <p:spTgt spid="18535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85354"/>
                                        </p:tgtEl>
                                        <p:attrNameLst>
                                          <p:attrName>style.visibility</p:attrName>
                                        </p:attrNameLst>
                                      </p:cBhvr>
                                      <p:to>
                                        <p:strVal val="visible"/>
                                      </p:to>
                                    </p:set>
                                    <p:animEffect transition="in" filter="box(out)">
                                      <p:cBhvr>
                                        <p:cTn id="23" dur="500"/>
                                        <p:tgtEl>
                                          <p:spTgt spid="18535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85355"/>
                                        </p:tgtEl>
                                        <p:attrNameLst>
                                          <p:attrName>style.visibility</p:attrName>
                                        </p:attrNameLst>
                                      </p:cBhvr>
                                      <p:to>
                                        <p:strVal val="visible"/>
                                      </p:to>
                                    </p:set>
                                    <p:animEffect transition="in" filter="box(out)">
                                      <p:cBhvr>
                                        <p:cTn id="28" dur="500"/>
                                        <p:tgtEl>
                                          <p:spTgt spid="185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build="p" autoUpdateAnimBg="0"/>
      <p:bldP spid="185352" grpId="0" autoUpdateAnimBg="0"/>
      <p:bldP spid="185353" grpId="0" autoUpdateAnimBg="0"/>
      <p:bldP spid="185354" grpId="0" autoUpdateAnimBg="0"/>
      <p:bldP spid="18535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AutoShape 2">
            <a:hlinkClick r:id="" action="ppaction://hlinkshowjump?jump=nextslide" highlightClick="1"/>
            <a:extLst>
              <a:ext uri="{FF2B5EF4-FFF2-40B4-BE49-F238E27FC236}">
                <a16:creationId xmlns:a16="http://schemas.microsoft.com/office/drawing/2014/main" id="{A99AD189-E9F6-4846-A20E-5D74F0421091}"/>
              </a:ext>
            </a:extLst>
          </p:cNvPr>
          <p:cNvSpPr>
            <a:spLocks noChangeArrowheads="1"/>
          </p:cNvSpPr>
          <p:nvPr/>
        </p:nvSpPr>
        <p:spPr bwMode="auto">
          <a:xfrm>
            <a:off x="9315450" y="62484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2500" b="0">
              <a:latin typeface="Times New Roman" panose="02020603050405020304" pitchFamily="18" charset="0"/>
            </a:endParaRPr>
          </a:p>
        </p:txBody>
      </p:sp>
      <p:sp>
        <p:nvSpPr>
          <p:cNvPr id="22531" name="AutoShape 3">
            <a:hlinkClick r:id="" action="ppaction://hlinkshowjump?jump=previousslide" highlightClick="1"/>
            <a:extLst>
              <a:ext uri="{FF2B5EF4-FFF2-40B4-BE49-F238E27FC236}">
                <a16:creationId xmlns:a16="http://schemas.microsoft.com/office/drawing/2014/main" id="{C8099546-F011-4C91-B8F5-7687A9EE80C3}"/>
              </a:ext>
            </a:extLst>
          </p:cNvPr>
          <p:cNvSpPr>
            <a:spLocks noChangeArrowheads="1"/>
          </p:cNvSpPr>
          <p:nvPr/>
        </p:nvSpPr>
        <p:spPr bwMode="auto">
          <a:xfrm>
            <a:off x="8801100" y="62484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graphicFrame>
        <p:nvGraphicFramePr>
          <p:cNvPr id="118826" name="Group 42">
            <a:extLst>
              <a:ext uri="{FF2B5EF4-FFF2-40B4-BE49-F238E27FC236}">
                <a16:creationId xmlns:a16="http://schemas.microsoft.com/office/drawing/2014/main" id="{2071828B-35A1-4FDB-A79E-9A06C00E5179}"/>
              </a:ext>
            </a:extLst>
          </p:cNvPr>
          <p:cNvGraphicFramePr>
            <a:graphicFrameLocks noGrp="1"/>
          </p:cNvGraphicFramePr>
          <p:nvPr>
            <p:ph/>
            <p:extLst>
              <p:ext uri="{D42A27DB-BD31-4B8C-83A1-F6EECF244321}">
                <p14:modId xmlns:p14="http://schemas.microsoft.com/office/powerpoint/2010/main" val="1922790858"/>
              </p:ext>
            </p:extLst>
          </p:nvPr>
        </p:nvGraphicFramePr>
        <p:xfrm>
          <a:off x="495300" y="1120775"/>
          <a:ext cx="9239250" cy="4450044"/>
        </p:xfrm>
        <a:graphic>
          <a:graphicData uri="http://schemas.openxmlformats.org/drawingml/2006/table">
            <a:tbl>
              <a:tblPr/>
              <a:tblGrid>
                <a:gridCol w="762000">
                  <a:extLst>
                    <a:ext uri="{9D8B030D-6E8A-4147-A177-3AD203B41FA5}">
                      <a16:colId xmlns:a16="http://schemas.microsoft.com/office/drawing/2014/main" val="20000"/>
                    </a:ext>
                  </a:extLst>
                </a:gridCol>
                <a:gridCol w="2919413">
                  <a:extLst>
                    <a:ext uri="{9D8B030D-6E8A-4147-A177-3AD203B41FA5}">
                      <a16:colId xmlns:a16="http://schemas.microsoft.com/office/drawing/2014/main" val="20001"/>
                    </a:ext>
                  </a:extLst>
                </a:gridCol>
                <a:gridCol w="1443037">
                  <a:extLst>
                    <a:ext uri="{9D8B030D-6E8A-4147-A177-3AD203B41FA5}">
                      <a16:colId xmlns:a16="http://schemas.microsoft.com/office/drawing/2014/main" val="20002"/>
                    </a:ext>
                  </a:extLst>
                </a:gridCol>
                <a:gridCol w="4114800">
                  <a:extLst>
                    <a:ext uri="{9D8B030D-6E8A-4147-A177-3AD203B41FA5}">
                      <a16:colId xmlns:a16="http://schemas.microsoft.com/office/drawing/2014/main" val="20003"/>
                    </a:ext>
                  </a:extLst>
                </a:gridCol>
              </a:tblGrid>
              <a:tr h="365729">
                <a:tc>
                  <a:txBody>
                    <a:bodyPr/>
                    <a:lstStyle/>
                    <a:p>
                      <a:pPr marL="0" marR="0" lvl="0" indent="0" algn="ctr"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Tên</a:t>
                      </a:r>
                      <a:r>
                        <a:rPr kumimoji="1" 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1" 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mạch</a:t>
                      </a:r>
                      <a:endParaRPr kumimoji="1" 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Hướng</a:t>
                      </a:r>
                      <a:endParaRPr kumimoji="1" 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Chức</a:t>
                      </a:r>
                      <a:r>
                        <a:rPr kumimoji="1" 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1" 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năng</a:t>
                      </a:r>
                      <a:endParaRPr kumimoji="1" 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56355">
                <a:tc>
                  <a:txBody>
                    <a:bodyPr/>
                    <a:lstStyle/>
                    <a:p>
                      <a:pPr marL="0" marR="0" lvl="0" indent="0" algn="ctr"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2000" b="1" i="0" u="none" strike="noStrike" cap="none" normalizeH="0" baseline="0">
                          <a:ln>
                            <a:noFill/>
                          </a:ln>
                          <a:solidFill>
                            <a:schemeClr val="tx1"/>
                          </a:solidFill>
                          <a:effectLst/>
                          <a:latin typeface=".VnArial Narrow" pitchFamily="34" charset="0"/>
                        </a:rPr>
                        <a:t>3</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2000" b="1" i="0" u="none" strike="noStrike" cap="none" normalizeH="0" baseline="0" dirty="0">
                          <a:ln>
                            <a:noFill/>
                          </a:ln>
                          <a:solidFill>
                            <a:srgbClr val="66FF66"/>
                          </a:solidFill>
                          <a:effectLst/>
                          <a:latin typeface=".VnArial Narrow" pitchFamily="34" charset="0"/>
                        </a:rPr>
                        <a:t>TIMING SIGNALS</a:t>
                      </a:r>
                    </a:p>
                    <a:p>
                      <a:pPr marL="0" marR="0" lvl="0" indent="0" algn="l" defTabSz="947738" rtl="0" eaLnBrk="0" fontAlgn="base" latinLnBrk="0" hangingPunct="0">
                        <a:lnSpc>
                          <a:spcPct val="100000"/>
                        </a:lnSpc>
                        <a:spcBef>
                          <a:spcPct val="20000"/>
                        </a:spcBef>
                        <a:spcAft>
                          <a:spcPct val="0"/>
                        </a:spcAft>
                        <a:buClr>
                          <a:schemeClr val="accent1"/>
                        </a:buClr>
                        <a:buSzPct val="75000"/>
                        <a:buFontTx/>
                        <a:buChar char="-"/>
                        <a:tabLst/>
                      </a:pPr>
                      <a:r>
                        <a:rPr kumimoji="1" lang="en-US" sz="2000" b="0" i="0" u="none" strike="noStrike" cap="none" normalizeH="0" baseline="0" dirty="0">
                          <a:ln>
                            <a:noFill/>
                          </a:ln>
                          <a:solidFill>
                            <a:schemeClr val="tx1"/>
                          </a:solidFill>
                          <a:effectLst/>
                          <a:latin typeface=".VnArial Narrow" pitchFamily="34" charset="0"/>
                        </a:rPr>
                        <a:t>Transmitter Signal </a:t>
                      </a:r>
                    </a:p>
                    <a:p>
                      <a:pPr marL="0" marR="0" lvl="0" indent="0" algn="l" defTabSz="947738" rtl="0" eaLnBrk="0" fontAlgn="base" latinLnBrk="0" hangingPunct="0">
                        <a:lnSpc>
                          <a:spcPct val="100000"/>
                        </a:lnSpc>
                        <a:spcBef>
                          <a:spcPct val="20000"/>
                        </a:spcBef>
                        <a:spcAft>
                          <a:spcPct val="0"/>
                        </a:spcAft>
                        <a:buClr>
                          <a:schemeClr val="accent1"/>
                        </a:buClr>
                        <a:buSzPct val="75000"/>
                        <a:buFontTx/>
                        <a:buNone/>
                        <a:tabLst/>
                      </a:pPr>
                      <a:r>
                        <a:rPr kumimoji="1" lang="en-US" sz="2000" b="0" i="0" u="none" strike="noStrike" cap="none" normalizeH="0" baseline="0" dirty="0">
                          <a:ln>
                            <a:noFill/>
                          </a:ln>
                          <a:solidFill>
                            <a:schemeClr val="tx1"/>
                          </a:solidFill>
                          <a:effectLst/>
                          <a:latin typeface=".VnArial Narrow" pitchFamily="34" charset="0"/>
                        </a:rPr>
                        <a:t>Element Timing (DA)</a:t>
                      </a:r>
                    </a:p>
                    <a:p>
                      <a:pPr marL="0" marR="0" lvl="0" indent="0" algn="l" defTabSz="947738" rtl="0" eaLnBrk="0" fontAlgn="base" latinLnBrk="0" hangingPunct="0">
                        <a:lnSpc>
                          <a:spcPct val="100000"/>
                        </a:lnSpc>
                        <a:spcBef>
                          <a:spcPct val="20000"/>
                        </a:spcBef>
                        <a:spcAft>
                          <a:spcPct val="0"/>
                        </a:spcAft>
                        <a:buClr>
                          <a:schemeClr val="accent1"/>
                        </a:buClr>
                        <a:buSzPct val="75000"/>
                        <a:buFontTx/>
                        <a:buNone/>
                        <a:tabLst/>
                      </a:pPr>
                      <a:r>
                        <a:rPr kumimoji="1" lang="en-US" sz="2000" b="0" i="0" u="none" strike="noStrike" cap="none" normalizeH="0" baseline="0" dirty="0">
                          <a:ln>
                            <a:noFill/>
                          </a:ln>
                          <a:solidFill>
                            <a:schemeClr val="tx1"/>
                          </a:solidFill>
                          <a:effectLst/>
                          <a:latin typeface=".VnArial Narrow" pitchFamily="34" charset="0"/>
                        </a:rPr>
                        <a:t>Transmitter Signal</a:t>
                      </a:r>
                    </a:p>
                    <a:p>
                      <a:pPr marL="0" marR="0" lvl="0" indent="0" algn="l" defTabSz="947738" rtl="0" eaLnBrk="0" fontAlgn="base" latinLnBrk="0" hangingPunct="0">
                        <a:lnSpc>
                          <a:spcPct val="100000"/>
                        </a:lnSpc>
                        <a:spcBef>
                          <a:spcPct val="20000"/>
                        </a:spcBef>
                        <a:spcAft>
                          <a:spcPct val="0"/>
                        </a:spcAft>
                        <a:buClr>
                          <a:schemeClr val="accent1"/>
                        </a:buClr>
                        <a:buSzPct val="75000"/>
                        <a:buFontTx/>
                        <a:buNone/>
                        <a:tabLst/>
                      </a:pPr>
                      <a:r>
                        <a:rPr kumimoji="1" lang="en-US" sz="2000" b="0" i="0" u="none" strike="noStrike" cap="none" normalizeH="0" baseline="0" dirty="0">
                          <a:ln>
                            <a:noFill/>
                          </a:ln>
                          <a:solidFill>
                            <a:schemeClr val="tx1"/>
                          </a:solidFill>
                          <a:effectLst/>
                          <a:latin typeface=".VnArial Narrow" pitchFamily="34" charset="0"/>
                        </a:rPr>
                        <a:t>Element Timing (DB)</a:t>
                      </a:r>
                    </a:p>
                    <a:p>
                      <a:pPr marL="0" marR="0" lvl="0" indent="0" algn="l" defTabSz="947738" rtl="0" eaLnBrk="0" fontAlgn="base" latinLnBrk="0" hangingPunct="0">
                        <a:lnSpc>
                          <a:spcPct val="100000"/>
                        </a:lnSpc>
                        <a:spcBef>
                          <a:spcPct val="20000"/>
                        </a:spcBef>
                        <a:spcAft>
                          <a:spcPct val="0"/>
                        </a:spcAft>
                        <a:buClr>
                          <a:schemeClr val="accent1"/>
                        </a:buClr>
                        <a:buSzPct val="75000"/>
                        <a:buFontTx/>
                        <a:buChar char="-"/>
                        <a:tabLst/>
                      </a:pPr>
                      <a:r>
                        <a:rPr kumimoji="1" lang="en-US" sz="2000" b="0" i="0" u="none" strike="noStrike" cap="none" normalizeH="0" baseline="0" dirty="0">
                          <a:ln>
                            <a:noFill/>
                          </a:ln>
                          <a:solidFill>
                            <a:schemeClr val="tx1"/>
                          </a:solidFill>
                          <a:effectLst/>
                          <a:latin typeface=".VnArial Narrow" pitchFamily="34" charset="0"/>
                        </a:rPr>
                        <a:t>Receiver Signal </a:t>
                      </a:r>
                    </a:p>
                    <a:p>
                      <a:pPr marL="0" marR="0" lvl="0" indent="0" algn="l" defTabSz="947738" rtl="0" eaLnBrk="0" fontAlgn="base" latinLnBrk="0" hangingPunct="0">
                        <a:lnSpc>
                          <a:spcPct val="100000"/>
                        </a:lnSpc>
                        <a:spcBef>
                          <a:spcPct val="20000"/>
                        </a:spcBef>
                        <a:spcAft>
                          <a:spcPct val="0"/>
                        </a:spcAft>
                        <a:buClr>
                          <a:schemeClr val="accent1"/>
                        </a:buClr>
                        <a:buSzPct val="75000"/>
                        <a:buFontTx/>
                        <a:buNone/>
                        <a:tabLst/>
                      </a:pPr>
                      <a:r>
                        <a:rPr kumimoji="1" lang="en-US" sz="2000" b="0" i="0" u="none" strike="noStrike" cap="none" normalizeH="0" baseline="0" dirty="0">
                          <a:ln>
                            <a:noFill/>
                          </a:ln>
                          <a:solidFill>
                            <a:schemeClr val="tx1"/>
                          </a:solidFill>
                          <a:effectLst/>
                          <a:latin typeface=".VnArial Narrow" pitchFamily="34" charset="0"/>
                        </a:rPr>
                        <a:t>Element Timing (DD)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endParaRPr kumimoji="1" lang="en-US" sz="2000" b="1" i="0" u="none" strike="noStrike" cap="none" normalizeH="0" baseline="0">
                        <a:ln>
                          <a:noFill/>
                        </a:ln>
                        <a:solidFill>
                          <a:schemeClr val="tx1"/>
                        </a:solidFill>
                        <a:effectLst/>
                        <a:latin typeface=".VnArial Narrow" pitchFamily="34" charset="0"/>
                      </a:endParaRPr>
                    </a:p>
                    <a:p>
                      <a:pPr marL="0" marR="0" lvl="0" indent="0" algn="l"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2000" b="1" i="0" u="none" strike="noStrike" cap="none" normalizeH="0" baseline="0">
                          <a:ln>
                            <a:noFill/>
                          </a:ln>
                          <a:solidFill>
                            <a:schemeClr val="tx1"/>
                          </a:solidFill>
                          <a:effectLst/>
                          <a:latin typeface=".VnArial Narrow" pitchFamily="34" charset="0"/>
                        </a:rPr>
                        <a:t>DTE </a:t>
                      </a:r>
                      <a:r>
                        <a:rPr kumimoji="1" lang="en-US" sz="2000" b="1" i="0" u="none" strike="noStrike" cap="none" normalizeH="0" baseline="0">
                          <a:ln>
                            <a:noFill/>
                          </a:ln>
                          <a:solidFill>
                            <a:schemeClr val="tx1"/>
                          </a:solidFill>
                          <a:effectLst/>
                          <a:latin typeface=".VnArial Narrow" pitchFamily="34" charset="0"/>
                          <a:sym typeface="Symbol" pitchFamily="18" charset="2"/>
                        </a:rPr>
                        <a:t></a:t>
                      </a:r>
                      <a:r>
                        <a:rPr kumimoji="1" lang="en-US" sz="2000" b="1" i="0" u="none" strike="noStrike" cap="none" normalizeH="0" baseline="0">
                          <a:ln>
                            <a:noFill/>
                          </a:ln>
                          <a:solidFill>
                            <a:schemeClr val="tx1"/>
                          </a:solidFill>
                          <a:effectLst/>
                          <a:latin typeface=".VnArial Narrow" pitchFamily="34" charset="0"/>
                        </a:rPr>
                        <a:t> DCE</a:t>
                      </a:r>
                    </a:p>
                    <a:p>
                      <a:pPr marL="0" marR="0" lvl="0" indent="0" algn="l"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endParaRPr kumimoji="1" lang="en-US" sz="2000" b="1" i="0" u="none" strike="noStrike" cap="none" normalizeH="0" baseline="0">
                        <a:ln>
                          <a:noFill/>
                        </a:ln>
                        <a:solidFill>
                          <a:schemeClr val="tx1"/>
                        </a:solidFill>
                        <a:effectLst/>
                        <a:latin typeface=".VnArial Narrow" pitchFamily="34" charset="0"/>
                      </a:endParaRPr>
                    </a:p>
                    <a:p>
                      <a:pPr marL="0" marR="0" lvl="0" indent="0" algn="l"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endParaRPr kumimoji="1" lang="en-US" sz="2000" b="1" i="0" u="none" strike="noStrike" cap="none" normalizeH="0" baseline="0">
                        <a:ln>
                          <a:noFill/>
                        </a:ln>
                        <a:solidFill>
                          <a:schemeClr val="tx1"/>
                        </a:solidFill>
                        <a:effectLst/>
                        <a:latin typeface=".VnArial Narrow" pitchFamily="34" charset="0"/>
                      </a:endParaRPr>
                    </a:p>
                    <a:p>
                      <a:pPr marL="0" marR="0" lvl="0" indent="0" algn="l"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2000" b="1" i="0" u="none" strike="noStrike" cap="none" normalizeH="0" baseline="0">
                          <a:ln>
                            <a:noFill/>
                          </a:ln>
                          <a:solidFill>
                            <a:schemeClr val="tx1"/>
                          </a:solidFill>
                          <a:effectLst/>
                          <a:latin typeface=".VnArial Narrow" pitchFamily="34" charset="0"/>
                        </a:rPr>
                        <a:t>DCE </a:t>
                      </a:r>
                      <a:r>
                        <a:rPr kumimoji="1" lang="en-US" sz="2000" b="1" i="0" u="none" strike="noStrike" cap="none" normalizeH="0" baseline="0">
                          <a:ln>
                            <a:noFill/>
                          </a:ln>
                          <a:solidFill>
                            <a:schemeClr val="tx1"/>
                          </a:solidFill>
                          <a:effectLst/>
                          <a:latin typeface=".VnArial Narrow" pitchFamily="34" charset="0"/>
                          <a:sym typeface="Symbol" pitchFamily="18" charset="2"/>
                        </a:rPr>
                        <a:t></a:t>
                      </a:r>
                      <a:r>
                        <a:rPr kumimoji="1" lang="en-US" sz="2000" b="1" i="0" u="none" strike="noStrike" cap="none" normalizeH="0" baseline="0">
                          <a:ln>
                            <a:noFill/>
                          </a:ln>
                          <a:solidFill>
                            <a:schemeClr val="tx1"/>
                          </a:solidFill>
                          <a:effectLst/>
                          <a:latin typeface=".VnArial Narrow" pitchFamily="34" charset="0"/>
                        </a:rPr>
                        <a:t> DTE</a:t>
                      </a:r>
                    </a:p>
                    <a:p>
                      <a:pPr marL="0" marR="0" lvl="0" indent="0" algn="l"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endParaRPr kumimoji="1" lang="en-US" sz="2000" b="1" i="0" u="none" strike="noStrike" cap="none" normalizeH="0" baseline="0">
                        <a:ln>
                          <a:noFill/>
                        </a:ln>
                        <a:solidFill>
                          <a:schemeClr val="tx1"/>
                        </a:solidFill>
                        <a:effectLst/>
                        <a:latin typeface=".VnArial Narrow" pitchFamily="34" charset="0"/>
                      </a:endParaRPr>
                    </a:p>
                    <a:p>
                      <a:pPr marL="0" marR="0" lvl="0" indent="0" algn="l"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2000" b="1" i="0" u="none" strike="noStrike" cap="none" normalizeH="0" baseline="0">
                          <a:ln>
                            <a:noFill/>
                          </a:ln>
                          <a:solidFill>
                            <a:schemeClr val="tx1"/>
                          </a:solidFill>
                          <a:effectLst/>
                          <a:latin typeface=".VnArial Narrow" pitchFamily="34" charset="0"/>
                        </a:rPr>
                        <a:t>DCE </a:t>
                      </a:r>
                      <a:r>
                        <a:rPr kumimoji="1" lang="en-US" sz="2000" b="1" i="0" u="none" strike="noStrike" cap="none" normalizeH="0" baseline="0">
                          <a:ln>
                            <a:noFill/>
                          </a:ln>
                          <a:solidFill>
                            <a:schemeClr val="tx1"/>
                          </a:solidFill>
                          <a:effectLst/>
                          <a:latin typeface=".VnArial Narrow" pitchFamily="34" charset="0"/>
                          <a:sym typeface="Symbol" pitchFamily="18" charset="2"/>
                        </a:rPr>
                        <a:t></a:t>
                      </a:r>
                      <a:r>
                        <a:rPr kumimoji="1" lang="en-US" sz="2000" b="1" i="0" u="none" strike="noStrike" cap="none" normalizeH="0" baseline="0">
                          <a:ln>
                            <a:noFill/>
                          </a:ln>
                          <a:solidFill>
                            <a:schemeClr val="tx1"/>
                          </a:solidFill>
                          <a:effectLst/>
                          <a:latin typeface=".VnArial Narrow" pitchFamily="34" charset="0"/>
                        </a:rPr>
                        <a:t> DTE</a:t>
                      </a:r>
                    </a:p>
                    <a:p>
                      <a:pPr marL="0" marR="0" lvl="0" indent="0" algn="l"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endParaRPr kumimoji="1" lang="en-US" sz="2000" b="1" i="0" u="none" strike="noStrike" cap="none" normalizeH="0" baseline="0">
                        <a:ln>
                          <a:noFill/>
                        </a:ln>
                        <a:solidFill>
                          <a:schemeClr val="tx1"/>
                        </a:solidFill>
                        <a:effectLst/>
                        <a:latin typeface=".VnArial Narrow"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rtl="0"/>
                      <a:r>
                        <a:rPr lang="vi-VN" sz="1800" b="0" kern="1200" baseline="0" dirty="0">
                          <a:solidFill>
                            <a:schemeClr val="tx1"/>
                          </a:solidFill>
                          <a:latin typeface="Arial" pitchFamily="34" charset="0"/>
                          <a:ea typeface="+mn-ea"/>
                          <a:cs typeface="Arial" pitchFamily="34" charset="0"/>
                        </a:rPr>
                        <a:t>- Clocking signal như trên, liên quan tới mạch BA</a:t>
                      </a:r>
                    </a:p>
                    <a:p>
                      <a:pPr rtl="0"/>
                      <a:r>
                        <a:rPr lang="en-US" sz="1800" b="0" kern="1200" baseline="0" dirty="0">
                          <a:solidFill>
                            <a:schemeClr val="tx1"/>
                          </a:solidFill>
                          <a:latin typeface="Arial" pitchFamily="34" charset="0"/>
                          <a:ea typeface="+mn-ea"/>
                          <a:cs typeface="Arial" pitchFamily="34" charset="0"/>
                        </a:rPr>
                        <a:t>- </a:t>
                      </a:r>
                      <a:r>
                        <a:rPr lang="vi-VN" sz="1800" b="0" kern="1200" baseline="0" dirty="0">
                          <a:solidFill>
                            <a:schemeClr val="tx1"/>
                          </a:solidFill>
                          <a:latin typeface="Arial" pitchFamily="34" charset="0"/>
                          <a:ea typeface="+mn-ea"/>
                          <a:cs typeface="Arial" pitchFamily="34" charset="0"/>
                        </a:rPr>
                        <a:t>Clocking signal như trên, liên quan tới mạch BB</a:t>
                      </a:r>
                    </a:p>
                    <a:p>
                      <a:pPr rtl="0"/>
                      <a:r>
                        <a:rPr lang="en-US" sz="1800" b="0" kern="1200" baseline="0" dirty="0">
                          <a:solidFill>
                            <a:schemeClr val="tx1"/>
                          </a:solidFill>
                          <a:latin typeface="Arial" pitchFamily="34" charset="0"/>
                          <a:ea typeface="+mn-ea"/>
                          <a:cs typeface="Arial" pitchFamily="34" charset="0"/>
                        </a:rPr>
                        <a:t>- </a:t>
                      </a:r>
                      <a:r>
                        <a:rPr lang="vi-VN" sz="1800" b="0" kern="1200" baseline="0" dirty="0">
                          <a:solidFill>
                            <a:schemeClr val="tx1"/>
                          </a:solidFill>
                          <a:latin typeface="Arial" pitchFamily="34" charset="0"/>
                          <a:ea typeface="+mn-ea"/>
                          <a:cs typeface="Arial" pitchFamily="34" charset="0"/>
                        </a:rPr>
                        <a:t>Nối với khung máy và có thể với đất bên ngoài. </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27678">
                <a:tc>
                  <a:txBody>
                    <a:bodyPr/>
                    <a:lstStyle/>
                    <a:p>
                      <a:pPr marL="0" marR="0" lvl="0" indent="0" algn="ctr"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2000" b="1" i="0" u="none" strike="noStrike" cap="none" normalizeH="0" baseline="0">
                          <a:ln>
                            <a:noFill/>
                          </a:ln>
                          <a:solidFill>
                            <a:schemeClr val="tx1"/>
                          </a:solidFill>
                          <a:effectLst/>
                          <a:latin typeface=".VnArial Narrow" pitchFamily="34" charset="0"/>
                        </a:rPr>
                        <a:t>4</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2000" b="1" i="0" u="none" strike="noStrike" cap="none" normalizeH="0" baseline="0" dirty="0">
                          <a:ln>
                            <a:noFill/>
                          </a:ln>
                          <a:solidFill>
                            <a:srgbClr val="66FF66"/>
                          </a:solidFill>
                          <a:effectLst/>
                          <a:latin typeface=".VnArial Narrow" pitchFamily="34" charset="0"/>
                        </a:rPr>
                        <a:t>GROUND</a:t>
                      </a:r>
                    </a:p>
                    <a:p>
                      <a:pPr marL="0" marR="0" lvl="0" indent="0" algn="l" defTabSz="947738" rtl="0" eaLnBrk="0" fontAlgn="base" latinLnBrk="0" hangingPunct="0">
                        <a:lnSpc>
                          <a:spcPct val="100000"/>
                        </a:lnSpc>
                        <a:spcBef>
                          <a:spcPct val="20000"/>
                        </a:spcBef>
                        <a:spcAft>
                          <a:spcPct val="0"/>
                        </a:spcAft>
                        <a:buClr>
                          <a:schemeClr val="accent1"/>
                        </a:buClr>
                        <a:buSzPct val="75000"/>
                        <a:buFontTx/>
                        <a:buChar char="-"/>
                        <a:tabLst/>
                      </a:pPr>
                      <a:r>
                        <a:rPr kumimoji="1" lang="en-US" sz="2000" b="0" i="0" u="none" strike="noStrike" cap="none" normalizeH="0" baseline="0" dirty="0">
                          <a:ln>
                            <a:noFill/>
                          </a:ln>
                          <a:solidFill>
                            <a:schemeClr val="tx1"/>
                          </a:solidFill>
                          <a:effectLst/>
                          <a:latin typeface=".VnArial Narrow" pitchFamily="34" charset="0"/>
                        </a:rPr>
                        <a:t>Protective Ground (AA)</a:t>
                      </a:r>
                    </a:p>
                    <a:p>
                      <a:pPr marL="0" marR="0" lvl="0" indent="0" algn="l" defTabSz="947738" rtl="0" eaLnBrk="0" fontAlgn="base" latinLnBrk="0" hangingPunct="0">
                        <a:lnSpc>
                          <a:spcPct val="100000"/>
                        </a:lnSpc>
                        <a:spcBef>
                          <a:spcPct val="20000"/>
                        </a:spcBef>
                        <a:spcAft>
                          <a:spcPct val="0"/>
                        </a:spcAft>
                        <a:buClr>
                          <a:schemeClr val="accent1"/>
                        </a:buClr>
                        <a:buSzPct val="75000"/>
                        <a:buFontTx/>
                        <a:buNone/>
                        <a:tabLst/>
                      </a:pPr>
                      <a:r>
                        <a:rPr kumimoji="1" lang="en-US" sz="2000" b="0" i="0" u="none" strike="noStrike" cap="none" normalizeH="0" baseline="0" dirty="0">
                          <a:ln>
                            <a:noFill/>
                          </a:ln>
                          <a:solidFill>
                            <a:schemeClr val="tx1"/>
                          </a:solidFill>
                          <a:effectLst/>
                          <a:latin typeface=".VnArial Narrow" pitchFamily="34" charset="0"/>
                        </a:rPr>
                        <a:t>- Signal Ground (AB)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endParaRPr kumimoji="1" lang="en-US" sz="2000" b="1" i="0" u="none" strike="noStrike" cap="none" normalizeH="0" baseline="0">
                        <a:ln>
                          <a:noFill/>
                        </a:ln>
                        <a:solidFill>
                          <a:schemeClr val="tx1"/>
                        </a:solidFill>
                        <a:effectLst/>
                        <a:latin typeface=".VnArial Narrow" pitchFamily="34" charset="0"/>
                      </a:endParaRPr>
                    </a:p>
                    <a:p>
                      <a:pPr marL="0" marR="0" lvl="0" indent="0" algn="l"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2000" b="1" i="0" u="none" strike="noStrike" cap="none" normalizeH="0" baseline="0">
                          <a:ln>
                            <a:noFill/>
                          </a:ln>
                          <a:solidFill>
                            <a:schemeClr val="tx1"/>
                          </a:solidFill>
                          <a:effectLst/>
                          <a:latin typeface=".VnArial Narrow" pitchFamily="34" charset="0"/>
                        </a:rPr>
                        <a:t>NA</a:t>
                      </a:r>
                    </a:p>
                    <a:p>
                      <a:pPr marL="0" marR="0" lvl="0" indent="0" algn="l"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1" lang="en-US" sz="2000" b="1" i="0" u="none" strike="noStrike" cap="none" normalizeH="0" baseline="0">
                          <a:ln>
                            <a:noFill/>
                          </a:ln>
                          <a:solidFill>
                            <a:schemeClr val="tx1"/>
                          </a:solidFill>
                          <a:effectLst/>
                          <a:latin typeface=".VnArial Narrow" pitchFamily="34" charset="0"/>
                        </a:rPr>
                        <a:t>NA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7738" rtl="0" eaLnBrk="0" fontAlgn="base" latinLnBrk="0" hangingPunct="0">
                        <a:lnSpc>
                          <a:spcPct val="100000"/>
                        </a:lnSpc>
                        <a:spcBef>
                          <a:spcPct val="20000"/>
                        </a:spcBef>
                        <a:spcAft>
                          <a:spcPct val="0"/>
                        </a:spcAft>
                        <a:buClr>
                          <a:schemeClr val="accent1"/>
                        </a:buClr>
                        <a:buSzPct val="75000"/>
                        <a:buFont typeface="Monotype Sorts" pitchFamily="2" charset="2"/>
                        <a:buNone/>
                        <a:tabLst/>
                      </a:pPr>
                      <a:endParaRPr kumimoji="1" lang="en-US" sz="2000" b="1" i="0" u="none" strike="noStrike" cap="none" normalizeH="0" baseline="0" dirty="0">
                        <a:ln>
                          <a:noFill/>
                        </a:ln>
                        <a:solidFill>
                          <a:schemeClr val="tx1"/>
                        </a:solidFill>
                        <a:effectLst/>
                        <a:latin typeface=".VnArial Narrow"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2554" name="Rectangle 43">
            <a:extLst>
              <a:ext uri="{FF2B5EF4-FFF2-40B4-BE49-F238E27FC236}">
                <a16:creationId xmlns:a16="http://schemas.microsoft.com/office/drawing/2014/main" id="{75DBAEC9-E242-498A-92B9-0392039C6A26}"/>
              </a:ext>
            </a:extLst>
          </p:cNvPr>
          <p:cNvSpPr>
            <a:spLocks noChangeArrowheads="1"/>
          </p:cNvSpPr>
          <p:nvPr/>
        </p:nvSpPr>
        <p:spPr bwMode="auto">
          <a:xfrm>
            <a:off x="5715000" y="4648200"/>
            <a:ext cx="37068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pPr algn="just"/>
            <a:r>
              <a:rPr lang="vi-VN" altLang="en-US" sz="2000" b="0">
                <a:solidFill>
                  <a:schemeClr val="tx1"/>
                </a:solidFill>
                <a:latin typeface="Arial" panose="020B0604020202020204" pitchFamily="34" charset="0"/>
                <a:cs typeface="Arial" panose="020B0604020202020204" pitchFamily="34" charset="0"/>
              </a:rPr>
              <a:t>Thiết lập tiếp đất khung cho tất cả các mạch</a:t>
            </a:r>
            <a:r>
              <a:rPr lang="en-US" altLang="en-US" sz="2000" b="0">
                <a:solidFill>
                  <a:schemeClr val="tx1"/>
                </a:solidFill>
                <a:latin typeface="Arial" panose="020B0604020202020204" pitchFamily="34" charset="0"/>
                <a:cs typeface="Arial" panose="020B0604020202020204" pitchFamily="34"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13" name="Rectangle 5">
            <a:extLst>
              <a:ext uri="{FF2B5EF4-FFF2-40B4-BE49-F238E27FC236}">
                <a16:creationId xmlns:a16="http://schemas.microsoft.com/office/drawing/2014/main" id="{03780030-6B51-4A75-86E2-99D8A5581D96}"/>
              </a:ext>
            </a:extLst>
          </p:cNvPr>
          <p:cNvSpPr>
            <a:spLocks noChangeArrowheads="1"/>
          </p:cNvSpPr>
          <p:nvPr/>
        </p:nvSpPr>
        <p:spPr bwMode="auto">
          <a:xfrm>
            <a:off x="1273610" y="228600"/>
            <a:ext cx="266771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just">
              <a:spcBef>
                <a:spcPct val="0"/>
              </a:spcBef>
              <a:buClrTx/>
              <a:buSzTx/>
              <a:buFontTx/>
              <a:buNone/>
            </a:pPr>
            <a:r>
              <a:rPr kumimoji="0" lang="en-US" altLang="en-US" sz="2200" dirty="0">
                <a:solidFill>
                  <a:srgbClr val="FFFF66"/>
                </a:solidFill>
                <a:latin typeface="Arial" panose="020B0604020202020204" pitchFamily="34" charset="0"/>
                <a:cs typeface="Arial" panose="020B0604020202020204" pitchFamily="34" charset="0"/>
              </a:rPr>
              <a:t>Cable </a:t>
            </a:r>
            <a:r>
              <a:rPr kumimoji="0" lang="en-US" altLang="en-US" sz="2200" dirty="0" err="1">
                <a:solidFill>
                  <a:srgbClr val="FFFF66"/>
                </a:solidFill>
                <a:latin typeface="Arial" panose="020B0604020202020204" pitchFamily="34" charset="0"/>
                <a:cs typeface="Arial" panose="020B0604020202020204" pitchFamily="34" charset="0"/>
              </a:rPr>
              <a:t>mạng</a:t>
            </a:r>
            <a:endParaRPr kumimoji="0" lang="en-US" altLang="en-US" sz="2200" dirty="0">
              <a:solidFill>
                <a:srgbClr val="FFFF66"/>
              </a:solidFill>
              <a:latin typeface="Arial" panose="020B0604020202020204" pitchFamily="34" charset="0"/>
              <a:cs typeface="Arial" panose="020B0604020202020204" pitchFamily="34" charset="0"/>
            </a:endParaRPr>
          </a:p>
          <a:p>
            <a:pPr algn="just">
              <a:spcBef>
                <a:spcPct val="0"/>
              </a:spcBef>
              <a:buClrTx/>
              <a:buSzTx/>
              <a:buFontTx/>
              <a:buNone/>
            </a:pPr>
            <a:r>
              <a:rPr kumimoji="0" lang="en-US" altLang="en-US" sz="2200" dirty="0">
                <a:solidFill>
                  <a:srgbClr val="33CC33"/>
                </a:solidFill>
                <a:latin typeface="Arial" panose="020B0604020202020204" pitchFamily="34" charset="0"/>
                <a:cs typeface="Arial" panose="020B0604020202020204" pitchFamily="34" charset="0"/>
              </a:rPr>
              <a:t>1- Cable </a:t>
            </a:r>
            <a:r>
              <a:rPr kumimoji="0" lang="en-US" altLang="en-US" sz="2200" dirty="0" err="1">
                <a:solidFill>
                  <a:srgbClr val="33CC33"/>
                </a:solidFill>
                <a:latin typeface="Arial" panose="020B0604020202020204" pitchFamily="34" charset="0"/>
                <a:cs typeface="Arial" panose="020B0604020202020204" pitchFamily="34" charset="0"/>
              </a:rPr>
              <a:t>đồng</a:t>
            </a:r>
            <a:r>
              <a:rPr kumimoji="0" lang="en-US" altLang="en-US" sz="2200" dirty="0">
                <a:solidFill>
                  <a:srgbClr val="33CC33"/>
                </a:solidFill>
                <a:latin typeface="Arial" panose="020B0604020202020204" pitchFamily="34" charset="0"/>
                <a:cs typeface="Arial" panose="020B0604020202020204" pitchFamily="34" charset="0"/>
              </a:rPr>
              <a:t> </a:t>
            </a:r>
            <a:r>
              <a:rPr kumimoji="0" lang="en-US" altLang="en-US" sz="2200" dirty="0" err="1">
                <a:solidFill>
                  <a:srgbClr val="33CC33"/>
                </a:solidFill>
                <a:latin typeface="Arial" panose="020B0604020202020204" pitchFamily="34" charset="0"/>
                <a:cs typeface="Arial" panose="020B0604020202020204" pitchFamily="34" charset="0"/>
              </a:rPr>
              <a:t>trục</a:t>
            </a:r>
            <a:endParaRPr kumimoji="0" lang="en-US" altLang="en-US" sz="2200" dirty="0">
              <a:solidFill>
                <a:srgbClr val="33CC33"/>
              </a:solidFill>
              <a:latin typeface="Arial" panose="020B0604020202020204" pitchFamily="34" charset="0"/>
              <a:cs typeface="Arial" panose="020B0604020202020204" pitchFamily="34" charset="0"/>
            </a:endParaRPr>
          </a:p>
        </p:txBody>
      </p:sp>
      <p:pic>
        <p:nvPicPr>
          <p:cNvPr id="171014" name="Picture 6">
            <a:extLst>
              <a:ext uri="{FF2B5EF4-FFF2-40B4-BE49-F238E27FC236}">
                <a16:creationId xmlns:a16="http://schemas.microsoft.com/office/drawing/2014/main" id="{10FCD94C-CC2F-41D2-BA9C-775846942072}"/>
              </a:ext>
            </a:extLst>
          </p:cNvPr>
          <p:cNvPicPr>
            <a:picLocks noGrp="1" noChangeAspect="1" noChangeArrowheads="1"/>
          </p:cNvPicPr>
          <p:nvPr>
            <p:ph/>
          </p:nvPr>
        </p:nvPicPr>
        <p:blipFill>
          <a:blip r:embed="rId2">
            <a:extLst>
              <a:ext uri="{28A0092B-C50C-407E-A947-70E740481C1C}">
                <a14:useLocalDpi xmlns:a14="http://schemas.microsoft.com/office/drawing/2010/main" val="0"/>
              </a:ext>
            </a:extLst>
          </a:blip>
          <a:srcRect t="20413" b="47003"/>
          <a:stretch>
            <a:fillRect/>
          </a:stretch>
        </p:blipFill>
        <p:spPr>
          <a:xfrm>
            <a:off x="2705100" y="4175125"/>
            <a:ext cx="6553200" cy="2530475"/>
          </a:xfrm>
          <a:noFill/>
          <a:extLst>
            <a:ext uri="{909E8E84-426E-40DD-AFC4-6F175D3DCCD1}">
              <a14:hiddenFill xmlns:a14="http://schemas.microsoft.com/office/drawing/2010/main">
                <a:solidFill>
                  <a:srgbClr val="FFFFFF"/>
                </a:solidFill>
              </a14:hiddenFill>
            </a:ext>
          </a:extLst>
        </p:spPr>
      </p:pic>
      <p:pic>
        <p:nvPicPr>
          <p:cNvPr id="23556" name="Picture 2">
            <a:extLst>
              <a:ext uri="{FF2B5EF4-FFF2-40B4-BE49-F238E27FC236}">
                <a16:creationId xmlns:a16="http://schemas.microsoft.com/office/drawing/2014/main" id="{6B228786-A6AB-4AF7-823A-BF48A9C44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1066800"/>
            <a:ext cx="3962400"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23557" name="Rectangle 6">
            <a:extLst>
              <a:ext uri="{FF2B5EF4-FFF2-40B4-BE49-F238E27FC236}">
                <a16:creationId xmlns:a16="http://schemas.microsoft.com/office/drawing/2014/main" id="{0F5FBD32-E7C0-4146-93D1-52D8FB180291}"/>
              </a:ext>
            </a:extLst>
          </p:cNvPr>
          <p:cNvSpPr>
            <a:spLocks noChangeArrowheads="1"/>
          </p:cNvSpPr>
          <p:nvPr/>
        </p:nvSpPr>
        <p:spPr bwMode="auto">
          <a:xfrm>
            <a:off x="5219700" y="381000"/>
            <a:ext cx="49530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3500">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pPr algn="l"/>
            <a:r>
              <a:rPr lang="en-US" altLang="en-US" sz="2000" b="0" dirty="0">
                <a:solidFill>
                  <a:schemeClr val="tx1"/>
                </a:solidFill>
                <a:latin typeface="Arial" panose="020B0604020202020204" pitchFamily="34" charset="0"/>
                <a:cs typeface="Arial" panose="020B0604020202020204" pitchFamily="34" charset="0"/>
              </a:rPr>
              <a:t> </a:t>
            </a:r>
            <a:r>
              <a:rPr lang="vi-VN" altLang="en-US" sz="2000" b="0" dirty="0">
                <a:solidFill>
                  <a:schemeClr val="tx1"/>
                </a:solidFill>
                <a:latin typeface="Arial" panose="020B0604020202020204" pitchFamily="34" charset="0"/>
                <a:cs typeface="Arial" panose="020B0604020202020204" pitchFamily="34" charset="0"/>
              </a:rPr>
              <a:t>Là kiểu cáp đầu tiên được dùng trong các LAN, cấu tạo của cáp đồng trục gồm:</a:t>
            </a:r>
            <a:br>
              <a:rPr lang="vi-VN" altLang="en-US" sz="2000" b="0" dirty="0">
                <a:solidFill>
                  <a:schemeClr val="tx1"/>
                </a:solidFill>
                <a:latin typeface="Arial" panose="020B0604020202020204" pitchFamily="34" charset="0"/>
                <a:cs typeface="Arial" panose="020B0604020202020204" pitchFamily="34" charset="0"/>
              </a:rPr>
            </a:br>
            <a:r>
              <a:rPr lang="vi-VN" altLang="en-US" sz="2000" b="0" dirty="0">
                <a:solidFill>
                  <a:schemeClr val="tx1"/>
                </a:solidFill>
                <a:latin typeface="Arial" panose="020B0604020202020204" pitchFamily="34" charset="0"/>
                <a:cs typeface="Arial" panose="020B0604020202020204" pitchFamily="34" charset="0"/>
              </a:rPr>
              <a:t>• </a:t>
            </a:r>
            <a:r>
              <a:rPr lang="en-US" altLang="en-US" sz="2000" b="0" dirty="0">
                <a:solidFill>
                  <a:schemeClr val="tx1"/>
                </a:solidFill>
                <a:latin typeface="Arial" panose="020B0604020202020204" pitchFamily="34" charset="0"/>
                <a:cs typeface="Arial" panose="020B0604020202020204" pitchFamily="34" charset="0"/>
              </a:rPr>
              <a:t>   </a:t>
            </a:r>
            <a:r>
              <a:rPr lang="vi-VN" altLang="en-US" sz="2000" b="0" dirty="0">
                <a:solidFill>
                  <a:schemeClr val="tx1"/>
                </a:solidFill>
                <a:latin typeface="Arial" panose="020B0604020202020204" pitchFamily="34" charset="0"/>
                <a:cs typeface="Arial" panose="020B0604020202020204" pitchFamily="34" charset="0"/>
              </a:rPr>
              <a:t>Dây dẫn trung tâm: dây đồng hoặc dây đồng bện.</a:t>
            </a:r>
            <a:br>
              <a:rPr lang="vi-VN" altLang="en-US" sz="2000" b="0" dirty="0">
                <a:solidFill>
                  <a:schemeClr val="tx1"/>
                </a:solidFill>
                <a:latin typeface="Arial" panose="020B0604020202020204" pitchFamily="34" charset="0"/>
                <a:cs typeface="Arial" panose="020B0604020202020204" pitchFamily="34" charset="0"/>
              </a:rPr>
            </a:br>
            <a:r>
              <a:rPr lang="vi-VN" altLang="en-US" sz="2000" b="0" dirty="0">
                <a:solidFill>
                  <a:schemeClr val="tx1"/>
                </a:solidFill>
                <a:latin typeface="Arial" panose="020B0604020202020204" pitchFamily="34" charset="0"/>
                <a:cs typeface="Arial" panose="020B0604020202020204" pitchFamily="34" charset="0"/>
              </a:rPr>
              <a:t>• </a:t>
            </a:r>
            <a:r>
              <a:rPr lang="en-US" altLang="en-US" sz="2000" b="0" dirty="0">
                <a:solidFill>
                  <a:schemeClr val="tx1"/>
                </a:solidFill>
                <a:latin typeface="Arial" panose="020B0604020202020204" pitchFamily="34" charset="0"/>
                <a:cs typeface="Arial" panose="020B0604020202020204" pitchFamily="34" charset="0"/>
              </a:rPr>
              <a:t>    </a:t>
            </a:r>
            <a:r>
              <a:rPr lang="vi-VN" altLang="en-US" sz="2000" b="0" dirty="0">
                <a:solidFill>
                  <a:schemeClr val="tx1"/>
                </a:solidFill>
                <a:latin typeface="Arial" panose="020B0604020202020204" pitchFamily="34" charset="0"/>
                <a:cs typeface="Arial" panose="020B0604020202020204" pitchFamily="34" charset="0"/>
              </a:rPr>
              <a:t>Một lớp cách điện </a:t>
            </a:r>
            <a:r>
              <a:rPr lang="en-US" altLang="en-US" sz="2000" b="0" dirty="0">
                <a:solidFill>
                  <a:schemeClr val="tx1"/>
                </a:solidFill>
                <a:latin typeface="Arial" panose="020B0604020202020204" pitchFamily="34" charset="0"/>
                <a:cs typeface="Arial" panose="020B0604020202020204" pitchFamily="34" charset="0"/>
              </a:rPr>
              <a:t>PVC</a:t>
            </a:r>
            <a:r>
              <a:rPr lang="vi-VN" altLang="en-US" sz="2000" b="0" dirty="0">
                <a:solidFill>
                  <a:schemeClr val="tx1"/>
                </a:solidFill>
                <a:latin typeface="Arial" panose="020B0604020202020204" pitchFamily="34" charset="0"/>
                <a:cs typeface="Arial" panose="020B0604020202020204" pitchFamily="34" charset="0"/>
              </a:rPr>
              <a:t>.</a:t>
            </a:r>
            <a:br>
              <a:rPr lang="vi-VN" altLang="en-US" sz="2000" b="0" dirty="0">
                <a:solidFill>
                  <a:schemeClr val="tx1"/>
                </a:solidFill>
                <a:latin typeface="Arial" panose="020B0604020202020204" pitchFamily="34" charset="0"/>
                <a:cs typeface="Arial" panose="020B0604020202020204" pitchFamily="34" charset="0"/>
              </a:rPr>
            </a:br>
            <a:r>
              <a:rPr lang="vi-VN" altLang="en-US" sz="2000" b="0" dirty="0">
                <a:solidFill>
                  <a:schemeClr val="tx1"/>
                </a:solidFill>
                <a:latin typeface="Arial" panose="020B0604020202020204" pitchFamily="34" charset="0"/>
                <a:cs typeface="Arial" panose="020B0604020202020204" pitchFamily="34" charset="0"/>
              </a:rPr>
              <a:t>• </a:t>
            </a:r>
            <a:r>
              <a:rPr lang="en-US" altLang="en-US" sz="2000" b="0" dirty="0">
                <a:solidFill>
                  <a:schemeClr val="tx1"/>
                </a:solidFill>
                <a:latin typeface="Arial" panose="020B0604020202020204" pitchFamily="34" charset="0"/>
                <a:cs typeface="Arial" panose="020B0604020202020204" pitchFamily="34" charset="0"/>
              </a:rPr>
              <a:t>    </a:t>
            </a:r>
            <a:r>
              <a:rPr lang="vi-VN" altLang="en-US" sz="2000" b="0" dirty="0">
                <a:solidFill>
                  <a:schemeClr val="tx1"/>
                </a:solidFill>
                <a:latin typeface="Arial" panose="020B0604020202020204" pitchFamily="34" charset="0"/>
                <a:cs typeface="Arial" panose="020B0604020202020204" pitchFamily="34" charset="0"/>
              </a:rPr>
              <a:t>Dây dẫn dạng dây đồng bện hoặc lá</a:t>
            </a:r>
            <a:r>
              <a:rPr lang="en-US" altLang="en-US" sz="2000" b="0" dirty="0">
                <a:solidFill>
                  <a:schemeClr val="tx1"/>
                </a:solidFill>
                <a:latin typeface="Arial" panose="020B0604020202020204" pitchFamily="34" charset="0"/>
                <a:cs typeface="Arial" panose="020B0604020202020204" pitchFamily="34" charset="0"/>
              </a:rPr>
              <a:t>, </a:t>
            </a:r>
            <a:r>
              <a:rPr lang="vi-VN" altLang="en-US" sz="2000" b="0" dirty="0">
                <a:solidFill>
                  <a:schemeClr val="tx1"/>
                </a:solidFill>
                <a:latin typeface="Arial" panose="020B0604020202020204" pitchFamily="34" charset="0"/>
                <a:cs typeface="Arial" panose="020B0604020202020204" pitchFamily="34" charset="0"/>
              </a:rPr>
              <a:t>bảo vệ khỏi nhiễu điện từ và được nối đất để thoát nhiễu.</a:t>
            </a:r>
            <a:br>
              <a:rPr lang="vi-VN" altLang="en-US" sz="2000" b="0" dirty="0">
                <a:solidFill>
                  <a:schemeClr val="tx1"/>
                </a:solidFill>
                <a:latin typeface="Arial" panose="020B0604020202020204" pitchFamily="34" charset="0"/>
                <a:cs typeface="Arial" panose="020B0604020202020204" pitchFamily="34" charset="0"/>
              </a:rPr>
            </a:br>
            <a:r>
              <a:rPr lang="vi-VN" altLang="en-US" sz="2000" b="0" dirty="0">
                <a:solidFill>
                  <a:schemeClr val="tx1"/>
                </a:solidFill>
                <a:latin typeface="Arial" panose="020B0604020202020204" pitchFamily="34" charset="0"/>
                <a:cs typeface="Arial" panose="020B0604020202020204" pitchFamily="34" charset="0"/>
              </a:rPr>
              <a:t>• </a:t>
            </a:r>
            <a:r>
              <a:rPr lang="en-US" altLang="en-US" sz="2000" b="0" dirty="0">
                <a:solidFill>
                  <a:schemeClr val="tx1"/>
                </a:solidFill>
                <a:latin typeface="Arial" panose="020B0604020202020204" pitchFamily="34" charset="0"/>
                <a:cs typeface="Arial" panose="020B0604020202020204" pitchFamily="34" charset="0"/>
              </a:rPr>
              <a:t>    </a:t>
            </a:r>
            <a:r>
              <a:rPr lang="vi-VN" altLang="en-US" sz="2000" b="0" dirty="0">
                <a:solidFill>
                  <a:schemeClr val="tx1"/>
                </a:solidFill>
                <a:latin typeface="Arial" panose="020B0604020202020204" pitchFamily="34" charset="0"/>
                <a:cs typeface="Arial" panose="020B0604020202020204" pitchFamily="34" charset="0"/>
              </a:rPr>
              <a:t>Ngoài cùng là một lớp vỏ plastic bảo vệ cáp.</a:t>
            </a:r>
            <a:endParaRPr lang="en-US" altLang="en-US" sz="2000" b="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1013"/>
                                        </p:tgtEl>
                                        <p:attrNameLst>
                                          <p:attrName>style.visibility</p:attrName>
                                        </p:attrNameLst>
                                      </p:cBhvr>
                                      <p:to>
                                        <p:strVal val="visible"/>
                                      </p:to>
                                    </p:set>
                                    <p:anim calcmode="lin" valueType="num">
                                      <p:cBhvr additive="base">
                                        <p:cTn id="7" dur="500" fill="hold"/>
                                        <p:tgtEl>
                                          <p:spTgt spid="171013"/>
                                        </p:tgtEl>
                                        <p:attrNameLst>
                                          <p:attrName>ppt_x</p:attrName>
                                        </p:attrNameLst>
                                      </p:cBhvr>
                                      <p:tavLst>
                                        <p:tav tm="0">
                                          <p:val>
                                            <p:strVal val="1+#ppt_w/2"/>
                                          </p:val>
                                        </p:tav>
                                        <p:tav tm="100000">
                                          <p:val>
                                            <p:strVal val="#ppt_x"/>
                                          </p:val>
                                        </p:tav>
                                      </p:tavLst>
                                    </p:anim>
                                    <p:anim calcmode="lin" valueType="num">
                                      <p:cBhvr additive="base">
                                        <p:cTn id="8" dur="500" fill="hold"/>
                                        <p:tgtEl>
                                          <p:spTgt spid="1710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23556"/>
                                        </p:tgtEl>
                                        <p:attrNameLst>
                                          <p:attrName>style.visibility</p:attrName>
                                        </p:attrNameLst>
                                      </p:cBhvr>
                                      <p:to>
                                        <p:strVal val="visible"/>
                                      </p:to>
                                    </p:set>
                                    <p:animEffect transition="in" filter="diamond(in)">
                                      <p:cBhvr>
                                        <p:cTn id="13" dur="2000"/>
                                        <p:tgtEl>
                                          <p:spTgt spid="2355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3557"/>
                                        </p:tgtEl>
                                        <p:attrNameLst>
                                          <p:attrName>style.visibility</p:attrName>
                                        </p:attrNameLst>
                                      </p:cBhvr>
                                      <p:to>
                                        <p:strVal val="visible"/>
                                      </p:to>
                                    </p:set>
                                    <p:anim calcmode="lin" valueType="num">
                                      <p:cBhvr additive="base">
                                        <p:cTn id="18" dur="500" fill="hold"/>
                                        <p:tgtEl>
                                          <p:spTgt spid="23557"/>
                                        </p:tgtEl>
                                        <p:attrNameLst>
                                          <p:attrName>ppt_x</p:attrName>
                                        </p:attrNameLst>
                                      </p:cBhvr>
                                      <p:tavLst>
                                        <p:tav tm="0">
                                          <p:val>
                                            <p:strVal val="#ppt_x"/>
                                          </p:val>
                                        </p:tav>
                                        <p:tav tm="100000">
                                          <p:val>
                                            <p:strVal val="#ppt_x"/>
                                          </p:val>
                                        </p:tav>
                                      </p:tavLst>
                                    </p:anim>
                                    <p:anim calcmode="lin" valueType="num">
                                      <p:cBhvr additive="base">
                                        <p:cTn id="19"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71014"/>
                                        </p:tgtEl>
                                        <p:attrNameLst>
                                          <p:attrName>style.visibility</p:attrName>
                                        </p:attrNameLst>
                                      </p:cBhvr>
                                      <p:to>
                                        <p:strVal val="visible"/>
                                      </p:to>
                                    </p:set>
                                    <p:anim calcmode="lin" valueType="num">
                                      <p:cBhvr additive="base">
                                        <p:cTn id="24" dur="500" fill="hold"/>
                                        <p:tgtEl>
                                          <p:spTgt spid="171014"/>
                                        </p:tgtEl>
                                        <p:attrNameLst>
                                          <p:attrName>ppt_x</p:attrName>
                                        </p:attrNameLst>
                                      </p:cBhvr>
                                      <p:tavLst>
                                        <p:tav tm="0">
                                          <p:val>
                                            <p:strVal val="#ppt_x"/>
                                          </p:val>
                                        </p:tav>
                                        <p:tav tm="100000">
                                          <p:val>
                                            <p:strVal val="#ppt_x"/>
                                          </p:val>
                                        </p:tav>
                                      </p:tavLst>
                                    </p:anim>
                                    <p:anim calcmode="lin" valueType="num">
                                      <p:cBhvr additive="base">
                                        <p:cTn id="25" dur="500" fill="hold"/>
                                        <p:tgtEl>
                                          <p:spTgt spid="1710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3" grpId="0"/>
      <p:bldP spid="23557"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id="{9BD35FA7-EDD8-43E4-8640-C4038ECE9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533400"/>
            <a:ext cx="592137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pic>
        <p:nvPicPr>
          <p:cNvPr id="24579" name="Picture 4">
            <a:extLst>
              <a:ext uri="{FF2B5EF4-FFF2-40B4-BE49-F238E27FC236}">
                <a16:creationId xmlns:a16="http://schemas.microsoft.com/office/drawing/2014/main" id="{52B0254A-411A-4CB1-B1B6-773D1FA4D1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100" y="3352800"/>
            <a:ext cx="23622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13" name="Rectangle 5">
            <a:extLst>
              <a:ext uri="{FF2B5EF4-FFF2-40B4-BE49-F238E27FC236}">
                <a16:creationId xmlns:a16="http://schemas.microsoft.com/office/drawing/2014/main" id="{655BFB94-276A-4970-B0D3-62EF3D019487}"/>
              </a:ext>
            </a:extLst>
          </p:cNvPr>
          <p:cNvSpPr>
            <a:spLocks noChangeArrowheads="1"/>
          </p:cNvSpPr>
          <p:nvPr/>
        </p:nvSpPr>
        <p:spPr bwMode="auto">
          <a:xfrm>
            <a:off x="1366108" y="422275"/>
            <a:ext cx="241604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just">
              <a:spcBef>
                <a:spcPct val="0"/>
              </a:spcBef>
              <a:buClrTx/>
              <a:buSzTx/>
              <a:buFontTx/>
              <a:buNone/>
            </a:pPr>
            <a:r>
              <a:rPr kumimoji="0" lang="en-US" altLang="en-US" sz="2100" dirty="0">
                <a:solidFill>
                  <a:srgbClr val="33CC33"/>
                </a:solidFill>
                <a:latin typeface="Arial" panose="020B0604020202020204" pitchFamily="34" charset="0"/>
                <a:cs typeface="Arial" panose="020B0604020202020204" pitchFamily="34" charset="0"/>
              </a:rPr>
              <a:t>2- Cable </a:t>
            </a:r>
            <a:r>
              <a:rPr kumimoji="0" lang="en-US" altLang="en-US" sz="2100" dirty="0" err="1">
                <a:solidFill>
                  <a:srgbClr val="33CC33"/>
                </a:solidFill>
                <a:latin typeface="Arial" panose="020B0604020202020204" pitchFamily="34" charset="0"/>
                <a:cs typeface="Arial" panose="020B0604020202020204" pitchFamily="34" charset="0"/>
              </a:rPr>
              <a:t>xoắn</a:t>
            </a:r>
            <a:r>
              <a:rPr kumimoji="0" lang="en-US" altLang="en-US" sz="2100" dirty="0">
                <a:solidFill>
                  <a:srgbClr val="33CC33"/>
                </a:solidFill>
                <a:latin typeface="Arial" panose="020B0604020202020204" pitchFamily="34" charset="0"/>
                <a:cs typeface="Arial" panose="020B0604020202020204" pitchFamily="34" charset="0"/>
              </a:rPr>
              <a:t> </a:t>
            </a:r>
            <a:r>
              <a:rPr kumimoji="0" lang="en-US" altLang="en-US" sz="2100" dirty="0" err="1">
                <a:solidFill>
                  <a:srgbClr val="33CC33"/>
                </a:solidFill>
                <a:latin typeface="Arial" panose="020B0604020202020204" pitchFamily="34" charset="0"/>
                <a:cs typeface="Arial" panose="020B0604020202020204" pitchFamily="34" charset="0"/>
              </a:rPr>
              <a:t>đôi</a:t>
            </a:r>
            <a:endParaRPr kumimoji="0" lang="en-US" altLang="en-US" sz="2100" dirty="0">
              <a:solidFill>
                <a:srgbClr val="33CC33"/>
              </a:solidFill>
              <a:latin typeface="Arial" panose="020B0604020202020204" pitchFamily="34" charset="0"/>
              <a:cs typeface="Arial" panose="020B0604020202020204" pitchFamily="34" charset="0"/>
            </a:endParaRPr>
          </a:p>
        </p:txBody>
      </p:sp>
      <p:pic>
        <p:nvPicPr>
          <p:cNvPr id="25603" name="Picture 2">
            <a:extLst>
              <a:ext uri="{FF2B5EF4-FFF2-40B4-BE49-F238E27FC236}">
                <a16:creationId xmlns:a16="http://schemas.microsoft.com/office/drawing/2014/main" id="{7AA19695-984B-4FF1-A5E8-201F16FB0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295400"/>
            <a:ext cx="476885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25604" name="Rectangle 8">
            <a:extLst>
              <a:ext uri="{FF2B5EF4-FFF2-40B4-BE49-F238E27FC236}">
                <a16:creationId xmlns:a16="http://schemas.microsoft.com/office/drawing/2014/main" id="{A969E762-501A-4767-AB36-83B2FC748B76}"/>
              </a:ext>
            </a:extLst>
          </p:cNvPr>
          <p:cNvSpPr>
            <a:spLocks noChangeArrowheads="1"/>
          </p:cNvSpPr>
          <p:nvPr/>
        </p:nvSpPr>
        <p:spPr bwMode="auto">
          <a:xfrm>
            <a:off x="5981700" y="1143000"/>
            <a:ext cx="4038600" cy="449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3500">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pPr algn="l">
              <a:lnSpc>
                <a:spcPct val="120000"/>
              </a:lnSpc>
            </a:pPr>
            <a:r>
              <a:rPr lang="vi-VN" altLang="en-US" sz="2000" b="0">
                <a:solidFill>
                  <a:schemeClr val="tx1"/>
                </a:solidFill>
                <a:latin typeface="Arial" panose="020B0604020202020204" pitchFamily="34" charset="0"/>
                <a:cs typeface="Arial" panose="020B0604020202020204" pitchFamily="34" charset="0"/>
              </a:rPr>
              <a:t>Cáp xoắn đôi gồm nhiều cặp dây đồng xoắn lại với nhau nhằm chống phát xạ nhiễu điện từ. Do</a:t>
            </a:r>
            <a:br>
              <a:rPr lang="vi-VN" altLang="en-US" sz="2000" b="0">
                <a:solidFill>
                  <a:schemeClr val="tx1"/>
                </a:solidFill>
                <a:latin typeface="Arial" panose="020B0604020202020204" pitchFamily="34" charset="0"/>
                <a:cs typeface="Arial" panose="020B0604020202020204" pitchFamily="34" charset="0"/>
              </a:rPr>
            </a:br>
            <a:r>
              <a:rPr lang="vi-VN" altLang="en-US" sz="2000" b="0">
                <a:solidFill>
                  <a:schemeClr val="tx1"/>
                </a:solidFill>
                <a:latin typeface="Arial" panose="020B0604020202020204" pitchFamily="34" charset="0"/>
                <a:cs typeface="Arial" panose="020B0604020202020204" pitchFamily="34" charset="0"/>
              </a:rPr>
              <a:t>giá thành thấp nên cáp xoắn đôi được dùng rất rộng rãi. Có hai loại cáp xoắn đôi được sử dụng</a:t>
            </a:r>
            <a:br>
              <a:rPr lang="vi-VN" altLang="en-US" sz="2000" b="0">
                <a:solidFill>
                  <a:schemeClr val="tx1"/>
                </a:solidFill>
                <a:latin typeface="Arial" panose="020B0604020202020204" pitchFamily="34" charset="0"/>
                <a:cs typeface="Arial" panose="020B0604020202020204" pitchFamily="34" charset="0"/>
              </a:rPr>
            </a:br>
            <a:r>
              <a:rPr lang="vi-VN" altLang="en-US" sz="2000" b="0">
                <a:solidFill>
                  <a:schemeClr val="tx1"/>
                </a:solidFill>
                <a:latin typeface="Arial" panose="020B0604020202020204" pitchFamily="34" charset="0"/>
                <a:cs typeface="Arial" panose="020B0604020202020204" pitchFamily="34" charset="0"/>
              </a:rPr>
              <a:t>rộng rãi trong LAN là: loại có vỏ bọc chống nhiễu và loại không có vỏ bọc chống nhiễu.</a:t>
            </a:r>
            <a:r>
              <a:rPr lang="vi-VN" altLang="en-US" sz="2000">
                <a:solidFill>
                  <a:schemeClr val="tx1"/>
                </a:solidFill>
                <a:latin typeface="Arial" panose="020B0604020202020204" pitchFamily="34" charset="0"/>
                <a:cs typeface="Arial" panose="020B0604020202020204" pitchFamily="34" charset="0"/>
              </a:rPr>
              <a:t> </a:t>
            </a:r>
            <a:endParaRPr lang="en-US" altLang="en-US" sz="2000">
              <a:solidFill>
                <a:schemeClr val="tx1"/>
              </a:solidFill>
              <a:latin typeface="Arial" panose="020B0604020202020204" pitchFamily="34" charset="0"/>
              <a:cs typeface="Arial" panose="020B0604020202020204" pitchFamily="34" charset="0"/>
            </a:endParaRPr>
          </a:p>
          <a:p>
            <a:pPr algn="l">
              <a:lnSpc>
                <a:spcPct val="120000"/>
              </a:lnSpc>
            </a:pPr>
            <a:r>
              <a:rPr lang="en-US" altLang="en-US" sz="2000">
                <a:solidFill>
                  <a:schemeClr val="tx1"/>
                </a:solidFill>
                <a:latin typeface="Arial" panose="020B0604020202020204" pitchFamily="34" charset="0"/>
                <a:cs typeface="Arial" panose="020B0604020202020204" pitchFamily="34" charset="0"/>
              </a:rPr>
              <a:t>STP  </a:t>
            </a:r>
            <a:r>
              <a:rPr lang="en-US" altLang="en-US" sz="2000" b="0">
                <a:solidFill>
                  <a:schemeClr val="tx1"/>
                </a:solidFill>
                <a:latin typeface="Arial" panose="020B0604020202020204" pitchFamily="34" charset="0"/>
                <a:cs typeface="Arial" panose="020B0604020202020204" pitchFamily="34" charset="0"/>
              </a:rPr>
              <a:t>là loại có chống nhiễu</a:t>
            </a:r>
          </a:p>
          <a:p>
            <a:pPr algn="l">
              <a:lnSpc>
                <a:spcPct val="120000"/>
              </a:lnSpc>
            </a:pPr>
            <a:r>
              <a:rPr lang="en-US" altLang="en-US" sz="2000">
                <a:solidFill>
                  <a:schemeClr val="tx1"/>
                </a:solidFill>
                <a:latin typeface="Arial" panose="020B0604020202020204" pitchFamily="34" charset="0"/>
                <a:cs typeface="Arial" panose="020B0604020202020204" pitchFamily="34" charset="0"/>
              </a:rPr>
              <a:t>UTP </a:t>
            </a:r>
            <a:r>
              <a:rPr lang="en-US" altLang="en-US" sz="2000" b="0">
                <a:solidFill>
                  <a:schemeClr val="tx1"/>
                </a:solidFill>
                <a:latin typeface="Arial" panose="020B0604020202020204" pitchFamily="34" charset="0"/>
                <a:cs typeface="Arial" panose="020B0604020202020204" pitchFamily="34" charset="0"/>
              </a:rPr>
              <a:t>là loại không có lớp chống nhiễu</a:t>
            </a:r>
            <a:endParaRPr lang="en-US" altLang="en-US" sz="2000">
              <a:solidFill>
                <a:schemeClr val="tx1"/>
              </a:solidFill>
              <a:latin typeface="Arial" panose="020B0604020202020204" pitchFamily="34" charset="0"/>
              <a:cs typeface="Arial" panose="020B0604020202020204" pitchFamily="34" charset="0"/>
            </a:endParaRPr>
          </a:p>
        </p:txBody>
      </p:sp>
      <p:pic>
        <p:nvPicPr>
          <p:cNvPr id="25605" name="Picture 3">
            <a:extLst>
              <a:ext uri="{FF2B5EF4-FFF2-40B4-BE49-F238E27FC236}">
                <a16:creationId xmlns:a16="http://schemas.microsoft.com/office/drawing/2014/main" id="{CA02B6C7-12B1-46DE-8ED0-F2D6173055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3124200"/>
            <a:ext cx="4953000"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1013"/>
                                        </p:tgtEl>
                                        <p:attrNameLst>
                                          <p:attrName>style.visibility</p:attrName>
                                        </p:attrNameLst>
                                      </p:cBhvr>
                                      <p:to>
                                        <p:strVal val="visible"/>
                                      </p:to>
                                    </p:set>
                                    <p:anim calcmode="lin" valueType="num">
                                      <p:cBhvr additive="base">
                                        <p:cTn id="7" dur="500" fill="hold"/>
                                        <p:tgtEl>
                                          <p:spTgt spid="171013"/>
                                        </p:tgtEl>
                                        <p:attrNameLst>
                                          <p:attrName>ppt_x</p:attrName>
                                        </p:attrNameLst>
                                      </p:cBhvr>
                                      <p:tavLst>
                                        <p:tav tm="0">
                                          <p:val>
                                            <p:strVal val="1+#ppt_w/2"/>
                                          </p:val>
                                        </p:tav>
                                        <p:tav tm="100000">
                                          <p:val>
                                            <p:strVal val="#ppt_x"/>
                                          </p:val>
                                        </p:tav>
                                      </p:tavLst>
                                    </p:anim>
                                    <p:anim calcmode="lin" valueType="num">
                                      <p:cBhvr additive="base">
                                        <p:cTn id="8" dur="500" fill="hold"/>
                                        <p:tgtEl>
                                          <p:spTgt spid="1710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3"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59" name="Rectangle 3">
            <a:extLst>
              <a:ext uri="{FF2B5EF4-FFF2-40B4-BE49-F238E27FC236}">
                <a16:creationId xmlns:a16="http://schemas.microsoft.com/office/drawing/2014/main" id="{2DEED01B-FC61-4A71-B16E-B2F6BD210FEF}"/>
              </a:ext>
            </a:extLst>
          </p:cNvPr>
          <p:cNvSpPr>
            <a:spLocks noChangeArrowheads="1"/>
          </p:cNvSpPr>
          <p:nvPr/>
        </p:nvSpPr>
        <p:spPr bwMode="auto">
          <a:xfrm>
            <a:off x="1288182" y="501650"/>
            <a:ext cx="211628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just">
              <a:spcBef>
                <a:spcPct val="0"/>
              </a:spcBef>
              <a:buClrTx/>
              <a:buSzTx/>
              <a:buFontTx/>
              <a:buNone/>
            </a:pPr>
            <a:r>
              <a:rPr kumimoji="0" lang="en-US" altLang="en-US" sz="2100" dirty="0">
                <a:solidFill>
                  <a:srgbClr val="33CC33"/>
                </a:solidFill>
                <a:latin typeface="Arial" panose="020B0604020202020204" pitchFamily="34" charset="0"/>
                <a:cs typeface="Arial" panose="020B0604020202020204" pitchFamily="34" charset="0"/>
              </a:rPr>
              <a:t>3- Cable </a:t>
            </a:r>
            <a:r>
              <a:rPr kumimoji="0" lang="en-US" altLang="en-US" sz="2100" dirty="0" err="1">
                <a:solidFill>
                  <a:srgbClr val="33CC33"/>
                </a:solidFill>
                <a:latin typeface="Arial" panose="020B0604020202020204" pitchFamily="34" charset="0"/>
                <a:cs typeface="Arial" panose="020B0604020202020204" pitchFamily="34" charset="0"/>
              </a:rPr>
              <a:t>quang</a:t>
            </a:r>
            <a:endParaRPr kumimoji="0" lang="en-US" altLang="en-US" sz="2100" dirty="0">
              <a:solidFill>
                <a:srgbClr val="33CC33"/>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2A05B28-664D-4340-A6F9-33302F65E597}"/>
              </a:ext>
            </a:extLst>
          </p:cNvPr>
          <p:cNvSpPr>
            <a:spLocks noChangeArrowheads="1"/>
          </p:cNvSpPr>
          <p:nvPr/>
        </p:nvSpPr>
        <p:spPr bwMode="auto">
          <a:xfrm>
            <a:off x="647700" y="1066800"/>
            <a:ext cx="9220200" cy="3536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pPr algn="just">
              <a:lnSpc>
                <a:spcPct val="120000"/>
              </a:lnSpc>
            </a:pPr>
            <a:r>
              <a:rPr lang="vi-VN" altLang="en-US" dirty="0"/>
              <a:t> </a:t>
            </a:r>
            <a:r>
              <a:rPr lang="vi-VN" altLang="en-US" sz="2000" b="0" dirty="0">
                <a:solidFill>
                  <a:schemeClr val="tx1"/>
                </a:solidFill>
                <a:latin typeface="Arial" panose="020B0604020202020204" pitchFamily="34" charset="0"/>
                <a:cs typeface="Arial" panose="020B0604020202020204" pitchFamily="34" charset="0"/>
              </a:rPr>
              <a:t>Cáp quang có cấu tạo gồm dây dẫn trung tâm là sợi thủy tinh hoặc plastic đã được tinh chế nhằm</a:t>
            </a:r>
            <a:r>
              <a:rPr lang="en-US" altLang="en-US" sz="2000" b="0" dirty="0">
                <a:solidFill>
                  <a:schemeClr val="tx1"/>
                </a:solidFill>
                <a:latin typeface="Arial" panose="020B0604020202020204" pitchFamily="34" charset="0"/>
                <a:cs typeface="Arial" panose="020B0604020202020204" pitchFamily="34" charset="0"/>
              </a:rPr>
              <a:t> </a:t>
            </a:r>
            <a:r>
              <a:rPr lang="vi-VN" altLang="en-US" sz="2000" b="0" dirty="0">
                <a:solidFill>
                  <a:schemeClr val="tx1"/>
                </a:solidFill>
                <a:latin typeface="Arial" panose="020B0604020202020204" pitchFamily="34" charset="0"/>
                <a:cs typeface="Arial" panose="020B0604020202020204" pitchFamily="34" charset="0"/>
              </a:rPr>
              <a:t>cho phép truyền đi tối đa các tín hiệu ánh sáng. Sợi quang được tráng một lớp nhằm phản chiếu</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các</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tín</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hiệu</a:t>
            </a:r>
            <a:r>
              <a:rPr lang="en-US" altLang="en-US" sz="2000" b="0" dirty="0">
                <a:solidFill>
                  <a:schemeClr val="tx1"/>
                </a:solidFill>
                <a:latin typeface="Arial" panose="020B0604020202020204" pitchFamily="34" charset="0"/>
                <a:cs typeface="Arial" panose="020B0604020202020204" pitchFamily="34" charset="0"/>
              </a:rPr>
              <a:t>.</a:t>
            </a:r>
          </a:p>
          <a:p>
            <a:pPr algn="just">
              <a:lnSpc>
                <a:spcPct val="120000"/>
              </a:lnSpc>
            </a:pPr>
            <a:r>
              <a:rPr lang="vi-VN" altLang="en-US" sz="2000" b="0" dirty="0">
                <a:solidFill>
                  <a:schemeClr val="tx1"/>
                </a:solidFill>
                <a:latin typeface="Arial" panose="020B0604020202020204" pitchFamily="34" charset="0"/>
                <a:cs typeface="Arial" panose="020B0604020202020204" pitchFamily="34" charset="0"/>
              </a:rPr>
              <a:t>Cáp quang chỉ truyền sóng ánh sáng (không truyền tín hiệu điện) với băng thông rất cao nên</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không</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gặp</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các</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sự</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cố</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về</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nhiễu</a:t>
            </a:r>
            <a:r>
              <a:rPr lang="en-US" altLang="en-US" sz="2000" b="0" dirty="0">
                <a:solidFill>
                  <a:schemeClr val="tx1"/>
                </a:solidFill>
                <a:latin typeface="Arial" panose="020B0604020202020204" pitchFamily="34" charset="0"/>
                <a:cs typeface="Arial" panose="020B0604020202020204" pitchFamily="34" charset="0"/>
              </a:rPr>
              <a:t> hay </a:t>
            </a:r>
            <a:r>
              <a:rPr lang="en-US" altLang="en-US" sz="2000" b="0" dirty="0" err="1">
                <a:solidFill>
                  <a:schemeClr val="tx1"/>
                </a:solidFill>
                <a:latin typeface="Arial" panose="020B0604020202020204" pitchFamily="34" charset="0"/>
                <a:cs typeface="Arial" panose="020B0604020202020204" pitchFamily="34" charset="0"/>
              </a:rPr>
              <a:t>bị</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nghe</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trộm</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Cáp</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dùng</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nguồn</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sáng</a:t>
            </a:r>
            <a:r>
              <a:rPr lang="en-US" altLang="en-US" sz="2000" b="0" dirty="0">
                <a:solidFill>
                  <a:schemeClr val="tx1"/>
                </a:solidFill>
                <a:latin typeface="Arial" panose="020B0604020202020204" pitchFamily="34" charset="0"/>
                <a:cs typeface="Arial" panose="020B0604020202020204" pitchFamily="34" charset="0"/>
              </a:rPr>
              <a:t> laser, diode </a:t>
            </a:r>
            <a:r>
              <a:rPr lang="en-US" altLang="en-US" sz="2000" b="0" dirty="0" err="1">
                <a:solidFill>
                  <a:schemeClr val="tx1"/>
                </a:solidFill>
                <a:latin typeface="Arial" panose="020B0604020202020204" pitchFamily="34" charset="0"/>
                <a:cs typeface="Arial" panose="020B0604020202020204" pitchFamily="34" charset="0"/>
              </a:rPr>
              <a:t>phát</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xạ</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ánh</a:t>
            </a:r>
            <a:r>
              <a:rPr lang="en-US" altLang="en-US" sz="2000" b="0" dirty="0">
                <a:solidFill>
                  <a:schemeClr val="tx1"/>
                </a:solidFill>
                <a:latin typeface="Arial" panose="020B0604020202020204" pitchFamily="34" charset="0"/>
                <a:cs typeface="Arial" panose="020B0604020202020204" pitchFamily="34" charset="0"/>
              </a:rPr>
              <a:t> </a:t>
            </a:r>
            <a:r>
              <a:rPr lang="en-US" altLang="en-US" sz="2000" b="0" dirty="0" err="1">
                <a:solidFill>
                  <a:schemeClr val="tx1"/>
                </a:solidFill>
                <a:latin typeface="Arial" panose="020B0604020202020204" pitchFamily="34" charset="0"/>
                <a:cs typeface="Arial" panose="020B0604020202020204" pitchFamily="34" charset="0"/>
              </a:rPr>
              <a:t>sáng</a:t>
            </a:r>
            <a:r>
              <a:rPr lang="en-US" altLang="en-US" sz="2000" b="0" dirty="0">
                <a:solidFill>
                  <a:schemeClr val="tx1"/>
                </a:solidFill>
                <a:latin typeface="Arial" panose="020B0604020202020204" pitchFamily="34" charset="0"/>
                <a:cs typeface="Arial" panose="020B0604020202020204" pitchFamily="34" charset="0"/>
              </a:rPr>
              <a:t>.</a:t>
            </a:r>
          </a:p>
          <a:p>
            <a:pPr algn="just">
              <a:lnSpc>
                <a:spcPct val="120000"/>
              </a:lnSpc>
              <a:spcBef>
                <a:spcPts val="1200"/>
              </a:spcBef>
            </a:pPr>
            <a:r>
              <a:rPr lang="vi-VN" altLang="en-US" sz="2000" b="0" dirty="0">
                <a:solidFill>
                  <a:schemeClr val="tx1"/>
                </a:solidFill>
                <a:latin typeface="Arial" panose="020B0604020202020204" pitchFamily="34" charset="0"/>
                <a:cs typeface="Arial" panose="020B0604020202020204" pitchFamily="34" charset="0"/>
              </a:rPr>
              <a:t>Cáp rất bền và độ suy giảm tín hiệu rất thấp nên đoạn cáp có thể dài đến vài km. Băng thông cho</a:t>
            </a:r>
            <a:r>
              <a:rPr lang="en-US" altLang="en-US" sz="2000" b="0" dirty="0">
                <a:solidFill>
                  <a:schemeClr val="tx1"/>
                </a:solidFill>
                <a:latin typeface="Arial" panose="020B0604020202020204" pitchFamily="34" charset="0"/>
                <a:cs typeface="Arial" panose="020B0604020202020204" pitchFamily="34" charset="0"/>
              </a:rPr>
              <a:t> </a:t>
            </a:r>
            <a:r>
              <a:rPr lang="vi-VN" altLang="en-US" sz="2000" b="0" dirty="0">
                <a:solidFill>
                  <a:schemeClr val="tx1"/>
                </a:solidFill>
                <a:latin typeface="Arial" panose="020B0604020202020204" pitchFamily="34" charset="0"/>
                <a:cs typeface="Arial" panose="020B0604020202020204" pitchFamily="34" charset="0"/>
              </a:rPr>
              <a:t>phép đến 2Gbps. Nhưng cáp quang có khuyết điểm là giá thành cao và khó lắp đặt.</a:t>
            </a:r>
            <a:endParaRPr lang="en-US" altLang="en-US" sz="2000" b="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3059"/>
                                        </p:tgtEl>
                                        <p:attrNameLst>
                                          <p:attrName>style.visibility</p:attrName>
                                        </p:attrNameLst>
                                      </p:cBhvr>
                                      <p:to>
                                        <p:strVal val="visible"/>
                                      </p:to>
                                    </p:set>
                                    <p:anim calcmode="lin" valueType="num">
                                      <p:cBhvr additive="base">
                                        <p:cTn id="7" dur="500" fill="hold"/>
                                        <p:tgtEl>
                                          <p:spTgt spid="173059"/>
                                        </p:tgtEl>
                                        <p:attrNameLst>
                                          <p:attrName>ppt_x</p:attrName>
                                        </p:attrNameLst>
                                      </p:cBhvr>
                                      <p:tavLst>
                                        <p:tav tm="0">
                                          <p:val>
                                            <p:strVal val="1+#ppt_w/2"/>
                                          </p:val>
                                        </p:tav>
                                        <p:tav tm="100000">
                                          <p:val>
                                            <p:strVal val="#ppt_x"/>
                                          </p:val>
                                        </p:tav>
                                      </p:tavLst>
                                    </p:anim>
                                    <p:anim calcmode="lin" valueType="num">
                                      <p:cBhvr additive="base">
                                        <p:cTn id="8" dur="500" fill="hold"/>
                                        <p:tgtEl>
                                          <p:spTgt spid="1730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3063" name="Picture 7">
            <a:extLst>
              <a:ext uri="{FF2B5EF4-FFF2-40B4-BE49-F238E27FC236}">
                <a16:creationId xmlns:a16="http://schemas.microsoft.com/office/drawing/2014/main" id="{C9AC00CF-2B41-4EC5-B03B-6905967D8B0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t="60242" b="10170"/>
          <a:stretch>
            <a:fillRect/>
          </a:stretch>
        </p:blipFill>
        <p:spPr>
          <a:xfrm>
            <a:off x="1866900" y="533400"/>
            <a:ext cx="6629400" cy="2505075"/>
          </a:xfrm>
          <a:noFill/>
          <a:extLst>
            <a:ext uri="{909E8E84-426E-40DD-AFC4-6F175D3DCCD1}">
              <a14:hiddenFill xmlns:a14="http://schemas.microsoft.com/office/drawing/2010/main">
                <a:solidFill>
                  <a:srgbClr val="FFFFFF"/>
                </a:solidFill>
              </a14:hiddenFill>
            </a:ext>
          </a:extLst>
        </p:spPr>
      </p:pic>
      <p:pic>
        <p:nvPicPr>
          <p:cNvPr id="173065" name="Picture 9">
            <a:extLst>
              <a:ext uri="{FF2B5EF4-FFF2-40B4-BE49-F238E27FC236}">
                <a16:creationId xmlns:a16="http://schemas.microsoft.com/office/drawing/2014/main" id="{AE6360E6-485A-4031-A0B3-0837E0981D0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b="9525"/>
          <a:stretch>
            <a:fillRect/>
          </a:stretch>
        </p:blipFill>
        <p:spPr>
          <a:xfrm>
            <a:off x="1866900" y="3352800"/>
            <a:ext cx="6934200" cy="32004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73063"/>
                                        </p:tgtEl>
                                        <p:attrNameLst>
                                          <p:attrName>style.visibility</p:attrName>
                                        </p:attrNameLst>
                                      </p:cBhvr>
                                      <p:to>
                                        <p:strVal val="visible"/>
                                      </p:to>
                                    </p:set>
                                    <p:animEffect transition="in" filter="diamond(in)">
                                      <p:cBhvr>
                                        <p:cTn id="7" dur="2000"/>
                                        <p:tgtEl>
                                          <p:spTgt spid="1730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3065"/>
                                        </p:tgtEl>
                                        <p:attrNameLst>
                                          <p:attrName>style.visibility</p:attrName>
                                        </p:attrNameLst>
                                      </p:cBhvr>
                                      <p:to>
                                        <p:strVal val="visible"/>
                                      </p:to>
                                    </p:set>
                                    <p:animEffect transition="in" filter="dissolve">
                                      <p:cBhvr>
                                        <p:cTn id="12" dur="500"/>
                                        <p:tgtEl>
                                          <p:spTgt spid="173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5058" name="Picture 2">
            <a:extLst>
              <a:ext uri="{FF2B5EF4-FFF2-40B4-BE49-F238E27FC236}">
                <a16:creationId xmlns:a16="http://schemas.microsoft.com/office/drawing/2014/main" id="{AD1ED907-AB1C-4DA9-AB2E-1A6B2A99B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609600"/>
            <a:ext cx="3505200" cy="351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8" name="Rectangle 7">
            <a:extLst>
              <a:ext uri="{FF2B5EF4-FFF2-40B4-BE49-F238E27FC236}">
                <a16:creationId xmlns:a16="http://schemas.microsoft.com/office/drawing/2014/main" id="{458CE242-CA59-479F-97E7-CF3F5FCA56B5}"/>
              </a:ext>
            </a:extLst>
          </p:cNvPr>
          <p:cNvSpPr>
            <a:spLocks noChangeArrowheads="1"/>
          </p:cNvSpPr>
          <p:nvPr/>
        </p:nvSpPr>
        <p:spPr bwMode="auto">
          <a:xfrm>
            <a:off x="4533900" y="717550"/>
            <a:ext cx="54102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pPr algn="just"/>
            <a:r>
              <a:rPr lang="en-US" altLang="en-US"/>
              <a:t> </a:t>
            </a:r>
            <a:r>
              <a:rPr lang="en-US" altLang="en-US" sz="2000" i="1">
                <a:solidFill>
                  <a:srgbClr val="FFC000"/>
                </a:solidFill>
                <a:latin typeface="Arial" panose="020B0604020202020204" pitchFamily="34" charset="0"/>
                <a:cs typeface="Arial" panose="020B0604020202020204" pitchFamily="34" charset="0"/>
              </a:rPr>
              <a:t>Các loại cáp quang:</a:t>
            </a:r>
          </a:p>
          <a:p>
            <a:pPr algn="just">
              <a:lnSpc>
                <a:spcPct val="120000"/>
              </a:lnSpc>
            </a:pPr>
            <a:r>
              <a:rPr lang="vi-VN" altLang="en-US" sz="2000" b="0">
                <a:solidFill>
                  <a:schemeClr val="tx1"/>
                </a:solidFill>
                <a:latin typeface="Arial" panose="020B0604020202020204" pitchFamily="34" charset="0"/>
                <a:cs typeface="Arial" panose="020B0604020202020204" pitchFamily="34" charset="0"/>
              </a:rPr>
              <a:t>• Loại lõi 8.3 micron, lớp lót 125 micron, chế độ đơn.</a:t>
            </a:r>
          </a:p>
          <a:p>
            <a:pPr algn="just">
              <a:lnSpc>
                <a:spcPct val="120000"/>
              </a:lnSpc>
            </a:pPr>
            <a:r>
              <a:rPr lang="vi-VN" altLang="en-US" sz="2000" b="0">
                <a:solidFill>
                  <a:schemeClr val="tx1"/>
                </a:solidFill>
                <a:latin typeface="Arial" panose="020B0604020202020204" pitchFamily="34" charset="0"/>
                <a:cs typeface="Arial" panose="020B0604020202020204" pitchFamily="34" charset="0"/>
              </a:rPr>
              <a:t>• Loại lõi 62.5 micron, lớp lót 125 micron, đa chế độ.</a:t>
            </a:r>
          </a:p>
          <a:p>
            <a:pPr algn="just">
              <a:lnSpc>
                <a:spcPct val="120000"/>
              </a:lnSpc>
            </a:pPr>
            <a:r>
              <a:rPr lang="vi-VN" altLang="en-US" sz="2000" b="0">
                <a:solidFill>
                  <a:schemeClr val="tx1"/>
                </a:solidFill>
                <a:latin typeface="Arial" panose="020B0604020202020204" pitchFamily="34" charset="0"/>
                <a:cs typeface="Arial" panose="020B0604020202020204" pitchFamily="34" charset="0"/>
              </a:rPr>
              <a:t>• Loại lõi 50 micron, lớp lót 125 micron, đa chế độ.</a:t>
            </a:r>
          </a:p>
          <a:p>
            <a:pPr algn="just">
              <a:lnSpc>
                <a:spcPct val="120000"/>
              </a:lnSpc>
            </a:pPr>
            <a:r>
              <a:rPr lang="vi-VN" altLang="en-US" sz="2000" b="0">
                <a:solidFill>
                  <a:schemeClr val="tx1"/>
                </a:solidFill>
                <a:latin typeface="Arial" panose="020B0604020202020204" pitchFamily="34" charset="0"/>
                <a:cs typeface="Arial" panose="020B0604020202020204" pitchFamily="34" charset="0"/>
              </a:rPr>
              <a:t>• Loại lõi 100 micron, lớp lót 140 micron, đa chế độ</a:t>
            </a:r>
            <a:endParaRPr lang="en-US" altLang="en-US" sz="2000" b="0">
              <a:solidFill>
                <a:schemeClr val="tx1"/>
              </a:solidFill>
              <a:latin typeface="Arial" panose="020B0604020202020204" pitchFamily="34" charset="0"/>
              <a:cs typeface="Arial" panose="020B0604020202020204" pitchFamily="34" charset="0"/>
            </a:endParaRPr>
          </a:p>
        </p:txBody>
      </p:sp>
      <p:pic>
        <p:nvPicPr>
          <p:cNvPr id="45059" name="Picture 3">
            <a:extLst>
              <a:ext uri="{FF2B5EF4-FFF2-40B4-BE49-F238E27FC236}">
                <a16:creationId xmlns:a16="http://schemas.microsoft.com/office/drawing/2014/main" id="{856679FD-35DB-43B8-A424-C4577C928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4114800"/>
            <a:ext cx="342900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11" name="Rectangle 10">
            <a:extLst>
              <a:ext uri="{FF2B5EF4-FFF2-40B4-BE49-F238E27FC236}">
                <a16:creationId xmlns:a16="http://schemas.microsoft.com/office/drawing/2014/main" id="{1C0094D8-17EE-4F86-B634-67E7F2395466}"/>
              </a:ext>
            </a:extLst>
          </p:cNvPr>
          <p:cNvSpPr>
            <a:spLocks noChangeArrowheads="1"/>
          </p:cNvSpPr>
          <p:nvPr/>
        </p:nvSpPr>
        <p:spPr bwMode="auto">
          <a:xfrm>
            <a:off x="419100" y="4572000"/>
            <a:ext cx="5143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pPr algn="just"/>
            <a:r>
              <a:rPr lang="vi-VN" altLang="en-US" dirty="0"/>
              <a:t> </a:t>
            </a:r>
            <a:r>
              <a:rPr lang="vi-VN" altLang="en-US" sz="2000" i="1" dirty="0">
                <a:solidFill>
                  <a:srgbClr val="FFC000"/>
                </a:solidFill>
                <a:latin typeface="Arial" panose="020B0604020202020204" pitchFamily="34" charset="0"/>
                <a:cs typeface="Arial" panose="020B0604020202020204" pitchFamily="34" charset="0"/>
              </a:rPr>
              <a:t>Hộp đấu nối cáp quang: </a:t>
            </a:r>
            <a:r>
              <a:rPr lang="vi-VN" altLang="en-US" sz="2000" b="0" dirty="0">
                <a:solidFill>
                  <a:schemeClr val="tx1"/>
                </a:solidFill>
                <a:latin typeface="Arial" panose="020B0604020202020204" pitchFamily="34" charset="0"/>
                <a:cs typeface="Arial" panose="020B0604020202020204" pitchFamily="34" charset="0"/>
              </a:rPr>
              <a:t>do cáp quang không thể bẻ cong nên khi nối cáp quang vào các thiết bị</a:t>
            </a:r>
            <a:r>
              <a:rPr lang="en-US" altLang="en-US" sz="2000" b="0" dirty="0">
                <a:solidFill>
                  <a:schemeClr val="tx1"/>
                </a:solidFill>
                <a:latin typeface="Arial" panose="020B0604020202020204" pitchFamily="34" charset="0"/>
                <a:cs typeface="Arial" panose="020B0604020202020204" pitchFamily="34" charset="0"/>
              </a:rPr>
              <a:t> </a:t>
            </a:r>
            <a:r>
              <a:rPr lang="vi-VN" altLang="en-US" sz="2000" b="0" dirty="0">
                <a:solidFill>
                  <a:schemeClr val="tx1"/>
                </a:solidFill>
                <a:latin typeface="Arial" panose="020B0604020202020204" pitchFamily="34" charset="0"/>
                <a:cs typeface="Arial" panose="020B0604020202020204" pitchFamily="34" charset="0"/>
              </a:rPr>
              <a:t>khác chúng ta phải thông qua hộp đấu nối.</a:t>
            </a:r>
            <a:endParaRPr lang="en-US" altLang="en-US" sz="2000" b="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diamond(in)">
                                      <p:cBhvr>
                                        <p:cTn id="7" dur="2000"/>
                                        <p:tgtEl>
                                          <p:spTgt spid="45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5059"/>
                                        </p:tgtEl>
                                        <p:attrNameLst>
                                          <p:attrName>style.visibility</p:attrName>
                                        </p:attrNameLst>
                                      </p:cBhvr>
                                      <p:to>
                                        <p:strVal val="visible"/>
                                      </p:to>
                                    </p:set>
                                    <p:anim calcmode="lin" valueType="num">
                                      <p:cBhvr additive="base">
                                        <p:cTn id="17" dur="500" fill="hold"/>
                                        <p:tgtEl>
                                          <p:spTgt spid="45059"/>
                                        </p:tgtEl>
                                        <p:attrNameLst>
                                          <p:attrName>ppt_x</p:attrName>
                                        </p:attrNameLst>
                                      </p:cBhvr>
                                      <p:tavLst>
                                        <p:tav tm="0">
                                          <p:val>
                                            <p:strVal val="#ppt_x"/>
                                          </p:val>
                                        </p:tav>
                                        <p:tav tm="100000">
                                          <p:val>
                                            <p:strVal val="#ppt_x"/>
                                          </p:val>
                                        </p:tav>
                                      </p:tavLst>
                                    </p:anim>
                                    <p:anim calcmode="lin" valueType="num">
                                      <p:cBhvr additive="base">
                                        <p:cTn id="18" dur="500" fill="hold"/>
                                        <p:tgtEl>
                                          <p:spTgt spid="4505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slide(fromBottom)">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58CE242-CA59-479F-97E7-CF3F5FCA56B5}"/>
              </a:ext>
            </a:extLst>
          </p:cNvPr>
          <p:cNvSpPr>
            <a:spLocks noChangeArrowheads="1"/>
          </p:cNvSpPr>
          <p:nvPr/>
        </p:nvSpPr>
        <p:spPr bwMode="auto">
          <a:xfrm>
            <a:off x="381000" y="533400"/>
            <a:ext cx="95250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pPr lvl="0" algn="just"/>
            <a:r>
              <a:rPr kumimoji="0" lang="en-US" altLang="en-US" sz="1800" b="1" i="0" u="none" strike="noStrike" kern="1200" cap="none" spc="0" normalizeH="0" baseline="0" noProof="0" dirty="0">
                <a:ln>
                  <a:noFill/>
                </a:ln>
                <a:solidFill>
                  <a:srgbClr val="33CC33"/>
                </a:solidFill>
                <a:effectLst/>
                <a:uLnTx/>
                <a:uFillTx/>
                <a:latin typeface=".VnBlackH" panose="020B7200000000000000" pitchFamily="34" charset="0"/>
                <a:ea typeface="+mn-ea"/>
                <a:cs typeface="+mn-cs"/>
              </a:rPr>
              <a:t> </a:t>
            </a:r>
            <a:r>
              <a:rPr lang="en-US" altLang="en-US" sz="2000" i="1" dirty="0" err="1">
                <a:solidFill>
                  <a:srgbClr val="FFC000"/>
                </a:solidFill>
                <a:latin typeface="Arial" panose="020B0604020202020204" pitchFamily="34" charset="0"/>
                <a:cs typeface="Arial" panose="020B0604020202020204" pitchFamily="34" charset="0"/>
              </a:rPr>
              <a:t>Mạng</a:t>
            </a:r>
            <a:r>
              <a:rPr lang="en-US" altLang="en-US" sz="2000" i="1" dirty="0">
                <a:solidFill>
                  <a:srgbClr val="FFC000"/>
                </a:solidFill>
                <a:latin typeface="Arial" panose="020B0604020202020204" pitchFamily="34" charset="0"/>
                <a:cs typeface="Arial" panose="020B0604020202020204" pitchFamily="34" charset="0"/>
              </a:rPr>
              <a:t> </a:t>
            </a:r>
            <a:r>
              <a:rPr lang="en-US" altLang="en-US" sz="2000" i="1" dirty="0" err="1">
                <a:solidFill>
                  <a:srgbClr val="FFC000"/>
                </a:solidFill>
                <a:latin typeface="Arial" panose="020B0604020202020204" pitchFamily="34" charset="0"/>
                <a:cs typeface="Arial" panose="020B0604020202020204" pitchFamily="34" charset="0"/>
              </a:rPr>
              <a:t>không</a:t>
            </a:r>
            <a:r>
              <a:rPr lang="en-US" altLang="en-US" sz="2000" i="1" dirty="0">
                <a:solidFill>
                  <a:srgbClr val="FFC000"/>
                </a:solidFill>
                <a:latin typeface="Arial" panose="020B0604020202020204" pitchFamily="34" charset="0"/>
                <a:cs typeface="Arial" panose="020B0604020202020204" pitchFamily="34" charset="0"/>
              </a:rPr>
              <a:t> </a:t>
            </a:r>
            <a:r>
              <a:rPr lang="en-US" altLang="en-US" sz="2000" i="1" dirty="0" err="1">
                <a:solidFill>
                  <a:srgbClr val="FFC000"/>
                </a:solidFill>
                <a:latin typeface="Arial" panose="020B0604020202020204" pitchFamily="34" charset="0"/>
                <a:cs typeface="Arial" panose="020B0604020202020204" pitchFamily="34" charset="0"/>
              </a:rPr>
              <a:t>dây</a:t>
            </a:r>
            <a:r>
              <a:rPr lang="en-US" altLang="en-US" sz="2000" i="1" dirty="0">
                <a:solidFill>
                  <a:srgbClr val="FFC000"/>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(Wireless Technology): </a:t>
            </a:r>
            <a:r>
              <a:rPr lang="en-US" sz="2000" b="0" dirty="0" err="1">
                <a:solidFill>
                  <a:schemeClr val="tx1"/>
                </a:solidFill>
                <a:latin typeface="Arial" panose="020B0604020202020204" pitchFamily="34" charset="0"/>
                <a:cs typeface="Arial" panose="020B0604020202020204" pitchFamily="34" charset="0"/>
              </a:rPr>
              <a:t>các</a:t>
            </a:r>
            <a:r>
              <a:rPr lang="en-US" sz="2000" b="0" dirty="0">
                <a:solidFill>
                  <a:schemeClr val="tx1"/>
                </a:solidFill>
                <a:latin typeface="Arial" panose="020B0604020202020204" pitchFamily="34" charset="0"/>
                <a:cs typeface="Arial" panose="020B0604020202020204" pitchFamily="34" charset="0"/>
              </a:rPr>
              <a:t> </a:t>
            </a:r>
            <a:r>
              <a:rPr lang="en-US" sz="2000" b="0" dirty="0" err="1">
                <a:solidFill>
                  <a:schemeClr val="tx1"/>
                </a:solidFill>
                <a:latin typeface="Arial" panose="020B0604020202020204" pitchFamily="34" charset="0"/>
                <a:cs typeface="Arial" panose="020B0604020202020204" pitchFamily="34" charset="0"/>
              </a:rPr>
              <a:t>thiết</a:t>
            </a:r>
            <a:r>
              <a:rPr lang="en-US" sz="2000" b="0" dirty="0">
                <a:solidFill>
                  <a:schemeClr val="tx1"/>
                </a:solidFill>
                <a:latin typeface="Arial" panose="020B0604020202020204" pitchFamily="34" charset="0"/>
                <a:cs typeface="Arial" panose="020B0604020202020204" pitchFamily="34" charset="0"/>
              </a:rPr>
              <a:t> </a:t>
            </a:r>
            <a:r>
              <a:rPr lang="en-US" sz="2000" b="0" dirty="0" err="1">
                <a:solidFill>
                  <a:schemeClr val="tx1"/>
                </a:solidFill>
                <a:latin typeface="Arial" panose="020B0604020202020204" pitchFamily="34" charset="0"/>
                <a:cs typeface="Arial" panose="020B0604020202020204" pitchFamily="34" charset="0"/>
              </a:rPr>
              <a:t>bị</a:t>
            </a:r>
            <a:r>
              <a:rPr lang="en-US" sz="2000" b="0" dirty="0">
                <a:solidFill>
                  <a:schemeClr val="tx1"/>
                </a:solidFill>
                <a:latin typeface="Arial" panose="020B0604020202020204" pitchFamily="34" charset="0"/>
                <a:cs typeface="Arial" panose="020B0604020202020204" pitchFamily="34" charset="0"/>
              </a:rPr>
              <a:t> </a:t>
            </a:r>
            <a:r>
              <a:rPr lang="en-US" sz="2000" b="0" dirty="0" err="1">
                <a:solidFill>
                  <a:schemeClr val="tx1"/>
                </a:solidFill>
                <a:latin typeface="Arial" panose="020B0604020202020204" pitchFamily="34" charset="0"/>
                <a:cs typeface="Arial" panose="020B0604020202020204" pitchFamily="34" charset="0"/>
              </a:rPr>
              <a:t>trong</a:t>
            </a:r>
            <a:r>
              <a:rPr lang="en-US" sz="2000" b="0" dirty="0">
                <a:solidFill>
                  <a:schemeClr val="tx1"/>
                </a:solidFill>
                <a:latin typeface="Arial" panose="020B0604020202020204" pitchFamily="34" charset="0"/>
                <a:cs typeface="Arial" panose="020B0604020202020204" pitchFamily="34" charset="0"/>
              </a:rPr>
              <a:t> </a:t>
            </a:r>
            <a:r>
              <a:rPr lang="en-US" sz="2000" b="0" dirty="0" err="1">
                <a:solidFill>
                  <a:schemeClr val="tx1"/>
                </a:solidFill>
                <a:latin typeface="Arial" panose="020B0604020202020204" pitchFamily="34" charset="0"/>
                <a:cs typeface="Arial" panose="020B0604020202020204" pitchFamily="34" charset="0"/>
              </a:rPr>
              <a:t>hệ</a:t>
            </a:r>
            <a:r>
              <a:rPr lang="en-US" sz="2000" b="0" dirty="0">
                <a:solidFill>
                  <a:schemeClr val="tx1"/>
                </a:solidFill>
                <a:latin typeface="Arial" panose="020B0604020202020204" pitchFamily="34" charset="0"/>
                <a:cs typeface="Arial" panose="020B0604020202020204" pitchFamily="34" charset="0"/>
              </a:rPr>
              <a:t> </a:t>
            </a:r>
            <a:r>
              <a:rPr lang="en-US" sz="2000" b="0" dirty="0" err="1">
                <a:solidFill>
                  <a:schemeClr val="tx1"/>
                </a:solidFill>
                <a:latin typeface="Arial" panose="020B0604020202020204" pitchFamily="34" charset="0"/>
                <a:cs typeface="Arial" panose="020B0604020202020204" pitchFamily="34" charset="0"/>
              </a:rPr>
              <a:t>thống</a:t>
            </a:r>
            <a:r>
              <a:rPr lang="en-US" sz="2000" b="0" dirty="0">
                <a:solidFill>
                  <a:schemeClr val="tx1"/>
                </a:solidFill>
                <a:latin typeface="Arial" panose="020B0604020202020204" pitchFamily="34" charset="0"/>
                <a:cs typeface="Arial" panose="020B0604020202020204" pitchFamily="34" charset="0"/>
              </a:rPr>
              <a:t> </a:t>
            </a:r>
            <a:r>
              <a:rPr lang="en-US" sz="2000" b="0" dirty="0" err="1">
                <a:solidFill>
                  <a:schemeClr val="tx1"/>
                </a:solidFill>
                <a:latin typeface="Arial" panose="020B0604020202020204" pitchFamily="34" charset="0"/>
                <a:cs typeface="Arial" panose="020B0604020202020204" pitchFamily="34" charset="0"/>
              </a:rPr>
              <a:t>mạng</a:t>
            </a:r>
            <a:r>
              <a:rPr lang="en-US" sz="2000" b="0" dirty="0">
                <a:solidFill>
                  <a:schemeClr val="tx1"/>
                </a:solidFill>
                <a:latin typeface="Arial" panose="020B0604020202020204" pitchFamily="34" charset="0"/>
                <a:cs typeface="Arial" panose="020B0604020202020204" pitchFamily="34" charset="0"/>
              </a:rPr>
              <a:t> </a:t>
            </a:r>
            <a:r>
              <a:rPr lang="en-US" sz="2000" b="0" dirty="0" err="1">
                <a:solidFill>
                  <a:schemeClr val="tx1"/>
                </a:solidFill>
                <a:latin typeface="Arial" panose="020B0604020202020204" pitchFamily="34" charset="0"/>
                <a:cs typeface="Arial" panose="020B0604020202020204" pitchFamily="34" charset="0"/>
              </a:rPr>
              <a:t>giao</a:t>
            </a:r>
            <a:r>
              <a:rPr lang="en-US" sz="2000" b="0" dirty="0">
                <a:solidFill>
                  <a:schemeClr val="tx1"/>
                </a:solidFill>
                <a:latin typeface="Arial" panose="020B0604020202020204" pitchFamily="34" charset="0"/>
                <a:cs typeface="Arial" panose="020B0604020202020204" pitchFamily="34" charset="0"/>
              </a:rPr>
              <a:t> </a:t>
            </a:r>
            <a:r>
              <a:rPr lang="en-US" sz="2000" b="0" dirty="0" err="1">
                <a:solidFill>
                  <a:schemeClr val="tx1"/>
                </a:solidFill>
                <a:latin typeface="Arial" panose="020B0604020202020204" pitchFamily="34" charset="0"/>
                <a:cs typeface="Arial" panose="020B0604020202020204" pitchFamily="34" charset="0"/>
              </a:rPr>
              <a:t>tiếp</a:t>
            </a:r>
            <a:r>
              <a:rPr lang="en-US" sz="2000" b="0" dirty="0">
                <a:solidFill>
                  <a:schemeClr val="tx1"/>
                </a:solidFill>
                <a:latin typeface="Arial" panose="020B0604020202020204" pitchFamily="34" charset="0"/>
                <a:cs typeface="Arial" panose="020B0604020202020204" pitchFamily="34" charset="0"/>
              </a:rPr>
              <a:t> </a:t>
            </a:r>
            <a:r>
              <a:rPr lang="en-US" sz="2000" b="0" dirty="0" err="1">
                <a:solidFill>
                  <a:schemeClr val="tx1"/>
                </a:solidFill>
                <a:latin typeface="Arial" panose="020B0604020202020204" pitchFamily="34" charset="0"/>
                <a:cs typeface="Arial" panose="020B0604020202020204" pitchFamily="34" charset="0"/>
              </a:rPr>
              <a:t>với</a:t>
            </a:r>
            <a:r>
              <a:rPr lang="en-US" sz="2000" b="0" dirty="0">
                <a:solidFill>
                  <a:schemeClr val="tx1"/>
                </a:solidFill>
                <a:latin typeface="Arial" panose="020B0604020202020204" pitchFamily="34" charset="0"/>
                <a:cs typeface="Arial" panose="020B0604020202020204" pitchFamily="34" charset="0"/>
              </a:rPr>
              <a:t> </a:t>
            </a:r>
            <a:r>
              <a:rPr lang="en-US" sz="2000" b="0" dirty="0" err="1">
                <a:solidFill>
                  <a:schemeClr val="tx1"/>
                </a:solidFill>
                <a:latin typeface="Arial" panose="020B0604020202020204" pitchFamily="34" charset="0"/>
                <a:cs typeface="Arial" panose="020B0604020202020204" pitchFamily="34" charset="0"/>
              </a:rPr>
              <a:t>nhau</a:t>
            </a:r>
            <a:r>
              <a:rPr lang="en-US" sz="2000" b="0" dirty="0">
                <a:solidFill>
                  <a:schemeClr val="tx1"/>
                </a:solidFill>
                <a:latin typeface="Arial" panose="020B0604020202020204" pitchFamily="34" charset="0"/>
                <a:cs typeface="Arial" panose="020B0604020202020204" pitchFamily="34" charset="0"/>
              </a:rPr>
              <a:t> qua </a:t>
            </a:r>
            <a:r>
              <a:rPr lang="en-US" sz="2000" b="0" i="1" dirty="0" err="1">
                <a:solidFill>
                  <a:schemeClr val="tx1"/>
                </a:solidFill>
                <a:latin typeface="Arial" panose="020B0604020202020204" pitchFamily="34" charset="0"/>
                <a:cs typeface="Arial" panose="020B0604020202020204" pitchFamily="34" charset="0"/>
              </a:rPr>
              <a:t>sóng</a:t>
            </a:r>
            <a:r>
              <a:rPr lang="en-US" sz="2000" b="0" i="1" dirty="0">
                <a:solidFill>
                  <a:schemeClr val="tx1"/>
                </a:solidFill>
                <a:latin typeface="Arial" panose="020B0604020202020204" pitchFamily="34" charset="0"/>
                <a:cs typeface="Arial" panose="020B0604020202020204" pitchFamily="34" charset="0"/>
              </a:rPr>
              <a:t> Radio</a:t>
            </a:r>
            <a:r>
              <a:rPr lang="en-US" sz="2000" b="0" dirty="0">
                <a:solidFill>
                  <a:schemeClr val="tx1"/>
                </a:solidFill>
                <a:latin typeface="Arial" panose="020B0604020202020204" pitchFamily="34" charset="0"/>
                <a:cs typeface="Arial" panose="020B0604020202020204" pitchFamily="34" charset="0"/>
              </a:rPr>
              <a:t>, </a:t>
            </a:r>
            <a:r>
              <a:rPr lang="en-US" sz="2000" b="0" dirty="0" err="1">
                <a:solidFill>
                  <a:schemeClr val="tx1"/>
                </a:solidFill>
                <a:latin typeface="Arial" panose="020B0604020202020204" pitchFamily="34" charset="0"/>
                <a:cs typeface="Arial" panose="020B0604020202020204" pitchFamily="34" charset="0"/>
              </a:rPr>
              <a:t>nguyên</a:t>
            </a:r>
            <a:r>
              <a:rPr lang="en-US" sz="2000" b="0" dirty="0">
                <a:solidFill>
                  <a:schemeClr val="tx1"/>
                </a:solidFill>
                <a:latin typeface="Arial" panose="020B0604020202020204" pitchFamily="34" charset="0"/>
                <a:cs typeface="Arial" panose="020B0604020202020204" pitchFamily="34" charset="0"/>
              </a:rPr>
              <a:t> </a:t>
            </a:r>
            <a:r>
              <a:rPr lang="en-US" sz="2000" b="0" dirty="0" err="1">
                <a:solidFill>
                  <a:schemeClr val="tx1"/>
                </a:solidFill>
                <a:latin typeface="Arial" panose="020B0604020202020204" pitchFamily="34" charset="0"/>
                <a:cs typeface="Arial" panose="020B0604020202020204" pitchFamily="34" charset="0"/>
              </a:rPr>
              <a:t>lý</a:t>
            </a:r>
            <a:r>
              <a:rPr lang="en-US" sz="2000" b="0" dirty="0">
                <a:solidFill>
                  <a:schemeClr val="tx1"/>
                </a:solidFill>
                <a:latin typeface="Arial" panose="020B0604020202020204" pitchFamily="34" charset="0"/>
                <a:cs typeface="Arial" panose="020B0604020202020204" pitchFamily="34" charset="0"/>
              </a:rPr>
              <a:t> </a:t>
            </a:r>
            <a:r>
              <a:rPr lang="en-US" sz="2000" b="0" dirty="0" err="1">
                <a:solidFill>
                  <a:schemeClr val="tx1"/>
                </a:solidFill>
                <a:latin typeface="Arial" panose="020B0604020202020204" pitchFamily="34" charset="0"/>
                <a:cs typeface="Arial" panose="020B0604020202020204" pitchFamily="34" charset="0"/>
              </a:rPr>
              <a:t>hoạt</a:t>
            </a:r>
            <a:r>
              <a:rPr lang="en-US" sz="2000" b="0" dirty="0">
                <a:solidFill>
                  <a:schemeClr val="tx1"/>
                </a:solidFill>
                <a:latin typeface="Arial" panose="020B0604020202020204" pitchFamily="34" charset="0"/>
                <a:cs typeface="Arial" panose="020B0604020202020204" pitchFamily="34" charset="0"/>
              </a:rPr>
              <a:t> </a:t>
            </a:r>
            <a:r>
              <a:rPr lang="en-US" sz="2000" b="0" dirty="0" err="1">
                <a:solidFill>
                  <a:schemeClr val="tx1"/>
                </a:solidFill>
                <a:latin typeface="Arial" panose="020B0604020202020204" pitchFamily="34" charset="0"/>
                <a:cs typeface="Arial" panose="020B0604020202020204" pitchFamily="34" charset="0"/>
              </a:rPr>
              <a:t>động</a:t>
            </a:r>
            <a:r>
              <a:rPr lang="en-US" sz="2000" b="0" dirty="0">
                <a:solidFill>
                  <a:schemeClr val="tx1"/>
                </a:solidFill>
                <a:latin typeface="Arial" panose="020B0604020202020204" pitchFamily="34" charset="0"/>
                <a:cs typeface="Arial" panose="020B0604020202020204" pitchFamily="34" charset="0"/>
              </a:rPr>
              <a:t> </a:t>
            </a:r>
            <a:r>
              <a:rPr lang="en-US" sz="2000" b="0" dirty="0" err="1">
                <a:solidFill>
                  <a:schemeClr val="tx1"/>
                </a:solidFill>
                <a:latin typeface="Arial" panose="020B0604020202020204" pitchFamily="34" charset="0"/>
                <a:cs typeface="Arial" panose="020B0604020202020204" pitchFamily="34" charset="0"/>
              </a:rPr>
              <a:t>là</a:t>
            </a:r>
            <a:r>
              <a:rPr lang="en-US" sz="2000" b="0" dirty="0">
                <a:solidFill>
                  <a:schemeClr val="tx1"/>
                </a:solidFill>
                <a:latin typeface="Arial" panose="020B0604020202020204" pitchFamily="34" charset="0"/>
                <a:cs typeface="Arial" panose="020B0604020202020204" pitchFamily="34" charset="0"/>
              </a:rPr>
              <a:t> d</a:t>
            </a:r>
            <a:r>
              <a:rPr lang="vi-VN" sz="2000" b="0" dirty="0">
                <a:solidFill>
                  <a:schemeClr val="tx1"/>
                </a:solidFill>
                <a:latin typeface="Arial" panose="020B0604020202020204" pitchFamily="34" charset="0"/>
                <a:cs typeface="Arial" panose="020B0604020202020204" pitchFamily="34" charset="0"/>
              </a:rPr>
              <a:t>ữ liệu truyền được chồng lên trên sóng mang vô tuyến để nó được nhận lại đúng ở máy thu. </a:t>
            </a:r>
            <a:endParaRPr lang="en-US" sz="2000" b="0" dirty="0">
              <a:solidFill>
                <a:schemeClr val="tx1"/>
              </a:solidFill>
              <a:latin typeface="Arial" panose="020B0604020202020204" pitchFamily="34" charset="0"/>
              <a:cs typeface="Arial" panose="020B0604020202020204" pitchFamily="34" charset="0"/>
            </a:endParaRPr>
          </a:p>
          <a:p>
            <a:pPr lvl="0" algn="just"/>
            <a:r>
              <a:rPr lang="en-US" sz="2000" b="0" i="1" dirty="0" err="1">
                <a:solidFill>
                  <a:srgbClr val="66FFFF"/>
                </a:solidFill>
                <a:latin typeface="Arial" panose="020B0604020202020204" pitchFamily="34" charset="0"/>
                <a:cs typeface="Arial" panose="020B0604020202020204" pitchFamily="34" charset="0"/>
              </a:rPr>
              <a:t>Ưu</a:t>
            </a:r>
            <a:r>
              <a:rPr lang="en-US" sz="2000" b="0" i="1" dirty="0">
                <a:solidFill>
                  <a:srgbClr val="66FFFF"/>
                </a:solidFill>
                <a:latin typeface="Arial" panose="020B0604020202020204" pitchFamily="34" charset="0"/>
                <a:cs typeface="Arial" panose="020B0604020202020204" pitchFamily="34" charset="0"/>
              </a:rPr>
              <a:t> </a:t>
            </a:r>
            <a:r>
              <a:rPr lang="en-US" sz="2000" b="0" i="1" dirty="0" err="1">
                <a:solidFill>
                  <a:srgbClr val="66FFFF"/>
                </a:solidFill>
                <a:latin typeface="Arial" panose="020B0604020202020204" pitchFamily="34" charset="0"/>
                <a:cs typeface="Arial" panose="020B0604020202020204" pitchFamily="34" charset="0"/>
              </a:rPr>
              <a:t>điểm</a:t>
            </a:r>
            <a:endParaRPr lang="en-US" sz="2000" b="0" i="1" dirty="0">
              <a:solidFill>
                <a:srgbClr val="66FFFF"/>
              </a:solidFill>
              <a:latin typeface="Arial" panose="020B0604020202020204" pitchFamily="34" charset="0"/>
              <a:cs typeface="Arial" panose="020B0604020202020204" pitchFamily="34" charset="0"/>
            </a:endParaRPr>
          </a:p>
          <a:p>
            <a:pPr algn="l"/>
            <a:r>
              <a:rPr lang="vi-VN" sz="2000" b="0" i="1" dirty="0">
                <a:solidFill>
                  <a:schemeClr val="tx1"/>
                </a:solidFill>
                <a:latin typeface="Arial" panose="020B0604020202020204" pitchFamily="34" charset="0"/>
                <a:cs typeface="Arial" panose="020B0604020202020204" pitchFamily="34" charset="0"/>
              </a:rPr>
              <a:t> </a:t>
            </a:r>
            <a:r>
              <a:rPr lang="vi-VN" sz="2000" dirty="0">
                <a:solidFill>
                  <a:schemeClr val="tx1"/>
                </a:solidFill>
                <a:latin typeface="Arial" panose="020B0604020202020204" pitchFamily="34" charset="0"/>
                <a:cs typeface="Arial" panose="020B0604020202020204" pitchFamily="34" charset="0"/>
              </a:rPr>
              <a:t>+</a:t>
            </a:r>
            <a:r>
              <a:rPr lang="vi-VN" sz="2000" b="0" dirty="0">
                <a:solidFill>
                  <a:schemeClr val="tx1"/>
                </a:solidFill>
                <a:latin typeface="Arial" panose="020B0604020202020204" pitchFamily="34" charset="0"/>
                <a:cs typeface="Arial" panose="020B0604020202020204" pitchFamily="34" charset="0"/>
              </a:rPr>
              <a:t> Khả năng lưu động cải thiện hiệu suất và dịch vụ</a:t>
            </a:r>
            <a:endParaRPr lang="en-US" sz="2000" b="0" dirty="0">
              <a:solidFill>
                <a:schemeClr val="tx1"/>
              </a:solidFill>
              <a:latin typeface="Arial" panose="020B0604020202020204" pitchFamily="34" charset="0"/>
              <a:cs typeface="Arial" panose="020B0604020202020204" pitchFamily="34" charset="0"/>
            </a:endParaRPr>
          </a:p>
          <a:p>
            <a:pPr algn="l"/>
            <a:r>
              <a:rPr lang="vi-VN" sz="2000" b="0" dirty="0">
                <a:solidFill>
                  <a:schemeClr val="tx1"/>
                </a:solidFill>
                <a:latin typeface="Arial" panose="020B0604020202020204" pitchFamily="34" charset="0"/>
                <a:cs typeface="Arial" panose="020B0604020202020204" pitchFamily="34" charset="0"/>
              </a:rPr>
              <a:t> </a:t>
            </a:r>
            <a:r>
              <a:rPr lang="vi-VN" sz="2000" dirty="0">
                <a:solidFill>
                  <a:schemeClr val="tx1"/>
                </a:solidFill>
                <a:latin typeface="Arial" panose="020B0604020202020204" pitchFamily="34" charset="0"/>
                <a:cs typeface="Arial" panose="020B0604020202020204" pitchFamily="34" charset="0"/>
              </a:rPr>
              <a:t>+</a:t>
            </a:r>
            <a:r>
              <a:rPr lang="vi-VN" sz="2000" b="0" dirty="0">
                <a:solidFill>
                  <a:schemeClr val="tx1"/>
                </a:solidFill>
                <a:latin typeface="Arial" panose="020B0604020202020204" pitchFamily="34" charset="0"/>
                <a:cs typeface="Arial" panose="020B0604020202020204" pitchFamily="34" charset="0"/>
              </a:rPr>
              <a:t> Đơn giả</a:t>
            </a:r>
            <a:r>
              <a:rPr lang="en-US" sz="2000" b="0" dirty="0">
                <a:solidFill>
                  <a:schemeClr val="tx1"/>
                </a:solidFill>
                <a:latin typeface="Arial" panose="020B0604020202020204" pitchFamily="34" charset="0"/>
                <a:cs typeface="Arial" panose="020B0604020202020204" pitchFamily="34" charset="0"/>
              </a:rPr>
              <a:t>n,</a:t>
            </a:r>
            <a:r>
              <a:rPr lang="vi-VN" sz="2000" b="0" dirty="0">
                <a:solidFill>
                  <a:schemeClr val="tx1"/>
                </a:solidFill>
                <a:latin typeface="Arial" panose="020B0604020202020204" pitchFamily="34" charset="0"/>
                <a:cs typeface="Arial" panose="020B0604020202020204" pitchFamily="34" charset="0"/>
              </a:rPr>
              <a:t> tốc độ nhanh </a:t>
            </a:r>
            <a:r>
              <a:rPr lang="en-US" sz="2000" b="0" dirty="0" err="1">
                <a:solidFill>
                  <a:schemeClr val="tx1"/>
                </a:solidFill>
                <a:latin typeface="Arial" panose="020B0604020202020204" pitchFamily="34" charset="0"/>
                <a:cs typeface="Arial" panose="020B0604020202020204" pitchFamily="34" charset="0"/>
              </a:rPr>
              <a:t>và</a:t>
            </a:r>
            <a:r>
              <a:rPr lang="en-US" sz="2000" b="0" dirty="0">
                <a:solidFill>
                  <a:schemeClr val="tx1"/>
                </a:solidFill>
                <a:latin typeface="Arial" panose="020B0604020202020204" pitchFamily="34" charset="0"/>
                <a:cs typeface="Arial" panose="020B0604020202020204" pitchFamily="34" charset="0"/>
              </a:rPr>
              <a:t> </a:t>
            </a:r>
            <a:r>
              <a:rPr lang="en-US" sz="2000" b="0" dirty="0" err="1">
                <a:solidFill>
                  <a:schemeClr val="tx1"/>
                </a:solidFill>
                <a:latin typeface="Arial" panose="020B0604020202020204" pitchFamily="34" charset="0"/>
                <a:cs typeface="Arial" panose="020B0604020202020204" pitchFamily="34" charset="0"/>
              </a:rPr>
              <a:t>linh</a:t>
            </a:r>
            <a:r>
              <a:rPr lang="en-US" sz="2000" b="0" dirty="0">
                <a:solidFill>
                  <a:schemeClr val="tx1"/>
                </a:solidFill>
                <a:latin typeface="Arial" panose="020B0604020202020204" pitchFamily="34" charset="0"/>
                <a:cs typeface="Arial" panose="020B0604020202020204" pitchFamily="34" charset="0"/>
              </a:rPr>
              <a:t> </a:t>
            </a:r>
            <a:r>
              <a:rPr lang="en-US" sz="2000" b="0" dirty="0" err="1">
                <a:solidFill>
                  <a:schemeClr val="tx1"/>
                </a:solidFill>
                <a:latin typeface="Arial" panose="020B0604020202020204" pitchFamily="34" charset="0"/>
                <a:cs typeface="Arial" panose="020B0604020202020204" pitchFamily="34" charset="0"/>
              </a:rPr>
              <a:t>hoạt</a:t>
            </a:r>
            <a:r>
              <a:rPr lang="en-US" sz="2000" b="0" dirty="0">
                <a:solidFill>
                  <a:schemeClr val="tx1"/>
                </a:solidFill>
                <a:latin typeface="Arial" panose="020B0604020202020204" pitchFamily="34" charset="0"/>
                <a:cs typeface="Arial" panose="020B0604020202020204" pitchFamily="34" charset="0"/>
              </a:rPr>
              <a:t> </a:t>
            </a:r>
            <a:r>
              <a:rPr lang="vi-VN" sz="2000" b="0" dirty="0">
                <a:solidFill>
                  <a:schemeClr val="tx1"/>
                </a:solidFill>
                <a:latin typeface="Arial" panose="020B0604020202020204" pitchFamily="34" charset="0"/>
                <a:cs typeface="Arial" panose="020B0604020202020204" pitchFamily="34" charset="0"/>
              </a:rPr>
              <a:t>trong cài đặt</a:t>
            </a:r>
            <a:r>
              <a:rPr lang="en-US" sz="2000" b="0" dirty="0">
                <a:solidFill>
                  <a:schemeClr val="tx1"/>
                </a:solidFill>
                <a:latin typeface="Arial" panose="020B0604020202020204" pitchFamily="34" charset="0"/>
                <a:cs typeface="Arial" panose="020B0604020202020204" pitchFamily="34" charset="0"/>
              </a:rPr>
              <a:t>.</a:t>
            </a:r>
            <a:endParaRPr lang="vi-VN" sz="2000" b="0" dirty="0">
              <a:solidFill>
                <a:schemeClr val="tx1"/>
              </a:solidFill>
              <a:latin typeface="Arial" panose="020B0604020202020204" pitchFamily="34" charset="0"/>
              <a:cs typeface="Arial" panose="020B0604020202020204" pitchFamily="34" charset="0"/>
            </a:endParaRPr>
          </a:p>
          <a:p>
            <a:pPr algn="l"/>
            <a:r>
              <a:rPr lang="vi-VN" sz="2000" b="0" dirty="0">
                <a:solidFill>
                  <a:schemeClr val="tx1"/>
                </a:solidFill>
                <a:latin typeface="Arial" panose="020B0604020202020204" pitchFamily="34" charset="0"/>
                <a:cs typeface="Arial" panose="020B0604020202020204" pitchFamily="34" charset="0"/>
              </a:rPr>
              <a:t> </a:t>
            </a:r>
            <a:r>
              <a:rPr lang="vi-VN" sz="2000" dirty="0">
                <a:solidFill>
                  <a:schemeClr val="tx1"/>
                </a:solidFill>
                <a:latin typeface="Arial" panose="020B0604020202020204" pitchFamily="34" charset="0"/>
                <a:cs typeface="Arial" panose="020B0604020202020204" pitchFamily="34" charset="0"/>
              </a:rPr>
              <a:t>+</a:t>
            </a:r>
            <a:r>
              <a:rPr lang="vi-VN" sz="2000" b="0" dirty="0">
                <a:solidFill>
                  <a:schemeClr val="tx1"/>
                </a:solidFill>
                <a:latin typeface="Arial" panose="020B0604020202020204" pitchFamily="34" charset="0"/>
                <a:cs typeface="Arial" panose="020B0604020202020204" pitchFamily="34" charset="0"/>
              </a:rPr>
              <a:t> Giảm bớt giá thành sở hữu</a:t>
            </a:r>
            <a:r>
              <a:rPr lang="en-US" sz="2000" b="0" dirty="0">
                <a:solidFill>
                  <a:schemeClr val="tx1"/>
                </a:solidFill>
                <a:latin typeface="Arial" panose="020B0604020202020204" pitchFamily="34" charset="0"/>
                <a:cs typeface="Arial" panose="020B0604020202020204" pitchFamily="34" charset="0"/>
              </a:rPr>
              <a:t>.</a:t>
            </a:r>
            <a:endParaRPr lang="vi-VN" sz="2000" b="0" dirty="0">
              <a:solidFill>
                <a:schemeClr val="tx1"/>
              </a:solidFill>
              <a:latin typeface="Arial" panose="020B0604020202020204" pitchFamily="34" charset="0"/>
              <a:cs typeface="Arial" panose="020B0604020202020204" pitchFamily="34" charset="0"/>
            </a:endParaRPr>
          </a:p>
          <a:p>
            <a:pPr algn="l"/>
            <a:r>
              <a:rPr lang="vi-VN" sz="2000" b="0" dirty="0">
                <a:solidFill>
                  <a:schemeClr val="tx1"/>
                </a:solidFill>
                <a:latin typeface="Arial" panose="020B0604020202020204" pitchFamily="34" charset="0"/>
                <a:cs typeface="Arial" panose="020B0604020202020204" pitchFamily="34" charset="0"/>
              </a:rPr>
              <a:t> </a:t>
            </a:r>
            <a:r>
              <a:rPr lang="vi-VN" sz="2000" dirty="0">
                <a:solidFill>
                  <a:schemeClr val="tx1"/>
                </a:solidFill>
                <a:latin typeface="Arial" panose="020B0604020202020204" pitchFamily="34" charset="0"/>
                <a:cs typeface="Arial" panose="020B0604020202020204" pitchFamily="34" charset="0"/>
              </a:rPr>
              <a:t>+</a:t>
            </a:r>
            <a:r>
              <a:rPr lang="vi-VN" sz="2000" b="0" dirty="0">
                <a:solidFill>
                  <a:schemeClr val="tx1"/>
                </a:solidFill>
                <a:latin typeface="Arial" panose="020B0604020202020204" pitchFamily="34" charset="0"/>
                <a:cs typeface="Arial" panose="020B0604020202020204" pitchFamily="34" charset="0"/>
              </a:rPr>
              <a:t> Tính </a:t>
            </a:r>
            <a:r>
              <a:rPr lang="en-US" sz="2000" b="0" dirty="0" err="1">
                <a:solidFill>
                  <a:schemeClr val="tx1"/>
                </a:solidFill>
                <a:latin typeface="Arial" panose="020B0604020202020204" pitchFamily="34" charset="0"/>
                <a:cs typeface="Arial" panose="020B0604020202020204" pitchFamily="34" charset="0"/>
              </a:rPr>
              <a:t>tùy</a:t>
            </a:r>
            <a:r>
              <a:rPr lang="en-US" sz="2000" b="0" dirty="0">
                <a:solidFill>
                  <a:schemeClr val="tx1"/>
                </a:solidFill>
                <a:latin typeface="Arial" panose="020B0604020202020204" pitchFamily="34" charset="0"/>
                <a:cs typeface="Arial" panose="020B0604020202020204" pitchFamily="34" charset="0"/>
              </a:rPr>
              <a:t> </a:t>
            </a:r>
            <a:r>
              <a:rPr lang="en-US" sz="2000" b="0" dirty="0" err="1">
                <a:solidFill>
                  <a:schemeClr val="tx1"/>
                </a:solidFill>
                <a:latin typeface="Arial" panose="020B0604020202020204" pitchFamily="34" charset="0"/>
                <a:cs typeface="Arial" panose="020B0604020202020204" pitchFamily="34" charset="0"/>
              </a:rPr>
              <a:t>biến</a:t>
            </a:r>
            <a:r>
              <a:rPr lang="en-US" sz="2000" b="0" dirty="0">
                <a:solidFill>
                  <a:schemeClr val="tx1"/>
                </a:solidFill>
                <a:latin typeface="Arial" panose="020B0604020202020204" pitchFamily="34" charset="0"/>
                <a:cs typeface="Arial" panose="020B0604020202020204" pitchFamily="34" charset="0"/>
              </a:rPr>
              <a:t> </a:t>
            </a:r>
            <a:r>
              <a:rPr lang="en-US" sz="2000" b="0" dirty="0" err="1">
                <a:solidFill>
                  <a:schemeClr val="tx1"/>
                </a:solidFill>
                <a:latin typeface="Arial" panose="020B0604020202020204" pitchFamily="34" charset="0"/>
                <a:cs typeface="Arial" panose="020B0604020202020204" pitchFamily="34" charset="0"/>
              </a:rPr>
              <a:t>trong</a:t>
            </a:r>
            <a:r>
              <a:rPr lang="en-US" sz="2000" b="0" dirty="0">
                <a:solidFill>
                  <a:schemeClr val="tx1"/>
                </a:solidFill>
                <a:latin typeface="Arial" panose="020B0604020202020204" pitchFamily="34" charset="0"/>
                <a:cs typeface="Arial" panose="020B0604020202020204" pitchFamily="34" charset="0"/>
              </a:rPr>
              <a:t> topo </a:t>
            </a:r>
            <a:r>
              <a:rPr lang="en-US" sz="2000" b="0" dirty="0" err="1">
                <a:solidFill>
                  <a:schemeClr val="tx1"/>
                </a:solidFill>
                <a:latin typeface="Arial" panose="020B0604020202020204" pitchFamily="34" charset="0"/>
                <a:cs typeface="Arial" panose="020B0604020202020204" pitchFamily="34" charset="0"/>
              </a:rPr>
              <a:t>mạng</a:t>
            </a:r>
            <a:endParaRPr lang="vi-VN" sz="2000" b="0" dirty="0">
              <a:solidFill>
                <a:schemeClr val="tx1"/>
              </a:solidFill>
              <a:latin typeface="Arial" panose="020B0604020202020204" pitchFamily="34" charset="0"/>
              <a:cs typeface="Arial" panose="020B0604020202020204" pitchFamily="34" charset="0"/>
            </a:endParaRPr>
          </a:p>
          <a:p>
            <a:pPr lvl="0" algn="just"/>
            <a:r>
              <a:rPr lang="en-US" sz="2000" b="0" i="1" dirty="0" err="1">
                <a:solidFill>
                  <a:srgbClr val="66FFFF"/>
                </a:solidFill>
                <a:latin typeface="Arial" panose="020B0604020202020204" pitchFamily="34" charset="0"/>
                <a:cs typeface="Arial" panose="020B0604020202020204" pitchFamily="34" charset="0"/>
              </a:rPr>
              <a:t>Nhược</a:t>
            </a:r>
            <a:r>
              <a:rPr lang="en-US" sz="2000" b="0" i="1" dirty="0">
                <a:solidFill>
                  <a:srgbClr val="66FFFF"/>
                </a:solidFill>
                <a:latin typeface="Arial" panose="020B0604020202020204" pitchFamily="34" charset="0"/>
                <a:cs typeface="Arial" panose="020B0604020202020204" pitchFamily="34" charset="0"/>
              </a:rPr>
              <a:t> </a:t>
            </a:r>
            <a:r>
              <a:rPr lang="en-US" sz="2000" b="0" i="1" dirty="0" err="1">
                <a:solidFill>
                  <a:srgbClr val="66FFFF"/>
                </a:solidFill>
                <a:latin typeface="Arial" panose="020B0604020202020204" pitchFamily="34" charset="0"/>
                <a:cs typeface="Arial" panose="020B0604020202020204" pitchFamily="34" charset="0"/>
              </a:rPr>
              <a:t>điểm</a:t>
            </a:r>
            <a:endParaRPr lang="en-US" sz="2000" b="0" i="1" dirty="0">
              <a:solidFill>
                <a:srgbClr val="66FFFF"/>
              </a:solidFill>
              <a:latin typeface="Arial" panose="020B0604020202020204" pitchFamily="34" charset="0"/>
              <a:cs typeface="Arial" panose="020B0604020202020204" pitchFamily="34" charset="0"/>
            </a:endParaRPr>
          </a:p>
          <a:p>
            <a:pPr algn="l"/>
            <a:r>
              <a:rPr lang="vi-VN" sz="2000" b="0" i="1" dirty="0"/>
              <a:t>  </a:t>
            </a:r>
            <a:r>
              <a:rPr lang="vi-VN" sz="2000" b="0" dirty="0">
                <a:solidFill>
                  <a:schemeClr val="tx1"/>
                </a:solidFill>
                <a:latin typeface="Arial" panose="020B0604020202020204" pitchFamily="34" charset="0"/>
                <a:cs typeface="Arial" panose="020B0604020202020204" pitchFamily="34" charset="0"/>
              </a:rPr>
              <a:t>- Bảo mật: Môi trường kết nối không dây là không khí nên khả năng bị tấn công của người dùng là rất cao.</a:t>
            </a:r>
          </a:p>
          <a:p>
            <a:pPr algn="just"/>
            <a:r>
              <a:rPr lang="vi-VN" sz="2000" b="0" dirty="0">
                <a:solidFill>
                  <a:schemeClr val="tx1"/>
                </a:solidFill>
                <a:latin typeface="Arial" panose="020B0604020202020204" pitchFamily="34" charset="0"/>
                <a:cs typeface="Arial" panose="020B0604020202020204" pitchFamily="34" charset="0"/>
              </a:rPr>
              <a:t> - Phạm vi</a:t>
            </a:r>
            <a:r>
              <a:rPr lang="en-US" sz="2000" b="0" dirty="0">
                <a:solidFill>
                  <a:schemeClr val="tx1"/>
                </a:solidFill>
                <a:latin typeface="Arial" panose="020B0604020202020204" pitchFamily="34" charset="0"/>
                <a:cs typeface="Arial" panose="020B0604020202020204" pitchFamily="34" charset="0"/>
              </a:rPr>
              <a:t> </a:t>
            </a:r>
            <a:r>
              <a:rPr lang="en-US" sz="2000" b="0" dirty="0" err="1">
                <a:solidFill>
                  <a:schemeClr val="tx1"/>
                </a:solidFill>
                <a:latin typeface="Arial" panose="020B0604020202020204" pitchFamily="34" charset="0"/>
                <a:cs typeface="Arial" panose="020B0604020202020204" pitchFamily="34" charset="0"/>
              </a:rPr>
              <a:t>hoạt</a:t>
            </a:r>
            <a:r>
              <a:rPr lang="en-US" sz="2000" b="0" dirty="0">
                <a:solidFill>
                  <a:schemeClr val="tx1"/>
                </a:solidFill>
                <a:latin typeface="Arial" panose="020B0604020202020204" pitchFamily="34" charset="0"/>
                <a:cs typeface="Arial" panose="020B0604020202020204" pitchFamily="34" charset="0"/>
              </a:rPr>
              <a:t> </a:t>
            </a:r>
            <a:r>
              <a:rPr lang="en-US" sz="2000" b="0" dirty="0" err="1">
                <a:solidFill>
                  <a:schemeClr val="tx1"/>
                </a:solidFill>
                <a:latin typeface="Arial" panose="020B0604020202020204" pitchFamily="34" charset="0"/>
                <a:cs typeface="Arial" panose="020B0604020202020204" pitchFamily="34" charset="0"/>
              </a:rPr>
              <a:t>động</a:t>
            </a:r>
            <a:r>
              <a:rPr lang="en-US" sz="2000" b="0" dirty="0">
                <a:solidFill>
                  <a:schemeClr val="tx1"/>
                </a:solidFill>
                <a:latin typeface="Arial" panose="020B0604020202020204" pitchFamily="34" charset="0"/>
                <a:cs typeface="Arial" panose="020B0604020202020204" pitchFamily="34" charset="0"/>
              </a:rPr>
              <a:t> </a:t>
            </a:r>
            <a:r>
              <a:rPr lang="en-US" sz="2000" b="0" dirty="0" err="1">
                <a:solidFill>
                  <a:schemeClr val="tx1"/>
                </a:solidFill>
                <a:latin typeface="Arial" panose="020B0604020202020204" pitchFamily="34" charset="0"/>
                <a:cs typeface="Arial" panose="020B0604020202020204" pitchFamily="34" charset="0"/>
              </a:rPr>
              <a:t>hẹp</a:t>
            </a:r>
            <a:r>
              <a:rPr lang="en-US" sz="2000" b="0" dirty="0">
                <a:solidFill>
                  <a:schemeClr val="tx1"/>
                </a:solidFill>
                <a:latin typeface="Arial" panose="020B0604020202020204" pitchFamily="34" charset="0"/>
                <a:cs typeface="Arial" panose="020B0604020202020204" pitchFamily="34" charset="0"/>
              </a:rPr>
              <a:t> </a:t>
            </a:r>
            <a:r>
              <a:rPr lang="vi-VN" sz="2000" b="0" dirty="0">
                <a:solidFill>
                  <a:schemeClr val="tx1"/>
                </a:solidFill>
                <a:latin typeface="Arial" panose="020B0604020202020204" pitchFamily="34" charset="0"/>
                <a:cs typeface="Arial" panose="020B0604020202020204" pitchFamily="34" charset="0"/>
              </a:rPr>
              <a:t>với các thiết bị chuẩn thì có thể hoạt động tốt trong phạm vi </a:t>
            </a:r>
            <a:r>
              <a:rPr lang="en-US" sz="2000" b="0" dirty="0" err="1">
                <a:solidFill>
                  <a:schemeClr val="tx1"/>
                </a:solidFill>
                <a:latin typeface="Arial" panose="020B0604020202020204" pitchFamily="34" charset="0"/>
                <a:cs typeface="Arial" panose="020B0604020202020204" pitchFamily="34" charset="0"/>
              </a:rPr>
              <a:t>bán</a:t>
            </a:r>
            <a:r>
              <a:rPr lang="en-US" sz="2000" b="0" dirty="0">
                <a:solidFill>
                  <a:schemeClr val="tx1"/>
                </a:solidFill>
                <a:latin typeface="Arial" panose="020B0604020202020204" pitchFamily="34" charset="0"/>
                <a:cs typeface="Arial" panose="020B0604020202020204" pitchFamily="34" charset="0"/>
              </a:rPr>
              <a:t> </a:t>
            </a:r>
            <a:r>
              <a:rPr lang="en-US" sz="2000" b="0" dirty="0" err="1">
                <a:solidFill>
                  <a:schemeClr val="tx1"/>
                </a:solidFill>
                <a:latin typeface="Arial" panose="020B0604020202020204" pitchFamily="34" charset="0"/>
                <a:cs typeface="Arial" panose="020B0604020202020204" pitchFamily="34" charset="0"/>
              </a:rPr>
              <a:t>kính</a:t>
            </a:r>
            <a:r>
              <a:rPr lang="en-US" sz="2000" b="0" dirty="0">
                <a:solidFill>
                  <a:schemeClr val="tx1"/>
                </a:solidFill>
                <a:latin typeface="Arial" panose="020B0604020202020204" pitchFamily="34" charset="0"/>
                <a:cs typeface="Arial" panose="020B0604020202020204" pitchFamily="34" charset="0"/>
              </a:rPr>
              <a:t> 100-120m</a:t>
            </a:r>
            <a:r>
              <a:rPr lang="vi-VN" sz="2000" b="0" dirty="0">
                <a:solidFill>
                  <a:schemeClr val="tx1"/>
                </a:solidFill>
                <a:latin typeface="Arial" panose="020B0604020202020204" pitchFamily="34" charset="0"/>
                <a:cs typeface="Arial" panose="020B0604020202020204" pitchFamily="34" charset="0"/>
              </a:rPr>
              <a:t>. </a:t>
            </a:r>
          </a:p>
          <a:p>
            <a:pPr algn="l"/>
            <a:r>
              <a:rPr lang="vi-VN" sz="2000" b="0" dirty="0">
                <a:solidFill>
                  <a:schemeClr val="tx1"/>
                </a:solidFill>
                <a:latin typeface="Arial" panose="020B0604020202020204" pitchFamily="34" charset="0"/>
                <a:cs typeface="Arial" panose="020B0604020202020204" pitchFamily="34" charset="0"/>
              </a:rPr>
              <a:t>  - Độ tin cậy: Vì sử dụng sóng vô tuyến để truyền thông nên việc bị nhiễu, tín hiệu bị giảm do tác động của các thiết bị khác (lò vi sóng,…) là không tránh khỏi. Làm giảm đáng kể hiệu quả hoạt động của mạng.</a:t>
            </a:r>
          </a:p>
          <a:p>
            <a:pPr algn="l"/>
            <a:r>
              <a:rPr lang="vi-VN" sz="2000" b="0" dirty="0">
                <a:solidFill>
                  <a:schemeClr val="tx1"/>
                </a:solidFill>
                <a:latin typeface="Arial" panose="020B0604020202020204" pitchFamily="34" charset="0"/>
                <a:cs typeface="Arial" panose="020B0604020202020204" pitchFamily="34" charset="0"/>
              </a:rPr>
              <a:t>  - Tốc độ: Tốc độ của mạng không dây (1 – 125 Mbps) rất chậm so với mạng sử dụng cáp (100 Mbps đến hàng Gbps).</a:t>
            </a:r>
          </a:p>
        </p:txBody>
      </p:sp>
    </p:spTree>
    <p:extLst>
      <p:ext uri="{BB962C8B-B14F-4D97-AF65-F5344CB8AC3E}">
        <p14:creationId xmlns:p14="http://schemas.microsoft.com/office/powerpoint/2010/main" val="4075753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0FC1D273-C54B-4016-81A1-C77DD48BE319}"/>
              </a:ext>
            </a:extLst>
          </p:cNvPr>
          <p:cNvSpPr>
            <a:spLocks noChangeArrowheads="1"/>
          </p:cNvSpPr>
          <p:nvPr/>
        </p:nvSpPr>
        <p:spPr bwMode="auto">
          <a:xfrm>
            <a:off x="1181100" y="274638"/>
            <a:ext cx="16779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just">
              <a:spcBef>
                <a:spcPct val="0"/>
              </a:spcBef>
              <a:buClrTx/>
              <a:buSzTx/>
              <a:buFontTx/>
              <a:buNone/>
            </a:pPr>
            <a:r>
              <a:rPr kumimoji="0" lang="en-US" altLang="en-US" sz="2100">
                <a:solidFill>
                  <a:srgbClr val="33CC33"/>
                </a:solidFill>
                <a:latin typeface=".VnBlack" panose="020B7200000000000000" pitchFamily="34" charset="0"/>
              </a:rPr>
              <a:t>4- Gi¶i tÇn</a:t>
            </a:r>
          </a:p>
        </p:txBody>
      </p:sp>
      <p:pic>
        <p:nvPicPr>
          <p:cNvPr id="175111" name="Picture 7">
            <a:extLst>
              <a:ext uri="{FF2B5EF4-FFF2-40B4-BE49-F238E27FC236}">
                <a16:creationId xmlns:a16="http://schemas.microsoft.com/office/drawing/2014/main" id="{858A1857-ED29-48A7-BCCA-A66090551245}"/>
              </a:ext>
            </a:extLst>
          </p:cNvPr>
          <p:cNvPicPr>
            <a:picLocks noGrp="1" noChangeAspect="1" noChangeArrowheads="1"/>
          </p:cNvPicPr>
          <p:nvPr>
            <p:ph/>
          </p:nvPr>
        </p:nvPicPr>
        <p:blipFill>
          <a:blip r:embed="rId2">
            <a:extLst>
              <a:ext uri="{28A0092B-C50C-407E-A947-70E740481C1C}">
                <a14:useLocalDpi xmlns:a14="http://schemas.microsoft.com/office/drawing/2010/main" val="0"/>
              </a:ext>
            </a:extLst>
          </a:blip>
          <a:srcRect b="7401"/>
          <a:stretch>
            <a:fillRect/>
          </a:stretch>
        </p:blipFill>
        <p:spPr>
          <a:xfrm>
            <a:off x="800100" y="779463"/>
            <a:ext cx="9144000" cy="5510212"/>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5106"/>
                                        </p:tgtEl>
                                        <p:attrNameLst>
                                          <p:attrName>style.visibility</p:attrName>
                                        </p:attrNameLst>
                                      </p:cBhvr>
                                      <p:to>
                                        <p:strVal val="visible"/>
                                      </p:to>
                                    </p:set>
                                    <p:anim calcmode="lin" valueType="num">
                                      <p:cBhvr additive="base">
                                        <p:cTn id="7" dur="500" fill="hold"/>
                                        <p:tgtEl>
                                          <p:spTgt spid="175106"/>
                                        </p:tgtEl>
                                        <p:attrNameLst>
                                          <p:attrName>ppt_x</p:attrName>
                                        </p:attrNameLst>
                                      </p:cBhvr>
                                      <p:tavLst>
                                        <p:tav tm="0">
                                          <p:val>
                                            <p:strVal val="1+#ppt_w/2"/>
                                          </p:val>
                                        </p:tav>
                                        <p:tav tm="100000">
                                          <p:val>
                                            <p:strVal val="#ppt_x"/>
                                          </p:val>
                                        </p:tav>
                                      </p:tavLst>
                                    </p:anim>
                                    <p:anim calcmode="lin" valueType="num">
                                      <p:cBhvr additive="base">
                                        <p:cTn id="8" dur="500" fill="hold"/>
                                        <p:tgtEl>
                                          <p:spTgt spid="1751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175111"/>
                                        </p:tgtEl>
                                        <p:attrNameLst>
                                          <p:attrName>style.visibility</p:attrName>
                                        </p:attrNameLst>
                                      </p:cBhvr>
                                      <p:to>
                                        <p:strVal val="visible"/>
                                      </p:to>
                                    </p:set>
                                    <p:animEffect transition="in" filter="diamond(in)">
                                      <p:cBhvr>
                                        <p:cTn id="13" dur="2000"/>
                                        <p:tgtEl>
                                          <p:spTgt spid="175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8" name="Text Box 4">
            <a:extLst>
              <a:ext uri="{FF2B5EF4-FFF2-40B4-BE49-F238E27FC236}">
                <a16:creationId xmlns:a16="http://schemas.microsoft.com/office/drawing/2014/main" id="{B4DA5695-B313-49C8-9E23-3F43CF7C4807}"/>
              </a:ext>
            </a:extLst>
          </p:cNvPr>
          <p:cNvSpPr txBox="1">
            <a:spLocks noChangeArrowheads="1"/>
          </p:cNvSpPr>
          <p:nvPr/>
        </p:nvSpPr>
        <p:spPr bwMode="auto">
          <a:xfrm>
            <a:off x="457200" y="304800"/>
            <a:ext cx="819150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r>
              <a:rPr lang="en-US" altLang="en-US" sz="2200">
                <a:solidFill>
                  <a:srgbClr val="FFFF66"/>
                </a:solidFill>
                <a:latin typeface="Times New Roman" panose="02020603050405020304" pitchFamily="18" charset="0"/>
                <a:cs typeface="Times New Roman" panose="02020603050405020304" pitchFamily="18" charset="0"/>
              </a:rPr>
              <a:t>I. KIẾN TRÚC PHÂN TẦNG VÀ MÔ HÌNH OSI </a:t>
            </a:r>
          </a:p>
          <a:p>
            <a:r>
              <a:rPr lang="en-US" altLang="en-US" sz="2200">
                <a:solidFill>
                  <a:srgbClr val="FFFF66"/>
                </a:solidFill>
                <a:latin typeface="Times New Roman" panose="02020603050405020304" pitchFamily="18" charset="0"/>
                <a:cs typeface="Times New Roman" panose="02020603050405020304" pitchFamily="18" charset="0"/>
              </a:rPr>
              <a:t>(Open Systems Interconnection)</a:t>
            </a:r>
          </a:p>
          <a:p>
            <a:pPr lvl="2" algn="l"/>
            <a:endParaRPr lang="en-US" altLang="en-US" sz="2500" b="0">
              <a:solidFill>
                <a:schemeClr val="tx1"/>
              </a:solidFill>
              <a:latin typeface=".VnArial Narrow" panose="020B7200000000000000" pitchFamily="34" charset="0"/>
            </a:endParaRPr>
          </a:p>
        </p:txBody>
      </p:sp>
      <p:sp>
        <p:nvSpPr>
          <p:cNvPr id="108549" name="Text Box 5">
            <a:extLst>
              <a:ext uri="{FF2B5EF4-FFF2-40B4-BE49-F238E27FC236}">
                <a16:creationId xmlns:a16="http://schemas.microsoft.com/office/drawing/2014/main" id="{161F5832-C509-478C-879D-35B5CEC0DD90}"/>
              </a:ext>
            </a:extLst>
          </p:cNvPr>
          <p:cNvSpPr txBox="1">
            <a:spLocks noChangeArrowheads="1"/>
          </p:cNvSpPr>
          <p:nvPr/>
        </p:nvSpPr>
        <p:spPr bwMode="auto">
          <a:xfrm>
            <a:off x="638175" y="1143000"/>
            <a:ext cx="9001125" cy="337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70000"/>
              </a:lnSpc>
              <a:spcBef>
                <a:spcPct val="50000"/>
              </a:spcBef>
              <a:buClrTx/>
              <a:buSzTx/>
              <a:buFontTx/>
              <a:buNone/>
            </a:pPr>
            <a:r>
              <a:rPr kumimoji="0" lang="en-US" altLang="en-US" sz="2100" dirty="0">
                <a:latin typeface="Arial" panose="020B0604020202020204" pitchFamily="34" charset="0"/>
                <a:cs typeface="Arial" panose="020B0604020202020204" pitchFamily="34" charset="0"/>
              </a:rPr>
              <a:t>I.1. </a:t>
            </a:r>
            <a:r>
              <a:rPr kumimoji="0" lang="en-US" altLang="en-US" sz="2100" dirty="0" err="1">
                <a:latin typeface="Arial" panose="020B0604020202020204" pitchFamily="34" charset="0"/>
                <a:cs typeface="Arial" panose="020B0604020202020204" pitchFamily="34" charset="0"/>
              </a:rPr>
              <a:t>Kiến</a:t>
            </a:r>
            <a:r>
              <a:rPr kumimoji="0" lang="en-US" altLang="en-US" sz="2100" dirty="0">
                <a:latin typeface="Arial" panose="020B0604020202020204" pitchFamily="34" charset="0"/>
                <a:cs typeface="Arial" panose="020B0604020202020204" pitchFamily="34" charset="0"/>
              </a:rPr>
              <a:t> </a:t>
            </a:r>
            <a:r>
              <a:rPr kumimoji="0" lang="en-US" altLang="en-US" sz="2100" dirty="0" err="1">
                <a:latin typeface="Arial" panose="020B0604020202020204" pitchFamily="34" charset="0"/>
                <a:cs typeface="Arial" panose="020B0604020202020204" pitchFamily="34" charset="0"/>
              </a:rPr>
              <a:t>trúc</a:t>
            </a:r>
            <a:r>
              <a:rPr kumimoji="0" lang="en-US" altLang="en-US" sz="2100" dirty="0">
                <a:latin typeface="Arial" panose="020B0604020202020204" pitchFamily="34" charset="0"/>
                <a:cs typeface="Arial" panose="020B0604020202020204" pitchFamily="34" charset="0"/>
              </a:rPr>
              <a:t> </a:t>
            </a:r>
            <a:r>
              <a:rPr kumimoji="0" lang="en-US" altLang="en-US" sz="2100" dirty="0" err="1">
                <a:latin typeface="Arial" panose="020B0604020202020204" pitchFamily="34" charset="0"/>
                <a:cs typeface="Arial" panose="020B0604020202020204" pitchFamily="34" charset="0"/>
              </a:rPr>
              <a:t>phân</a:t>
            </a:r>
            <a:r>
              <a:rPr kumimoji="0" lang="en-US" altLang="en-US" sz="2100" dirty="0">
                <a:latin typeface="Arial" panose="020B0604020202020204" pitchFamily="34" charset="0"/>
                <a:cs typeface="Arial" panose="020B0604020202020204" pitchFamily="34" charset="0"/>
              </a:rPr>
              <a:t> </a:t>
            </a:r>
            <a:r>
              <a:rPr kumimoji="0" lang="en-US" altLang="en-US" sz="2100" dirty="0" err="1">
                <a:latin typeface="Arial" panose="020B0604020202020204" pitchFamily="34" charset="0"/>
                <a:cs typeface="Arial" panose="020B0604020202020204" pitchFamily="34" charset="0"/>
              </a:rPr>
              <a:t>tầng</a:t>
            </a:r>
            <a:endParaRPr kumimoji="0" lang="en-US" altLang="en-US" sz="2100" dirty="0">
              <a:latin typeface="Arial" panose="020B0604020202020204" pitchFamily="34" charset="0"/>
              <a:cs typeface="Arial" panose="020B0604020202020204" pitchFamily="34" charset="0"/>
            </a:endParaRPr>
          </a:p>
        </p:txBody>
      </p:sp>
      <p:sp>
        <p:nvSpPr>
          <p:cNvPr id="108551" name="Text Box 7">
            <a:extLst>
              <a:ext uri="{FF2B5EF4-FFF2-40B4-BE49-F238E27FC236}">
                <a16:creationId xmlns:a16="http://schemas.microsoft.com/office/drawing/2014/main" id="{08AECCB1-5274-4954-968B-01BD2C84E8AA}"/>
              </a:ext>
            </a:extLst>
          </p:cNvPr>
          <p:cNvSpPr txBox="1">
            <a:spLocks noChangeArrowheads="1"/>
          </p:cNvSpPr>
          <p:nvPr/>
        </p:nvSpPr>
        <p:spPr bwMode="auto">
          <a:xfrm>
            <a:off x="571500" y="1508125"/>
            <a:ext cx="9086850" cy="5168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pPr algn="just">
              <a:lnSpc>
                <a:spcPts val="2800"/>
              </a:lnSpc>
            </a:pPr>
            <a:r>
              <a:rPr lang="en-US" altLang="en-US" sz="2000" b="0" dirty="0">
                <a:solidFill>
                  <a:schemeClr val="tx1"/>
                </a:solidFill>
                <a:latin typeface="Arial" panose="020B0604020202020204" pitchFamily="34" charset="0"/>
                <a:cs typeface="Arial" panose="020B0604020202020204" pitchFamily="34" charset="0"/>
              </a:rPr>
              <a:t>     </a:t>
            </a:r>
            <a:r>
              <a:rPr lang="vi-VN" altLang="en-US" sz="2000" b="0" dirty="0">
                <a:solidFill>
                  <a:schemeClr val="tx1"/>
                </a:solidFill>
                <a:latin typeface="Arial" panose="020B0604020202020204" pitchFamily="34" charset="0"/>
                <a:cs typeface="Arial" panose="020B0604020202020204" pitchFamily="34" charset="0"/>
              </a:rPr>
              <a:t>Như trên đã trình bày hệ thống giao thức là một trong các thành phần cốt lõi để thiết kế nên mạng máy tính, do vậy cần được xây dựng theo một mô hình thống nhất. Mỗi hệ thống mạng máy tính hiện nay đều được coi như cấu trúc đa tầng giao thức. Trong đó mỗi tầng cung cấp một số dịch vụ nhất định. Mô hình đó được gọi là kiến trúc phân tầng.</a:t>
            </a:r>
          </a:p>
          <a:p>
            <a:pPr algn="just">
              <a:lnSpc>
                <a:spcPts val="2800"/>
              </a:lnSpc>
              <a:spcBef>
                <a:spcPts val="600"/>
              </a:spcBef>
            </a:pPr>
            <a:r>
              <a:rPr lang="vi-VN" altLang="en-US" sz="2000" b="0" dirty="0">
                <a:solidFill>
                  <a:schemeClr val="tx1"/>
                </a:solidFill>
                <a:latin typeface="Arial" panose="020B0604020202020204" pitchFamily="34" charset="0"/>
                <a:cs typeface="Arial" panose="020B0604020202020204" pitchFamily="34" charset="0"/>
              </a:rPr>
              <a:t>   Nguyên tắc của kiến trúc phân tầng là: mỗi hệ thống trong mạng đều có cấu trúc tầng (số lượng tầng và chức năng của mỗi tầng là như nhau). Sau khi đã xác định tầng và chức năng của mỗi tầng thì công việc quan trọng tiếp theo là định nghĩa mối quan hệ giữa hai tầng liền kề và mối quan hệ giữa hai tầng đồng mức ở hai hệ thống kết nối với nhau. Trong thực tế, dữ liệu không được truyền trực tiếp từ tầng thứ </a:t>
            </a:r>
            <a:r>
              <a:rPr lang="vi-VN" altLang="en-US" sz="2000" i="1" dirty="0">
                <a:solidFill>
                  <a:srgbClr val="FFFF00"/>
                </a:solidFill>
                <a:latin typeface="Times New Roman" panose="02020603050405020304" pitchFamily="18" charset="0"/>
                <a:cs typeface="Times New Roman" panose="02020603050405020304" pitchFamily="18" charset="0"/>
              </a:rPr>
              <a:t>i</a:t>
            </a:r>
            <a:r>
              <a:rPr lang="vi-VN" altLang="en-US" sz="2000" b="0" dirty="0">
                <a:solidFill>
                  <a:schemeClr val="tx1"/>
                </a:solidFill>
                <a:latin typeface="Arial" panose="020B0604020202020204" pitchFamily="34" charset="0"/>
                <a:cs typeface="Arial" panose="020B0604020202020204" pitchFamily="34" charset="0"/>
              </a:rPr>
              <a:t> của hệ thống này sang tầng thứ </a:t>
            </a:r>
            <a:r>
              <a:rPr lang="vi-VN" altLang="en-US" sz="2000" i="1" dirty="0">
                <a:solidFill>
                  <a:srgbClr val="FFFF00"/>
                </a:solidFill>
                <a:latin typeface="Times New Roman" panose="02020603050405020304" pitchFamily="18" charset="0"/>
                <a:cs typeface="Times New Roman" panose="02020603050405020304" pitchFamily="18" charset="0"/>
              </a:rPr>
              <a:t>i</a:t>
            </a:r>
            <a:r>
              <a:rPr lang="vi-VN" altLang="en-US" sz="2000" b="0" dirty="0">
                <a:solidFill>
                  <a:schemeClr val="tx1"/>
                </a:solidFill>
                <a:latin typeface="Arial" panose="020B0604020202020204" pitchFamily="34" charset="0"/>
                <a:cs typeface="Arial" panose="020B0604020202020204" pitchFamily="34" charset="0"/>
              </a:rPr>
              <a:t> của hệ thống khác (trừ tầng thấp nhất liên hệ trực tiếp với đường truyền vật lý). Như vậy việc kết nối giữa hai hệ thống được thực hiện thông qua hai loại liên kết: liên kết vật lý ở tầng thấp nhất và liên kết l</a:t>
            </a:r>
            <a:r>
              <a:rPr lang="en-US" altLang="en-US" sz="2000" b="0" dirty="0">
                <a:solidFill>
                  <a:schemeClr val="tx1"/>
                </a:solidFill>
                <a:latin typeface="Arial" panose="020B0604020202020204" pitchFamily="34" charset="0"/>
                <a:cs typeface="Arial" panose="020B0604020202020204" pitchFamily="34" charset="0"/>
              </a:rPr>
              <a:t>o</a:t>
            </a:r>
            <a:r>
              <a:rPr lang="vi-VN" altLang="en-US" sz="2000" b="0" dirty="0">
                <a:solidFill>
                  <a:schemeClr val="tx1"/>
                </a:solidFill>
                <a:latin typeface="Arial" panose="020B0604020202020204" pitchFamily="34" charset="0"/>
                <a:cs typeface="Arial" panose="020B0604020202020204" pitchFamily="34" charset="0"/>
              </a:rPr>
              <a:t>gic (ảo) ở các tầng cao hơn.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8">
                                            <p:txEl>
                                              <p:pRg st="0" end="0"/>
                                            </p:txEl>
                                          </p:spTgt>
                                        </p:tgtEl>
                                        <p:attrNameLst>
                                          <p:attrName>style.visibility</p:attrName>
                                        </p:attrNameLst>
                                      </p:cBhvr>
                                      <p:to>
                                        <p:strVal val="visible"/>
                                      </p:to>
                                    </p:set>
                                    <p:anim calcmode="lin" valueType="num">
                                      <p:cBhvr additive="base">
                                        <p:cTn id="7" dur="500" fill="hold"/>
                                        <p:tgtEl>
                                          <p:spTgt spid="10854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85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548">
                                            <p:txEl>
                                              <p:pRg st="1" end="1"/>
                                            </p:txEl>
                                          </p:spTgt>
                                        </p:tgtEl>
                                        <p:attrNameLst>
                                          <p:attrName>style.visibility</p:attrName>
                                        </p:attrNameLst>
                                      </p:cBhvr>
                                      <p:to>
                                        <p:strVal val="visible"/>
                                      </p:to>
                                    </p:set>
                                    <p:anim calcmode="lin" valueType="num">
                                      <p:cBhvr additive="base">
                                        <p:cTn id="13" dur="500" fill="hold"/>
                                        <p:tgtEl>
                                          <p:spTgt spid="10854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854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08549"/>
                                        </p:tgtEl>
                                        <p:attrNameLst>
                                          <p:attrName>style.visibility</p:attrName>
                                        </p:attrNameLst>
                                      </p:cBhvr>
                                      <p:to>
                                        <p:strVal val="visible"/>
                                      </p:to>
                                    </p:set>
                                    <p:animEffect transition="in" filter="checkerboard(across)">
                                      <p:cBhvr>
                                        <p:cTn id="19" dur="500"/>
                                        <p:tgtEl>
                                          <p:spTgt spid="10854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08551">
                                            <p:txEl>
                                              <p:pRg st="0" end="0"/>
                                            </p:txEl>
                                          </p:spTgt>
                                        </p:tgtEl>
                                        <p:attrNameLst>
                                          <p:attrName>style.visibility</p:attrName>
                                        </p:attrNameLst>
                                      </p:cBhvr>
                                      <p:to>
                                        <p:strVal val="visible"/>
                                      </p:to>
                                    </p:set>
                                    <p:animEffect transition="in" filter="box(out)">
                                      <p:cBhvr>
                                        <p:cTn id="24" dur="500"/>
                                        <p:tgtEl>
                                          <p:spTgt spid="108551">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08551">
                                            <p:txEl>
                                              <p:pRg st="1" end="1"/>
                                            </p:txEl>
                                          </p:spTgt>
                                        </p:tgtEl>
                                        <p:attrNameLst>
                                          <p:attrName>style.visibility</p:attrName>
                                        </p:attrNameLst>
                                      </p:cBhvr>
                                      <p:to>
                                        <p:strVal val="visible"/>
                                      </p:to>
                                    </p:set>
                                    <p:animEffect transition="in" filter="box(out)">
                                      <p:cBhvr>
                                        <p:cTn id="29" dur="500"/>
                                        <p:tgtEl>
                                          <p:spTgt spid="1085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build="p" autoUpdateAnimBg="0"/>
      <p:bldP spid="108549" grpId="0" autoUpdateAnimBg="0"/>
      <p:bldP spid="10855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2" name="Text Box 4">
            <a:extLst>
              <a:ext uri="{FF2B5EF4-FFF2-40B4-BE49-F238E27FC236}">
                <a16:creationId xmlns:a16="http://schemas.microsoft.com/office/drawing/2014/main" id="{8E366CD5-B16D-4CD9-8753-DB41BC6503B4}"/>
              </a:ext>
            </a:extLst>
          </p:cNvPr>
          <p:cNvSpPr txBox="1">
            <a:spLocks noChangeArrowheads="1"/>
          </p:cNvSpPr>
          <p:nvPr/>
        </p:nvSpPr>
        <p:spPr bwMode="auto">
          <a:xfrm>
            <a:off x="723900" y="381000"/>
            <a:ext cx="908685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just">
              <a:lnSpc>
                <a:spcPct val="90000"/>
              </a:lnSpc>
              <a:buClrTx/>
              <a:buSzTx/>
              <a:buFontTx/>
              <a:buNone/>
            </a:pPr>
            <a:r>
              <a:rPr kumimoji="0" lang="vi-VN" altLang="en-US" sz="2000" b="0" dirty="0">
                <a:latin typeface="Arial" panose="020B0604020202020204" pitchFamily="34" charset="0"/>
                <a:cs typeface="Arial" panose="020B0604020202020204" pitchFamily="34" charset="0"/>
              </a:rPr>
              <a:t>Một điểm đặc biệt cần chú ý là, trong kiến trúc phân tầng tồn tại hai dạng liên kết: liên kết giữa hai tầng đồng mức - liên kết ngang và liên kế giữa hai tầng liền kề - liên kết dọc. Các liên kết hai chiều hoặc là xảy ra đồng thời hoặc độc lập nhau</a:t>
            </a:r>
            <a:r>
              <a:rPr kumimoji="0" lang="en-US" altLang="en-US" sz="2000" b="0" dirty="0">
                <a:latin typeface=".VnArial Narrow" panose="020B7200000000000000" pitchFamily="34" charset="0"/>
              </a:rPr>
              <a:t>.</a:t>
            </a:r>
          </a:p>
        </p:txBody>
      </p:sp>
      <p:sp>
        <p:nvSpPr>
          <p:cNvPr id="6147" name="Text Box 28">
            <a:extLst>
              <a:ext uri="{FF2B5EF4-FFF2-40B4-BE49-F238E27FC236}">
                <a16:creationId xmlns:a16="http://schemas.microsoft.com/office/drawing/2014/main" id="{8BD7E121-3797-4259-BF14-C9341FB04843}"/>
              </a:ext>
            </a:extLst>
          </p:cNvPr>
          <p:cNvSpPr txBox="1">
            <a:spLocks noChangeArrowheads="1"/>
          </p:cNvSpPr>
          <p:nvPr/>
        </p:nvSpPr>
        <p:spPr bwMode="auto">
          <a:xfrm>
            <a:off x="1889125" y="2201863"/>
            <a:ext cx="1841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50000"/>
              </a:spcBef>
              <a:buClrTx/>
              <a:buSzTx/>
              <a:buFontTx/>
              <a:buNone/>
            </a:pPr>
            <a:r>
              <a:rPr kumimoji="0" lang="en-US" altLang="en-US" sz="2500" b="0">
                <a:latin typeface="Times New Roman" panose="02020603050405020304" pitchFamily="18" charset="0"/>
              </a:rPr>
              <a:t>.</a:t>
            </a:r>
          </a:p>
          <a:p>
            <a:pPr>
              <a:spcBef>
                <a:spcPct val="50000"/>
              </a:spcBef>
              <a:buClrTx/>
              <a:buSzTx/>
              <a:buFontTx/>
              <a:buNone/>
            </a:pPr>
            <a:r>
              <a:rPr kumimoji="0" lang="en-US" altLang="en-US" sz="2500" b="0">
                <a:latin typeface="Times New Roman" panose="02020603050405020304" pitchFamily="18" charset="0"/>
              </a:rPr>
              <a:t>.</a:t>
            </a:r>
          </a:p>
          <a:p>
            <a:pPr>
              <a:spcBef>
                <a:spcPct val="50000"/>
              </a:spcBef>
              <a:buClrTx/>
              <a:buSzTx/>
              <a:buFontTx/>
              <a:buNone/>
            </a:pPr>
            <a:r>
              <a:rPr kumimoji="0" lang="en-US" altLang="en-US" sz="2500" b="0">
                <a:latin typeface="Times New Roman" panose="02020603050405020304" pitchFamily="18" charset="0"/>
              </a:rPr>
              <a:t>.</a:t>
            </a:r>
          </a:p>
        </p:txBody>
      </p:sp>
      <p:sp>
        <p:nvSpPr>
          <p:cNvPr id="6148" name="Text Box 29">
            <a:extLst>
              <a:ext uri="{FF2B5EF4-FFF2-40B4-BE49-F238E27FC236}">
                <a16:creationId xmlns:a16="http://schemas.microsoft.com/office/drawing/2014/main" id="{9A63E201-5BBE-477A-96BA-BD60CF5EFD4C}"/>
              </a:ext>
            </a:extLst>
          </p:cNvPr>
          <p:cNvSpPr txBox="1">
            <a:spLocks noChangeArrowheads="1"/>
          </p:cNvSpPr>
          <p:nvPr/>
        </p:nvSpPr>
        <p:spPr bwMode="auto">
          <a:xfrm>
            <a:off x="4251325" y="3878263"/>
            <a:ext cx="1841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50000"/>
              </a:spcBef>
              <a:buClrTx/>
              <a:buSzTx/>
              <a:buFontTx/>
              <a:buNone/>
            </a:pPr>
            <a:endParaRPr kumimoji="0" lang="en-US" altLang="en-US" sz="2500" b="0">
              <a:latin typeface="Times New Roman" panose="02020603050405020304" pitchFamily="18" charset="0"/>
            </a:endParaRPr>
          </a:p>
        </p:txBody>
      </p:sp>
      <p:grpSp>
        <p:nvGrpSpPr>
          <p:cNvPr id="2" name="Group 77">
            <a:extLst>
              <a:ext uri="{FF2B5EF4-FFF2-40B4-BE49-F238E27FC236}">
                <a16:creationId xmlns:a16="http://schemas.microsoft.com/office/drawing/2014/main" id="{EDDEE63C-77ED-4B75-9DD2-FA6798DBD3D4}"/>
              </a:ext>
            </a:extLst>
          </p:cNvPr>
          <p:cNvGrpSpPr>
            <a:grpSpLocks/>
          </p:cNvGrpSpPr>
          <p:nvPr/>
        </p:nvGrpSpPr>
        <p:grpSpPr bwMode="auto">
          <a:xfrm>
            <a:off x="1409700" y="1404938"/>
            <a:ext cx="7848600" cy="5014912"/>
            <a:chOff x="888" y="885"/>
            <a:chExt cx="4944" cy="3159"/>
          </a:xfrm>
        </p:grpSpPr>
        <p:sp>
          <p:nvSpPr>
            <p:cNvPr id="6152" name="Text Box 69">
              <a:extLst>
                <a:ext uri="{FF2B5EF4-FFF2-40B4-BE49-F238E27FC236}">
                  <a16:creationId xmlns:a16="http://schemas.microsoft.com/office/drawing/2014/main" id="{8F1E2EDD-DBBD-4C06-A74D-D846B5AAF779}"/>
                </a:ext>
              </a:extLst>
            </p:cNvPr>
            <p:cNvSpPr txBox="1">
              <a:spLocks noChangeArrowheads="1"/>
            </p:cNvSpPr>
            <p:nvPr/>
          </p:nvSpPr>
          <p:spPr bwMode="auto">
            <a:xfrm>
              <a:off x="2428" y="1488"/>
              <a:ext cx="147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000" b="0">
                  <a:solidFill>
                    <a:srgbClr val="66FF66"/>
                  </a:solidFill>
                  <a:latin typeface="Arial" panose="020B0604020202020204" pitchFamily="34" charset="0"/>
                  <a:cs typeface="Arial" panose="020B0604020202020204" pitchFamily="34" charset="0"/>
                </a:rPr>
                <a:t>Giao thức tầng</a:t>
              </a:r>
              <a:r>
                <a:rPr kumimoji="0" lang="en-US" altLang="en-US" sz="2400">
                  <a:solidFill>
                    <a:srgbClr val="66FF66"/>
                  </a:solidFill>
                  <a:latin typeface="Arial" panose="020B0604020202020204" pitchFamily="34" charset="0"/>
                  <a:cs typeface="Arial" panose="020B0604020202020204" pitchFamily="34" charset="0"/>
                </a:rPr>
                <a:t> </a:t>
              </a:r>
              <a:r>
                <a:rPr kumimoji="0" lang="en-US" altLang="en-US" sz="2200">
                  <a:solidFill>
                    <a:srgbClr val="FFFF00"/>
                  </a:solidFill>
                  <a:latin typeface="Times New Roman" panose="02020603050405020304" pitchFamily="18" charset="0"/>
                  <a:cs typeface="Times New Roman" panose="02020603050405020304" pitchFamily="18" charset="0"/>
                </a:rPr>
                <a:t>i+1</a:t>
              </a:r>
            </a:p>
          </p:txBody>
        </p:sp>
        <p:grpSp>
          <p:nvGrpSpPr>
            <p:cNvPr id="6153" name="Group 76">
              <a:extLst>
                <a:ext uri="{FF2B5EF4-FFF2-40B4-BE49-F238E27FC236}">
                  <a16:creationId xmlns:a16="http://schemas.microsoft.com/office/drawing/2014/main" id="{CA8F3FF3-91D9-4D6A-9F02-776E01943B2B}"/>
                </a:ext>
              </a:extLst>
            </p:cNvPr>
            <p:cNvGrpSpPr>
              <a:grpSpLocks/>
            </p:cNvGrpSpPr>
            <p:nvPr/>
          </p:nvGrpSpPr>
          <p:grpSpPr bwMode="auto">
            <a:xfrm>
              <a:off x="888" y="885"/>
              <a:ext cx="4944" cy="3159"/>
              <a:chOff x="888" y="885"/>
              <a:chExt cx="4944" cy="3159"/>
            </a:xfrm>
          </p:grpSpPr>
          <p:sp>
            <p:nvSpPr>
              <p:cNvPr id="6158" name="Text Box 41">
                <a:extLst>
                  <a:ext uri="{FF2B5EF4-FFF2-40B4-BE49-F238E27FC236}">
                    <a16:creationId xmlns:a16="http://schemas.microsoft.com/office/drawing/2014/main" id="{162C425F-B88B-42BA-97B0-B958DDE18FA8}"/>
                  </a:ext>
                </a:extLst>
              </p:cNvPr>
              <p:cNvSpPr txBox="1">
                <a:spLocks noChangeArrowheads="1"/>
              </p:cNvSpPr>
              <p:nvPr/>
            </p:nvSpPr>
            <p:spPr bwMode="auto">
              <a:xfrm>
                <a:off x="2280" y="3792"/>
                <a:ext cx="15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000" b="0">
                    <a:latin typeface="Arial" panose="020B0604020202020204" pitchFamily="34" charset="0"/>
                    <a:cs typeface="Arial" panose="020B0604020202020204" pitchFamily="34" charset="0"/>
                  </a:rPr>
                  <a:t>Đường truyền vật lý</a:t>
                </a:r>
              </a:p>
            </p:txBody>
          </p:sp>
          <p:grpSp>
            <p:nvGrpSpPr>
              <p:cNvPr id="6159" name="Group 60">
                <a:extLst>
                  <a:ext uri="{FF2B5EF4-FFF2-40B4-BE49-F238E27FC236}">
                    <a16:creationId xmlns:a16="http://schemas.microsoft.com/office/drawing/2014/main" id="{D3E78590-13B2-4AAE-A3CE-C9B4999AF80A}"/>
                  </a:ext>
                </a:extLst>
              </p:cNvPr>
              <p:cNvGrpSpPr>
                <a:grpSpLocks/>
              </p:cNvGrpSpPr>
              <p:nvPr/>
            </p:nvGrpSpPr>
            <p:grpSpPr bwMode="auto">
              <a:xfrm>
                <a:off x="888" y="1056"/>
                <a:ext cx="4944" cy="2688"/>
                <a:chOff x="888" y="1056"/>
                <a:chExt cx="4944" cy="2688"/>
              </a:xfrm>
            </p:grpSpPr>
            <p:sp>
              <p:nvSpPr>
                <p:cNvPr id="6169" name="Line 5">
                  <a:extLst>
                    <a:ext uri="{FF2B5EF4-FFF2-40B4-BE49-F238E27FC236}">
                      <a16:creationId xmlns:a16="http://schemas.microsoft.com/office/drawing/2014/main" id="{A357F132-99A9-437A-BDEC-6BFF6A8B2811}"/>
                    </a:ext>
                  </a:extLst>
                </p:cNvPr>
                <p:cNvSpPr>
                  <a:spLocks noChangeShapeType="1"/>
                </p:cNvSpPr>
                <p:nvPr/>
              </p:nvSpPr>
              <p:spPr bwMode="auto">
                <a:xfrm>
                  <a:off x="888" y="3744"/>
                  <a:ext cx="49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170" name="Group 59">
                  <a:extLst>
                    <a:ext uri="{FF2B5EF4-FFF2-40B4-BE49-F238E27FC236}">
                      <a16:creationId xmlns:a16="http://schemas.microsoft.com/office/drawing/2014/main" id="{98FB605D-759D-4D1B-AA30-3007791C62B1}"/>
                    </a:ext>
                  </a:extLst>
                </p:cNvPr>
                <p:cNvGrpSpPr>
                  <a:grpSpLocks/>
                </p:cNvGrpSpPr>
                <p:nvPr/>
              </p:nvGrpSpPr>
              <p:grpSpPr bwMode="auto">
                <a:xfrm>
                  <a:off x="936" y="1056"/>
                  <a:ext cx="816" cy="2688"/>
                  <a:chOff x="936" y="1056"/>
                  <a:chExt cx="816" cy="2688"/>
                </a:xfrm>
              </p:grpSpPr>
              <p:sp>
                <p:nvSpPr>
                  <p:cNvPr id="6183" name="Text Box 6">
                    <a:extLst>
                      <a:ext uri="{FF2B5EF4-FFF2-40B4-BE49-F238E27FC236}">
                        <a16:creationId xmlns:a16="http://schemas.microsoft.com/office/drawing/2014/main" id="{AD432048-ADA9-4A82-953A-E35CA4FDECF9}"/>
                      </a:ext>
                    </a:extLst>
                  </p:cNvPr>
                  <p:cNvSpPr txBox="1">
                    <a:spLocks noChangeArrowheads="1"/>
                  </p:cNvSpPr>
                  <p:nvPr/>
                </p:nvSpPr>
                <p:spPr bwMode="auto">
                  <a:xfrm>
                    <a:off x="965" y="3321"/>
                    <a:ext cx="787" cy="231"/>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a:latin typeface="Arial" panose="020B0604020202020204" pitchFamily="34" charset="0"/>
                        <a:cs typeface="Arial" panose="020B0604020202020204" pitchFamily="34" charset="0"/>
                      </a:rPr>
                      <a:t>Tầng 1</a:t>
                    </a:r>
                  </a:p>
                </p:txBody>
              </p:sp>
              <p:sp>
                <p:nvSpPr>
                  <p:cNvPr id="6184" name="Text Box 9">
                    <a:extLst>
                      <a:ext uri="{FF2B5EF4-FFF2-40B4-BE49-F238E27FC236}">
                        <a16:creationId xmlns:a16="http://schemas.microsoft.com/office/drawing/2014/main" id="{A2638CDF-4465-4612-AC1D-62BB09A43330}"/>
                      </a:ext>
                    </a:extLst>
                  </p:cNvPr>
                  <p:cNvSpPr txBox="1">
                    <a:spLocks noChangeArrowheads="1"/>
                  </p:cNvSpPr>
                  <p:nvPr/>
                </p:nvSpPr>
                <p:spPr bwMode="auto">
                  <a:xfrm>
                    <a:off x="936" y="2985"/>
                    <a:ext cx="816" cy="231"/>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a:solidFill>
                          <a:schemeClr val="bg2"/>
                        </a:solidFill>
                        <a:latin typeface="Arial" panose="020B0604020202020204" pitchFamily="34" charset="0"/>
                        <a:cs typeface="Arial" panose="020B0604020202020204" pitchFamily="34" charset="0"/>
                      </a:rPr>
                      <a:t>Tầng 2</a:t>
                    </a:r>
                  </a:p>
                </p:txBody>
              </p:sp>
              <p:sp>
                <p:nvSpPr>
                  <p:cNvPr id="6185" name="Text Box 11">
                    <a:extLst>
                      <a:ext uri="{FF2B5EF4-FFF2-40B4-BE49-F238E27FC236}">
                        <a16:creationId xmlns:a16="http://schemas.microsoft.com/office/drawing/2014/main" id="{25F12987-E0E1-4519-8F86-1C7A625F7F68}"/>
                      </a:ext>
                    </a:extLst>
                  </p:cNvPr>
                  <p:cNvSpPr txBox="1">
                    <a:spLocks noChangeArrowheads="1"/>
                  </p:cNvSpPr>
                  <p:nvPr/>
                </p:nvSpPr>
                <p:spPr bwMode="auto">
                  <a:xfrm>
                    <a:off x="965" y="2352"/>
                    <a:ext cx="787" cy="23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1800">
                        <a:solidFill>
                          <a:schemeClr val="bg2"/>
                        </a:solidFill>
                        <a:latin typeface="Arial" panose="020B0604020202020204" pitchFamily="34" charset="0"/>
                        <a:cs typeface="Arial" panose="020B0604020202020204" pitchFamily="34" charset="0"/>
                      </a:rPr>
                      <a:t>Tầng i-1</a:t>
                    </a:r>
                  </a:p>
                </p:txBody>
              </p:sp>
              <p:sp>
                <p:nvSpPr>
                  <p:cNvPr id="6186" name="Text Box 13">
                    <a:extLst>
                      <a:ext uri="{FF2B5EF4-FFF2-40B4-BE49-F238E27FC236}">
                        <a16:creationId xmlns:a16="http://schemas.microsoft.com/office/drawing/2014/main" id="{CBB7AABC-FE09-4897-9CCB-358671B855E3}"/>
                      </a:ext>
                    </a:extLst>
                  </p:cNvPr>
                  <p:cNvSpPr txBox="1">
                    <a:spLocks noChangeArrowheads="1"/>
                  </p:cNvSpPr>
                  <p:nvPr/>
                </p:nvSpPr>
                <p:spPr bwMode="auto">
                  <a:xfrm>
                    <a:off x="984" y="2016"/>
                    <a:ext cx="768" cy="231"/>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a:solidFill>
                          <a:srgbClr val="FFFF66"/>
                        </a:solidFill>
                        <a:latin typeface="Arial" panose="020B0604020202020204" pitchFamily="34" charset="0"/>
                        <a:cs typeface="Arial" panose="020B0604020202020204" pitchFamily="34" charset="0"/>
                      </a:rPr>
                      <a:t>Tầng i</a:t>
                    </a:r>
                  </a:p>
                </p:txBody>
              </p:sp>
              <p:sp>
                <p:nvSpPr>
                  <p:cNvPr id="6187" name="Text Box 15">
                    <a:extLst>
                      <a:ext uri="{FF2B5EF4-FFF2-40B4-BE49-F238E27FC236}">
                        <a16:creationId xmlns:a16="http://schemas.microsoft.com/office/drawing/2014/main" id="{2D6CEB24-C5D5-4963-A454-4231D9363868}"/>
                      </a:ext>
                    </a:extLst>
                  </p:cNvPr>
                  <p:cNvSpPr txBox="1">
                    <a:spLocks noChangeArrowheads="1"/>
                  </p:cNvSpPr>
                  <p:nvPr/>
                </p:nvSpPr>
                <p:spPr bwMode="auto">
                  <a:xfrm>
                    <a:off x="936" y="1680"/>
                    <a:ext cx="816" cy="23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a:solidFill>
                          <a:srgbClr val="3333FF"/>
                        </a:solidFill>
                        <a:latin typeface="Arial" panose="020B0604020202020204" pitchFamily="34" charset="0"/>
                        <a:cs typeface="Arial" panose="020B0604020202020204" pitchFamily="34" charset="0"/>
                      </a:rPr>
                      <a:t>Tầng i+1</a:t>
                    </a:r>
                  </a:p>
                </p:txBody>
              </p:sp>
              <p:sp>
                <p:nvSpPr>
                  <p:cNvPr id="6188" name="Text Box 17">
                    <a:extLst>
                      <a:ext uri="{FF2B5EF4-FFF2-40B4-BE49-F238E27FC236}">
                        <a16:creationId xmlns:a16="http://schemas.microsoft.com/office/drawing/2014/main" id="{8015C6AB-74A1-47AB-B9DC-F157BD04F3C9}"/>
                      </a:ext>
                    </a:extLst>
                  </p:cNvPr>
                  <p:cNvSpPr txBox="1">
                    <a:spLocks noChangeArrowheads="1"/>
                  </p:cNvSpPr>
                  <p:nvPr/>
                </p:nvSpPr>
                <p:spPr bwMode="auto">
                  <a:xfrm>
                    <a:off x="966" y="1056"/>
                    <a:ext cx="786" cy="23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a:solidFill>
                          <a:srgbClr val="FF0066"/>
                        </a:solidFill>
                        <a:latin typeface="Arial" panose="020B0604020202020204" pitchFamily="34" charset="0"/>
                        <a:cs typeface="Arial" panose="020B0604020202020204" pitchFamily="34" charset="0"/>
                      </a:rPr>
                      <a:t>Tầng N</a:t>
                    </a:r>
                  </a:p>
                </p:txBody>
              </p:sp>
              <p:sp>
                <p:nvSpPr>
                  <p:cNvPr id="6189" name="Text Box 31">
                    <a:extLst>
                      <a:ext uri="{FF2B5EF4-FFF2-40B4-BE49-F238E27FC236}">
                        <a16:creationId xmlns:a16="http://schemas.microsoft.com/office/drawing/2014/main" id="{7EC23A5F-9A96-4EEE-9C32-BFB8ACB52B1C}"/>
                      </a:ext>
                    </a:extLst>
                  </p:cNvPr>
                  <p:cNvSpPr txBox="1">
                    <a:spLocks noChangeArrowheads="1"/>
                  </p:cNvSpPr>
                  <p:nvPr/>
                </p:nvSpPr>
                <p:spPr bwMode="auto">
                  <a:xfrm>
                    <a:off x="1224" y="1248"/>
                    <a:ext cx="182"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50000"/>
                      </a:lnSpc>
                      <a:spcBef>
                        <a:spcPct val="0"/>
                      </a:spcBef>
                      <a:buClrTx/>
                      <a:buSzTx/>
                      <a:buFontTx/>
                      <a:buNone/>
                    </a:pPr>
                    <a:r>
                      <a:rPr kumimoji="0" lang="en-US" altLang="en-US" sz="2500" b="0">
                        <a:latin typeface=".VnBlackH" panose="020B7200000000000000" pitchFamily="34" charset="0"/>
                      </a:rPr>
                      <a:t>.</a:t>
                    </a:r>
                  </a:p>
                  <a:p>
                    <a:pPr>
                      <a:lnSpc>
                        <a:spcPct val="50000"/>
                      </a:lnSpc>
                      <a:spcBef>
                        <a:spcPct val="0"/>
                      </a:spcBef>
                      <a:buClrTx/>
                      <a:buSzTx/>
                      <a:buFontTx/>
                      <a:buNone/>
                    </a:pPr>
                    <a:r>
                      <a:rPr kumimoji="0" lang="en-US" altLang="en-US" sz="2500" b="0">
                        <a:latin typeface=".VnBlackH" panose="020B7200000000000000" pitchFamily="34" charset="0"/>
                      </a:rPr>
                      <a:t>.</a:t>
                    </a:r>
                  </a:p>
                  <a:p>
                    <a:pPr>
                      <a:lnSpc>
                        <a:spcPct val="50000"/>
                      </a:lnSpc>
                      <a:spcBef>
                        <a:spcPct val="0"/>
                      </a:spcBef>
                      <a:buClrTx/>
                      <a:buSzTx/>
                      <a:buFontTx/>
                      <a:buNone/>
                    </a:pPr>
                    <a:r>
                      <a:rPr kumimoji="0" lang="en-US" altLang="en-US" sz="2500" b="0">
                        <a:latin typeface=".VnBlackH" panose="020B7200000000000000" pitchFamily="34" charset="0"/>
                      </a:rPr>
                      <a:t>.</a:t>
                    </a:r>
                  </a:p>
                </p:txBody>
              </p:sp>
              <p:sp>
                <p:nvSpPr>
                  <p:cNvPr id="6190" name="Text Box 32">
                    <a:extLst>
                      <a:ext uri="{FF2B5EF4-FFF2-40B4-BE49-F238E27FC236}">
                        <a16:creationId xmlns:a16="http://schemas.microsoft.com/office/drawing/2014/main" id="{7BC59325-B3F8-4BD9-A5B3-40996E4D4799}"/>
                      </a:ext>
                    </a:extLst>
                  </p:cNvPr>
                  <p:cNvSpPr txBox="1">
                    <a:spLocks noChangeArrowheads="1"/>
                  </p:cNvSpPr>
                  <p:nvPr/>
                </p:nvSpPr>
                <p:spPr bwMode="auto">
                  <a:xfrm>
                    <a:off x="1224" y="2544"/>
                    <a:ext cx="182"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50000"/>
                      </a:lnSpc>
                      <a:spcBef>
                        <a:spcPct val="0"/>
                      </a:spcBef>
                      <a:buClrTx/>
                      <a:buSzTx/>
                      <a:buFontTx/>
                      <a:buNone/>
                    </a:pPr>
                    <a:r>
                      <a:rPr kumimoji="0" lang="en-US" altLang="en-US" sz="2500" b="0">
                        <a:latin typeface=".VnBlackH" panose="020B7200000000000000" pitchFamily="34" charset="0"/>
                      </a:rPr>
                      <a:t>.</a:t>
                    </a:r>
                  </a:p>
                  <a:p>
                    <a:pPr>
                      <a:lnSpc>
                        <a:spcPct val="50000"/>
                      </a:lnSpc>
                      <a:spcBef>
                        <a:spcPct val="0"/>
                      </a:spcBef>
                      <a:buClrTx/>
                      <a:buSzTx/>
                      <a:buFontTx/>
                      <a:buNone/>
                    </a:pPr>
                    <a:r>
                      <a:rPr kumimoji="0" lang="en-US" altLang="en-US" sz="2500" b="0">
                        <a:latin typeface=".VnBlackH" panose="020B7200000000000000" pitchFamily="34" charset="0"/>
                      </a:rPr>
                      <a:t>.</a:t>
                    </a:r>
                  </a:p>
                  <a:p>
                    <a:pPr>
                      <a:lnSpc>
                        <a:spcPct val="50000"/>
                      </a:lnSpc>
                      <a:spcBef>
                        <a:spcPct val="0"/>
                      </a:spcBef>
                      <a:buClrTx/>
                      <a:buSzTx/>
                      <a:buFontTx/>
                      <a:buNone/>
                    </a:pPr>
                    <a:r>
                      <a:rPr kumimoji="0" lang="en-US" altLang="en-US" sz="2500" b="0">
                        <a:latin typeface=".VnBlackH" panose="020B7200000000000000" pitchFamily="34" charset="0"/>
                      </a:rPr>
                      <a:t>.</a:t>
                    </a:r>
                  </a:p>
                </p:txBody>
              </p:sp>
              <p:sp>
                <p:nvSpPr>
                  <p:cNvPr id="6191" name="Line 42">
                    <a:extLst>
                      <a:ext uri="{FF2B5EF4-FFF2-40B4-BE49-F238E27FC236}">
                        <a16:creationId xmlns:a16="http://schemas.microsoft.com/office/drawing/2014/main" id="{9C447F6B-A7A7-4AC3-9309-AFA0C36342D2}"/>
                      </a:ext>
                    </a:extLst>
                  </p:cNvPr>
                  <p:cNvSpPr>
                    <a:spLocks noChangeShapeType="1"/>
                  </p:cNvSpPr>
                  <p:nvPr/>
                </p:nvSpPr>
                <p:spPr bwMode="auto">
                  <a:xfrm>
                    <a:off x="1320" y="3504"/>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2" name="Line 43">
                    <a:extLst>
                      <a:ext uri="{FF2B5EF4-FFF2-40B4-BE49-F238E27FC236}">
                        <a16:creationId xmlns:a16="http://schemas.microsoft.com/office/drawing/2014/main" id="{0599B440-AFAA-404F-BBD0-60A48C41BF2B}"/>
                      </a:ext>
                    </a:extLst>
                  </p:cNvPr>
                  <p:cNvSpPr>
                    <a:spLocks noChangeShapeType="1"/>
                  </p:cNvSpPr>
                  <p:nvPr/>
                </p:nvSpPr>
                <p:spPr bwMode="auto">
                  <a:xfrm>
                    <a:off x="1320" y="3216"/>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3" name="Line 45">
                    <a:extLst>
                      <a:ext uri="{FF2B5EF4-FFF2-40B4-BE49-F238E27FC236}">
                        <a16:creationId xmlns:a16="http://schemas.microsoft.com/office/drawing/2014/main" id="{4434FEF8-6ADC-44A7-93D7-B6410EC2E689}"/>
                      </a:ext>
                    </a:extLst>
                  </p:cNvPr>
                  <p:cNvSpPr>
                    <a:spLocks noChangeShapeType="1"/>
                  </p:cNvSpPr>
                  <p:nvPr/>
                </p:nvSpPr>
                <p:spPr bwMode="auto">
                  <a:xfrm>
                    <a:off x="1320" y="1920"/>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171" name="Group 57">
                  <a:extLst>
                    <a:ext uri="{FF2B5EF4-FFF2-40B4-BE49-F238E27FC236}">
                      <a16:creationId xmlns:a16="http://schemas.microsoft.com/office/drawing/2014/main" id="{B456C14A-6851-42CE-8B42-F47A66332EC1}"/>
                    </a:ext>
                  </a:extLst>
                </p:cNvPr>
                <p:cNvGrpSpPr>
                  <a:grpSpLocks/>
                </p:cNvGrpSpPr>
                <p:nvPr/>
              </p:nvGrpSpPr>
              <p:grpSpPr bwMode="auto">
                <a:xfrm>
                  <a:off x="4344" y="1056"/>
                  <a:ext cx="816" cy="2688"/>
                  <a:chOff x="4344" y="1056"/>
                  <a:chExt cx="816" cy="2688"/>
                </a:xfrm>
              </p:grpSpPr>
              <p:sp>
                <p:nvSpPr>
                  <p:cNvPr id="6172" name="Text Box 46">
                    <a:extLst>
                      <a:ext uri="{FF2B5EF4-FFF2-40B4-BE49-F238E27FC236}">
                        <a16:creationId xmlns:a16="http://schemas.microsoft.com/office/drawing/2014/main" id="{F49F80DA-FDE4-4E57-A839-FA5E603875DC}"/>
                      </a:ext>
                    </a:extLst>
                  </p:cNvPr>
                  <p:cNvSpPr txBox="1">
                    <a:spLocks noChangeArrowheads="1"/>
                  </p:cNvSpPr>
                  <p:nvPr/>
                </p:nvSpPr>
                <p:spPr bwMode="auto">
                  <a:xfrm>
                    <a:off x="4373" y="3321"/>
                    <a:ext cx="787" cy="231"/>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a:latin typeface="Arial" panose="020B0604020202020204" pitchFamily="34" charset="0"/>
                        <a:cs typeface="Arial" panose="020B0604020202020204" pitchFamily="34" charset="0"/>
                      </a:rPr>
                      <a:t>Tầng 1</a:t>
                    </a:r>
                  </a:p>
                </p:txBody>
              </p:sp>
              <p:sp>
                <p:nvSpPr>
                  <p:cNvPr id="6173" name="Text Box 47">
                    <a:extLst>
                      <a:ext uri="{FF2B5EF4-FFF2-40B4-BE49-F238E27FC236}">
                        <a16:creationId xmlns:a16="http://schemas.microsoft.com/office/drawing/2014/main" id="{80C4E7B1-F13A-4D3C-84E8-F55BF3CAF030}"/>
                      </a:ext>
                    </a:extLst>
                  </p:cNvPr>
                  <p:cNvSpPr txBox="1">
                    <a:spLocks noChangeArrowheads="1"/>
                  </p:cNvSpPr>
                  <p:nvPr/>
                </p:nvSpPr>
                <p:spPr bwMode="auto">
                  <a:xfrm>
                    <a:off x="4344" y="2985"/>
                    <a:ext cx="816" cy="231"/>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a:solidFill>
                          <a:schemeClr val="bg2"/>
                        </a:solidFill>
                        <a:latin typeface="Aả"/>
                      </a:rPr>
                      <a:t>Tầng 2</a:t>
                    </a:r>
                  </a:p>
                </p:txBody>
              </p:sp>
              <p:sp>
                <p:nvSpPr>
                  <p:cNvPr id="6174" name="Text Box 48">
                    <a:extLst>
                      <a:ext uri="{FF2B5EF4-FFF2-40B4-BE49-F238E27FC236}">
                        <a16:creationId xmlns:a16="http://schemas.microsoft.com/office/drawing/2014/main" id="{4D8665BA-D654-4FC4-B386-DBD9DFA353C0}"/>
                      </a:ext>
                    </a:extLst>
                  </p:cNvPr>
                  <p:cNvSpPr txBox="1">
                    <a:spLocks noChangeArrowheads="1"/>
                  </p:cNvSpPr>
                  <p:nvPr/>
                </p:nvSpPr>
                <p:spPr bwMode="auto">
                  <a:xfrm>
                    <a:off x="4373" y="2352"/>
                    <a:ext cx="787" cy="23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1800">
                        <a:solidFill>
                          <a:schemeClr val="bg2"/>
                        </a:solidFill>
                        <a:latin typeface="Arial" panose="020B0604020202020204" pitchFamily="34" charset="0"/>
                        <a:cs typeface="Arial" panose="020B0604020202020204" pitchFamily="34" charset="0"/>
                      </a:rPr>
                      <a:t>Tầng i-1</a:t>
                    </a:r>
                  </a:p>
                </p:txBody>
              </p:sp>
              <p:sp>
                <p:nvSpPr>
                  <p:cNvPr id="6175" name="Text Box 49">
                    <a:extLst>
                      <a:ext uri="{FF2B5EF4-FFF2-40B4-BE49-F238E27FC236}">
                        <a16:creationId xmlns:a16="http://schemas.microsoft.com/office/drawing/2014/main" id="{6EAA96A1-C26E-4F3B-93CD-C6E855388121}"/>
                      </a:ext>
                    </a:extLst>
                  </p:cNvPr>
                  <p:cNvSpPr txBox="1">
                    <a:spLocks noChangeArrowheads="1"/>
                  </p:cNvSpPr>
                  <p:nvPr/>
                </p:nvSpPr>
                <p:spPr bwMode="auto">
                  <a:xfrm>
                    <a:off x="4392" y="2016"/>
                    <a:ext cx="768" cy="231"/>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a:solidFill>
                          <a:srgbClr val="FFFF66"/>
                        </a:solidFill>
                        <a:latin typeface="Arial" panose="020B0604020202020204" pitchFamily="34" charset="0"/>
                        <a:cs typeface="Arial" panose="020B0604020202020204" pitchFamily="34" charset="0"/>
                      </a:rPr>
                      <a:t>Tầng i</a:t>
                    </a:r>
                  </a:p>
                </p:txBody>
              </p:sp>
              <p:sp>
                <p:nvSpPr>
                  <p:cNvPr id="6176" name="Text Box 50">
                    <a:extLst>
                      <a:ext uri="{FF2B5EF4-FFF2-40B4-BE49-F238E27FC236}">
                        <a16:creationId xmlns:a16="http://schemas.microsoft.com/office/drawing/2014/main" id="{54ABCA88-D9AD-4818-9982-758AE9147558}"/>
                      </a:ext>
                    </a:extLst>
                  </p:cNvPr>
                  <p:cNvSpPr txBox="1">
                    <a:spLocks noChangeArrowheads="1"/>
                  </p:cNvSpPr>
                  <p:nvPr/>
                </p:nvSpPr>
                <p:spPr bwMode="auto">
                  <a:xfrm>
                    <a:off x="4344" y="1680"/>
                    <a:ext cx="816" cy="23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a:solidFill>
                          <a:srgbClr val="3333FF"/>
                        </a:solidFill>
                        <a:latin typeface="Arial" panose="020B0604020202020204" pitchFamily="34" charset="0"/>
                        <a:cs typeface="Arial" panose="020B0604020202020204" pitchFamily="34" charset="0"/>
                      </a:rPr>
                      <a:t>Tầng i+1</a:t>
                    </a:r>
                  </a:p>
                </p:txBody>
              </p:sp>
              <p:sp>
                <p:nvSpPr>
                  <p:cNvPr id="6177" name="Text Box 51">
                    <a:extLst>
                      <a:ext uri="{FF2B5EF4-FFF2-40B4-BE49-F238E27FC236}">
                        <a16:creationId xmlns:a16="http://schemas.microsoft.com/office/drawing/2014/main" id="{FE3CDD0B-270C-4978-A18F-0354ED22F639}"/>
                      </a:ext>
                    </a:extLst>
                  </p:cNvPr>
                  <p:cNvSpPr txBox="1">
                    <a:spLocks noChangeArrowheads="1"/>
                  </p:cNvSpPr>
                  <p:nvPr/>
                </p:nvSpPr>
                <p:spPr bwMode="auto">
                  <a:xfrm>
                    <a:off x="4374" y="1056"/>
                    <a:ext cx="786" cy="23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1800">
                        <a:solidFill>
                          <a:srgbClr val="FF0066"/>
                        </a:solidFill>
                        <a:latin typeface="Arial" panose="020B0604020202020204" pitchFamily="34" charset="0"/>
                        <a:cs typeface="Arial" panose="020B0604020202020204" pitchFamily="34" charset="0"/>
                      </a:rPr>
                      <a:t>Tầng</a:t>
                    </a:r>
                    <a:r>
                      <a:rPr kumimoji="0" lang="en-US" altLang="en-US" sz="1800">
                        <a:solidFill>
                          <a:srgbClr val="FF0066"/>
                        </a:solidFill>
                        <a:latin typeface=".VnBlack" panose="020B7200000000000000" pitchFamily="34" charset="0"/>
                      </a:rPr>
                      <a:t> N</a:t>
                    </a:r>
                  </a:p>
                </p:txBody>
              </p:sp>
              <p:sp>
                <p:nvSpPr>
                  <p:cNvPr id="6178" name="Text Box 52">
                    <a:extLst>
                      <a:ext uri="{FF2B5EF4-FFF2-40B4-BE49-F238E27FC236}">
                        <a16:creationId xmlns:a16="http://schemas.microsoft.com/office/drawing/2014/main" id="{04D18790-D233-42F8-96A2-0BB5F87C32DF}"/>
                      </a:ext>
                    </a:extLst>
                  </p:cNvPr>
                  <p:cNvSpPr txBox="1">
                    <a:spLocks noChangeArrowheads="1"/>
                  </p:cNvSpPr>
                  <p:nvPr/>
                </p:nvSpPr>
                <p:spPr bwMode="auto">
                  <a:xfrm>
                    <a:off x="4632" y="1248"/>
                    <a:ext cx="182"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50000"/>
                      </a:lnSpc>
                      <a:spcBef>
                        <a:spcPct val="0"/>
                      </a:spcBef>
                      <a:buClrTx/>
                      <a:buSzTx/>
                      <a:buFontTx/>
                      <a:buNone/>
                    </a:pPr>
                    <a:r>
                      <a:rPr kumimoji="0" lang="en-US" altLang="en-US" sz="2500" b="0">
                        <a:latin typeface=".VnBlackH" panose="020B7200000000000000" pitchFamily="34" charset="0"/>
                      </a:rPr>
                      <a:t>.</a:t>
                    </a:r>
                  </a:p>
                  <a:p>
                    <a:pPr>
                      <a:lnSpc>
                        <a:spcPct val="50000"/>
                      </a:lnSpc>
                      <a:spcBef>
                        <a:spcPct val="0"/>
                      </a:spcBef>
                      <a:buClrTx/>
                      <a:buSzTx/>
                      <a:buFontTx/>
                      <a:buNone/>
                    </a:pPr>
                    <a:r>
                      <a:rPr kumimoji="0" lang="en-US" altLang="en-US" sz="2500" b="0">
                        <a:latin typeface=".VnBlackH" panose="020B7200000000000000" pitchFamily="34" charset="0"/>
                      </a:rPr>
                      <a:t>.</a:t>
                    </a:r>
                  </a:p>
                  <a:p>
                    <a:pPr>
                      <a:lnSpc>
                        <a:spcPct val="50000"/>
                      </a:lnSpc>
                      <a:spcBef>
                        <a:spcPct val="0"/>
                      </a:spcBef>
                      <a:buClrTx/>
                      <a:buSzTx/>
                      <a:buFontTx/>
                      <a:buNone/>
                    </a:pPr>
                    <a:r>
                      <a:rPr kumimoji="0" lang="en-US" altLang="en-US" sz="2500" b="0">
                        <a:latin typeface=".VnBlackH" panose="020B7200000000000000" pitchFamily="34" charset="0"/>
                      </a:rPr>
                      <a:t>.</a:t>
                    </a:r>
                  </a:p>
                </p:txBody>
              </p:sp>
              <p:sp>
                <p:nvSpPr>
                  <p:cNvPr id="6179" name="Text Box 53">
                    <a:extLst>
                      <a:ext uri="{FF2B5EF4-FFF2-40B4-BE49-F238E27FC236}">
                        <a16:creationId xmlns:a16="http://schemas.microsoft.com/office/drawing/2014/main" id="{7AEECBA7-4EEC-4151-A538-C32A433104B0}"/>
                      </a:ext>
                    </a:extLst>
                  </p:cNvPr>
                  <p:cNvSpPr txBox="1">
                    <a:spLocks noChangeArrowheads="1"/>
                  </p:cNvSpPr>
                  <p:nvPr/>
                </p:nvSpPr>
                <p:spPr bwMode="auto">
                  <a:xfrm>
                    <a:off x="4632" y="2544"/>
                    <a:ext cx="182"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nSpc>
                        <a:spcPct val="50000"/>
                      </a:lnSpc>
                      <a:spcBef>
                        <a:spcPct val="0"/>
                      </a:spcBef>
                      <a:buClrTx/>
                      <a:buSzTx/>
                      <a:buFontTx/>
                      <a:buNone/>
                    </a:pPr>
                    <a:r>
                      <a:rPr kumimoji="0" lang="en-US" altLang="en-US" sz="2500" b="0">
                        <a:latin typeface=".VnBlackH" panose="020B7200000000000000" pitchFamily="34" charset="0"/>
                      </a:rPr>
                      <a:t>.</a:t>
                    </a:r>
                  </a:p>
                  <a:p>
                    <a:pPr>
                      <a:lnSpc>
                        <a:spcPct val="50000"/>
                      </a:lnSpc>
                      <a:spcBef>
                        <a:spcPct val="0"/>
                      </a:spcBef>
                      <a:buClrTx/>
                      <a:buSzTx/>
                      <a:buFontTx/>
                      <a:buNone/>
                    </a:pPr>
                    <a:r>
                      <a:rPr kumimoji="0" lang="en-US" altLang="en-US" sz="2500" b="0">
                        <a:latin typeface=".VnBlackH" panose="020B7200000000000000" pitchFamily="34" charset="0"/>
                      </a:rPr>
                      <a:t>.</a:t>
                    </a:r>
                  </a:p>
                  <a:p>
                    <a:pPr>
                      <a:lnSpc>
                        <a:spcPct val="50000"/>
                      </a:lnSpc>
                      <a:spcBef>
                        <a:spcPct val="0"/>
                      </a:spcBef>
                      <a:buClrTx/>
                      <a:buSzTx/>
                      <a:buFontTx/>
                      <a:buNone/>
                    </a:pPr>
                    <a:r>
                      <a:rPr kumimoji="0" lang="en-US" altLang="en-US" sz="2500" b="0">
                        <a:latin typeface=".VnBlackH" panose="020B7200000000000000" pitchFamily="34" charset="0"/>
                      </a:rPr>
                      <a:t>.</a:t>
                    </a:r>
                  </a:p>
                </p:txBody>
              </p:sp>
              <p:sp>
                <p:nvSpPr>
                  <p:cNvPr id="6180" name="Line 54">
                    <a:extLst>
                      <a:ext uri="{FF2B5EF4-FFF2-40B4-BE49-F238E27FC236}">
                        <a16:creationId xmlns:a16="http://schemas.microsoft.com/office/drawing/2014/main" id="{00327A63-471A-456A-890B-1796DAF7BCB4}"/>
                      </a:ext>
                    </a:extLst>
                  </p:cNvPr>
                  <p:cNvSpPr>
                    <a:spLocks noChangeShapeType="1"/>
                  </p:cNvSpPr>
                  <p:nvPr/>
                </p:nvSpPr>
                <p:spPr bwMode="auto">
                  <a:xfrm>
                    <a:off x="4728" y="3504"/>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1" name="Line 55">
                    <a:extLst>
                      <a:ext uri="{FF2B5EF4-FFF2-40B4-BE49-F238E27FC236}">
                        <a16:creationId xmlns:a16="http://schemas.microsoft.com/office/drawing/2014/main" id="{5F03599E-461A-4D52-8232-02020702D335}"/>
                      </a:ext>
                    </a:extLst>
                  </p:cNvPr>
                  <p:cNvSpPr>
                    <a:spLocks noChangeShapeType="1"/>
                  </p:cNvSpPr>
                  <p:nvPr/>
                </p:nvSpPr>
                <p:spPr bwMode="auto">
                  <a:xfrm>
                    <a:off x="4728" y="3216"/>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2" name="Line 56">
                    <a:extLst>
                      <a:ext uri="{FF2B5EF4-FFF2-40B4-BE49-F238E27FC236}">
                        <a16:creationId xmlns:a16="http://schemas.microsoft.com/office/drawing/2014/main" id="{EBF66CA5-385F-4837-B918-FD1D4D449CCA}"/>
                      </a:ext>
                    </a:extLst>
                  </p:cNvPr>
                  <p:cNvSpPr>
                    <a:spLocks noChangeShapeType="1"/>
                  </p:cNvSpPr>
                  <p:nvPr/>
                </p:nvSpPr>
                <p:spPr bwMode="auto">
                  <a:xfrm>
                    <a:off x="4728" y="1920"/>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6160" name="Line 61">
                <a:extLst>
                  <a:ext uri="{FF2B5EF4-FFF2-40B4-BE49-F238E27FC236}">
                    <a16:creationId xmlns:a16="http://schemas.microsoft.com/office/drawing/2014/main" id="{76EB7C56-9372-4B8F-9F5A-124A0F3AC028}"/>
                  </a:ext>
                </a:extLst>
              </p:cNvPr>
              <p:cNvSpPr>
                <a:spLocks noChangeShapeType="1"/>
              </p:cNvSpPr>
              <p:nvPr/>
            </p:nvSpPr>
            <p:spPr bwMode="auto">
              <a:xfrm>
                <a:off x="1752" y="3426"/>
                <a:ext cx="2640" cy="0"/>
              </a:xfrm>
              <a:prstGeom prst="line">
                <a:avLst/>
              </a:prstGeom>
              <a:noFill/>
              <a:ln w="28575">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1" name="Text Box 63">
                <a:extLst>
                  <a:ext uri="{FF2B5EF4-FFF2-40B4-BE49-F238E27FC236}">
                    <a16:creationId xmlns:a16="http://schemas.microsoft.com/office/drawing/2014/main" id="{5571895D-D4AB-4927-8AF4-FDE6E67CFD3F}"/>
                  </a:ext>
                </a:extLst>
              </p:cNvPr>
              <p:cNvSpPr txBox="1">
                <a:spLocks noChangeArrowheads="1"/>
              </p:cNvSpPr>
              <p:nvPr/>
            </p:nvSpPr>
            <p:spPr bwMode="auto">
              <a:xfrm>
                <a:off x="2428" y="3111"/>
                <a:ext cx="130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000" b="0">
                    <a:solidFill>
                      <a:srgbClr val="66FF66"/>
                    </a:solidFill>
                    <a:latin typeface="Arial" panose="020B0604020202020204" pitchFamily="34" charset="0"/>
                    <a:cs typeface="Arial" panose="020B0604020202020204" pitchFamily="34" charset="0"/>
                  </a:rPr>
                  <a:t>Giao thức tầng </a:t>
                </a:r>
                <a:r>
                  <a:rPr kumimoji="0" lang="en-US" altLang="en-US" sz="2000">
                    <a:solidFill>
                      <a:srgbClr val="FFFF00"/>
                    </a:solidFill>
                    <a:latin typeface=".VnArial Narrow" panose="020B7200000000000000" pitchFamily="34" charset="0"/>
                  </a:rPr>
                  <a:t>1</a:t>
                </a:r>
                <a:endParaRPr kumimoji="0" lang="en-US" altLang="en-US" sz="2200">
                  <a:solidFill>
                    <a:srgbClr val="FFFF00"/>
                  </a:solidFill>
                  <a:latin typeface=".VnArial Narrow" panose="020B7200000000000000" pitchFamily="34" charset="0"/>
                </a:endParaRPr>
              </a:p>
            </p:txBody>
          </p:sp>
          <p:sp>
            <p:nvSpPr>
              <p:cNvPr id="6162" name="Line 64">
                <a:extLst>
                  <a:ext uri="{FF2B5EF4-FFF2-40B4-BE49-F238E27FC236}">
                    <a16:creationId xmlns:a16="http://schemas.microsoft.com/office/drawing/2014/main" id="{EBE88741-36F5-4778-9326-C7A5EAA1A56D}"/>
                  </a:ext>
                </a:extLst>
              </p:cNvPr>
              <p:cNvSpPr>
                <a:spLocks noChangeShapeType="1"/>
              </p:cNvSpPr>
              <p:nvPr/>
            </p:nvSpPr>
            <p:spPr bwMode="auto">
              <a:xfrm>
                <a:off x="1752" y="2475"/>
                <a:ext cx="2640" cy="0"/>
              </a:xfrm>
              <a:prstGeom prst="line">
                <a:avLst/>
              </a:prstGeom>
              <a:noFill/>
              <a:ln w="28575">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3" name="Text Box 65">
                <a:extLst>
                  <a:ext uri="{FF2B5EF4-FFF2-40B4-BE49-F238E27FC236}">
                    <a16:creationId xmlns:a16="http://schemas.microsoft.com/office/drawing/2014/main" id="{A67B5718-B2AE-4F54-B557-FD8ADD603837}"/>
                  </a:ext>
                </a:extLst>
              </p:cNvPr>
              <p:cNvSpPr txBox="1">
                <a:spLocks noChangeArrowheads="1"/>
              </p:cNvSpPr>
              <p:nvPr/>
            </p:nvSpPr>
            <p:spPr bwMode="auto">
              <a:xfrm>
                <a:off x="2428" y="2160"/>
                <a:ext cx="142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000" b="0">
                    <a:solidFill>
                      <a:srgbClr val="66FF66"/>
                    </a:solidFill>
                    <a:latin typeface="Arial" panose="020B0604020202020204" pitchFamily="34" charset="0"/>
                    <a:cs typeface="Arial" panose="020B0604020202020204" pitchFamily="34" charset="0"/>
                  </a:rPr>
                  <a:t>Giao thức tầng</a:t>
                </a:r>
                <a:r>
                  <a:rPr kumimoji="0" lang="en-US" altLang="en-US" sz="2200" b="0">
                    <a:solidFill>
                      <a:srgbClr val="66FF66"/>
                    </a:solidFill>
                    <a:latin typeface=".VnArial Narrow" panose="020B7200000000000000" pitchFamily="34" charset="0"/>
                  </a:rPr>
                  <a:t> </a:t>
                </a:r>
                <a:r>
                  <a:rPr kumimoji="0" lang="en-US" altLang="en-US" sz="2200">
                    <a:solidFill>
                      <a:srgbClr val="FFFF00"/>
                    </a:solidFill>
                    <a:latin typeface="Times New Roman" panose="02020603050405020304" pitchFamily="18" charset="0"/>
                    <a:cs typeface="Times New Roman" panose="02020603050405020304" pitchFamily="18" charset="0"/>
                  </a:rPr>
                  <a:t>i-1</a:t>
                </a:r>
              </a:p>
            </p:txBody>
          </p:sp>
          <p:sp>
            <p:nvSpPr>
              <p:cNvPr id="6164" name="Line 66">
                <a:extLst>
                  <a:ext uri="{FF2B5EF4-FFF2-40B4-BE49-F238E27FC236}">
                    <a16:creationId xmlns:a16="http://schemas.microsoft.com/office/drawing/2014/main" id="{CE1CA9AF-00EF-471B-8476-1038191EE446}"/>
                  </a:ext>
                </a:extLst>
              </p:cNvPr>
              <p:cNvSpPr>
                <a:spLocks noChangeShapeType="1"/>
              </p:cNvSpPr>
              <p:nvPr/>
            </p:nvSpPr>
            <p:spPr bwMode="auto">
              <a:xfrm>
                <a:off x="1752" y="2112"/>
                <a:ext cx="2640" cy="0"/>
              </a:xfrm>
              <a:prstGeom prst="line">
                <a:avLst/>
              </a:prstGeom>
              <a:noFill/>
              <a:ln w="28575">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5" name="Text Box 67">
                <a:extLst>
                  <a:ext uri="{FF2B5EF4-FFF2-40B4-BE49-F238E27FC236}">
                    <a16:creationId xmlns:a16="http://schemas.microsoft.com/office/drawing/2014/main" id="{D63766D7-0788-44C2-8C5B-C8168387839F}"/>
                  </a:ext>
                </a:extLst>
              </p:cNvPr>
              <p:cNvSpPr txBox="1">
                <a:spLocks noChangeArrowheads="1"/>
              </p:cNvSpPr>
              <p:nvPr/>
            </p:nvSpPr>
            <p:spPr bwMode="auto">
              <a:xfrm>
                <a:off x="2428" y="1797"/>
                <a:ext cx="126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000" b="0">
                    <a:solidFill>
                      <a:srgbClr val="66FF66"/>
                    </a:solidFill>
                    <a:latin typeface="Arial" panose="020B0604020202020204" pitchFamily="34" charset="0"/>
                    <a:cs typeface="Arial" panose="020B0604020202020204" pitchFamily="34" charset="0"/>
                  </a:rPr>
                  <a:t>Giao thức tầng</a:t>
                </a:r>
                <a:r>
                  <a:rPr kumimoji="0" lang="en-US" altLang="en-US" sz="2200">
                    <a:solidFill>
                      <a:srgbClr val="66FF66"/>
                    </a:solidFill>
                    <a:latin typeface=".VnArial Narrow" panose="020B7200000000000000" pitchFamily="34" charset="0"/>
                  </a:rPr>
                  <a:t> </a:t>
                </a:r>
                <a:r>
                  <a:rPr kumimoji="0" lang="en-US" altLang="en-US" sz="2200">
                    <a:solidFill>
                      <a:srgbClr val="FFFF00"/>
                    </a:solidFill>
                    <a:latin typeface="Times New Roman" panose="02020603050405020304" pitchFamily="18" charset="0"/>
                    <a:cs typeface="Times New Roman" panose="02020603050405020304" pitchFamily="18" charset="0"/>
                  </a:rPr>
                  <a:t>i</a:t>
                </a:r>
              </a:p>
            </p:txBody>
          </p:sp>
          <p:sp>
            <p:nvSpPr>
              <p:cNvPr id="6166" name="Line 68">
                <a:extLst>
                  <a:ext uri="{FF2B5EF4-FFF2-40B4-BE49-F238E27FC236}">
                    <a16:creationId xmlns:a16="http://schemas.microsoft.com/office/drawing/2014/main" id="{B267B3EE-1A6B-4205-A8DE-15C6A989657C}"/>
                  </a:ext>
                </a:extLst>
              </p:cNvPr>
              <p:cNvSpPr>
                <a:spLocks noChangeShapeType="1"/>
              </p:cNvSpPr>
              <p:nvPr/>
            </p:nvSpPr>
            <p:spPr bwMode="auto">
              <a:xfrm>
                <a:off x="1752" y="1803"/>
                <a:ext cx="2640" cy="0"/>
              </a:xfrm>
              <a:prstGeom prst="line">
                <a:avLst/>
              </a:prstGeom>
              <a:noFill/>
              <a:ln w="28575">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7" name="Line 70">
                <a:extLst>
                  <a:ext uri="{FF2B5EF4-FFF2-40B4-BE49-F238E27FC236}">
                    <a16:creationId xmlns:a16="http://schemas.microsoft.com/office/drawing/2014/main" id="{48DFA3F9-30B3-4570-9DA2-D4A6F83E6708}"/>
                  </a:ext>
                </a:extLst>
              </p:cNvPr>
              <p:cNvSpPr>
                <a:spLocks noChangeShapeType="1"/>
              </p:cNvSpPr>
              <p:nvPr/>
            </p:nvSpPr>
            <p:spPr bwMode="auto">
              <a:xfrm>
                <a:off x="1752" y="1200"/>
                <a:ext cx="2640" cy="0"/>
              </a:xfrm>
              <a:prstGeom prst="line">
                <a:avLst/>
              </a:prstGeom>
              <a:noFill/>
              <a:ln w="28575">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8" name="Text Box 71">
                <a:extLst>
                  <a:ext uri="{FF2B5EF4-FFF2-40B4-BE49-F238E27FC236}">
                    <a16:creationId xmlns:a16="http://schemas.microsoft.com/office/drawing/2014/main" id="{0822C143-0465-48BB-8E27-804B3D53A50F}"/>
                  </a:ext>
                </a:extLst>
              </p:cNvPr>
              <p:cNvSpPr txBox="1">
                <a:spLocks noChangeArrowheads="1"/>
              </p:cNvSpPr>
              <p:nvPr/>
            </p:nvSpPr>
            <p:spPr bwMode="auto">
              <a:xfrm>
                <a:off x="2428" y="885"/>
                <a:ext cx="134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spcBef>
                    <a:spcPct val="0"/>
                  </a:spcBef>
                  <a:buClrTx/>
                  <a:buSzTx/>
                  <a:buFontTx/>
                  <a:buNone/>
                </a:pPr>
                <a:r>
                  <a:rPr kumimoji="0" lang="en-US" altLang="en-US" sz="2000" b="0">
                    <a:solidFill>
                      <a:srgbClr val="66FF66"/>
                    </a:solidFill>
                    <a:latin typeface="Arial" panose="020B0604020202020204" pitchFamily="34" charset="0"/>
                    <a:cs typeface="Arial" panose="020B0604020202020204" pitchFamily="34" charset="0"/>
                  </a:rPr>
                  <a:t>Giao thức tầng</a:t>
                </a:r>
                <a:r>
                  <a:rPr kumimoji="0" lang="en-US" altLang="en-US" sz="2000">
                    <a:solidFill>
                      <a:srgbClr val="66FF66"/>
                    </a:solidFill>
                    <a:latin typeface="Arial" panose="020B0604020202020204" pitchFamily="34" charset="0"/>
                    <a:cs typeface="Arial" panose="020B0604020202020204" pitchFamily="34" charset="0"/>
                  </a:rPr>
                  <a:t> </a:t>
                </a:r>
                <a:r>
                  <a:rPr kumimoji="0" lang="en-US" altLang="en-US" sz="2000">
                    <a:solidFill>
                      <a:srgbClr val="FFFF00"/>
                    </a:solidFill>
                    <a:latin typeface="Times New Roman" panose="02020603050405020304" pitchFamily="18" charset="0"/>
                    <a:cs typeface="Times New Roman" panose="02020603050405020304" pitchFamily="18" charset="0"/>
                  </a:rPr>
                  <a:t>N</a:t>
                </a:r>
                <a:endParaRPr kumimoji="0" lang="en-US" altLang="en-US" sz="2200">
                  <a:solidFill>
                    <a:srgbClr val="FFFF00"/>
                  </a:solidFill>
                  <a:latin typeface="Times New Roman" panose="02020603050405020304" pitchFamily="18" charset="0"/>
                  <a:cs typeface="Times New Roman" panose="02020603050405020304" pitchFamily="18" charset="0"/>
                </a:endParaRPr>
              </a:p>
            </p:txBody>
          </p:sp>
        </p:grpSp>
        <p:sp>
          <p:nvSpPr>
            <p:cNvPr id="6154" name="Line 72">
              <a:extLst>
                <a:ext uri="{FF2B5EF4-FFF2-40B4-BE49-F238E27FC236}">
                  <a16:creationId xmlns:a16="http://schemas.microsoft.com/office/drawing/2014/main" id="{4DCFC079-9147-459D-895D-1CA229B5FEC3}"/>
                </a:ext>
              </a:extLst>
            </p:cNvPr>
            <p:cNvSpPr>
              <a:spLocks noChangeShapeType="1"/>
            </p:cNvSpPr>
            <p:nvPr/>
          </p:nvSpPr>
          <p:spPr bwMode="auto">
            <a:xfrm>
              <a:off x="5256" y="3072"/>
              <a:ext cx="0" cy="336"/>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5" name="Line 73">
              <a:extLst>
                <a:ext uri="{FF2B5EF4-FFF2-40B4-BE49-F238E27FC236}">
                  <a16:creationId xmlns:a16="http://schemas.microsoft.com/office/drawing/2014/main" id="{3A8F8113-5A01-4CE5-8ABF-0417D7B3A3B0}"/>
                </a:ext>
              </a:extLst>
            </p:cNvPr>
            <p:cNvSpPr>
              <a:spLocks noChangeShapeType="1"/>
            </p:cNvSpPr>
            <p:nvPr/>
          </p:nvSpPr>
          <p:spPr bwMode="auto">
            <a:xfrm>
              <a:off x="5256" y="2544"/>
              <a:ext cx="0" cy="48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6" name="Line 74">
              <a:extLst>
                <a:ext uri="{FF2B5EF4-FFF2-40B4-BE49-F238E27FC236}">
                  <a16:creationId xmlns:a16="http://schemas.microsoft.com/office/drawing/2014/main" id="{EC632A67-5787-4B49-BF27-74F1C0FE920F}"/>
                </a:ext>
              </a:extLst>
            </p:cNvPr>
            <p:cNvSpPr>
              <a:spLocks noChangeShapeType="1"/>
            </p:cNvSpPr>
            <p:nvPr/>
          </p:nvSpPr>
          <p:spPr bwMode="auto">
            <a:xfrm>
              <a:off x="5256" y="2112"/>
              <a:ext cx="0" cy="336"/>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7" name="Line 75">
              <a:extLst>
                <a:ext uri="{FF2B5EF4-FFF2-40B4-BE49-F238E27FC236}">
                  <a16:creationId xmlns:a16="http://schemas.microsoft.com/office/drawing/2014/main" id="{F8DB4664-4FB1-430F-8B58-A7AB9B436974}"/>
                </a:ext>
              </a:extLst>
            </p:cNvPr>
            <p:cNvSpPr>
              <a:spLocks noChangeShapeType="1"/>
            </p:cNvSpPr>
            <p:nvPr/>
          </p:nvSpPr>
          <p:spPr bwMode="auto">
            <a:xfrm>
              <a:off x="5256" y="1728"/>
              <a:ext cx="0" cy="336"/>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150" name="AutoShape 78">
            <a:hlinkClick r:id="" action="ppaction://hlinkshowjump?jump=nextslide" highlightClick="1"/>
            <a:extLst>
              <a:ext uri="{FF2B5EF4-FFF2-40B4-BE49-F238E27FC236}">
                <a16:creationId xmlns:a16="http://schemas.microsoft.com/office/drawing/2014/main" id="{56BC230C-308D-4BD3-BC2C-149378C55AE0}"/>
              </a:ext>
            </a:extLst>
          </p:cNvPr>
          <p:cNvSpPr>
            <a:spLocks noChangeArrowheads="1"/>
          </p:cNvSpPr>
          <p:nvPr/>
        </p:nvSpPr>
        <p:spPr bwMode="auto">
          <a:xfrm>
            <a:off x="9315450" y="64008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2500" b="0">
              <a:latin typeface="Times New Roman" panose="02020603050405020304" pitchFamily="18" charset="0"/>
            </a:endParaRPr>
          </a:p>
        </p:txBody>
      </p:sp>
      <p:sp>
        <p:nvSpPr>
          <p:cNvPr id="6151" name="AutoShape 79">
            <a:hlinkClick r:id="" action="ppaction://hlinkshowjump?jump=previousslide" highlightClick="1"/>
            <a:extLst>
              <a:ext uri="{FF2B5EF4-FFF2-40B4-BE49-F238E27FC236}">
                <a16:creationId xmlns:a16="http://schemas.microsoft.com/office/drawing/2014/main" id="{CBAF1076-CB89-4928-AD39-E4C3E38112B3}"/>
              </a:ext>
            </a:extLst>
          </p:cNvPr>
          <p:cNvSpPr>
            <a:spLocks noChangeArrowheads="1"/>
          </p:cNvSpPr>
          <p:nvPr/>
        </p:nvSpPr>
        <p:spPr bwMode="auto">
          <a:xfrm>
            <a:off x="8801100" y="64008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Effect transition="in" filter="box(out)">
                                      <p:cBhvr>
                                        <p:cTn id="7" dur="500"/>
                                        <p:tgtEl>
                                          <p:spTgt spid="1095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80" name="Text Box 4">
            <a:extLst>
              <a:ext uri="{FF2B5EF4-FFF2-40B4-BE49-F238E27FC236}">
                <a16:creationId xmlns:a16="http://schemas.microsoft.com/office/drawing/2014/main" id="{9E561434-2573-491B-B113-4E6EC4BD5E42}"/>
              </a:ext>
            </a:extLst>
          </p:cNvPr>
          <p:cNvSpPr txBox="1">
            <a:spLocks noChangeArrowheads="1"/>
          </p:cNvSpPr>
          <p:nvPr/>
        </p:nvSpPr>
        <p:spPr bwMode="auto">
          <a:xfrm>
            <a:off x="800100" y="838200"/>
            <a:ext cx="8763000" cy="50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pPr algn="just"/>
            <a:r>
              <a:rPr lang="en-US" altLang="en-US" sz="2000" b="0" dirty="0">
                <a:solidFill>
                  <a:schemeClr val="tx1"/>
                </a:solidFill>
                <a:latin typeface="Arial" panose="020B0604020202020204" pitchFamily="34" charset="0"/>
                <a:cs typeface="Arial" panose="020B0604020202020204" pitchFamily="34" charset="0"/>
              </a:rPr>
              <a:t>     </a:t>
            </a:r>
            <a:r>
              <a:rPr lang="vi-VN" altLang="en-US" sz="2000" b="0" dirty="0">
                <a:solidFill>
                  <a:schemeClr val="tx1"/>
                </a:solidFill>
                <a:latin typeface="Arial" panose="020B0604020202020204" pitchFamily="34" charset="0"/>
                <a:cs typeface="Arial" panose="020B0604020202020204" pitchFamily="34" charset="0"/>
              </a:rPr>
              <a:t>Việc liên kết giữa các tầng liền kề trong mô hình OSI được xây dựng theo nguyên tắc đáp ứng các dịch vụ thông qua các </a:t>
            </a:r>
            <a:r>
              <a:rPr lang="vi-VN" altLang="en-US" sz="2000" dirty="0">
                <a:solidFill>
                  <a:srgbClr val="00FF00"/>
                </a:solidFill>
                <a:latin typeface="Arial" panose="020B0604020202020204" pitchFamily="34" charset="0"/>
                <a:cs typeface="Arial" panose="020B0604020202020204" pitchFamily="34" charset="0"/>
              </a:rPr>
              <a:t>hàm nguyên thuỷ</a:t>
            </a:r>
            <a:r>
              <a:rPr lang="vi-VN" altLang="en-US" sz="2000" b="0" dirty="0">
                <a:solidFill>
                  <a:schemeClr val="tx1"/>
                </a:solidFill>
                <a:latin typeface="Arial" panose="020B0604020202020204" pitchFamily="34" charset="0"/>
                <a:cs typeface="Arial" panose="020B0604020202020204" pitchFamily="34" charset="0"/>
              </a:rPr>
              <a:t>, có bốn kiểu hàm nguyên thuỷ:</a:t>
            </a:r>
            <a:endParaRPr lang="en-US" altLang="en-US" sz="2000" b="0" dirty="0">
              <a:solidFill>
                <a:schemeClr val="tx1"/>
              </a:solidFill>
              <a:latin typeface="Arial" panose="020B0604020202020204" pitchFamily="34" charset="0"/>
              <a:cs typeface="Arial" panose="020B0604020202020204" pitchFamily="34" charset="0"/>
            </a:endParaRPr>
          </a:p>
          <a:p>
            <a:pPr algn="just"/>
            <a:endParaRPr lang="vi-VN" altLang="en-US" sz="2000" b="0" dirty="0">
              <a:solidFill>
                <a:schemeClr val="tx1"/>
              </a:solidFill>
              <a:latin typeface="Arial" panose="020B0604020202020204" pitchFamily="34" charset="0"/>
              <a:cs typeface="Arial" panose="020B0604020202020204" pitchFamily="34" charset="0"/>
            </a:endParaRPr>
          </a:p>
          <a:p>
            <a:pPr algn="just"/>
            <a:r>
              <a:rPr lang="vi-VN" altLang="en-US" sz="2000" b="0" dirty="0">
                <a:solidFill>
                  <a:srgbClr val="00FF00"/>
                </a:solidFill>
                <a:latin typeface="Arial" panose="020B0604020202020204" pitchFamily="34" charset="0"/>
                <a:cs typeface="Arial" panose="020B0604020202020204" pitchFamily="34" charset="0"/>
              </a:rPr>
              <a:t>Request (yêu cầu)</a:t>
            </a:r>
            <a:r>
              <a:rPr lang="vi-VN" altLang="en-US" sz="2000" b="0" dirty="0">
                <a:solidFill>
                  <a:schemeClr val="tx1"/>
                </a:solidFill>
                <a:latin typeface="Arial" panose="020B0604020202020204" pitchFamily="34" charset="0"/>
                <a:cs typeface="Arial" panose="020B0604020202020204" pitchFamily="34" charset="0"/>
              </a:rPr>
              <a:t>: là hàm mà người sử dụng dùng để gọi một chức năng.</a:t>
            </a:r>
            <a:endParaRPr lang="en-US" altLang="en-US" sz="2000" b="0" dirty="0">
              <a:solidFill>
                <a:schemeClr val="tx1"/>
              </a:solidFill>
              <a:latin typeface="Arial" panose="020B0604020202020204" pitchFamily="34" charset="0"/>
              <a:cs typeface="Arial" panose="020B0604020202020204" pitchFamily="34" charset="0"/>
            </a:endParaRPr>
          </a:p>
          <a:p>
            <a:pPr algn="just"/>
            <a:endParaRPr lang="vi-VN" altLang="en-US" sz="2000" b="0" dirty="0">
              <a:solidFill>
                <a:schemeClr val="tx1"/>
              </a:solidFill>
              <a:latin typeface="Arial" panose="020B0604020202020204" pitchFamily="34" charset="0"/>
              <a:cs typeface="Arial" panose="020B0604020202020204" pitchFamily="34" charset="0"/>
            </a:endParaRPr>
          </a:p>
          <a:p>
            <a:pPr algn="just">
              <a:spcBef>
                <a:spcPts val="600"/>
              </a:spcBef>
            </a:pPr>
            <a:r>
              <a:rPr lang="vi-VN" altLang="en-US" sz="2000" b="0" dirty="0">
                <a:solidFill>
                  <a:srgbClr val="00FF00"/>
                </a:solidFill>
                <a:latin typeface="Arial" panose="020B0604020202020204" pitchFamily="34" charset="0"/>
                <a:cs typeface="Arial" panose="020B0604020202020204" pitchFamily="34" charset="0"/>
              </a:rPr>
              <a:t>Indication (chỉ báo): </a:t>
            </a:r>
            <a:r>
              <a:rPr lang="vi-VN" altLang="en-US" sz="2000" b="0" dirty="0">
                <a:solidFill>
                  <a:schemeClr val="tx1"/>
                </a:solidFill>
                <a:latin typeface="Arial" panose="020B0604020202020204" pitchFamily="34" charset="0"/>
                <a:cs typeface="Arial" panose="020B0604020202020204" pitchFamily="34" charset="0"/>
              </a:rPr>
              <a:t>là hàm để người cung cấp dịch vụ dùng để:</a:t>
            </a:r>
          </a:p>
          <a:p>
            <a:pPr algn="just"/>
            <a:r>
              <a:rPr lang="vi-VN" altLang="en-US" sz="2000" b="0" dirty="0">
                <a:solidFill>
                  <a:schemeClr val="tx1"/>
                </a:solidFill>
                <a:latin typeface="Arial" panose="020B0604020202020204" pitchFamily="34" charset="0"/>
                <a:cs typeface="Arial" panose="020B0604020202020204" pitchFamily="34" charset="0"/>
              </a:rPr>
              <a:t>     - Gọi một chức năng hoặc</a:t>
            </a:r>
          </a:p>
          <a:p>
            <a:pPr algn="just"/>
            <a:r>
              <a:rPr lang="vi-VN" altLang="en-US" sz="2000" b="0" dirty="0">
                <a:solidFill>
                  <a:schemeClr val="tx1"/>
                </a:solidFill>
                <a:latin typeface="Arial" panose="020B0604020202020204" pitchFamily="34" charset="0"/>
                <a:cs typeface="Arial" panose="020B0604020202020204" pitchFamily="34" charset="0"/>
              </a:rPr>
              <a:t>     - Chỉ báo một chức đã được gọi ở một điểm truy cập dịch vụ (SAP Service Access Point)</a:t>
            </a:r>
          </a:p>
          <a:p>
            <a:pPr algn="just"/>
            <a:endParaRPr lang="en-US" altLang="en-US" sz="2000" b="0" dirty="0">
              <a:solidFill>
                <a:srgbClr val="00FF00"/>
              </a:solidFill>
              <a:latin typeface="Arial" panose="020B0604020202020204" pitchFamily="34" charset="0"/>
              <a:cs typeface="Arial" panose="020B0604020202020204" pitchFamily="34" charset="0"/>
            </a:endParaRPr>
          </a:p>
          <a:p>
            <a:pPr algn="just"/>
            <a:r>
              <a:rPr lang="vi-VN" altLang="en-US" sz="2000" b="0" dirty="0">
                <a:solidFill>
                  <a:srgbClr val="00FF00"/>
                </a:solidFill>
                <a:latin typeface="Arial" panose="020B0604020202020204" pitchFamily="34" charset="0"/>
                <a:cs typeface="Arial" panose="020B0604020202020204" pitchFamily="34" charset="0"/>
              </a:rPr>
              <a:t>Response (trả lời): </a:t>
            </a:r>
            <a:r>
              <a:rPr lang="vi-VN" altLang="en-US" sz="2000" b="0" dirty="0">
                <a:solidFill>
                  <a:schemeClr val="tx1"/>
                </a:solidFill>
                <a:latin typeface="Arial" panose="020B0604020202020204" pitchFamily="34" charset="0"/>
                <a:cs typeface="Arial" panose="020B0604020202020204" pitchFamily="34" charset="0"/>
              </a:rPr>
              <a:t>là hàm mà người cung cấp dịch vụ dùng để hoàn tất một chức năng đã được gọi từ trước bởi một hàm Indication SAP đó.</a:t>
            </a:r>
          </a:p>
          <a:p>
            <a:pPr algn="just"/>
            <a:r>
              <a:rPr lang="vi-VN" altLang="en-US" sz="2000" b="0" dirty="0">
                <a:solidFill>
                  <a:schemeClr val="tx1"/>
                </a:solidFill>
                <a:latin typeface="Arial" panose="020B0604020202020204" pitchFamily="34" charset="0"/>
                <a:cs typeface="Arial" panose="020B0604020202020204" pitchFamily="34" charset="0"/>
              </a:rPr>
              <a:t> </a:t>
            </a:r>
            <a:endParaRPr lang="en-US" altLang="en-US" sz="2000" b="0" dirty="0">
              <a:solidFill>
                <a:schemeClr val="tx1"/>
              </a:solidFill>
              <a:latin typeface="Arial" panose="020B0604020202020204" pitchFamily="34" charset="0"/>
              <a:cs typeface="Arial" panose="020B0604020202020204" pitchFamily="34" charset="0"/>
            </a:endParaRPr>
          </a:p>
          <a:p>
            <a:pPr algn="just"/>
            <a:r>
              <a:rPr lang="vi-VN" altLang="en-US" sz="2000" b="0" dirty="0">
                <a:solidFill>
                  <a:srgbClr val="00FF00"/>
                </a:solidFill>
                <a:latin typeface="Arial" panose="020B0604020202020204" pitchFamily="34" charset="0"/>
                <a:cs typeface="Arial" panose="020B0604020202020204" pitchFamily="34" charset="0"/>
              </a:rPr>
              <a:t>Confirm (xác nhận): </a:t>
            </a:r>
            <a:r>
              <a:rPr lang="vi-VN" altLang="en-US" sz="2000" b="0" dirty="0">
                <a:solidFill>
                  <a:schemeClr val="tx1"/>
                </a:solidFill>
                <a:latin typeface="Arial" panose="020B0604020202020204" pitchFamily="34" charset="0"/>
                <a:cs typeface="Arial" panose="020B0604020202020204" pitchFamily="34" charset="0"/>
              </a:rPr>
              <a:t>là hàm mà người cung cấp dịch vụ dùng để hoàn tất một chức năng đã được gọi từ trước bởi một hàm Request SAP đó. </a:t>
            </a:r>
            <a:endParaRPr lang="en-US" altLang="en-US" sz="2300" b="0" dirty="0">
              <a:solidFill>
                <a:schemeClr val="tx1"/>
              </a:solidFill>
              <a:latin typeface=".VnArial Narrow" panose="020B7200000000000000"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6980">
                                            <p:txEl>
                                              <p:pRg st="0" end="0"/>
                                            </p:txEl>
                                          </p:spTgt>
                                        </p:tgtEl>
                                        <p:attrNameLst>
                                          <p:attrName>style.visibility</p:attrName>
                                        </p:attrNameLst>
                                      </p:cBhvr>
                                      <p:to>
                                        <p:strVal val="visible"/>
                                      </p:to>
                                    </p:set>
                                    <p:animEffect transition="in" filter="box(out)">
                                      <p:cBhvr>
                                        <p:cTn id="7" dur="500"/>
                                        <p:tgtEl>
                                          <p:spTgt spid="1269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6980">
                                            <p:txEl>
                                              <p:pRg st="2" end="2"/>
                                            </p:txEl>
                                          </p:spTgt>
                                        </p:tgtEl>
                                        <p:attrNameLst>
                                          <p:attrName>style.visibility</p:attrName>
                                        </p:attrNameLst>
                                      </p:cBhvr>
                                      <p:to>
                                        <p:strVal val="visible"/>
                                      </p:to>
                                    </p:set>
                                    <p:animEffect transition="in" filter="box(out)">
                                      <p:cBhvr>
                                        <p:cTn id="12" dur="500"/>
                                        <p:tgtEl>
                                          <p:spTgt spid="12698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6980">
                                            <p:txEl>
                                              <p:pRg st="4" end="4"/>
                                            </p:txEl>
                                          </p:spTgt>
                                        </p:tgtEl>
                                        <p:attrNameLst>
                                          <p:attrName>style.visibility</p:attrName>
                                        </p:attrNameLst>
                                      </p:cBhvr>
                                      <p:to>
                                        <p:strVal val="visible"/>
                                      </p:to>
                                    </p:set>
                                    <p:animEffect transition="in" filter="box(out)">
                                      <p:cBhvr>
                                        <p:cTn id="17" dur="500"/>
                                        <p:tgtEl>
                                          <p:spTgt spid="126980">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6980">
                                            <p:txEl>
                                              <p:pRg st="5" end="5"/>
                                            </p:txEl>
                                          </p:spTgt>
                                        </p:tgtEl>
                                        <p:attrNameLst>
                                          <p:attrName>style.visibility</p:attrName>
                                        </p:attrNameLst>
                                      </p:cBhvr>
                                      <p:to>
                                        <p:strVal val="visible"/>
                                      </p:to>
                                    </p:set>
                                    <p:animEffect transition="in" filter="box(out)">
                                      <p:cBhvr>
                                        <p:cTn id="22" dur="500"/>
                                        <p:tgtEl>
                                          <p:spTgt spid="126980">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26980">
                                            <p:txEl>
                                              <p:pRg st="6" end="6"/>
                                            </p:txEl>
                                          </p:spTgt>
                                        </p:tgtEl>
                                        <p:attrNameLst>
                                          <p:attrName>style.visibility</p:attrName>
                                        </p:attrNameLst>
                                      </p:cBhvr>
                                      <p:to>
                                        <p:strVal val="visible"/>
                                      </p:to>
                                    </p:set>
                                    <p:animEffect transition="in" filter="box(out)">
                                      <p:cBhvr>
                                        <p:cTn id="27" dur="500"/>
                                        <p:tgtEl>
                                          <p:spTgt spid="126980">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26980">
                                            <p:txEl>
                                              <p:pRg st="8" end="8"/>
                                            </p:txEl>
                                          </p:spTgt>
                                        </p:tgtEl>
                                        <p:attrNameLst>
                                          <p:attrName>style.visibility</p:attrName>
                                        </p:attrNameLst>
                                      </p:cBhvr>
                                      <p:to>
                                        <p:strVal val="visible"/>
                                      </p:to>
                                    </p:set>
                                    <p:animEffect transition="in" filter="box(out)">
                                      <p:cBhvr>
                                        <p:cTn id="32" dur="500"/>
                                        <p:tgtEl>
                                          <p:spTgt spid="126980">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26980">
                                            <p:txEl>
                                              <p:pRg st="9" end="9"/>
                                            </p:txEl>
                                          </p:spTgt>
                                        </p:tgtEl>
                                        <p:attrNameLst>
                                          <p:attrName>style.visibility</p:attrName>
                                        </p:attrNameLst>
                                      </p:cBhvr>
                                      <p:to>
                                        <p:strVal val="visible"/>
                                      </p:to>
                                    </p:set>
                                    <p:animEffect transition="in" filter="box(out)">
                                      <p:cBhvr>
                                        <p:cTn id="37" dur="500"/>
                                        <p:tgtEl>
                                          <p:spTgt spid="126980">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26980">
                                            <p:txEl>
                                              <p:pRg st="10" end="10"/>
                                            </p:txEl>
                                          </p:spTgt>
                                        </p:tgtEl>
                                        <p:attrNameLst>
                                          <p:attrName>style.visibility</p:attrName>
                                        </p:attrNameLst>
                                      </p:cBhvr>
                                      <p:to>
                                        <p:strVal val="visible"/>
                                      </p:to>
                                    </p:set>
                                    <p:animEffect transition="in" filter="box(out)">
                                      <p:cBhvr>
                                        <p:cTn id="42" dur="500"/>
                                        <p:tgtEl>
                                          <p:spTgt spid="12698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44" name="Rectangle 4">
            <a:extLst>
              <a:ext uri="{FF2B5EF4-FFF2-40B4-BE49-F238E27FC236}">
                <a16:creationId xmlns:a16="http://schemas.microsoft.com/office/drawing/2014/main" id="{EA3F201D-DD3F-4634-A444-1AFAC3CE4061}"/>
              </a:ext>
            </a:extLst>
          </p:cNvPr>
          <p:cNvSpPr>
            <a:spLocks noChangeArrowheads="1"/>
          </p:cNvSpPr>
          <p:nvPr/>
        </p:nvSpPr>
        <p:spPr bwMode="auto">
          <a:xfrm>
            <a:off x="647700" y="847725"/>
            <a:ext cx="8002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2400">
                <a:solidFill>
                  <a:srgbClr val="FFFF66"/>
                </a:solidFill>
                <a:latin typeface="Black"/>
              </a:rPr>
              <a:t>Dịch vụ định hướng liên kết và dịch vụ không liên kết</a:t>
            </a:r>
          </a:p>
        </p:txBody>
      </p:sp>
      <p:sp>
        <p:nvSpPr>
          <p:cNvPr id="8195" name="AutoShape 48">
            <a:hlinkClick r:id="" action="ppaction://hlinkshowjump?jump=nextslide" highlightClick="1"/>
            <a:extLst>
              <a:ext uri="{FF2B5EF4-FFF2-40B4-BE49-F238E27FC236}">
                <a16:creationId xmlns:a16="http://schemas.microsoft.com/office/drawing/2014/main" id="{7052BD60-596B-4A54-8E17-299242E53491}"/>
              </a:ext>
            </a:extLst>
          </p:cNvPr>
          <p:cNvSpPr>
            <a:spLocks noChangeArrowheads="1"/>
          </p:cNvSpPr>
          <p:nvPr/>
        </p:nvSpPr>
        <p:spPr bwMode="auto">
          <a:xfrm>
            <a:off x="9315450" y="64770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2500" b="0">
              <a:latin typeface="Times New Roman" panose="02020603050405020304" pitchFamily="18" charset="0"/>
            </a:endParaRPr>
          </a:p>
        </p:txBody>
      </p:sp>
      <p:sp>
        <p:nvSpPr>
          <p:cNvPr id="8196" name="AutoShape 49">
            <a:hlinkClick r:id="" action="ppaction://hlinkshowjump?jump=previousslide" highlightClick="1"/>
            <a:extLst>
              <a:ext uri="{FF2B5EF4-FFF2-40B4-BE49-F238E27FC236}">
                <a16:creationId xmlns:a16="http://schemas.microsoft.com/office/drawing/2014/main" id="{25BED4C6-595B-426E-B313-D9AA82487D37}"/>
              </a:ext>
            </a:extLst>
          </p:cNvPr>
          <p:cNvSpPr>
            <a:spLocks noChangeArrowheads="1"/>
          </p:cNvSpPr>
          <p:nvPr/>
        </p:nvSpPr>
        <p:spPr bwMode="auto">
          <a:xfrm>
            <a:off x="8801100" y="64770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86371" name="Rectangle 3">
            <a:extLst>
              <a:ext uri="{FF2B5EF4-FFF2-40B4-BE49-F238E27FC236}">
                <a16:creationId xmlns:a16="http://schemas.microsoft.com/office/drawing/2014/main" id="{0B24B117-707C-48BB-B50F-2B5CBC726260}"/>
              </a:ext>
            </a:extLst>
          </p:cNvPr>
          <p:cNvSpPr>
            <a:spLocks noChangeArrowheads="1"/>
          </p:cNvSpPr>
          <p:nvPr/>
        </p:nvSpPr>
        <p:spPr bwMode="auto">
          <a:xfrm>
            <a:off x="647700" y="1666875"/>
            <a:ext cx="85344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a:tabLst>
                <a:tab pos="457200" algn="l"/>
              </a:tabLst>
              <a:defRPr b="1">
                <a:solidFill>
                  <a:srgbClr val="33CC33"/>
                </a:solidFill>
                <a:latin typeface=".VnBlackH" panose="020B7200000000000000" pitchFamily="34" charset="0"/>
              </a:defRPr>
            </a:lvl1pPr>
            <a:lvl2pPr marL="742950" indent="-285750">
              <a:tabLst>
                <a:tab pos="457200" algn="l"/>
              </a:tabLst>
              <a:defRPr b="1">
                <a:solidFill>
                  <a:srgbClr val="33CC33"/>
                </a:solidFill>
                <a:latin typeface=".VnBlackH" panose="020B7200000000000000" pitchFamily="34" charset="0"/>
              </a:defRPr>
            </a:lvl2pPr>
            <a:lvl3pPr marL="1143000" indent="-228600">
              <a:tabLst>
                <a:tab pos="457200" algn="l"/>
              </a:tabLst>
              <a:defRPr b="1">
                <a:solidFill>
                  <a:srgbClr val="33CC33"/>
                </a:solidFill>
                <a:latin typeface=".VnBlackH" panose="020B7200000000000000" pitchFamily="34" charset="0"/>
              </a:defRPr>
            </a:lvl3pPr>
            <a:lvl4pPr marL="1600200" indent="-228600">
              <a:tabLst>
                <a:tab pos="457200" algn="l"/>
              </a:tabLst>
              <a:defRPr b="1">
                <a:solidFill>
                  <a:srgbClr val="33CC33"/>
                </a:solidFill>
                <a:latin typeface=".VnBlackH" panose="020B7200000000000000" pitchFamily="34" charset="0"/>
              </a:defRPr>
            </a:lvl4pPr>
            <a:lvl5pPr marL="2057400" indent="-228600">
              <a:tabLst>
                <a:tab pos="457200" algn="l"/>
              </a:tabLst>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tabLst>
                <a:tab pos="457200" algn="l"/>
              </a:tabLs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tabLst>
                <a:tab pos="457200" algn="l"/>
              </a:tabLs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tabLst>
                <a:tab pos="457200" algn="l"/>
              </a:tabLs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tabLst>
                <a:tab pos="457200" algn="l"/>
              </a:tabLst>
              <a:defRPr b="1">
                <a:solidFill>
                  <a:srgbClr val="33CC33"/>
                </a:solidFill>
                <a:latin typeface=".VnBlackH" panose="020B7200000000000000" pitchFamily="34" charset="0"/>
              </a:defRPr>
            </a:lvl9pPr>
          </a:lstStyle>
          <a:p>
            <a:pPr algn="just">
              <a:lnSpc>
                <a:spcPct val="120000"/>
              </a:lnSpc>
            </a:pP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Ở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mỗi</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tầng</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trong</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mô</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h</a:t>
            </a:r>
            <a:r>
              <a:rPr lang="en-US" altLang="en-US" sz="2000" b="0" dirty="0" err="1">
                <a:solidFill>
                  <a:schemeClr val="tx1"/>
                </a:solidFill>
                <a:latin typeface="Calibri" panose="020F0502020204030204" pitchFamily="34" charset="0"/>
                <a:ea typeface="Times New Roman" panose="02020603050405020304" pitchFamily="18" charset="0"/>
                <a:cs typeface="Arial" panose="020B0604020202020204" pitchFamily="34" charset="0"/>
              </a:rPr>
              <a:t>ì</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nh</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OSI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c</a:t>
            </a:r>
            <a:r>
              <a:rPr lang="en-US" altLang="en-US" sz="2000" b="0" dirty="0" err="1">
                <a:solidFill>
                  <a:schemeClr val="tx1"/>
                </a:solidFill>
                <a:latin typeface="Calibri" panose="020F0502020204030204" pitchFamily="34" charset="0"/>
                <a:ea typeface="Times New Roman" panose="02020603050405020304" pitchFamily="18" charset="0"/>
                <a:cs typeface="Arial" panose="020B0604020202020204" pitchFamily="34" charset="0"/>
              </a:rPr>
              <a:t>ó</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hai</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loại</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dịch</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vụ</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dịch</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vụ</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định</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hướng</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liên</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kết</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(connection - oriented service)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v</a:t>
            </a:r>
            <a:r>
              <a:rPr lang="en-US" altLang="en-US" sz="2000" b="0" dirty="0" err="1">
                <a:solidFill>
                  <a:schemeClr val="tx1"/>
                </a:solidFill>
                <a:latin typeface="Calibri" panose="020F0502020204030204" pitchFamily="34" charset="0"/>
                <a:ea typeface="Times New Roman" panose="02020603050405020304" pitchFamily="18" charset="0"/>
                <a:cs typeface="Arial" panose="020B0604020202020204" pitchFamily="34" charset="0"/>
              </a:rPr>
              <a:t>à</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dịch</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vụ</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không</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định</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hướng</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liên</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kết</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(connectionless service)</a:t>
            </a:r>
            <a:endParaRPr lang="en-US" altLang="en-US" sz="2000" b="0" dirty="0">
              <a:solidFill>
                <a:schemeClr val="tx1"/>
              </a:solidFill>
              <a:ea typeface="Times New Roman" panose="02020603050405020304" pitchFamily="18" charset="0"/>
              <a:cs typeface="Arial" panose="020B0604020202020204" pitchFamily="34" charset="0"/>
            </a:endParaRPr>
          </a:p>
          <a:p>
            <a:pPr algn="just">
              <a:lnSpc>
                <a:spcPct val="120000"/>
              </a:lnSpc>
              <a:buFontTx/>
              <a:buChar char="•"/>
            </a:pPr>
            <a:r>
              <a:rPr lang="en-US" altLang="en-US" sz="2000" dirty="0" err="1">
                <a:solidFill>
                  <a:srgbClr val="00FF00"/>
                </a:solidFill>
                <a:latin typeface="Arial" panose="020B0604020202020204" pitchFamily="34" charset="0"/>
                <a:ea typeface="Times New Roman" panose="02020603050405020304" pitchFamily="18" charset="0"/>
                <a:cs typeface="Arial" panose="020B0604020202020204" pitchFamily="34" charset="0"/>
              </a:rPr>
              <a:t>Dịch</a:t>
            </a:r>
            <a:r>
              <a:rPr lang="en-US" altLang="en-US" sz="2000" dirty="0">
                <a:solidFill>
                  <a:srgbClr val="00FF00"/>
                </a:solidFill>
                <a:latin typeface="Arial" panose="020B0604020202020204" pitchFamily="34" charset="0"/>
                <a:ea typeface="Times New Roman" panose="02020603050405020304" pitchFamily="18" charset="0"/>
                <a:cs typeface="Arial" panose="020B0604020202020204" pitchFamily="34" charset="0"/>
              </a:rPr>
              <a:t> </a:t>
            </a:r>
            <a:r>
              <a:rPr lang="en-US" altLang="en-US" sz="2000" dirty="0" err="1">
                <a:solidFill>
                  <a:srgbClr val="00FF00"/>
                </a:solidFill>
                <a:latin typeface="Arial" panose="020B0604020202020204" pitchFamily="34" charset="0"/>
                <a:ea typeface="Times New Roman" panose="02020603050405020304" pitchFamily="18" charset="0"/>
                <a:cs typeface="Arial" panose="020B0604020202020204" pitchFamily="34" charset="0"/>
              </a:rPr>
              <a:t>vụ</a:t>
            </a:r>
            <a:r>
              <a:rPr lang="en-US" altLang="en-US" sz="2000" dirty="0">
                <a:solidFill>
                  <a:srgbClr val="00FF00"/>
                </a:solidFill>
                <a:latin typeface="Arial" panose="020B0604020202020204" pitchFamily="34" charset="0"/>
                <a:ea typeface="Times New Roman" panose="02020603050405020304" pitchFamily="18" charset="0"/>
                <a:cs typeface="Arial" panose="020B0604020202020204" pitchFamily="34" charset="0"/>
              </a:rPr>
              <a:t> </a:t>
            </a:r>
            <a:r>
              <a:rPr lang="en-US" altLang="en-US" sz="2000" dirty="0" err="1">
                <a:solidFill>
                  <a:srgbClr val="00FF00"/>
                </a:solidFill>
                <a:latin typeface="Arial" panose="020B0604020202020204" pitchFamily="34" charset="0"/>
                <a:ea typeface="Times New Roman" panose="02020603050405020304" pitchFamily="18" charset="0"/>
                <a:cs typeface="Arial" panose="020B0604020202020204" pitchFamily="34" charset="0"/>
              </a:rPr>
              <a:t>định</a:t>
            </a:r>
            <a:r>
              <a:rPr lang="en-US" altLang="en-US" sz="2000" dirty="0">
                <a:solidFill>
                  <a:srgbClr val="00FF00"/>
                </a:solidFill>
                <a:latin typeface="Arial" panose="020B0604020202020204" pitchFamily="34" charset="0"/>
                <a:ea typeface="Times New Roman" panose="02020603050405020304" pitchFamily="18" charset="0"/>
                <a:cs typeface="Arial" panose="020B0604020202020204" pitchFamily="34" charset="0"/>
              </a:rPr>
              <a:t> </a:t>
            </a:r>
            <a:r>
              <a:rPr lang="en-US" altLang="en-US" sz="2000" dirty="0" err="1">
                <a:solidFill>
                  <a:srgbClr val="00FF00"/>
                </a:solidFill>
                <a:latin typeface="Arial" panose="020B0604020202020204" pitchFamily="34" charset="0"/>
                <a:ea typeface="Times New Roman" panose="02020603050405020304" pitchFamily="18" charset="0"/>
                <a:cs typeface="Arial" panose="020B0604020202020204" pitchFamily="34" charset="0"/>
              </a:rPr>
              <a:t>hướng</a:t>
            </a:r>
            <a:r>
              <a:rPr lang="en-US" altLang="en-US" sz="2000" dirty="0">
                <a:solidFill>
                  <a:srgbClr val="00FF00"/>
                </a:solidFill>
                <a:latin typeface="Arial" panose="020B0604020202020204" pitchFamily="34" charset="0"/>
                <a:ea typeface="Times New Roman" panose="02020603050405020304" pitchFamily="18" charset="0"/>
                <a:cs typeface="Arial" panose="020B0604020202020204" pitchFamily="34" charset="0"/>
              </a:rPr>
              <a:t> </a:t>
            </a:r>
            <a:r>
              <a:rPr lang="en-US" altLang="en-US" sz="2000" dirty="0" err="1">
                <a:solidFill>
                  <a:srgbClr val="00FF00"/>
                </a:solidFill>
                <a:latin typeface="Arial" panose="020B0604020202020204" pitchFamily="34" charset="0"/>
                <a:ea typeface="Times New Roman" panose="02020603050405020304" pitchFamily="18" charset="0"/>
                <a:cs typeface="Arial" panose="020B0604020202020204" pitchFamily="34" charset="0"/>
              </a:rPr>
              <a:t>liên</a:t>
            </a:r>
            <a:r>
              <a:rPr lang="en-US" altLang="en-US" sz="2000" dirty="0">
                <a:solidFill>
                  <a:srgbClr val="00FF00"/>
                </a:solidFill>
                <a:latin typeface="Arial" panose="020B0604020202020204" pitchFamily="34" charset="0"/>
                <a:ea typeface="Times New Roman" panose="02020603050405020304" pitchFamily="18" charset="0"/>
                <a:cs typeface="Arial" panose="020B0604020202020204" pitchFamily="34" charset="0"/>
              </a:rPr>
              <a:t> </a:t>
            </a:r>
            <a:r>
              <a:rPr lang="en-US" altLang="en-US" sz="2000" dirty="0" err="1">
                <a:solidFill>
                  <a:srgbClr val="00FF00"/>
                </a:solidFill>
                <a:latin typeface="Arial" panose="020B0604020202020204" pitchFamily="34" charset="0"/>
                <a:ea typeface="Times New Roman" panose="02020603050405020304" pitchFamily="18" charset="0"/>
                <a:cs typeface="Arial" panose="020B0604020202020204" pitchFamily="34" charset="0"/>
              </a:rPr>
              <a:t>kết</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l</a:t>
            </a:r>
            <a:r>
              <a:rPr lang="en-US" altLang="en-US" sz="2000" b="0" dirty="0" err="1">
                <a:solidFill>
                  <a:schemeClr val="tx1"/>
                </a:solidFill>
                <a:latin typeface="Calibri" panose="020F0502020204030204" pitchFamily="34" charset="0"/>
                <a:ea typeface="Times New Roman" panose="02020603050405020304" pitchFamily="18" charset="0"/>
                <a:cs typeface="Arial" panose="020B0604020202020204" pitchFamily="34" charset="0"/>
              </a:rPr>
              <a:t>à</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dịch</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vụ</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theo</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mô</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h</a:t>
            </a:r>
            <a:r>
              <a:rPr lang="en-US" altLang="en-US" sz="2000" b="0" dirty="0" err="1">
                <a:solidFill>
                  <a:schemeClr val="tx1"/>
                </a:solidFill>
                <a:latin typeface="Calibri" panose="020F0502020204030204" pitchFamily="34" charset="0"/>
                <a:ea typeface="Times New Roman" panose="02020603050405020304" pitchFamily="18" charset="0"/>
                <a:cs typeface="Arial" panose="020B0604020202020204" pitchFamily="34" charset="0"/>
              </a:rPr>
              <a:t>ì</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nh</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điện</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thoại</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trước</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khi</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truyền</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dữ</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liệu</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cần</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thiết</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lập</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một</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liên</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kết</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logic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giữa</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c</a:t>
            </a:r>
            <a:r>
              <a:rPr lang="en-US" altLang="en-US" sz="2000" b="0" dirty="0" err="1">
                <a:solidFill>
                  <a:schemeClr val="tx1"/>
                </a:solidFill>
                <a:latin typeface="Calibri" panose="020F0502020204030204" pitchFamily="34" charset="0"/>
                <a:ea typeface="Times New Roman" panose="02020603050405020304" pitchFamily="18" charset="0"/>
                <a:cs typeface="Arial" panose="020B0604020202020204" pitchFamily="34" charset="0"/>
              </a:rPr>
              <a:t>á</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c</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thực</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thể</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đồng</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mức</a:t>
            </a:r>
            <a:endParaRPr lang="en-US" altLang="en-US" sz="2000" b="0" dirty="0">
              <a:solidFill>
                <a:schemeClr val="tx1"/>
              </a:solidFill>
              <a:ea typeface="Times New Roman" panose="02020603050405020304" pitchFamily="18" charset="0"/>
              <a:cs typeface="Arial" panose="020B0604020202020204" pitchFamily="34" charset="0"/>
            </a:endParaRPr>
          </a:p>
          <a:p>
            <a:pPr algn="just">
              <a:lnSpc>
                <a:spcPct val="120000"/>
              </a:lnSpc>
              <a:buFontTx/>
              <a:buChar char="•"/>
            </a:pPr>
            <a:r>
              <a:rPr lang="en-US" altLang="en-US" sz="2000" dirty="0" err="1">
                <a:solidFill>
                  <a:srgbClr val="00FF00"/>
                </a:solidFill>
                <a:latin typeface="Arial" panose="020B0604020202020204" pitchFamily="34" charset="0"/>
                <a:ea typeface="Times New Roman" panose="02020603050405020304" pitchFamily="18" charset="0"/>
                <a:cs typeface="Arial" panose="020B0604020202020204" pitchFamily="34" charset="0"/>
              </a:rPr>
              <a:t>Dịch</a:t>
            </a:r>
            <a:r>
              <a:rPr lang="en-US" altLang="en-US" sz="2000" dirty="0">
                <a:solidFill>
                  <a:srgbClr val="00FF00"/>
                </a:solidFill>
                <a:latin typeface="Arial" panose="020B0604020202020204" pitchFamily="34" charset="0"/>
                <a:ea typeface="Times New Roman" panose="02020603050405020304" pitchFamily="18" charset="0"/>
                <a:cs typeface="Arial" panose="020B0604020202020204" pitchFamily="34" charset="0"/>
              </a:rPr>
              <a:t> </a:t>
            </a:r>
            <a:r>
              <a:rPr lang="en-US" altLang="en-US" sz="2000" dirty="0" err="1">
                <a:solidFill>
                  <a:srgbClr val="00FF00"/>
                </a:solidFill>
                <a:latin typeface="Arial" panose="020B0604020202020204" pitchFamily="34" charset="0"/>
                <a:ea typeface="Times New Roman" panose="02020603050405020304" pitchFamily="18" charset="0"/>
                <a:cs typeface="Arial" panose="020B0604020202020204" pitchFamily="34" charset="0"/>
              </a:rPr>
              <a:t>vụ</a:t>
            </a:r>
            <a:r>
              <a:rPr lang="en-US" altLang="en-US" sz="2000" dirty="0">
                <a:solidFill>
                  <a:srgbClr val="00FF00"/>
                </a:solidFill>
                <a:latin typeface="Arial" panose="020B0604020202020204" pitchFamily="34" charset="0"/>
                <a:ea typeface="Times New Roman" panose="02020603050405020304" pitchFamily="18" charset="0"/>
                <a:cs typeface="Arial" panose="020B0604020202020204" pitchFamily="34" charset="0"/>
              </a:rPr>
              <a:t> </a:t>
            </a:r>
            <a:r>
              <a:rPr lang="en-US" altLang="en-US" sz="2000" dirty="0" err="1">
                <a:solidFill>
                  <a:srgbClr val="00FF00"/>
                </a:solidFill>
                <a:latin typeface="Arial" panose="020B0604020202020204" pitchFamily="34" charset="0"/>
                <a:ea typeface="Times New Roman" panose="02020603050405020304" pitchFamily="18" charset="0"/>
                <a:cs typeface="Arial" panose="020B0604020202020204" pitchFamily="34" charset="0"/>
              </a:rPr>
              <a:t>không</a:t>
            </a:r>
            <a:r>
              <a:rPr lang="en-US" altLang="en-US" sz="2000" dirty="0">
                <a:solidFill>
                  <a:srgbClr val="00FF00"/>
                </a:solidFill>
                <a:latin typeface="Arial" panose="020B0604020202020204" pitchFamily="34" charset="0"/>
                <a:ea typeface="Times New Roman" panose="02020603050405020304" pitchFamily="18" charset="0"/>
                <a:cs typeface="Arial" panose="020B0604020202020204" pitchFamily="34" charset="0"/>
              </a:rPr>
              <a:t> </a:t>
            </a:r>
            <a:r>
              <a:rPr lang="en-US" altLang="en-US" sz="2000" dirty="0" err="1">
                <a:solidFill>
                  <a:srgbClr val="00FF00"/>
                </a:solidFill>
                <a:latin typeface="Arial" panose="020B0604020202020204" pitchFamily="34" charset="0"/>
                <a:ea typeface="Times New Roman" panose="02020603050405020304" pitchFamily="18" charset="0"/>
                <a:cs typeface="Arial" panose="020B0604020202020204" pitchFamily="34" charset="0"/>
              </a:rPr>
              <a:t>liên</a:t>
            </a:r>
            <a:r>
              <a:rPr lang="en-US" altLang="en-US" sz="2000" dirty="0">
                <a:solidFill>
                  <a:srgbClr val="00FF00"/>
                </a:solidFill>
                <a:latin typeface="Arial" panose="020B0604020202020204" pitchFamily="34" charset="0"/>
                <a:ea typeface="Times New Roman" panose="02020603050405020304" pitchFamily="18" charset="0"/>
                <a:cs typeface="Arial" panose="020B0604020202020204" pitchFamily="34" charset="0"/>
              </a:rPr>
              <a:t> </a:t>
            </a:r>
            <a:r>
              <a:rPr lang="en-US" altLang="en-US" sz="2000" dirty="0" err="1">
                <a:solidFill>
                  <a:srgbClr val="00FF00"/>
                </a:solidFill>
                <a:latin typeface="Arial" panose="020B0604020202020204" pitchFamily="34" charset="0"/>
                <a:ea typeface="Times New Roman" panose="02020603050405020304" pitchFamily="18" charset="0"/>
                <a:cs typeface="Arial" panose="020B0604020202020204" pitchFamily="34" charset="0"/>
              </a:rPr>
              <a:t>kết</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không</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cần</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phải</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thiết</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lập</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liên</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kết</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logic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v</a:t>
            </a:r>
            <a:r>
              <a:rPr lang="en-US" altLang="en-US" sz="2000" b="0" dirty="0" err="1">
                <a:solidFill>
                  <a:schemeClr val="tx1"/>
                </a:solidFill>
                <a:latin typeface="Calibri" panose="020F0502020204030204" pitchFamily="34" charset="0"/>
                <a:ea typeface="Times New Roman" panose="02020603050405020304" pitchFamily="18" charset="0"/>
                <a:cs typeface="Arial" panose="020B0604020202020204" pitchFamily="34" charset="0"/>
              </a:rPr>
              <a:t>à</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một</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p>
          <a:p>
            <a:pPr algn="just">
              <a:lnSpc>
                <a:spcPct val="120000"/>
              </a:lnSpc>
            </a:pP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đơn</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vị</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dữ</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liệu</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được</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truyền</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l</a:t>
            </a:r>
            <a:r>
              <a:rPr lang="en-US" altLang="en-US" sz="2000" b="0" dirty="0" err="1">
                <a:solidFill>
                  <a:schemeClr val="tx1"/>
                </a:solidFill>
                <a:latin typeface="Calibri" panose="020F0502020204030204" pitchFamily="34" charset="0"/>
                <a:ea typeface="Times New Roman" panose="02020603050405020304" pitchFamily="18" charset="0"/>
                <a:cs typeface="Arial" panose="020B0604020202020204" pitchFamily="34" charset="0"/>
              </a:rPr>
              <a:t>à</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độc</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lập</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với</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c</a:t>
            </a:r>
            <a:r>
              <a:rPr lang="en-US" altLang="en-US" sz="2000" b="0" dirty="0" err="1">
                <a:solidFill>
                  <a:schemeClr val="tx1"/>
                </a:solidFill>
                <a:latin typeface="Calibri" panose="020F0502020204030204" pitchFamily="34" charset="0"/>
                <a:ea typeface="Times New Roman" panose="02020603050405020304" pitchFamily="18" charset="0"/>
                <a:cs typeface="Arial" panose="020B0604020202020204" pitchFamily="34" charset="0"/>
              </a:rPr>
              <a:t>á</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c</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đơn</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vị</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dữ</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liệu</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trước</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hoặc</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p>
          <a:p>
            <a:pPr algn="just">
              <a:lnSpc>
                <a:spcPct val="120000"/>
              </a:lnSpc>
            </a:pP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sau</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n</a:t>
            </a:r>
            <a:r>
              <a:rPr lang="en-US" altLang="en-US" sz="2000" b="0" dirty="0" err="1">
                <a:solidFill>
                  <a:schemeClr val="tx1"/>
                </a:solidFill>
                <a:latin typeface="Calibri" panose="020F0502020204030204" pitchFamily="34" charset="0"/>
                <a:ea typeface="Times New Roman" panose="02020603050405020304" pitchFamily="18" charset="0"/>
                <a:cs typeface="Arial" panose="020B0604020202020204" pitchFamily="34" charset="0"/>
              </a:rPr>
              <a:t>ó</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Loại</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dịch</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vụ</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n</a:t>
            </a:r>
            <a:r>
              <a:rPr lang="en-US" altLang="en-US" sz="2000" b="0" dirty="0" err="1">
                <a:solidFill>
                  <a:schemeClr val="tx1"/>
                </a:solidFill>
                <a:latin typeface="Calibri" panose="020F0502020204030204" pitchFamily="34" charset="0"/>
                <a:ea typeface="Times New Roman" panose="02020603050405020304" pitchFamily="18" charset="0"/>
                <a:cs typeface="Arial" panose="020B0604020202020204" pitchFamily="34" charset="0"/>
              </a:rPr>
              <a:t>à</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y</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theo</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mô</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h</a:t>
            </a:r>
            <a:r>
              <a:rPr lang="en-US" altLang="en-US" sz="2000" b="0" dirty="0" err="1">
                <a:solidFill>
                  <a:schemeClr val="tx1"/>
                </a:solidFill>
                <a:latin typeface="Calibri" panose="020F0502020204030204" pitchFamily="34" charset="0"/>
                <a:ea typeface="Times New Roman" panose="02020603050405020304" pitchFamily="18" charset="0"/>
                <a:cs typeface="Arial" panose="020B0604020202020204" pitchFamily="34" charset="0"/>
              </a:rPr>
              <a:t>ì</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nh</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bưu</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điện</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mỗi</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bản</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tin hay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mỗi</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bức</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thư</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cần</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c</a:t>
            </a:r>
            <a:r>
              <a:rPr lang="en-US" altLang="en-US" sz="2000" b="0" dirty="0" err="1">
                <a:solidFill>
                  <a:schemeClr val="tx1"/>
                </a:solidFill>
                <a:latin typeface="Calibri" panose="020F0502020204030204" pitchFamily="34" charset="0"/>
                <a:ea typeface="Times New Roman" panose="02020603050405020304" pitchFamily="18" charset="0"/>
                <a:cs typeface="Arial" panose="020B0604020202020204" pitchFamily="34" charset="0"/>
              </a:rPr>
              <a:t>ó</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một</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địa</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chỉ</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cụ</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thể</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bên</a:t>
            </a:r>
            <a:r>
              <a:rPr lang="en-US" altLang="en-US" sz="2000" b="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nhận</a:t>
            </a:r>
            <a:endParaRPr lang="en-US" altLang="en-US" sz="2000" b="0" dirty="0">
              <a:solidFill>
                <a:schemeClr val="tx1"/>
              </a:solidFill>
              <a:ea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 calcmode="lin" valueType="num">
                                      <p:cBhvr additive="base">
                                        <p:cTn id="7" dur="500" fill="hold"/>
                                        <p:tgtEl>
                                          <p:spTgt spid="112644"/>
                                        </p:tgtEl>
                                        <p:attrNameLst>
                                          <p:attrName>ppt_x</p:attrName>
                                        </p:attrNameLst>
                                      </p:cBhvr>
                                      <p:tavLst>
                                        <p:tav tm="0">
                                          <p:val>
                                            <p:strVal val="0-#ppt_w/2"/>
                                          </p:val>
                                        </p:tav>
                                        <p:tav tm="100000">
                                          <p:val>
                                            <p:strVal val="#ppt_x"/>
                                          </p:val>
                                        </p:tav>
                                      </p:tavLst>
                                    </p:anim>
                                    <p:anim calcmode="lin" valueType="num">
                                      <p:cBhvr additive="base">
                                        <p:cTn id="8" dur="500" fill="hold"/>
                                        <p:tgtEl>
                                          <p:spTgt spid="1126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6371">
                                            <p:txEl>
                                              <p:pRg st="0" end="0"/>
                                            </p:txEl>
                                          </p:spTgt>
                                        </p:tgtEl>
                                        <p:attrNameLst>
                                          <p:attrName>style.visibility</p:attrName>
                                        </p:attrNameLst>
                                      </p:cBhvr>
                                      <p:to>
                                        <p:strVal val="visible"/>
                                      </p:to>
                                    </p:set>
                                    <p:anim calcmode="lin" valueType="num">
                                      <p:cBhvr additive="base">
                                        <p:cTn id="13" dur="500" fill="hold"/>
                                        <p:tgtEl>
                                          <p:spTgt spid="18637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6371">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86371">
                                            <p:txEl>
                                              <p:pRg st="1" end="1"/>
                                            </p:txEl>
                                          </p:spTgt>
                                        </p:tgtEl>
                                        <p:attrNameLst>
                                          <p:attrName>style.visibility</p:attrName>
                                        </p:attrNameLst>
                                      </p:cBhvr>
                                      <p:to>
                                        <p:strVal val="visible"/>
                                      </p:to>
                                    </p:set>
                                    <p:anim calcmode="lin" valueType="num">
                                      <p:cBhvr additive="base">
                                        <p:cTn id="17" dur="500" fill="hold"/>
                                        <p:tgtEl>
                                          <p:spTgt spid="18637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6371">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6371">
                                            <p:txEl>
                                              <p:pRg st="2" end="2"/>
                                            </p:txEl>
                                          </p:spTgt>
                                        </p:tgtEl>
                                        <p:attrNameLst>
                                          <p:attrName>style.visibility</p:attrName>
                                        </p:attrNameLst>
                                      </p:cBhvr>
                                      <p:to>
                                        <p:strVal val="visible"/>
                                      </p:to>
                                    </p:set>
                                    <p:anim calcmode="lin" valueType="num">
                                      <p:cBhvr additive="base">
                                        <p:cTn id="21" dur="500" fill="hold"/>
                                        <p:tgtEl>
                                          <p:spTgt spid="186371">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6371">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86371">
                                            <p:txEl>
                                              <p:pRg st="3" end="3"/>
                                            </p:txEl>
                                          </p:spTgt>
                                        </p:tgtEl>
                                        <p:attrNameLst>
                                          <p:attrName>style.visibility</p:attrName>
                                        </p:attrNameLst>
                                      </p:cBhvr>
                                      <p:to>
                                        <p:strVal val="visible"/>
                                      </p:to>
                                    </p:set>
                                    <p:anim calcmode="lin" valueType="num">
                                      <p:cBhvr additive="base">
                                        <p:cTn id="25" dur="500" fill="hold"/>
                                        <p:tgtEl>
                                          <p:spTgt spid="1863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6371">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86371">
                                            <p:txEl>
                                              <p:pRg st="4" end="4"/>
                                            </p:txEl>
                                          </p:spTgt>
                                        </p:tgtEl>
                                        <p:attrNameLst>
                                          <p:attrName>style.visibility</p:attrName>
                                        </p:attrNameLst>
                                      </p:cBhvr>
                                      <p:to>
                                        <p:strVal val="visible"/>
                                      </p:to>
                                    </p:set>
                                    <p:anim calcmode="lin" valueType="num">
                                      <p:cBhvr additive="base">
                                        <p:cTn id="29" dur="500" fill="hold"/>
                                        <p:tgtEl>
                                          <p:spTgt spid="18637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863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utoUpdateAnimBg="0"/>
      <p:bldP spid="186371"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44" name="Rectangle 4">
            <a:extLst>
              <a:ext uri="{FF2B5EF4-FFF2-40B4-BE49-F238E27FC236}">
                <a16:creationId xmlns:a16="http://schemas.microsoft.com/office/drawing/2014/main" id="{B06B1B2D-36EC-464C-80F2-7C845C17B7C6}"/>
              </a:ext>
            </a:extLst>
          </p:cNvPr>
          <p:cNvSpPr>
            <a:spLocks noChangeArrowheads="1"/>
          </p:cNvSpPr>
          <p:nvPr/>
        </p:nvSpPr>
        <p:spPr bwMode="auto">
          <a:xfrm>
            <a:off x="495300" y="838200"/>
            <a:ext cx="8464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r>
              <a:rPr kumimoji="0" lang="en-US" altLang="en-US" sz="2400">
                <a:solidFill>
                  <a:srgbClr val="FFFF66"/>
                </a:solidFill>
                <a:latin typeface="Black"/>
              </a:rPr>
              <a:t>Dịch vụ định hướng liên kết và dịch vụ không liên kết (2)</a:t>
            </a:r>
          </a:p>
        </p:txBody>
      </p:sp>
      <p:sp>
        <p:nvSpPr>
          <p:cNvPr id="9219" name="AutoShape 48">
            <a:hlinkClick r:id="" action="ppaction://hlinkshowjump?jump=nextslide" highlightClick="1"/>
            <a:extLst>
              <a:ext uri="{FF2B5EF4-FFF2-40B4-BE49-F238E27FC236}">
                <a16:creationId xmlns:a16="http://schemas.microsoft.com/office/drawing/2014/main" id="{385BFF17-6230-4290-BEC4-501D558D9B24}"/>
              </a:ext>
            </a:extLst>
          </p:cNvPr>
          <p:cNvSpPr>
            <a:spLocks noChangeArrowheads="1"/>
          </p:cNvSpPr>
          <p:nvPr/>
        </p:nvSpPr>
        <p:spPr bwMode="auto">
          <a:xfrm>
            <a:off x="9315450" y="64770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2500" b="0">
              <a:latin typeface="Times New Roman" panose="02020603050405020304" pitchFamily="18" charset="0"/>
            </a:endParaRPr>
          </a:p>
        </p:txBody>
      </p:sp>
      <p:sp>
        <p:nvSpPr>
          <p:cNvPr id="9220" name="AutoShape 49">
            <a:hlinkClick r:id="" action="ppaction://hlinkshowjump?jump=previousslide" highlightClick="1"/>
            <a:extLst>
              <a:ext uri="{FF2B5EF4-FFF2-40B4-BE49-F238E27FC236}">
                <a16:creationId xmlns:a16="http://schemas.microsoft.com/office/drawing/2014/main" id="{B194800F-F51C-4207-807F-B27F310ED601}"/>
              </a:ext>
            </a:extLst>
          </p:cNvPr>
          <p:cNvSpPr>
            <a:spLocks noChangeArrowheads="1"/>
          </p:cNvSpPr>
          <p:nvPr/>
        </p:nvSpPr>
        <p:spPr bwMode="auto">
          <a:xfrm>
            <a:off x="8801100" y="64770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86371" name="Rectangle 3">
            <a:extLst>
              <a:ext uri="{FF2B5EF4-FFF2-40B4-BE49-F238E27FC236}">
                <a16:creationId xmlns:a16="http://schemas.microsoft.com/office/drawing/2014/main" id="{67457C5C-5C8A-4C1E-A92F-3CC27899A687}"/>
              </a:ext>
            </a:extLst>
          </p:cNvPr>
          <p:cNvSpPr>
            <a:spLocks noChangeArrowheads="1"/>
          </p:cNvSpPr>
          <p:nvPr/>
        </p:nvSpPr>
        <p:spPr bwMode="auto">
          <a:xfrm>
            <a:off x="723900" y="1371600"/>
            <a:ext cx="8382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a:tabLst>
                <a:tab pos="457200" algn="l"/>
              </a:tabLst>
              <a:defRPr b="1">
                <a:solidFill>
                  <a:srgbClr val="33CC33"/>
                </a:solidFill>
                <a:latin typeface=".VnBlackH" panose="020B7200000000000000" pitchFamily="34" charset="0"/>
              </a:defRPr>
            </a:lvl1pPr>
            <a:lvl2pPr marL="742950" indent="-285750">
              <a:tabLst>
                <a:tab pos="457200" algn="l"/>
              </a:tabLst>
              <a:defRPr b="1">
                <a:solidFill>
                  <a:srgbClr val="33CC33"/>
                </a:solidFill>
                <a:latin typeface=".VnBlackH" panose="020B7200000000000000" pitchFamily="34" charset="0"/>
              </a:defRPr>
            </a:lvl2pPr>
            <a:lvl3pPr marL="1143000" indent="-228600">
              <a:tabLst>
                <a:tab pos="457200" algn="l"/>
              </a:tabLst>
              <a:defRPr b="1">
                <a:solidFill>
                  <a:srgbClr val="33CC33"/>
                </a:solidFill>
                <a:latin typeface=".VnBlackH" panose="020B7200000000000000" pitchFamily="34" charset="0"/>
              </a:defRPr>
            </a:lvl3pPr>
            <a:lvl4pPr marL="1600200" indent="-228600">
              <a:tabLst>
                <a:tab pos="457200" algn="l"/>
              </a:tabLst>
              <a:defRPr b="1">
                <a:solidFill>
                  <a:srgbClr val="33CC33"/>
                </a:solidFill>
                <a:latin typeface=".VnBlackH" panose="020B7200000000000000" pitchFamily="34" charset="0"/>
              </a:defRPr>
            </a:lvl4pPr>
            <a:lvl5pPr marL="2057400" indent="-228600">
              <a:tabLst>
                <a:tab pos="457200" algn="l"/>
              </a:tabLst>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tabLst>
                <a:tab pos="457200" algn="l"/>
              </a:tabLs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tabLst>
                <a:tab pos="457200" algn="l"/>
              </a:tabLs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tabLst>
                <a:tab pos="457200" algn="l"/>
              </a:tabLs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tabLst>
                <a:tab pos="457200" algn="l"/>
              </a:tabLst>
              <a:defRPr b="1">
                <a:solidFill>
                  <a:srgbClr val="33CC33"/>
                </a:solidFill>
                <a:latin typeface=".VnBlackH" panose="020B7200000000000000" pitchFamily="34" charset="0"/>
              </a:defRPr>
            </a:lvl9pPr>
          </a:lstStyle>
          <a:p>
            <a:pPr algn="just">
              <a:lnSpc>
                <a:spcPct val="120000"/>
              </a:lnSpc>
            </a:pPr>
            <a:r>
              <a:rPr lang="en-US" altLang="en-US" sz="2000" b="0" i="1">
                <a:solidFill>
                  <a:schemeClr val="tx1"/>
                </a:solidFill>
                <a:latin typeface="Arial" panose="020B0604020202020204" pitchFamily="34" charset="0"/>
                <a:ea typeface="Times New Roman" panose="02020603050405020304" pitchFamily="18" charset="0"/>
                <a:cs typeface="Arial" panose="020B0604020202020204" pitchFamily="34" charset="0"/>
              </a:rPr>
              <a:t>Trong phương ph</a:t>
            </a:r>
            <a:r>
              <a:rPr lang="en-US" altLang="en-US" sz="2000" b="0" i="1">
                <a:solidFill>
                  <a:schemeClr val="tx1"/>
                </a:solidFill>
                <a:latin typeface="Calibri" panose="020F0502020204030204" pitchFamily="34" charset="0"/>
                <a:ea typeface="Times New Roman" panose="02020603050405020304" pitchFamily="18" charset="0"/>
                <a:cs typeface="Arial" panose="020B0604020202020204" pitchFamily="34" charset="0"/>
              </a:rPr>
              <a:t>á</a:t>
            </a:r>
            <a:r>
              <a:rPr lang="en-US" altLang="en-US" sz="2000" b="0" i="1">
                <a:solidFill>
                  <a:schemeClr val="tx1"/>
                </a:solidFill>
                <a:latin typeface="Arial" panose="020B0604020202020204" pitchFamily="34" charset="0"/>
                <a:ea typeface="Times New Roman" panose="02020603050405020304" pitchFamily="18" charset="0"/>
                <a:cs typeface="Arial" panose="020B0604020202020204" pitchFamily="34" charset="0"/>
              </a:rPr>
              <a:t>p liên kết qu</a:t>
            </a:r>
            <a:r>
              <a:rPr lang="en-US" altLang="en-US" sz="2000" b="0" i="1">
                <a:solidFill>
                  <a:schemeClr val="tx1"/>
                </a:solidFill>
                <a:latin typeface="Calibri" panose="020F0502020204030204" pitchFamily="34" charset="0"/>
                <a:ea typeface="Times New Roman" panose="02020603050405020304" pitchFamily="18" charset="0"/>
                <a:cs typeface="Arial" panose="020B0604020202020204" pitchFamily="34" charset="0"/>
              </a:rPr>
              <a:t>á</a:t>
            </a:r>
            <a:r>
              <a:rPr lang="en-US" altLang="en-US" sz="2000" b="0" i="1">
                <a:solidFill>
                  <a:schemeClr val="tx1"/>
                </a:solidFill>
                <a:latin typeface="Arial" panose="020B0604020202020204" pitchFamily="34" charset="0"/>
                <a:ea typeface="Times New Roman" panose="02020603050405020304" pitchFamily="18" charset="0"/>
                <a:cs typeface="Arial" panose="020B0604020202020204" pitchFamily="34" charset="0"/>
              </a:rPr>
              <a:t> tr</a:t>
            </a:r>
            <a:r>
              <a:rPr lang="en-US" altLang="en-US" sz="2000" b="0" i="1">
                <a:solidFill>
                  <a:schemeClr val="tx1"/>
                </a:solidFill>
                <a:latin typeface="Calibri" panose="020F0502020204030204" pitchFamily="34" charset="0"/>
                <a:ea typeface="Times New Roman" panose="02020603050405020304" pitchFamily="18" charset="0"/>
                <a:cs typeface="Arial" panose="020B0604020202020204" pitchFamily="34" charset="0"/>
              </a:rPr>
              <a:t>ì</a:t>
            </a:r>
            <a:r>
              <a:rPr lang="en-US" altLang="en-US" sz="2000" b="0" i="1">
                <a:solidFill>
                  <a:schemeClr val="tx1"/>
                </a:solidFill>
                <a:latin typeface="Arial" panose="020B0604020202020204" pitchFamily="34" charset="0"/>
                <a:ea typeface="Times New Roman" panose="02020603050405020304" pitchFamily="18" charset="0"/>
                <a:cs typeface="Arial" panose="020B0604020202020204" pitchFamily="34" charset="0"/>
              </a:rPr>
              <a:t>nh truyền thông gồm c</a:t>
            </a:r>
            <a:r>
              <a:rPr lang="en-US" altLang="en-US" sz="2000" b="0" i="1">
                <a:solidFill>
                  <a:schemeClr val="tx1"/>
                </a:solidFill>
                <a:latin typeface="Calibri" panose="020F0502020204030204" pitchFamily="34" charset="0"/>
                <a:ea typeface="Times New Roman" panose="02020603050405020304" pitchFamily="18" charset="0"/>
                <a:cs typeface="Arial" panose="020B0604020202020204" pitchFamily="34" charset="0"/>
              </a:rPr>
              <a:t>ó</a:t>
            </a:r>
            <a:r>
              <a:rPr lang="en-US" altLang="en-US" sz="2000" b="0" i="1">
                <a:solidFill>
                  <a:schemeClr val="tx1"/>
                </a:solidFill>
                <a:latin typeface="Arial" panose="020B0604020202020204" pitchFamily="34" charset="0"/>
                <a:ea typeface="Times New Roman" panose="02020603050405020304" pitchFamily="18" charset="0"/>
                <a:cs typeface="Arial" panose="020B0604020202020204" pitchFamily="34" charset="0"/>
              </a:rPr>
              <a:t> 3 giai đoạn:</a:t>
            </a:r>
            <a:endParaRPr lang="en-US" altLang="en-US" sz="2000" b="0">
              <a:solidFill>
                <a:schemeClr val="tx1"/>
              </a:solidFill>
              <a:ea typeface="Times New Roman" panose="02020603050405020304" pitchFamily="18" charset="0"/>
              <a:cs typeface="Arial" panose="020B0604020202020204" pitchFamily="34" charset="0"/>
            </a:endParaRPr>
          </a:p>
          <a:p>
            <a:pPr algn="just">
              <a:lnSpc>
                <a:spcPct val="120000"/>
              </a:lnSpc>
              <a:buFontTx/>
              <a:buChar char="•"/>
            </a:pPr>
            <a:r>
              <a:rPr lang="en-US" altLang="en-US" sz="2000">
                <a:solidFill>
                  <a:srgbClr val="00FF00"/>
                </a:solidFill>
                <a:latin typeface="Arial" panose="020B0604020202020204" pitchFamily="34" charset="0"/>
                <a:ea typeface="Times New Roman" panose="02020603050405020304" pitchFamily="18" charset="0"/>
                <a:cs typeface="Arial" panose="020B0604020202020204" pitchFamily="34" charset="0"/>
              </a:rPr>
              <a:t>Thiết lập liên kết (logic): </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hai thực thể đồng mức ở hai hệ thống sẽ thương lượng với nhau về tập c</a:t>
            </a:r>
            <a:r>
              <a:rPr lang="en-US" altLang="en-US" sz="2000" b="0">
                <a:solidFill>
                  <a:schemeClr val="tx1"/>
                </a:solidFill>
                <a:latin typeface="Calibri" panose="020F0502020204030204" pitchFamily="34" charset="0"/>
                <a:ea typeface="Times New Roman" panose="02020603050405020304" pitchFamily="18" charset="0"/>
                <a:cs typeface="Arial" panose="020B0604020202020204" pitchFamily="34" charset="0"/>
              </a:rPr>
              <a:t>á</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c tham số sẽ sử dụng trong giai đoạn truyền sau (thể hiện bằng h</a:t>
            </a:r>
            <a:r>
              <a:rPr lang="en-US" altLang="en-US" sz="2000" b="0">
                <a:solidFill>
                  <a:schemeClr val="tx1"/>
                </a:solidFill>
                <a:latin typeface="Calibri" panose="020F0502020204030204" pitchFamily="34" charset="0"/>
                <a:ea typeface="Times New Roman" panose="02020603050405020304" pitchFamily="18" charset="0"/>
                <a:cs typeface="Arial" panose="020B0604020202020204" pitchFamily="34" charset="0"/>
              </a:rPr>
              <a:t>à</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m connect)</a:t>
            </a:r>
            <a:endParaRPr lang="en-US" altLang="en-US" sz="2000" b="0">
              <a:solidFill>
                <a:schemeClr val="tx1"/>
              </a:solidFill>
              <a:ea typeface="Times New Roman" panose="02020603050405020304" pitchFamily="18" charset="0"/>
              <a:cs typeface="Arial" panose="020B0604020202020204" pitchFamily="34" charset="0"/>
            </a:endParaRPr>
          </a:p>
          <a:p>
            <a:pPr algn="just">
              <a:lnSpc>
                <a:spcPct val="120000"/>
              </a:lnSpc>
              <a:buFontTx/>
              <a:buChar char="•"/>
            </a:pPr>
            <a:r>
              <a:rPr lang="en-US" altLang="en-US" sz="2000">
                <a:solidFill>
                  <a:srgbClr val="00FF00"/>
                </a:solidFill>
                <a:latin typeface="Arial" panose="020B0604020202020204" pitchFamily="34" charset="0"/>
                <a:ea typeface="Times New Roman" panose="02020603050405020304" pitchFamily="18" charset="0"/>
                <a:cs typeface="Arial" panose="020B0604020202020204" pitchFamily="34" charset="0"/>
              </a:rPr>
              <a:t>Truyền dữ liệu: </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dữ liệu được truyền với c</a:t>
            </a:r>
            <a:r>
              <a:rPr lang="en-US" altLang="en-US" sz="2000" b="0">
                <a:solidFill>
                  <a:schemeClr val="tx1"/>
                </a:solidFill>
                <a:latin typeface="Calibri" panose="020F0502020204030204" pitchFamily="34" charset="0"/>
                <a:ea typeface="Times New Roman" panose="02020603050405020304" pitchFamily="18" charset="0"/>
                <a:cs typeface="Arial" panose="020B0604020202020204" pitchFamily="34" charset="0"/>
              </a:rPr>
              <a:t>á</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c cơ chế kiểm so</a:t>
            </a:r>
            <a:r>
              <a:rPr lang="en-US" altLang="en-US" sz="2000" b="0">
                <a:solidFill>
                  <a:schemeClr val="tx1"/>
                </a:solidFill>
                <a:latin typeface="Calibri" panose="020F0502020204030204" pitchFamily="34" charset="0"/>
                <a:ea typeface="Times New Roman" panose="02020603050405020304" pitchFamily="18" charset="0"/>
                <a:cs typeface="Arial" panose="020B0604020202020204" pitchFamily="34" charset="0"/>
              </a:rPr>
              <a:t>á</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t v</a:t>
            </a:r>
            <a:r>
              <a:rPr lang="en-US" altLang="en-US" sz="2000" b="0">
                <a:solidFill>
                  <a:schemeClr val="tx1"/>
                </a:solidFill>
                <a:latin typeface="Calibri" panose="020F0502020204030204" pitchFamily="34" charset="0"/>
                <a:ea typeface="Times New Roman" panose="02020603050405020304" pitchFamily="18" charset="0"/>
                <a:cs typeface="Arial" panose="020B0604020202020204" pitchFamily="34" charset="0"/>
              </a:rPr>
              <a:t>à</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 quản lý k</a:t>
            </a:r>
            <a:r>
              <a:rPr lang="en-US" altLang="en-US" sz="2000" b="0">
                <a:solidFill>
                  <a:schemeClr val="tx1"/>
                </a:solidFill>
                <a:latin typeface="Calibri" panose="020F0502020204030204" pitchFamily="34" charset="0"/>
                <a:ea typeface="Times New Roman" panose="02020603050405020304" pitchFamily="18" charset="0"/>
                <a:cs typeface="Arial" panose="020B0604020202020204" pitchFamily="34" charset="0"/>
              </a:rPr>
              <a:t>è</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m theo (kiểm so</a:t>
            </a:r>
            <a:r>
              <a:rPr lang="en-US" altLang="en-US" sz="2000" b="0">
                <a:solidFill>
                  <a:schemeClr val="tx1"/>
                </a:solidFill>
                <a:latin typeface="Calibri" panose="020F0502020204030204" pitchFamily="34" charset="0"/>
                <a:ea typeface="Times New Roman" panose="02020603050405020304" pitchFamily="18" charset="0"/>
                <a:cs typeface="Arial" panose="020B0604020202020204" pitchFamily="34" charset="0"/>
              </a:rPr>
              <a:t>á</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t lỗi, kiểm so</a:t>
            </a:r>
            <a:r>
              <a:rPr lang="en-US" altLang="en-US" sz="2000" b="0">
                <a:solidFill>
                  <a:schemeClr val="tx1"/>
                </a:solidFill>
                <a:latin typeface="Calibri" panose="020F0502020204030204" pitchFamily="34" charset="0"/>
                <a:ea typeface="Times New Roman" panose="02020603050405020304" pitchFamily="18" charset="0"/>
                <a:cs typeface="Arial" panose="020B0604020202020204" pitchFamily="34" charset="0"/>
              </a:rPr>
              <a:t>á</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t luồng dữ liệu, cắt/hợp dữ liệu,...) để tăng độ tin cậy v</a:t>
            </a:r>
            <a:r>
              <a:rPr lang="en-US" altLang="en-US" sz="2000" b="0">
                <a:solidFill>
                  <a:schemeClr val="tx1"/>
                </a:solidFill>
                <a:latin typeface="Calibri" panose="020F0502020204030204" pitchFamily="34" charset="0"/>
                <a:ea typeface="Times New Roman" panose="02020603050405020304" pitchFamily="18" charset="0"/>
                <a:cs typeface="Arial" panose="020B0604020202020204" pitchFamily="34" charset="0"/>
              </a:rPr>
              <a:t>à</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 hiệu quả của việc truyền dữ liệu (h</a:t>
            </a:r>
            <a:r>
              <a:rPr lang="en-US" altLang="en-US" sz="2000" b="0">
                <a:solidFill>
                  <a:schemeClr val="tx1"/>
                </a:solidFill>
                <a:latin typeface="Calibri" panose="020F0502020204030204" pitchFamily="34" charset="0"/>
                <a:ea typeface="Times New Roman" panose="02020603050405020304" pitchFamily="18" charset="0"/>
                <a:cs typeface="Arial" panose="020B0604020202020204" pitchFamily="34" charset="0"/>
              </a:rPr>
              <a:t>à</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m DATA).</a:t>
            </a:r>
          </a:p>
          <a:p>
            <a:pPr algn="just">
              <a:lnSpc>
                <a:spcPct val="120000"/>
              </a:lnSpc>
            </a:pPr>
            <a:r>
              <a:rPr lang="en-US" altLang="en-US" sz="2000">
                <a:solidFill>
                  <a:srgbClr val="00FF00"/>
                </a:solidFill>
                <a:latin typeface="Arial" panose="020B0604020202020204" pitchFamily="34" charset="0"/>
                <a:ea typeface="Times New Roman" panose="02020603050405020304" pitchFamily="18" charset="0"/>
                <a:cs typeface="Arial" panose="020B0604020202020204" pitchFamily="34" charset="0"/>
              </a:rPr>
              <a:t>Huỷ bỏ liên kết (logic): </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giải phóng các tài nguyên hệ thống đã được cấp phát cho liên kết để dùng cho các liên kết khác (hàm DISCONNECT)</a:t>
            </a:r>
            <a:r>
              <a:rPr lang="en-US" altLang="en-US" sz="2000" b="0">
                <a:solidFill>
                  <a:schemeClr val="tx1"/>
                </a:solidFill>
                <a:ea typeface="Times New Roman" panose="02020603050405020304" pitchFamily="18" charset="0"/>
                <a:cs typeface="Arial" panose="020B0604020202020204" pitchFamily="34" charset="0"/>
              </a:rPr>
              <a:t> </a:t>
            </a:r>
            <a:endParaRPr lang="en-US" altLang="en-US" sz="2000" b="0">
              <a:solidFill>
                <a:schemeClr val="tx1"/>
              </a:solidFill>
              <a:latin typeface="Times New Roman" panose="02020603050405020304" pitchFamily="18" charset="0"/>
              <a:ea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 calcmode="lin" valueType="num">
                                      <p:cBhvr additive="base">
                                        <p:cTn id="7" dur="500" fill="hold"/>
                                        <p:tgtEl>
                                          <p:spTgt spid="112644"/>
                                        </p:tgtEl>
                                        <p:attrNameLst>
                                          <p:attrName>ppt_x</p:attrName>
                                        </p:attrNameLst>
                                      </p:cBhvr>
                                      <p:tavLst>
                                        <p:tav tm="0">
                                          <p:val>
                                            <p:strVal val="0-#ppt_w/2"/>
                                          </p:val>
                                        </p:tav>
                                        <p:tav tm="100000">
                                          <p:val>
                                            <p:strVal val="#ppt_x"/>
                                          </p:val>
                                        </p:tav>
                                      </p:tavLst>
                                    </p:anim>
                                    <p:anim calcmode="lin" valueType="num">
                                      <p:cBhvr additive="base">
                                        <p:cTn id="8" dur="500" fill="hold"/>
                                        <p:tgtEl>
                                          <p:spTgt spid="1126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86371"/>
                                        </p:tgtEl>
                                        <p:attrNameLst>
                                          <p:attrName>style.visibility</p:attrName>
                                        </p:attrNameLst>
                                      </p:cBhvr>
                                      <p:to>
                                        <p:strVal val="visible"/>
                                      </p:to>
                                    </p:set>
                                    <p:animEffect transition="in" filter="diamond(in)">
                                      <p:cBhvr>
                                        <p:cTn id="13" dur="2000"/>
                                        <p:tgtEl>
                                          <p:spTgt spid="186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utoUpdateAnimBg="0"/>
      <p:bldP spid="186371"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AutoShape 72">
            <a:hlinkClick r:id="" action="ppaction://hlinkshowjump?jump=nextslide" highlightClick="1"/>
            <a:extLst>
              <a:ext uri="{FF2B5EF4-FFF2-40B4-BE49-F238E27FC236}">
                <a16:creationId xmlns:a16="http://schemas.microsoft.com/office/drawing/2014/main" id="{912ADFD7-75AB-416C-B07C-74A037B47DF4}"/>
              </a:ext>
            </a:extLst>
          </p:cNvPr>
          <p:cNvSpPr>
            <a:spLocks noChangeArrowheads="1"/>
          </p:cNvSpPr>
          <p:nvPr/>
        </p:nvSpPr>
        <p:spPr bwMode="auto">
          <a:xfrm>
            <a:off x="9315450" y="61722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2500" b="0">
              <a:latin typeface="Times New Roman" panose="02020603050405020304" pitchFamily="18" charset="0"/>
            </a:endParaRPr>
          </a:p>
        </p:txBody>
      </p:sp>
      <p:sp>
        <p:nvSpPr>
          <p:cNvPr id="10243" name="AutoShape 73">
            <a:hlinkClick r:id="" action="ppaction://hlinkshowjump?jump=previousslide" highlightClick="1"/>
            <a:extLst>
              <a:ext uri="{FF2B5EF4-FFF2-40B4-BE49-F238E27FC236}">
                <a16:creationId xmlns:a16="http://schemas.microsoft.com/office/drawing/2014/main" id="{88BE8A3F-13AD-45BC-8FC5-CECFB120BE29}"/>
              </a:ext>
            </a:extLst>
          </p:cNvPr>
          <p:cNvSpPr>
            <a:spLocks noChangeArrowheads="1"/>
          </p:cNvSpPr>
          <p:nvPr/>
        </p:nvSpPr>
        <p:spPr bwMode="auto">
          <a:xfrm>
            <a:off x="8801100" y="61722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0244" name="Rectangle 3">
            <a:extLst>
              <a:ext uri="{FF2B5EF4-FFF2-40B4-BE49-F238E27FC236}">
                <a16:creationId xmlns:a16="http://schemas.microsoft.com/office/drawing/2014/main" id="{4A564C90-3322-4F34-9010-BB93B069FBD9}"/>
              </a:ext>
            </a:extLst>
          </p:cNvPr>
          <p:cNvSpPr>
            <a:spLocks noChangeArrowheads="1"/>
          </p:cNvSpPr>
          <p:nvPr/>
        </p:nvSpPr>
        <p:spPr bwMode="auto">
          <a:xfrm>
            <a:off x="914400" y="377825"/>
            <a:ext cx="8572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pPr algn="just"/>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Ví dụ 1. Ta có thể xây dựng một số hàm nguyên thủy sau:</a:t>
            </a:r>
          </a:p>
        </p:txBody>
      </p:sp>
      <p:graphicFrame>
        <p:nvGraphicFramePr>
          <p:cNvPr id="8" name="Table 7">
            <a:extLst>
              <a:ext uri="{FF2B5EF4-FFF2-40B4-BE49-F238E27FC236}">
                <a16:creationId xmlns:a16="http://schemas.microsoft.com/office/drawing/2014/main" id="{EC3EEDDC-8566-4654-8EE6-B6D6D18C3B56}"/>
              </a:ext>
            </a:extLst>
          </p:cNvPr>
          <p:cNvGraphicFramePr>
            <a:graphicFrameLocks noGrp="1"/>
          </p:cNvGraphicFramePr>
          <p:nvPr/>
        </p:nvGraphicFramePr>
        <p:xfrm>
          <a:off x="266700" y="1143000"/>
          <a:ext cx="9601200" cy="4381500"/>
        </p:xfrm>
        <a:graphic>
          <a:graphicData uri="http://schemas.openxmlformats.org/drawingml/2006/table">
            <a:tbl>
              <a:tblPr firstRow="1" bandRow="1">
                <a:tableStyleId>{073A0DAA-6AF3-43AB-8588-CEC1D06C72B9}</a:tableStyleId>
              </a:tblPr>
              <a:tblGrid>
                <a:gridCol w="960120">
                  <a:extLst>
                    <a:ext uri="{9D8B030D-6E8A-4147-A177-3AD203B41FA5}">
                      <a16:colId xmlns:a16="http://schemas.microsoft.com/office/drawing/2014/main" val="20000"/>
                    </a:ext>
                  </a:extLst>
                </a:gridCol>
                <a:gridCol w="3520440">
                  <a:extLst>
                    <a:ext uri="{9D8B030D-6E8A-4147-A177-3AD203B41FA5}">
                      <a16:colId xmlns:a16="http://schemas.microsoft.com/office/drawing/2014/main" val="20001"/>
                    </a:ext>
                  </a:extLst>
                </a:gridCol>
                <a:gridCol w="5120640">
                  <a:extLst>
                    <a:ext uri="{9D8B030D-6E8A-4147-A177-3AD203B41FA5}">
                      <a16:colId xmlns:a16="http://schemas.microsoft.com/office/drawing/2014/main" val="20002"/>
                    </a:ext>
                  </a:extLst>
                </a:gridCol>
              </a:tblGrid>
              <a:tr h="485760">
                <a:tc>
                  <a:txBody>
                    <a:bodyPr/>
                    <a:lstStyle/>
                    <a:p>
                      <a:pPr algn="ctr">
                        <a:spcBef>
                          <a:spcPts val="300"/>
                        </a:spcBef>
                        <a:spcAft>
                          <a:spcPts val="300"/>
                        </a:spcAft>
                      </a:pPr>
                      <a:r>
                        <a:rPr lang="en-US" sz="1800" dirty="0">
                          <a:latin typeface="Arial" pitchFamily="34" charset="0"/>
                          <a:cs typeface="Arial" pitchFamily="34" charset="0"/>
                        </a:rPr>
                        <a:t>TT</a:t>
                      </a:r>
                    </a:p>
                  </a:txBody>
                  <a:tcPr marT="45721" marB="45721"/>
                </a:tc>
                <a:tc>
                  <a:txBody>
                    <a:bodyPr/>
                    <a:lstStyle/>
                    <a:p>
                      <a:pPr algn="ctr">
                        <a:spcBef>
                          <a:spcPts val="300"/>
                        </a:spcBef>
                        <a:spcAft>
                          <a:spcPts val="300"/>
                        </a:spcAft>
                      </a:pPr>
                      <a:r>
                        <a:rPr lang="en-US" sz="1800" dirty="0" err="1">
                          <a:latin typeface="Arial" pitchFamily="34" charset="0"/>
                          <a:cs typeface="Arial" pitchFamily="34" charset="0"/>
                        </a:rPr>
                        <a:t>Hàm</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nguyên</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thủy</a:t>
                      </a:r>
                      <a:endParaRPr lang="en-US" sz="1800" dirty="0">
                        <a:latin typeface="Arial" pitchFamily="34" charset="0"/>
                        <a:cs typeface="Arial" pitchFamily="34" charset="0"/>
                      </a:endParaRPr>
                    </a:p>
                  </a:txBody>
                  <a:tcPr marT="45721" marB="45721"/>
                </a:tc>
                <a:tc>
                  <a:txBody>
                    <a:bodyPr/>
                    <a:lstStyle/>
                    <a:p>
                      <a:pPr algn="ctr">
                        <a:spcBef>
                          <a:spcPts val="300"/>
                        </a:spcBef>
                        <a:spcAft>
                          <a:spcPts val="300"/>
                        </a:spcAft>
                      </a:pPr>
                      <a:r>
                        <a:rPr lang="en-US" sz="1800" dirty="0">
                          <a:latin typeface="Arial" pitchFamily="34" charset="0"/>
                          <a:cs typeface="Arial" pitchFamily="34" charset="0"/>
                        </a:rPr>
                        <a:t>Ý</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nghĩa</a:t>
                      </a:r>
                      <a:endParaRPr lang="en-US" sz="1800" dirty="0">
                        <a:latin typeface="Arial" pitchFamily="34" charset="0"/>
                        <a:cs typeface="Arial" pitchFamily="34" charset="0"/>
                      </a:endParaRPr>
                    </a:p>
                  </a:txBody>
                  <a:tcPr marT="45721" marB="45721"/>
                </a:tc>
                <a:extLst>
                  <a:ext uri="{0D108BD9-81ED-4DB2-BD59-A6C34878D82A}">
                    <a16:rowId xmlns:a16="http://schemas.microsoft.com/office/drawing/2014/main" val="10000"/>
                  </a:ext>
                </a:extLst>
              </a:tr>
              <a:tr h="485760">
                <a:tc>
                  <a:txBody>
                    <a:bodyPr/>
                    <a:lstStyle/>
                    <a:p>
                      <a:pPr algn="ctr">
                        <a:spcBef>
                          <a:spcPts val="300"/>
                        </a:spcBef>
                        <a:spcAft>
                          <a:spcPts val="300"/>
                        </a:spcAft>
                      </a:pPr>
                      <a:r>
                        <a:rPr lang="en-US" sz="1800" dirty="0">
                          <a:latin typeface="Arial" pitchFamily="34" charset="0"/>
                          <a:cs typeface="Arial" pitchFamily="34" charset="0"/>
                        </a:rPr>
                        <a:t>1</a:t>
                      </a:r>
                    </a:p>
                  </a:txBody>
                  <a:tcPr marT="45721" marB="45721"/>
                </a:tc>
                <a:tc>
                  <a:txBody>
                    <a:bodyPr/>
                    <a:lstStyle/>
                    <a:p>
                      <a:pPr algn="l">
                        <a:spcBef>
                          <a:spcPts val="300"/>
                        </a:spcBef>
                        <a:spcAft>
                          <a:spcPts val="300"/>
                        </a:spcAft>
                      </a:pPr>
                      <a:r>
                        <a:rPr lang="en-US" sz="1800" b="1" dirty="0" err="1">
                          <a:solidFill>
                            <a:srgbClr val="0070C0"/>
                          </a:solidFill>
                          <a:latin typeface="Arial" pitchFamily="34" charset="0"/>
                          <a:cs typeface="Arial" pitchFamily="34" charset="0"/>
                        </a:rPr>
                        <a:t>CONNECT</a:t>
                      </a:r>
                      <a:r>
                        <a:rPr lang="en-US" sz="1800" dirty="0" err="1">
                          <a:latin typeface="Arial" pitchFamily="34" charset="0"/>
                          <a:cs typeface="Arial" pitchFamily="34" charset="0"/>
                        </a:rPr>
                        <a:t>.Request</a:t>
                      </a:r>
                      <a:endParaRPr lang="en-US" sz="1800" dirty="0">
                        <a:latin typeface="Arial" pitchFamily="34" charset="0"/>
                        <a:cs typeface="Arial" pitchFamily="34" charset="0"/>
                      </a:endParaRPr>
                    </a:p>
                  </a:txBody>
                  <a:tcPr marT="45721" marB="45721"/>
                </a:tc>
                <a:tc>
                  <a:txBody>
                    <a:bodyPr/>
                    <a:lstStyle/>
                    <a:p>
                      <a:pPr algn="l">
                        <a:spcBef>
                          <a:spcPts val="300"/>
                        </a:spcBef>
                        <a:spcAft>
                          <a:spcPts val="300"/>
                        </a:spcAft>
                      </a:pPr>
                      <a:r>
                        <a:rPr lang="en-US" sz="1800" dirty="0" err="1">
                          <a:latin typeface="Arial" pitchFamily="34" charset="0"/>
                          <a:cs typeface="Arial" pitchFamily="34" charset="0"/>
                        </a:rPr>
                        <a:t>Yêu</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cầu</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thiết</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lập</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liên</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kết</a:t>
                      </a:r>
                      <a:endParaRPr lang="en-US" sz="1800" dirty="0">
                        <a:latin typeface="Arial" pitchFamily="34" charset="0"/>
                        <a:cs typeface="Arial" pitchFamily="34" charset="0"/>
                      </a:endParaRPr>
                    </a:p>
                  </a:txBody>
                  <a:tcPr marT="45721" marB="45721"/>
                </a:tc>
                <a:extLst>
                  <a:ext uri="{0D108BD9-81ED-4DB2-BD59-A6C34878D82A}">
                    <a16:rowId xmlns:a16="http://schemas.microsoft.com/office/drawing/2014/main" val="10001"/>
                  </a:ext>
                </a:extLst>
              </a:tr>
              <a:tr h="485760">
                <a:tc>
                  <a:txBody>
                    <a:bodyPr/>
                    <a:lstStyle/>
                    <a:p>
                      <a:pPr algn="ctr">
                        <a:spcBef>
                          <a:spcPts val="300"/>
                        </a:spcBef>
                        <a:spcAft>
                          <a:spcPts val="300"/>
                        </a:spcAft>
                      </a:pPr>
                      <a:r>
                        <a:rPr lang="en-US" sz="1800" dirty="0">
                          <a:latin typeface="Arial" pitchFamily="34" charset="0"/>
                          <a:cs typeface="Arial" pitchFamily="34" charset="0"/>
                        </a:rPr>
                        <a:t>2</a:t>
                      </a:r>
                    </a:p>
                  </a:txBody>
                  <a:tcPr marT="45721" marB="45721"/>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800" b="1" dirty="0" err="1">
                          <a:solidFill>
                            <a:srgbClr val="0070C0"/>
                          </a:solidFill>
                          <a:latin typeface="Arial" pitchFamily="34" charset="0"/>
                          <a:cs typeface="Arial" pitchFamily="34" charset="0"/>
                        </a:rPr>
                        <a:t>CONNECT</a:t>
                      </a:r>
                      <a:r>
                        <a:rPr lang="en-US" sz="1800" dirty="0" err="1">
                          <a:latin typeface="Arial" pitchFamily="34" charset="0"/>
                          <a:cs typeface="Arial" pitchFamily="34" charset="0"/>
                        </a:rPr>
                        <a:t>.Indication</a:t>
                      </a:r>
                      <a:endParaRPr lang="en-US" sz="1800" dirty="0">
                        <a:latin typeface="Arial" pitchFamily="34" charset="0"/>
                        <a:cs typeface="Arial" pitchFamily="34" charset="0"/>
                      </a:endParaRPr>
                    </a:p>
                  </a:txBody>
                  <a:tcPr marT="45721" marB="45721"/>
                </a:tc>
                <a:tc>
                  <a:txBody>
                    <a:bodyPr/>
                    <a:lstStyle/>
                    <a:p>
                      <a:pPr algn="l">
                        <a:spcBef>
                          <a:spcPts val="300"/>
                        </a:spcBef>
                        <a:spcAft>
                          <a:spcPts val="300"/>
                        </a:spcAft>
                      </a:pPr>
                      <a:r>
                        <a:rPr lang="en-US" sz="1800" dirty="0" err="1">
                          <a:latin typeface="Arial" pitchFamily="34" charset="0"/>
                          <a:cs typeface="Arial" pitchFamily="34" charset="0"/>
                        </a:rPr>
                        <a:t>Báo</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cho</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thực</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thể</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cần</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liên</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kết</a:t>
                      </a:r>
                      <a:endParaRPr lang="en-US" sz="1800" dirty="0">
                        <a:latin typeface="Arial" pitchFamily="34" charset="0"/>
                        <a:cs typeface="Arial" pitchFamily="34" charset="0"/>
                      </a:endParaRPr>
                    </a:p>
                  </a:txBody>
                  <a:tcPr marT="45721" marB="45721"/>
                </a:tc>
                <a:extLst>
                  <a:ext uri="{0D108BD9-81ED-4DB2-BD59-A6C34878D82A}">
                    <a16:rowId xmlns:a16="http://schemas.microsoft.com/office/drawing/2014/main" val="10002"/>
                  </a:ext>
                </a:extLst>
              </a:tr>
              <a:tr h="485760">
                <a:tc>
                  <a:txBody>
                    <a:bodyPr/>
                    <a:lstStyle/>
                    <a:p>
                      <a:pPr algn="ctr">
                        <a:spcBef>
                          <a:spcPts val="300"/>
                        </a:spcBef>
                        <a:spcAft>
                          <a:spcPts val="300"/>
                        </a:spcAft>
                      </a:pPr>
                      <a:r>
                        <a:rPr lang="en-US" sz="1800" dirty="0">
                          <a:latin typeface="Arial" pitchFamily="34" charset="0"/>
                          <a:cs typeface="Arial" pitchFamily="34" charset="0"/>
                        </a:rPr>
                        <a:t>3</a:t>
                      </a:r>
                    </a:p>
                  </a:txBody>
                  <a:tcPr marT="45721" marB="45721"/>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800" b="1" dirty="0" err="1">
                          <a:solidFill>
                            <a:srgbClr val="0070C0"/>
                          </a:solidFill>
                          <a:latin typeface="Arial" pitchFamily="34" charset="0"/>
                          <a:cs typeface="Arial" pitchFamily="34" charset="0"/>
                        </a:rPr>
                        <a:t>CONNECT</a:t>
                      </a:r>
                      <a:r>
                        <a:rPr lang="en-US" sz="1800" dirty="0" err="1">
                          <a:latin typeface="Arial" pitchFamily="34" charset="0"/>
                          <a:cs typeface="Arial" pitchFamily="34" charset="0"/>
                        </a:rPr>
                        <a:t>.Response</a:t>
                      </a:r>
                      <a:endParaRPr lang="en-US" sz="1800" dirty="0">
                        <a:latin typeface="Arial" pitchFamily="34" charset="0"/>
                        <a:cs typeface="Arial" pitchFamily="34" charset="0"/>
                      </a:endParaRPr>
                    </a:p>
                  </a:txBody>
                  <a:tcPr marT="45721" marB="45721"/>
                </a:tc>
                <a:tc>
                  <a:txBody>
                    <a:bodyPr/>
                    <a:lstStyle/>
                    <a:p>
                      <a:pPr algn="l">
                        <a:spcBef>
                          <a:spcPts val="300"/>
                        </a:spcBef>
                        <a:spcAft>
                          <a:spcPts val="300"/>
                        </a:spcAft>
                      </a:pPr>
                      <a:r>
                        <a:rPr lang="en-US" sz="1800" dirty="0" err="1">
                          <a:latin typeface="Arial" pitchFamily="34" charset="0"/>
                          <a:cs typeface="Arial" pitchFamily="34" charset="0"/>
                        </a:rPr>
                        <a:t>Đồng</a:t>
                      </a:r>
                      <a:r>
                        <a:rPr lang="en-US" sz="1800" baseline="0" dirty="0">
                          <a:latin typeface="Arial" pitchFamily="34" charset="0"/>
                          <a:cs typeface="Arial" pitchFamily="34" charset="0"/>
                        </a:rPr>
                        <a:t> ý hay </a:t>
                      </a:r>
                      <a:r>
                        <a:rPr lang="en-US" sz="1800" baseline="0" dirty="0" err="1">
                          <a:latin typeface="Arial" pitchFamily="34" charset="0"/>
                          <a:cs typeface="Arial" pitchFamily="34" charset="0"/>
                        </a:rPr>
                        <a:t>từ</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chối</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liên</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kết</a:t>
                      </a:r>
                      <a:endParaRPr lang="en-US" sz="1800" dirty="0">
                        <a:latin typeface="Arial" pitchFamily="34" charset="0"/>
                        <a:cs typeface="Arial" pitchFamily="34" charset="0"/>
                      </a:endParaRPr>
                    </a:p>
                  </a:txBody>
                  <a:tcPr marT="45721" marB="45721"/>
                </a:tc>
                <a:extLst>
                  <a:ext uri="{0D108BD9-81ED-4DB2-BD59-A6C34878D82A}">
                    <a16:rowId xmlns:a16="http://schemas.microsoft.com/office/drawing/2014/main" val="10003"/>
                  </a:ext>
                </a:extLst>
              </a:tr>
              <a:tr h="495420">
                <a:tc>
                  <a:txBody>
                    <a:bodyPr/>
                    <a:lstStyle/>
                    <a:p>
                      <a:pPr algn="ctr">
                        <a:spcBef>
                          <a:spcPts val="300"/>
                        </a:spcBef>
                        <a:spcAft>
                          <a:spcPts val="300"/>
                        </a:spcAft>
                      </a:pPr>
                      <a:r>
                        <a:rPr lang="en-US" sz="1800" dirty="0">
                          <a:latin typeface="Arial" pitchFamily="34" charset="0"/>
                          <a:cs typeface="Arial" pitchFamily="34" charset="0"/>
                        </a:rPr>
                        <a:t>4</a:t>
                      </a:r>
                    </a:p>
                  </a:txBody>
                  <a:tcPr marT="45721" marB="45721"/>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800" b="1" dirty="0" err="1">
                          <a:solidFill>
                            <a:srgbClr val="0070C0"/>
                          </a:solidFill>
                          <a:latin typeface="Arial" pitchFamily="34" charset="0"/>
                          <a:cs typeface="Arial" pitchFamily="34" charset="0"/>
                        </a:rPr>
                        <a:t>CONNECT</a:t>
                      </a:r>
                      <a:r>
                        <a:rPr lang="en-US" sz="1800" dirty="0" err="1">
                          <a:latin typeface="Arial" pitchFamily="34" charset="0"/>
                          <a:cs typeface="Arial" pitchFamily="34" charset="0"/>
                        </a:rPr>
                        <a:t>.Confirm</a:t>
                      </a:r>
                      <a:endParaRPr lang="en-US" sz="1800" dirty="0">
                        <a:latin typeface="Arial" pitchFamily="34" charset="0"/>
                        <a:cs typeface="Arial" pitchFamily="34" charset="0"/>
                      </a:endParaRPr>
                    </a:p>
                  </a:txBody>
                  <a:tcPr marT="45721" marB="45721"/>
                </a:tc>
                <a:tc>
                  <a:txBody>
                    <a:bodyPr/>
                    <a:lstStyle/>
                    <a:p>
                      <a:pPr algn="l">
                        <a:spcBef>
                          <a:spcPts val="300"/>
                        </a:spcBef>
                        <a:spcAft>
                          <a:spcPts val="300"/>
                        </a:spcAft>
                      </a:pPr>
                      <a:r>
                        <a:rPr lang="en-US" sz="1800" dirty="0" err="1">
                          <a:latin typeface="Arial" pitchFamily="34" charset="0"/>
                          <a:cs typeface="Arial" pitchFamily="34" charset="0"/>
                        </a:rPr>
                        <a:t>Xác</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nhận</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với</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bên</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yêu</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cầu</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có</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chấp</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nhận</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kết</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nối</a:t>
                      </a:r>
                      <a:endParaRPr lang="en-US" sz="1800" dirty="0">
                        <a:latin typeface="Arial" pitchFamily="34" charset="0"/>
                        <a:cs typeface="Arial" pitchFamily="34" charset="0"/>
                      </a:endParaRPr>
                    </a:p>
                  </a:txBody>
                  <a:tcPr marT="45721" marB="45721"/>
                </a:tc>
                <a:extLst>
                  <a:ext uri="{0D108BD9-81ED-4DB2-BD59-A6C34878D82A}">
                    <a16:rowId xmlns:a16="http://schemas.microsoft.com/office/drawing/2014/main" val="10004"/>
                  </a:ext>
                </a:extLst>
              </a:tr>
              <a:tr h="485760">
                <a:tc>
                  <a:txBody>
                    <a:bodyPr/>
                    <a:lstStyle/>
                    <a:p>
                      <a:pPr algn="ctr">
                        <a:spcBef>
                          <a:spcPts val="300"/>
                        </a:spcBef>
                        <a:spcAft>
                          <a:spcPts val="300"/>
                        </a:spcAft>
                      </a:pPr>
                      <a:r>
                        <a:rPr lang="en-US" sz="1800" dirty="0">
                          <a:latin typeface="Arial" pitchFamily="34" charset="0"/>
                          <a:cs typeface="Arial" pitchFamily="34" charset="0"/>
                        </a:rPr>
                        <a:t>5</a:t>
                      </a:r>
                    </a:p>
                  </a:txBody>
                  <a:tcPr marT="45721" marB="45721"/>
                </a:tc>
                <a:tc>
                  <a:txBody>
                    <a:bodyPr/>
                    <a:lstStyle/>
                    <a:p>
                      <a:pPr algn="l">
                        <a:spcBef>
                          <a:spcPts val="300"/>
                        </a:spcBef>
                        <a:spcAft>
                          <a:spcPts val="300"/>
                        </a:spcAft>
                      </a:pPr>
                      <a:r>
                        <a:rPr lang="en-US" sz="1800" b="1" dirty="0" err="1">
                          <a:solidFill>
                            <a:srgbClr val="002060"/>
                          </a:solidFill>
                          <a:latin typeface="Arial" pitchFamily="34" charset="0"/>
                          <a:cs typeface="Arial" pitchFamily="34" charset="0"/>
                        </a:rPr>
                        <a:t>DATA.</a:t>
                      </a:r>
                      <a:r>
                        <a:rPr lang="en-US" sz="1800" dirty="0" err="1">
                          <a:latin typeface="Arial" pitchFamily="34" charset="0"/>
                          <a:cs typeface="Arial" pitchFamily="34" charset="0"/>
                        </a:rPr>
                        <a:t>Request</a:t>
                      </a:r>
                      <a:endParaRPr lang="en-US" sz="1800" dirty="0">
                        <a:latin typeface="Arial" pitchFamily="34" charset="0"/>
                        <a:cs typeface="Arial" pitchFamily="34" charset="0"/>
                      </a:endParaRPr>
                    </a:p>
                  </a:txBody>
                  <a:tcPr marT="45721" marB="45721"/>
                </a:tc>
                <a:tc>
                  <a:txBody>
                    <a:bodyPr/>
                    <a:lstStyle/>
                    <a:p>
                      <a:pPr algn="l">
                        <a:spcBef>
                          <a:spcPts val="300"/>
                        </a:spcBef>
                        <a:spcAft>
                          <a:spcPts val="300"/>
                        </a:spcAft>
                      </a:pPr>
                      <a:r>
                        <a:rPr lang="en-US" sz="1800" dirty="0" err="1">
                          <a:latin typeface="Arial" pitchFamily="34" charset="0"/>
                          <a:cs typeface="Arial" pitchFamily="34" charset="0"/>
                        </a:rPr>
                        <a:t>Bên</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gọi</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yêu</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cầu</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truyền</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dữ</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liệu</a:t>
                      </a:r>
                      <a:endParaRPr lang="en-US" sz="1800" dirty="0">
                        <a:latin typeface="Arial" pitchFamily="34" charset="0"/>
                        <a:cs typeface="Arial" pitchFamily="34" charset="0"/>
                      </a:endParaRPr>
                    </a:p>
                  </a:txBody>
                  <a:tcPr marT="45721" marB="45721"/>
                </a:tc>
                <a:extLst>
                  <a:ext uri="{0D108BD9-81ED-4DB2-BD59-A6C34878D82A}">
                    <a16:rowId xmlns:a16="http://schemas.microsoft.com/office/drawing/2014/main" val="10005"/>
                  </a:ext>
                </a:extLst>
              </a:tr>
              <a:tr h="485760">
                <a:tc>
                  <a:txBody>
                    <a:bodyPr/>
                    <a:lstStyle/>
                    <a:p>
                      <a:pPr algn="ctr">
                        <a:spcBef>
                          <a:spcPts val="300"/>
                        </a:spcBef>
                        <a:spcAft>
                          <a:spcPts val="300"/>
                        </a:spcAft>
                      </a:pPr>
                      <a:r>
                        <a:rPr lang="en-US" sz="1800" dirty="0">
                          <a:latin typeface="Arial" pitchFamily="34" charset="0"/>
                          <a:cs typeface="Arial" pitchFamily="34" charset="0"/>
                        </a:rPr>
                        <a:t>6</a:t>
                      </a:r>
                    </a:p>
                  </a:txBody>
                  <a:tcPr marT="45721" marB="45721"/>
                </a:tc>
                <a:tc>
                  <a:txBody>
                    <a:bodyPr/>
                    <a:lstStyle/>
                    <a:p>
                      <a:pPr algn="l">
                        <a:spcBef>
                          <a:spcPts val="300"/>
                        </a:spcBef>
                        <a:spcAft>
                          <a:spcPts val="300"/>
                        </a:spcAft>
                      </a:pPr>
                      <a:r>
                        <a:rPr lang="en-US" sz="1800" b="1" dirty="0" err="1">
                          <a:solidFill>
                            <a:srgbClr val="002060"/>
                          </a:solidFill>
                          <a:latin typeface="Arial" pitchFamily="34" charset="0"/>
                          <a:cs typeface="Arial" pitchFamily="34" charset="0"/>
                        </a:rPr>
                        <a:t>DATA</a:t>
                      </a:r>
                      <a:r>
                        <a:rPr lang="en-US" sz="1800" b="1" dirty="0" err="1">
                          <a:solidFill>
                            <a:srgbClr val="CC00FF"/>
                          </a:solidFill>
                          <a:latin typeface="Arial" pitchFamily="34" charset="0"/>
                          <a:cs typeface="Arial" pitchFamily="34" charset="0"/>
                        </a:rPr>
                        <a:t>.</a:t>
                      </a:r>
                      <a:r>
                        <a:rPr lang="en-US" sz="1800" dirty="0" err="1">
                          <a:latin typeface="Arial" pitchFamily="34" charset="0"/>
                          <a:cs typeface="Arial" pitchFamily="34" charset="0"/>
                        </a:rPr>
                        <a:t>Indication</a:t>
                      </a:r>
                      <a:endParaRPr lang="en-US" sz="1800" dirty="0">
                        <a:latin typeface="Arial" pitchFamily="34" charset="0"/>
                        <a:cs typeface="Arial" pitchFamily="34" charset="0"/>
                      </a:endParaRPr>
                    </a:p>
                  </a:txBody>
                  <a:tcPr marT="45721" marB="45721"/>
                </a:tc>
                <a:tc>
                  <a:txBody>
                    <a:bodyPr/>
                    <a:lstStyle/>
                    <a:p>
                      <a:pPr algn="l">
                        <a:spcBef>
                          <a:spcPts val="300"/>
                        </a:spcBef>
                        <a:spcAft>
                          <a:spcPts val="300"/>
                        </a:spcAft>
                      </a:pPr>
                      <a:r>
                        <a:rPr lang="en-US" sz="1800" dirty="0" err="1">
                          <a:latin typeface="Arial" pitchFamily="34" charset="0"/>
                          <a:cs typeface="Arial" pitchFamily="34" charset="0"/>
                        </a:rPr>
                        <a:t>Báo</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cho</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bên</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nhận</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biết</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là</a:t>
                      </a:r>
                      <a:r>
                        <a:rPr lang="en-US" sz="1800" baseline="0" dirty="0">
                          <a:latin typeface="Arial" pitchFamily="34" charset="0"/>
                          <a:cs typeface="Arial" pitchFamily="34" charset="0"/>
                        </a:rPr>
                        <a:t> DL </a:t>
                      </a:r>
                      <a:r>
                        <a:rPr lang="en-US" sz="1800" baseline="0" dirty="0" err="1">
                          <a:latin typeface="Arial" pitchFamily="34" charset="0"/>
                          <a:cs typeface="Arial" pitchFamily="34" charset="0"/>
                        </a:rPr>
                        <a:t>đã</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đến</a:t>
                      </a:r>
                      <a:endParaRPr lang="en-US" sz="1800" dirty="0">
                        <a:latin typeface="Arial" pitchFamily="34" charset="0"/>
                        <a:cs typeface="Arial" pitchFamily="34" charset="0"/>
                      </a:endParaRPr>
                    </a:p>
                  </a:txBody>
                  <a:tcPr marT="45721" marB="45721"/>
                </a:tc>
                <a:extLst>
                  <a:ext uri="{0D108BD9-81ED-4DB2-BD59-A6C34878D82A}">
                    <a16:rowId xmlns:a16="http://schemas.microsoft.com/office/drawing/2014/main" val="10006"/>
                  </a:ext>
                </a:extLst>
              </a:tr>
              <a:tr h="485760">
                <a:tc>
                  <a:txBody>
                    <a:bodyPr/>
                    <a:lstStyle/>
                    <a:p>
                      <a:pPr algn="ctr">
                        <a:spcBef>
                          <a:spcPts val="300"/>
                        </a:spcBef>
                        <a:spcAft>
                          <a:spcPts val="300"/>
                        </a:spcAft>
                      </a:pPr>
                      <a:r>
                        <a:rPr lang="en-US" sz="1800" dirty="0">
                          <a:latin typeface="Arial" pitchFamily="34" charset="0"/>
                          <a:cs typeface="Arial" pitchFamily="34" charset="0"/>
                        </a:rPr>
                        <a:t>7</a:t>
                      </a:r>
                    </a:p>
                  </a:txBody>
                  <a:tcPr marT="45721" marB="45721"/>
                </a:tc>
                <a:tc>
                  <a:txBody>
                    <a:bodyPr/>
                    <a:lstStyle/>
                    <a:p>
                      <a:pPr algn="l">
                        <a:spcBef>
                          <a:spcPts val="300"/>
                        </a:spcBef>
                        <a:spcAft>
                          <a:spcPts val="300"/>
                        </a:spcAft>
                      </a:pPr>
                      <a:r>
                        <a:rPr lang="en-US" sz="1800" b="1" dirty="0" err="1">
                          <a:solidFill>
                            <a:srgbClr val="C00000"/>
                          </a:solidFill>
                          <a:latin typeface="Arial" pitchFamily="34" charset="0"/>
                          <a:cs typeface="Arial" pitchFamily="34" charset="0"/>
                        </a:rPr>
                        <a:t>DISCONNECT.</a:t>
                      </a:r>
                      <a:r>
                        <a:rPr lang="en-US" sz="1800" dirty="0" err="1">
                          <a:latin typeface="Arial" pitchFamily="34" charset="0"/>
                          <a:cs typeface="Arial" pitchFamily="34" charset="0"/>
                        </a:rPr>
                        <a:t>Request</a:t>
                      </a:r>
                      <a:endParaRPr lang="en-US" sz="1800" dirty="0">
                        <a:latin typeface="Arial" pitchFamily="34" charset="0"/>
                        <a:cs typeface="Arial" pitchFamily="34" charset="0"/>
                      </a:endParaRPr>
                    </a:p>
                  </a:txBody>
                  <a:tcPr marT="45721" marB="45721"/>
                </a:tc>
                <a:tc>
                  <a:txBody>
                    <a:bodyPr/>
                    <a:lstStyle/>
                    <a:p>
                      <a:pPr algn="l">
                        <a:spcBef>
                          <a:spcPts val="300"/>
                        </a:spcBef>
                        <a:spcAft>
                          <a:spcPts val="300"/>
                        </a:spcAft>
                      </a:pPr>
                      <a:r>
                        <a:rPr lang="en-US" sz="1800" dirty="0" err="1">
                          <a:latin typeface="Arial" pitchFamily="34" charset="0"/>
                          <a:cs typeface="Arial" pitchFamily="34" charset="0"/>
                        </a:rPr>
                        <a:t>Yêu</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cầu</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hủy</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bỏ</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liên</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kết</a:t>
                      </a:r>
                      <a:endParaRPr lang="en-US" sz="1800" dirty="0">
                        <a:latin typeface="Arial" pitchFamily="34" charset="0"/>
                        <a:cs typeface="Arial" pitchFamily="34" charset="0"/>
                      </a:endParaRPr>
                    </a:p>
                  </a:txBody>
                  <a:tcPr marT="45721" marB="45721"/>
                </a:tc>
                <a:extLst>
                  <a:ext uri="{0D108BD9-81ED-4DB2-BD59-A6C34878D82A}">
                    <a16:rowId xmlns:a16="http://schemas.microsoft.com/office/drawing/2014/main" val="10007"/>
                  </a:ext>
                </a:extLst>
              </a:tr>
              <a:tr h="485760">
                <a:tc>
                  <a:txBody>
                    <a:bodyPr/>
                    <a:lstStyle/>
                    <a:p>
                      <a:pPr algn="ctr">
                        <a:spcBef>
                          <a:spcPts val="300"/>
                        </a:spcBef>
                        <a:spcAft>
                          <a:spcPts val="300"/>
                        </a:spcAft>
                      </a:pPr>
                      <a:r>
                        <a:rPr lang="en-US" sz="1800" dirty="0">
                          <a:latin typeface="Arial" pitchFamily="34" charset="0"/>
                          <a:cs typeface="Arial" pitchFamily="34" charset="0"/>
                        </a:rPr>
                        <a:t>8</a:t>
                      </a:r>
                    </a:p>
                  </a:txBody>
                  <a:tcPr marT="45721" marB="45721"/>
                </a:tc>
                <a:tc>
                  <a:txBody>
                    <a:bodyPr/>
                    <a:lstStyle/>
                    <a:p>
                      <a:pPr algn="l">
                        <a:spcBef>
                          <a:spcPts val="300"/>
                        </a:spcBef>
                        <a:spcAft>
                          <a:spcPts val="300"/>
                        </a:spcAft>
                      </a:pPr>
                      <a:r>
                        <a:rPr lang="en-US" sz="1800" b="1" dirty="0" err="1">
                          <a:solidFill>
                            <a:srgbClr val="C00000"/>
                          </a:solidFill>
                          <a:latin typeface="Arial" pitchFamily="34" charset="0"/>
                          <a:cs typeface="Arial" pitchFamily="34" charset="0"/>
                        </a:rPr>
                        <a:t>DISCONNECT.</a:t>
                      </a:r>
                      <a:r>
                        <a:rPr lang="en-US" sz="1800" dirty="0" err="1">
                          <a:latin typeface="Arial" pitchFamily="34" charset="0"/>
                          <a:cs typeface="Arial" pitchFamily="34" charset="0"/>
                        </a:rPr>
                        <a:t>Indication</a:t>
                      </a:r>
                      <a:endParaRPr lang="en-US" sz="1800" dirty="0">
                        <a:latin typeface="Arial" pitchFamily="34" charset="0"/>
                        <a:cs typeface="Arial" pitchFamily="34" charset="0"/>
                      </a:endParaRPr>
                    </a:p>
                  </a:txBody>
                  <a:tcPr marT="45721" marB="45721"/>
                </a:tc>
                <a:tc>
                  <a:txBody>
                    <a:bodyPr/>
                    <a:lstStyle/>
                    <a:p>
                      <a:pPr algn="l">
                        <a:spcBef>
                          <a:spcPts val="300"/>
                        </a:spcBef>
                        <a:spcAft>
                          <a:spcPts val="300"/>
                        </a:spcAft>
                      </a:pPr>
                      <a:r>
                        <a:rPr lang="en-US" sz="1800" dirty="0" err="1">
                          <a:latin typeface="Arial" pitchFamily="34" charset="0"/>
                          <a:cs typeface="Arial" pitchFamily="34" charset="0"/>
                        </a:rPr>
                        <a:t>Báo</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cho</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bên</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nhận</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biết</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hủy</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bỏ</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liên</a:t>
                      </a:r>
                      <a:r>
                        <a:rPr lang="en-US" sz="1800" baseline="0" dirty="0">
                          <a:latin typeface="Arial" pitchFamily="34" charset="0"/>
                          <a:cs typeface="Arial" pitchFamily="34" charset="0"/>
                        </a:rPr>
                        <a:t> </a:t>
                      </a:r>
                      <a:r>
                        <a:rPr lang="en-US" sz="1800" baseline="0" dirty="0" err="1">
                          <a:latin typeface="Arial" pitchFamily="34" charset="0"/>
                          <a:cs typeface="Arial" pitchFamily="34" charset="0"/>
                        </a:rPr>
                        <a:t>kết</a:t>
                      </a:r>
                      <a:endParaRPr lang="en-US" sz="1800" dirty="0">
                        <a:latin typeface="Arial" pitchFamily="34" charset="0"/>
                        <a:cs typeface="Arial" pitchFamily="34" charset="0"/>
                      </a:endParaRPr>
                    </a:p>
                  </a:txBody>
                  <a:tcPr marT="45721" marB="45721"/>
                </a:tc>
                <a:extLst>
                  <a:ext uri="{0D108BD9-81ED-4DB2-BD59-A6C34878D82A}">
                    <a16:rowId xmlns:a16="http://schemas.microsoft.com/office/drawing/2014/main" val="1000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AutoShape 72">
            <a:hlinkClick r:id="" action="ppaction://hlinkshowjump?jump=nextslide" highlightClick="1"/>
            <a:extLst>
              <a:ext uri="{FF2B5EF4-FFF2-40B4-BE49-F238E27FC236}">
                <a16:creationId xmlns:a16="http://schemas.microsoft.com/office/drawing/2014/main" id="{F8354E17-3CB8-4DCE-8349-28BFD0852F65}"/>
              </a:ext>
            </a:extLst>
          </p:cNvPr>
          <p:cNvSpPr>
            <a:spLocks noChangeArrowheads="1"/>
          </p:cNvSpPr>
          <p:nvPr/>
        </p:nvSpPr>
        <p:spPr bwMode="auto">
          <a:xfrm>
            <a:off x="9315450" y="61722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algn="l" defTabSz="947738">
              <a:spcBef>
                <a:spcPct val="20000"/>
              </a:spcBef>
              <a:buClr>
                <a:schemeClr val="accent1"/>
              </a:buClr>
              <a:buSzPct val="75000"/>
              <a:buFont typeface="Monotype Sorts" pitchFamily="2" charset="2"/>
              <a:buChar char="b"/>
              <a:defRPr kumimoji="1" sz="3300">
                <a:solidFill>
                  <a:schemeClr val="tx1"/>
                </a:solidFill>
                <a:latin typeface="Impact" panose="020B0806030902050204" pitchFamily="34" charset="0"/>
              </a:defRPr>
            </a:lvl1pPr>
            <a:lvl2pPr marL="742950" indent="-285750" algn="l" defTabSz="947738">
              <a:spcBef>
                <a:spcPct val="20000"/>
              </a:spcBef>
              <a:buClr>
                <a:schemeClr val="accent2"/>
              </a:buClr>
              <a:buChar char="•"/>
              <a:defRPr kumimoji="1" sz="2900">
                <a:solidFill>
                  <a:schemeClr val="tx1"/>
                </a:solidFill>
                <a:latin typeface="Impact" panose="020B0806030902050204" pitchFamily="34" charset="0"/>
              </a:defRPr>
            </a:lvl2pPr>
            <a:lvl3pPr marL="1143000" indent="-228600" algn="l" defTabSz="947738">
              <a:spcBef>
                <a:spcPct val="20000"/>
              </a:spcBef>
              <a:buChar char="–"/>
              <a:defRPr kumimoji="1" sz="2500">
                <a:solidFill>
                  <a:schemeClr val="tx1"/>
                </a:solidFill>
                <a:latin typeface="Impact" panose="020B0806030902050204" pitchFamily="34" charset="0"/>
              </a:defRPr>
            </a:lvl3pPr>
            <a:lvl4pPr marL="1600200" indent="-228600" algn="l" defTabSz="947738">
              <a:spcBef>
                <a:spcPct val="20000"/>
              </a:spcBef>
              <a:buChar char="–"/>
              <a:defRPr kumimoji="1" sz="2100">
                <a:solidFill>
                  <a:schemeClr val="tx1"/>
                </a:solidFill>
                <a:latin typeface="Impact" panose="020B0806030902050204" pitchFamily="34" charset="0"/>
              </a:defRPr>
            </a:lvl4pPr>
            <a:lvl5pPr marL="2057400" indent="-228600" algn="l" defTabSz="947738">
              <a:spcBef>
                <a:spcPct val="20000"/>
              </a:spcBef>
              <a:buChar char="»"/>
              <a:defRPr kumimoji="1" sz="2100">
                <a:solidFill>
                  <a:schemeClr val="tx1"/>
                </a:solidFill>
                <a:latin typeface="Impact" panose="020B0806030902050204" pitchFamily="34" charset="0"/>
              </a:defRPr>
            </a:lvl5pPr>
            <a:lvl6pPr marL="25146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6pPr>
            <a:lvl7pPr marL="29718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7pPr>
            <a:lvl8pPr marL="34290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8pPr>
            <a:lvl9pPr marL="3886200" indent="-228600" defTabSz="947738" eaLnBrk="0" fontAlgn="base" hangingPunct="0">
              <a:spcBef>
                <a:spcPct val="20000"/>
              </a:spcBef>
              <a:spcAft>
                <a:spcPct val="0"/>
              </a:spcAft>
              <a:buChar char="»"/>
              <a:defRPr kumimoji="1" sz="2100">
                <a:solidFill>
                  <a:schemeClr val="tx1"/>
                </a:solidFill>
                <a:latin typeface="Impact" panose="020B0806030902050204" pitchFamily="34" charset="0"/>
              </a:defRPr>
            </a:lvl9pPr>
          </a:lstStyle>
          <a:p>
            <a:pPr algn="ctr">
              <a:spcBef>
                <a:spcPct val="0"/>
              </a:spcBef>
              <a:buClrTx/>
              <a:buSzTx/>
              <a:buFontTx/>
              <a:buNone/>
            </a:pPr>
            <a:endParaRPr kumimoji="0" lang="en-US" altLang="en-US" sz="2500" b="0">
              <a:latin typeface="Times New Roman" panose="02020603050405020304" pitchFamily="18" charset="0"/>
            </a:endParaRPr>
          </a:p>
        </p:txBody>
      </p:sp>
      <p:sp>
        <p:nvSpPr>
          <p:cNvPr id="11267" name="AutoShape 73">
            <a:hlinkClick r:id="" action="ppaction://hlinkshowjump?jump=previousslide" highlightClick="1"/>
            <a:extLst>
              <a:ext uri="{FF2B5EF4-FFF2-40B4-BE49-F238E27FC236}">
                <a16:creationId xmlns:a16="http://schemas.microsoft.com/office/drawing/2014/main" id="{2077D0AD-F0A7-4CE5-B74F-64AA8E6C7309}"/>
              </a:ext>
            </a:extLst>
          </p:cNvPr>
          <p:cNvSpPr>
            <a:spLocks noChangeArrowheads="1"/>
          </p:cNvSpPr>
          <p:nvPr/>
        </p:nvSpPr>
        <p:spPr bwMode="auto">
          <a:xfrm>
            <a:off x="8801100" y="61722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rgbClr val="33CC33"/>
                </a:solidFill>
                <a:latin typeface=".VnBlackH" panose="020B7200000000000000" pitchFamily="34" charset="0"/>
              </a:defRPr>
            </a:lvl1pPr>
            <a:lvl2pPr marL="742950" indent="-285750">
              <a:defRPr b="1">
                <a:solidFill>
                  <a:srgbClr val="33CC33"/>
                </a:solidFill>
                <a:latin typeface=".VnBlackH" panose="020B7200000000000000" pitchFamily="34" charset="0"/>
              </a:defRPr>
            </a:lvl2pPr>
            <a:lvl3pPr marL="1143000" indent="-228600">
              <a:defRPr b="1">
                <a:solidFill>
                  <a:srgbClr val="33CC33"/>
                </a:solidFill>
                <a:latin typeface=".VnBlackH" panose="020B7200000000000000" pitchFamily="34" charset="0"/>
              </a:defRPr>
            </a:lvl3pPr>
            <a:lvl4pPr marL="1600200" indent="-228600">
              <a:defRPr b="1">
                <a:solidFill>
                  <a:srgbClr val="33CC33"/>
                </a:solidFill>
                <a:latin typeface=".VnBlackH" panose="020B7200000000000000" pitchFamily="34" charset="0"/>
              </a:defRPr>
            </a:lvl4pPr>
            <a:lvl5pPr marL="2057400" indent="-228600">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defRPr b="1">
                <a:solidFill>
                  <a:srgbClr val="33CC33"/>
                </a:solidFill>
                <a:latin typeface=".VnBlackH" panose="020B7200000000000000" pitchFamily="34" charset="0"/>
              </a:defRPr>
            </a:lvl9pPr>
          </a:lstStyle>
          <a:p>
            <a:endParaRPr lang="en-US" altLang="en-US"/>
          </a:p>
        </p:txBody>
      </p:sp>
      <p:sp>
        <p:nvSpPr>
          <p:cNvPr id="11268" name="Rectangle 1">
            <a:extLst>
              <a:ext uri="{FF2B5EF4-FFF2-40B4-BE49-F238E27FC236}">
                <a16:creationId xmlns:a16="http://schemas.microsoft.com/office/drawing/2014/main" id="{76FBB0B3-EFB0-4315-A0AA-328D40995474}"/>
              </a:ext>
            </a:extLst>
          </p:cNvPr>
          <p:cNvSpPr>
            <a:spLocks noChangeArrowheads="1"/>
          </p:cNvSpPr>
          <p:nvPr/>
        </p:nvSpPr>
        <p:spPr bwMode="auto">
          <a:xfrm>
            <a:off x="723900" y="533400"/>
            <a:ext cx="8763000"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indent="285750">
              <a:tabLst>
                <a:tab pos="285750" algn="l"/>
                <a:tab pos="628650" algn="l"/>
              </a:tabLst>
              <a:defRPr b="1">
                <a:solidFill>
                  <a:srgbClr val="33CC33"/>
                </a:solidFill>
                <a:latin typeface=".VnBlackH" panose="020B7200000000000000" pitchFamily="34" charset="0"/>
              </a:defRPr>
            </a:lvl1pPr>
            <a:lvl2pPr marL="742950" indent="-285750">
              <a:tabLst>
                <a:tab pos="285750" algn="l"/>
                <a:tab pos="628650" algn="l"/>
              </a:tabLst>
              <a:defRPr b="1">
                <a:solidFill>
                  <a:srgbClr val="33CC33"/>
                </a:solidFill>
                <a:latin typeface=".VnBlackH" panose="020B7200000000000000" pitchFamily="34" charset="0"/>
              </a:defRPr>
            </a:lvl2pPr>
            <a:lvl3pPr marL="1143000" indent="-228600">
              <a:tabLst>
                <a:tab pos="285750" algn="l"/>
                <a:tab pos="628650" algn="l"/>
              </a:tabLst>
              <a:defRPr b="1">
                <a:solidFill>
                  <a:srgbClr val="33CC33"/>
                </a:solidFill>
                <a:latin typeface=".VnBlackH" panose="020B7200000000000000" pitchFamily="34" charset="0"/>
              </a:defRPr>
            </a:lvl3pPr>
            <a:lvl4pPr marL="1600200" indent="-228600">
              <a:tabLst>
                <a:tab pos="285750" algn="l"/>
                <a:tab pos="628650" algn="l"/>
              </a:tabLst>
              <a:defRPr b="1">
                <a:solidFill>
                  <a:srgbClr val="33CC33"/>
                </a:solidFill>
                <a:latin typeface=".VnBlackH" panose="020B7200000000000000" pitchFamily="34" charset="0"/>
              </a:defRPr>
            </a:lvl4pPr>
            <a:lvl5pPr marL="2057400" indent="-228600">
              <a:tabLst>
                <a:tab pos="285750" algn="l"/>
                <a:tab pos="628650" algn="l"/>
              </a:tabLst>
              <a:defRPr b="1">
                <a:solidFill>
                  <a:srgbClr val="33CC33"/>
                </a:solidFill>
                <a:latin typeface=".VnBlackH" panose="020B7200000000000000" pitchFamily="34" charset="0"/>
              </a:defRPr>
            </a:lvl5pPr>
            <a:lvl6pPr marL="2514600" indent="-228600" algn="ctr" eaLnBrk="0" fontAlgn="base" hangingPunct="0">
              <a:spcBef>
                <a:spcPct val="0"/>
              </a:spcBef>
              <a:spcAft>
                <a:spcPct val="0"/>
              </a:spcAft>
              <a:tabLst>
                <a:tab pos="285750" algn="l"/>
                <a:tab pos="628650" algn="l"/>
              </a:tabLst>
              <a:defRPr b="1">
                <a:solidFill>
                  <a:srgbClr val="33CC33"/>
                </a:solidFill>
                <a:latin typeface=".VnBlackH" panose="020B7200000000000000" pitchFamily="34" charset="0"/>
              </a:defRPr>
            </a:lvl6pPr>
            <a:lvl7pPr marL="2971800" indent="-228600" algn="ctr" eaLnBrk="0" fontAlgn="base" hangingPunct="0">
              <a:spcBef>
                <a:spcPct val="0"/>
              </a:spcBef>
              <a:spcAft>
                <a:spcPct val="0"/>
              </a:spcAft>
              <a:tabLst>
                <a:tab pos="285750" algn="l"/>
                <a:tab pos="628650" algn="l"/>
              </a:tabLst>
              <a:defRPr b="1">
                <a:solidFill>
                  <a:srgbClr val="33CC33"/>
                </a:solidFill>
                <a:latin typeface=".VnBlackH" panose="020B7200000000000000" pitchFamily="34" charset="0"/>
              </a:defRPr>
            </a:lvl7pPr>
            <a:lvl8pPr marL="3429000" indent="-228600" algn="ctr" eaLnBrk="0" fontAlgn="base" hangingPunct="0">
              <a:spcBef>
                <a:spcPct val="0"/>
              </a:spcBef>
              <a:spcAft>
                <a:spcPct val="0"/>
              </a:spcAft>
              <a:tabLst>
                <a:tab pos="285750" algn="l"/>
                <a:tab pos="628650" algn="l"/>
              </a:tabLst>
              <a:defRPr b="1">
                <a:solidFill>
                  <a:srgbClr val="33CC33"/>
                </a:solidFill>
                <a:latin typeface=".VnBlackH" panose="020B7200000000000000" pitchFamily="34" charset="0"/>
              </a:defRPr>
            </a:lvl8pPr>
            <a:lvl9pPr marL="3886200" indent="-228600" algn="ctr" eaLnBrk="0" fontAlgn="base" hangingPunct="0">
              <a:spcBef>
                <a:spcPct val="0"/>
              </a:spcBef>
              <a:spcAft>
                <a:spcPct val="0"/>
              </a:spcAft>
              <a:tabLst>
                <a:tab pos="285750" algn="l"/>
                <a:tab pos="628650" algn="l"/>
              </a:tabLst>
              <a:defRPr b="1">
                <a:solidFill>
                  <a:srgbClr val="33CC33"/>
                </a:solidFill>
                <a:latin typeface=".VnBlackH" panose="020B7200000000000000" pitchFamily="34" charset="0"/>
              </a:defRPr>
            </a:lvl9pPr>
          </a:lstStyle>
          <a:p>
            <a:pPr algn="l">
              <a:lnSpc>
                <a:spcPct val="120000"/>
              </a:lnSpc>
            </a:pP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Khi đó một giao dịch có liên kết được thực hiện như sau (để dễ hình dung):</a:t>
            </a:r>
          </a:p>
          <a:p>
            <a:pPr algn="l">
              <a:lnSpc>
                <a:spcPct val="120000"/>
              </a:lnSpc>
            </a:pPr>
            <a:endParaRPr lang="en-US" altLang="en-US" sz="2200" b="0">
              <a:solidFill>
                <a:schemeClr val="tx1"/>
              </a:solidFill>
              <a:latin typeface="Arial" panose="020B0604020202020204" pitchFamily="34" charset="0"/>
              <a:ea typeface="Times New Roman" panose="02020603050405020304" pitchFamily="18" charset="0"/>
              <a:cs typeface="Arial" panose="020B0604020202020204" pitchFamily="34" charset="0"/>
            </a:endParaRPr>
          </a:p>
          <a:p>
            <a:pPr algn="l">
              <a:lnSpc>
                <a:spcPct val="120000"/>
              </a:lnSpc>
              <a:buFontTx/>
              <a:buChar char="•"/>
            </a:pPr>
            <a:r>
              <a:rPr lang="en-US" altLang="en-US" sz="2000">
                <a:solidFill>
                  <a:srgbClr val="FFC000"/>
                </a:solidFill>
                <a:latin typeface="Arial" panose="020B0604020202020204" pitchFamily="34" charset="0"/>
                <a:ea typeface="Times New Roman" panose="02020603050405020304" pitchFamily="18" charset="0"/>
                <a:cs typeface="Arial" panose="020B0604020202020204" pitchFamily="34" charset="0"/>
              </a:rPr>
              <a:t>CONNECT.</a:t>
            </a:r>
            <a:r>
              <a:rPr lang="en-US" altLang="en-US" sz="2000">
                <a:solidFill>
                  <a:schemeClr val="tx1"/>
                </a:solidFill>
                <a:latin typeface="Arial" panose="020B0604020202020204" pitchFamily="34" charset="0"/>
                <a:ea typeface="Times New Roman" panose="02020603050405020304" pitchFamily="18" charset="0"/>
                <a:cs typeface="Arial" panose="020B0604020202020204" pitchFamily="34" charset="0"/>
              </a:rPr>
              <a:t>Request:</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a:solidFill>
                  <a:srgbClr val="FF0000"/>
                </a:solidFill>
                <a:latin typeface="Arial" panose="020B0604020202020204" pitchFamily="34" charset="0"/>
                <a:ea typeface="Times New Roman" panose="02020603050405020304" pitchFamily="18" charset="0"/>
                <a:cs typeface="Arial" panose="020B0604020202020204" pitchFamily="34" charset="0"/>
              </a:rPr>
              <a:t>Bạn</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 quay số điện thoại của cô </a:t>
            </a:r>
            <a:r>
              <a:rPr lang="en-US" altLang="en-US" sz="2000">
                <a:solidFill>
                  <a:srgbClr val="FF00FF"/>
                </a:solidFill>
                <a:latin typeface="Arial" panose="020B0604020202020204" pitchFamily="34" charset="0"/>
                <a:ea typeface="Times New Roman" panose="02020603050405020304" pitchFamily="18" charset="0"/>
                <a:cs typeface="Arial" panose="020B0604020202020204" pitchFamily="34" charset="0"/>
              </a:rPr>
              <a:t>Lan</a:t>
            </a:r>
          </a:p>
          <a:p>
            <a:pPr algn="l">
              <a:lnSpc>
                <a:spcPct val="120000"/>
              </a:lnSpc>
              <a:buFontTx/>
              <a:buChar char="•"/>
            </a:pPr>
            <a:r>
              <a:rPr lang="en-US" altLang="en-US" sz="2000">
                <a:solidFill>
                  <a:srgbClr val="FFFF00"/>
                </a:solidFill>
                <a:latin typeface="Arial" panose="020B0604020202020204" pitchFamily="34" charset="0"/>
                <a:ea typeface="Times New Roman" panose="02020603050405020304" pitchFamily="18" charset="0"/>
                <a:cs typeface="Arial" panose="020B0604020202020204" pitchFamily="34" charset="0"/>
              </a:rPr>
              <a:t>CONNECT.</a:t>
            </a:r>
            <a:r>
              <a:rPr lang="en-US" altLang="en-US" sz="2000">
                <a:solidFill>
                  <a:schemeClr val="tx1"/>
                </a:solidFill>
                <a:latin typeface="Arial" panose="020B0604020202020204" pitchFamily="34" charset="0"/>
                <a:ea typeface="Times New Roman" panose="02020603050405020304" pitchFamily="18" charset="0"/>
                <a:cs typeface="Arial" panose="020B0604020202020204" pitchFamily="34" charset="0"/>
              </a:rPr>
              <a:t>Indication</a:t>
            </a:r>
            <a:r>
              <a:rPr lang="en-US" altLang="en-US" sz="2000">
                <a:solidFill>
                  <a:srgbClr val="FFFF00"/>
                </a:solidFill>
                <a:latin typeface="Arial" panose="020B0604020202020204" pitchFamily="34" charset="0"/>
                <a:ea typeface="Times New Roman" panose="02020603050405020304" pitchFamily="18" charset="0"/>
                <a:cs typeface="Arial" panose="020B0604020202020204" pitchFamily="34" charset="0"/>
              </a:rPr>
              <a:t>:</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a:solidFill>
                  <a:srgbClr val="FF00FF"/>
                </a:solidFill>
                <a:latin typeface="Arial" panose="020B0604020202020204" pitchFamily="34" charset="0"/>
                <a:ea typeface="Times New Roman" panose="02020603050405020304" pitchFamily="18" charset="0"/>
                <a:cs typeface="Arial" panose="020B0604020202020204" pitchFamily="34" charset="0"/>
              </a:rPr>
              <a:t>C</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huông reo</a:t>
            </a:r>
          </a:p>
          <a:p>
            <a:pPr algn="l">
              <a:lnSpc>
                <a:spcPct val="120000"/>
              </a:lnSpc>
              <a:buFontTx/>
              <a:buChar char="•"/>
            </a:pPr>
            <a:r>
              <a:rPr lang="en-US" altLang="en-US" sz="2000">
                <a:solidFill>
                  <a:schemeClr val="tx1"/>
                </a:solidFill>
                <a:latin typeface="Arial" panose="020B0604020202020204" pitchFamily="34" charset="0"/>
                <a:ea typeface="Times New Roman" panose="02020603050405020304" pitchFamily="18" charset="0"/>
                <a:cs typeface="Arial" panose="020B0604020202020204" pitchFamily="34" charset="0"/>
              </a:rPr>
              <a:t>CONNECT.Response: </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Cô </a:t>
            </a:r>
            <a:r>
              <a:rPr lang="en-US" altLang="en-US" sz="2000">
                <a:solidFill>
                  <a:srgbClr val="FF00FF"/>
                </a:solidFill>
                <a:latin typeface="Arial" panose="020B0604020202020204" pitchFamily="34" charset="0"/>
                <a:ea typeface="Times New Roman" panose="02020603050405020304" pitchFamily="18" charset="0"/>
                <a:cs typeface="Arial" panose="020B0604020202020204" pitchFamily="34" charset="0"/>
              </a:rPr>
              <a:t>Lan</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 nhấc máy</a:t>
            </a:r>
          </a:p>
          <a:p>
            <a:pPr algn="l">
              <a:lnSpc>
                <a:spcPct val="120000"/>
              </a:lnSpc>
              <a:buFontTx/>
              <a:buChar char="•"/>
            </a:pPr>
            <a:r>
              <a:rPr lang="en-US" altLang="en-US" sz="2000">
                <a:solidFill>
                  <a:srgbClr val="00FF00"/>
                </a:solidFill>
                <a:latin typeface="Arial" panose="020B0604020202020204" pitchFamily="34" charset="0"/>
                <a:ea typeface="Times New Roman" panose="02020603050405020304" pitchFamily="18" charset="0"/>
                <a:cs typeface="Arial" panose="020B0604020202020204" pitchFamily="34" charset="0"/>
              </a:rPr>
              <a:t>CONNECT.</a:t>
            </a:r>
            <a:r>
              <a:rPr lang="en-US" altLang="en-US" sz="2000">
                <a:solidFill>
                  <a:schemeClr val="tx1"/>
                </a:solidFill>
                <a:latin typeface="Arial" panose="020B0604020202020204" pitchFamily="34" charset="0"/>
                <a:ea typeface="Times New Roman" panose="02020603050405020304" pitchFamily="18" charset="0"/>
                <a:cs typeface="Arial" panose="020B0604020202020204" pitchFamily="34" charset="0"/>
              </a:rPr>
              <a:t>Confirm:</a:t>
            </a:r>
            <a:r>
              <a:rPr lang="en-US" altLang="en-US" sz="2000">
                <a:solidFill>
                  <a:srgbClr val="FF00FF"/>
                </a:solidFill>
                <a:latin typeface="Arial" panose="020B0604020202020204" pitchFamily="34" charset="0"/>
                <a:ea typeface="Times New Roman" panose="02020603050405020304" pitchFamily="18" charset="0"/>
                <a:cs typeface="Arial" panose="020B0604020202020204" pitchFamily="34" charset="0"/>
              </a:rPr>
              <a:t>C</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huông ngừng reo</a:t>
            </a:r>
          </a:p>
          <a:p>
            <a:pPr algn="l">
              <a:lnSpc>
                <a:spcPct val="120000"/>
              </a:lnSpc>
              <a:buFontTx/>
              <a:buChar char="•"/>
            </a:pPr>
            <a:r>
              <a:rPr lang="en-US" altLang="en-US" sz="2000">
                <a:solidFill>
                  <a:srgbClr val="FFC000"/>
                </a:solidFill>
                <a:latin typeface="Arial" panose="020B0604020202020204" pitchFamily="34" charset="0"/>
                <a:ea typeface="Times New Roman" panose="02020603050405020304" pitchFamily="18" charset="0"/>
                <a:cs typeface="Arial" panose="020B0604020202020204" pitchFamily="34" charset="0"/>
              </a:rPr>
              <a:t>DATA.</a:t>
            </a:r>
            <a:r>
              <a:rPr lang="en-US" altLang="en-US" sz="2000">
                <a:solidFill>
                  <a:schemeClr val="tx1"/>
                </a:solidFill>
                <a:latin typeface="Arial" panose="020B0604020202020204" pitchFamily="34" charset="0"/>
                <a:ea typeface="Times New Roman" panose="02020603050405020304" pitchFamily="18" charset="0"/>
                <a:cs typeface="Arial" panose="020B0604020202020204" pitchFamily="34" charset="0"/>
              </a:rPr>
              <a:t>Request:</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a:solidFill>
                  <a:srgbClr val="FF0000"/>
                </a:solidFill>
                <a:latin typeface="Arial" panose="020B0604020202020204" pitchFamily="34" charset="0"/>
                <a:ea typeface="Times New Roman" panose="02020603050405020304" pitchFamily="18" charset="0"/>
                <a:cs typeface="Arial" panose="020B0604020202020204" pitchFamily="34" charset="0"/>
              </a:rPr>
              <a:t>Bạn</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 nói chuyện với cô </a:t>
            </a:r>
            <a:r>
              <a:rPr lang="en-US" altLang="en-US" sz="2000">
                <a:solidFill>
                  <a:srgbClr val="FF00FF"/>
                </a:solidFill>
                <a:latin typeface="Arial" panose="020B0604020202020204" pitchFamily="34" charset="0"/>
                <a:ea typeface="Times New Roman" panose="02020603050405020304" pitchFamily="18" charset="0"/>
                <a:cs typeface="Arial" panose="020B0604020202020204" pitchFamily="34" charset="0"/>
              </a:rPr>
              <a:t>Lan</a:t>
            </a:r>
          </a:p>
          <a:p>
            <a:pPr algn="l">
              <a:lnSpc>
                <a:spcPct val="120000"/>
              </a:lnSpc>
              <a:buFontTx/>
              <a:buChar char="•"/>
            </a:pPr>
            <a:r>
              <a:rPr lang="en-US" altLang="en-US" sz="2000">
                <a:solidFill>
                  <a:srgbClr val="FFFF00"/>
                </a:solidFill>
                <a:latin typeface="Arial" panose="020B0604020202020204" pitchFamily="34" charset="0"/>
                <a:ea typeface="Times New Roman" panose="02020603050405020304" pitchFamily="18" charset="0"/>
                <a:cs typeface="Arial" panose="020B0604020202020204" pitchFamily="34" charset="0"/>
              </a:rPr>
              <a:t>DATA.</a:t>
            </a:r>
            <a:r>
              <a:rPr lang="en-US" altLang="en-US" sz="2000">
                <a:solidFill>
                  <a:schemeClr val="tx1"/>
                </a:solidFill>
                <a:latin typeface="Arial" panose="020B0604020202020204" pitchFamily="34" charset="0"/>
                <a:ea typeface="Times New Roman" panose="02020603050405020304" pitchFamily="18" charset="0"/>
                <a:cs typeface="Arial" panose="020B0604020202020204" pitchFamily="34" charset="0"/>
              </a:rPr>
              <a:t>Indication:</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Cô </a:t>
            </a:r>
            <a:r>
              <a:rPr lang="en-US" altLang="en-US" sz="2000">
                <a:solidFill>
                  <a:srgbClr val="FF00FF"/>
                </a:solidFill>
                <a:latin typeface="Arial" panose="020B0604020202020204" pitchFamily="34" charset="0"/>
                <a:ea typeface="Times New Roman" panose="02020603050405020304" pitchFamily="18" charset="0"/>
                <a:cs typeface="Arial" panose="020B0604020202020204" pitchFamily="34" charset="0"/>
              </a:rPr>
              <a:t>Lan</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 nghe thấy </a:t>
            </a:r>
            <a:r>
              <a:rPr lang="en-US" altLang="en-US" sz="2000">
                <a:solidFill>
                  <a:srgbClr val="FF0000"/>
                </a:solidFill>
                <a:latin typeface="Arial" panose="020B0604020202020204" pitchFamily="34" charset="0"/>
                <a:ea typeface="Times New Roman" panose="02020603050405020304" pitchFamily="18" charset="0"/>
                <a:cs typeface="Arial" panose="020B0604020202020204" pitchFamily="34" charset="0"/>
              </a:rPr>
              <a:t>bạn</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 nói</a:t>
            </a:r>
          </a:p>
          <a:p>
            <a:pPr algn="l">
              <a:lnSpc>
                <a:spcPct val="120000"/>
              </a:lnSpc>
              <a:buFontTx/>
              <a:buChar char="•"/>
            </a:pPr>
            <a:r>
              <a:rPr lang="en-US" altLang="en-US" sz="2000">
                <a:solidFill>
                  <a:schemeClr val="tx1"/>
                </a:solidFill>
                <a:latin typeface="Arial" panose="020B0604020202020204" pitchFamily="34" charset="0"/>
                <a:ea typeface="Times New Roman" panose="02020603050405020304" pitchFamily="18" charset="0"/>
                <a:cs typeface="Arial" panose="020B0604020202020204" pitchFamily="34" charset="0"/>
              </a:rPr>
              <a:t>DISCONNECT.Request:</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 Cô </a:t>
            </a:r>
            <a:r>
              <a:rPr lang="en-US" altLang="en-US" sz="2000">
                <a:solidFill>
                  <a:srgbClr val="FF00FF"/>
                </a:solidFill>
                <a:latin typeface="Arial" panose="020B0604020202020204" pitchFamily="34" charset="0"/>
                <a:ea typeface="Times New Roman" panose="02020603050405020304" pitchFamily="18" charset="0"/>
                <a:cs typeface="Arial" panose="020B0604020202020204" pitchFamily="34" charset="0"/>
              </a:rPr>
              <a:t>Lan </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trả lời </a:t>
            </a:r>
            <a:r>
              <a:rPr lang="en-US" altLang="en-US" sz="2000">
                <a:solidFill>
                  <a:srgbClr val="FF0000"/>
                </a:solidFill>
                <a:latin typeface="Arial" panose="020B0604020202020204" pitchFamily="34" charset="0"/>
                <a:ea typeface="Times New Roman" panose="02020603050405020304" pitchFamily="18" charset="0"/>
                <a:cs typeface="Arial" panose="020B0604020202020204" pitchFamily="34" charset="0"/>
              </a:rPr>
              <a:t>bạn</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 sau đó chào tạm biệt</a:t>
            </a:r>
            <a:endParaRPr lang="en-US" altLang="en-US" sz="2000">
              <a:solidFill>
                <a:srgbClr val="FF0000"/>
              </a:solidFill>
              <a:latin typeface="Arial" panose="020B0604020202020204" pitchFamily="34" charset="0"/>
              <a:ea typeface="Times New Roman" panose="02020603050405020304" pitchFamily="18" charset="0"/>
              <a:cs typeface="Arial" panose="020B0604020202020204" pitchFamily="34" charset="0"/>
            </a:endParaRPr>
          </a:p>
          <a:p>
            <a:pPr algn="l">
              <a:lnSpc>
                <a:spcPct val="120000"/>
              </a:lnSpc>
              <a:buFontTx/>
              <a:buChar char="•"/>
            </a:pPr>
            <a:r>
              <a:rPr lang="en-US" altLang="en-US" sz="2000">
                <a:solidFill>
                  <a:srgbClr val="FFFF00"/>
                </a:solidFill>
                <a:latin typeface="Arial" panose="020B0604020202020204" pitchFamily="34" charset="0"/>
                <a:ea typeface="Times New Roman" panose="02020603050405020304" pitchFamily="18" charset="0"/>
                <a:cs typeface="Arial" panose="020B0604020202020204" pitchFamily="34" charset="0"/>
              </a:rPr>
              <a:t>DISCONNECT.</a:t>
            </a:r>
            <a:r>
              <a:rPr lang="en-US" altLang="en-US" sz="2000">
                <a:solidFill>
                  <a:schemeClr val="tx1"/>
                </a:solidFill>
                <a:latin typeface="Arial" panose="020B0604020202020204" pitchFamily="34" charset="0"/>
                <a:ea typeface="Times New Roman" panose="02020603050405020304" pitchFamily="18" charset="0"/>
                <a:cs typeface="Arial" panose="020B0604020202020204" pitchFamily="34" charset="0"/>
              </a:rPr>
              <a:t>Indication:</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a:solidFill>
                  <a:srgbClr val="FF0000"/>
                </a:solidFill>
                <a:latin typeface="Arial" panose="020B0604020202020204" pitchFamily="34" charset="0"/>
                <a:ea typeface="Times New Roman" panose="02020603050405020304" pitchFamily="18" charset="0"/>
                <a:cs typeface="Arial" panose="020B0604020202020204" pitchFamily="34" charset="0"/>
              </a:rPr>
              <a:t>Bạn</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 nghe thấy câu trả lời</a:t>
            </a:r>
          </a:p>
          <a:p>
            <a:pPr algn="l">
              <a:lnSpc>
                <a:spcPct val="120000"/>
              </a:lnSpc>
              <a:buFontTx/>
              <a:buChar char="•"/>
            </a:pPr>
            <a:r>
              <a:rPr lang="en-US" altLang="en-US" sz="2000">
                <a:solidFill>
                  <a:srgbClr val="FFC000"/>
                </a:solidFill>
                <a:latin typeface="Arial" panose="020B0604020202020204" pitchFamily="34" charset="0"/>
                <a:ea typeface="Times New Roman" panose="02020603050405020304" pitchFamily="18" charset="0"/>
                <a:cs typeface="Arial" panose="020B0604020202020204" pitchFamily="34" charset="0"/>
              </a:rPr>
              <a:t>DISCONNECT.</a:t>
            </a:r>
            <a:r>
              <a:rPr lang="en-US" altLang="en-US" sz="2000">
                <a:solidFill>
                  <a:schemeClr val="tx1"/>
                </a:solidFill>
                <a:latin typeface="Arial" panose="020B0604020202020204" pitchFamily="34" charset="0"/>
                <a:ea typeface="Times New Roman" panose="02020603050405020304" pitchFamily="18" charset="0"/>
                <a:cs typeface="Arial" panose="020B0604020202020204" pitchFamily="34" charset="0"/>
              </a:rPr>
              <a:t>Request:</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altLang="en-US" sz="2000">
                <a:solidFill>
                  <a:srgbClr val="FF0000"/>
                </a:solidFill>
                <a:latin typeface="Arial" panose="020B0604020202020204" pitchFamily="34" charset="0"/>
                <a:ea typeface="Times New Roman" panose="02020603050405020304" pitchFamily="18" charset="0"/>
                <a:cs typeface="Arial" panose="020B0604020202020204" pitchFamily="34" charset="0"/>
              </a:rPr>
              <a:t>Bạn</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 cúp máy</a:t>
            </a:r>
          </a:p>
          <a:p>
            <a:pPr algn="l">
              <a:lnSpc>
                <a:spcPct val="120000"/>
              </a:lnSpc>
              <a:buFontTx/>
              <a:buChar char="•"/>
            </a:pPr>
            <a:r>
              <a:rPr lang="en-US" altLang="en-US" sz="2000">
                <a:solidFill>
                  <a:srgbClr val="FFFF00"/>
                </a:solidFill>
                <a:latin typeface="Arial" panose="020B0604020202020204" pitchFamily="34" charset="0"/>
                <a:ea typeface="Times New Roman" panose="02020603050405020304" pitchFamily="18" charset="0"/>
                <a:cs typeface="Arial" panose="020B0604020202020204" pitchFamily="34" charset="0"/>
              </a:rPr>
              <a:t>DISCONNECT.</a:t>
            </a:r>
            <a:r>
              <a:rPr lang="en-US" altLang="en-US" sz="2000">
                <a:solidFill>
                  <a:schemeClr val="tx1"/>
                </a:solidFill>
                <a:latin typeface="Arial" panose="020B0604020202020204" pitchFamily="34" charset="0"/>
                <a:ea typeface="Times New Roman" panose="02020603050405020304" pitchFamily="18" charset="0"/>
                <a:cs typeface="Arial" panose="020B0604020202020204" pitchFamily="34" charset="0"/>
              </a:rPr>
              <a:t>Indication:</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 Cô </a:t>
            </a:r>
            <a:r>
              <a:rPr lang="en-US" altLang="en-US" sz="2000">
                <a:solidFill>
                  <a:srgbClr val="CC00FF"/>
                </a:solidFill>
                <a:latin typeface="Arial" panose="020B0604020202020204" pitchFamily="34" charset="0"/>
                <a:ea typeface="Times New Roman" panose="02020603050405020304" pitchFamily="18" charset="0"/>
                <a:cs typeface="Arial" panose="020B0604020202020204" pitchFamily="34" charset="0"/>
              </a:rPr>
              <a:t>Lan</a:t>
            </a:r>
            <a:r>
              <a:rPr lang="en-US" altLang="en-US" sz="2000" b="0">
                <a:solidFill>
                  <a:schemeClr val="tx1"/>
                </a:solidFill>
                <a:latin typeface="Arial" panose="020B0604020202020204" pitchFamily="34" charset="0"/>
                <a:ea typeface="Times New Roman" panose="02020603050405020304" pitchFamily="18" charset="0"/>
                <a:cs typeface="Arial" panose="020B0604020202020204" pitchFamily="34" charset="0"/>
              </a:rPr>
              <a:t> nghe thấy bạn cúp máy.</a:t>
            </a:r>
          </a:p>
        </p:txBody>
      </p:sp>
    </p:spTree>
  </p:cSld>
  <p:clrMapOvr>
    <a:masterClrMapping/>
  </p:clrMapOvr>
</p:sld>
</file>

<file path=ppt/theme/theme1.xml><?xml version="1.0" encoding="utf-8"?>
<a:theme xmlns:a="http://schemas.openxmlformats.org/drawingml/2006/main" name="high voltage">
  <a:themeElements>
    <a:clrScheme name="high voltage.pot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fontScheme name="high voltage.pot">
      <a:majorFont>
        <a:latin typeface="Impact"/>
        <a:ea typeface=""/>
        <a:cs typeface=""/>
      </a:majorFont>
      <a:minorFont>
        <a:latin typeface="Impac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33CC33"/>
            </a:solidFill>
            <a:effectLst/>
            <a:latin typeface=".VnBlackH" pitchFamily="34" charset="0"/>
          </a:defRPr>
        </a:defPPr>
      </a:lstStyle>
    </a:spDef>
    <a:lnDef>
      <a:spPr bwMode="auto">
        <a:xfrm>
          <a:off x="0" y="0"/>
          <a:ext cx="1" cy="1"/>
        </a:xfrm>
        <a:custGeom>
          <a:avLst/>
          <a:gdLst/>
          <a:ahLst/>
          <a:cxnLst/>
          <a:rect l="0" t="0" r="0" b="0"/>
          <a:pathLst/>
        </a:custGeom>
        <a:noFill/>
        <a:ln w="254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33CC33"/>
            </a:solidFill>
            <a:effectLst/>
            <a:latin typeface=".VnBlackH" pitchFamily="34" charset="0"/>
          </a:defRPr>
        </a:defPPr>
      </a:lstStyle>
    </a:lnDef>
  </a:objectDefaults>
  <a:extraClrSchemeLst>
    <a:extraClrScheme>
      <a:clrScheme name="high voltage.pot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high voltage.pot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high voltage.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igh voltage.pot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high voltage.pot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high voltage.pot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high voltage.pot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high voltage.pot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3DB4638F30394EBDA488446528C91A" ma:contentTypeVersion="2" ma:contentTypeDescription="Create a new document." ma:contentTypeScope="" ma:versionID="2e026e6973233c7473078164d2cc9136">
  <xsd:schema xmlns:xsd="http://www.w3.org/2001/XMLSchema" xmlns:xs="http://www.w3.org/2001/XMLSchema" xmlns:p="http://schemas.microsoft.com/office/2006/metadata/properties" xmlns:ns2="349f2bff-97c6-4aeb-9c08-f1ab2c47ed8e" targetNamespace="http://schemas.microsoft.com/office/2006/metadata/properties" ma:root="true" ma:fieldsID="061dda1a838a1b223bff98db49231833" ns2:_="">
    <xsd:import namespace="349f2bff-97c6-4aeb-9c08-f1ab2c47ed8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9f2bff-97c6-4aeb-9c08-f1ab2c47ed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7E759F-E772-4AC5-AA6C-9EDFD2235AEC}"/>
</file>

<file path=customXml/itemProps2.xml><?xml version="1.0" encoding="utf-8"?>
<ds:datastoreItem xmlns:ds="http://schemas.openxmlformats.org/officeDocument/2006/customXml" ds:itemID="{5B811588-0B10-43F2-8511-787FAA05D57C}"/>
</file>

<file path=customXml/itemProps3.xml><?xml version="1.0" encoding="utf-8"?>
<ds:datastoreItem xmlns:ds="http://schemas.openxmlformats.org/officeDocument/2006/customXml" ds:itemID="{BAA068A3-3F4F-49C3-B1C5-A2D347011BEC}"/>
</file>

<file path=docProps/app.xml><?xml version="1.0" encoding="utf-8"?>
<Properties xmlns="http://schemas.openxmlformats.org/officeDocument/2006/extended-properties" xmlns:vt="http://schemas.openxmlformats.org/officeDocument/2006/docPropsVTypes">
  <Template>C:\Program Files\Microsoft Office\Templates\Presentation Designs\high voltage.pot</Template>
  <TotalTime>10368</TotalTime>
  <Words>4088</Words>
  <Application>Microsoft Office PowerPoint</Application>
  <PresentationFormat>35mm Slides</PresentationFormat>
  <Paragraphs>370</Paragraphs>
  <Slides>28</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28</vt:i4>
      </vt:variant>
    </vt:vector>
  </HeadingPairs>
  <TitlesOfParts>
    <vt:vector size="43" baseType="lpstr">
      <vt:lpstr>.VnArial</vt:lpstr>
      <vt:lpstr>.VnArial Narrow</vt:lpstr>
      <vt:lpstr>.VnBlack</vt:lpstr>
      <vt:lpstr>.VnBlackH</vt:lpstr>
      <vt:lpstr>Aả</vt:lpstr>
      <vt:lpstr>Arial</vt:lpstr>
      <vt:lpstr>Arial Black</vt:lpstr>
      <vt:lpstr>Arial Narrow</vt:lpstr>
      <vt:lpstr>Black</vt:lpstr>
      <vt:lpstr>Calibri</vt:lpstr>
      <vt:lpstr>Impact</vt:lpstr>
      <vt:lpstr>Monotype Sorts</vt:lpstr>
      <vt:lpstr>Times New Roman</vt:lpstr>
      <vt:lpstr>Wingdings</vt:lpstr>
      <vt:lpstr>high voltage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Mô hình OSI - 7 tầng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HongQuang</dc:creator>
  <cp:lastModifiedBy>Nguyễn Thiện Luận</cp:lastModifiedBy>
  <cp:revision>228</cp:revision>
  <dcterms:created xsi:type="dcterms:W3CDTF">2001-04-26T01:27:27Z</dcterms:created>
  <dcterms:modified xsi:type="dcterms:W3CDTF">2020-09-30T03:27:33Z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0x010100F53DB4638F30394EBDA488446528C91A</vt:lpwstr>
  </property>
</Properties>
</file>