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820" r:id="rId2"/>
    <p:sldMasterId id="2147483833" r:id="rId3"/>
  </p:sldMasterIdLst>
  <p:notesMasterIdLst>
    <p:notesMasterId r:id="rId60"/>
  </p:notesMasterIdLst>
  <p:handoutMasterIdLst>
    <p:handoutMasterId r:id="rId61"/>
  </p:handoutMasterIdLst>
  <p:sldIdLst>
    <p:sldId id="344" r:id="rId4"/>
    <p:sldId id="345" r:id="rId5"/>
    <p:sldId id="346" r:id="rId6"/>
    <p:sldId id="348" r:id="rId7"/>
    <p:sldId id="349" r:id="rId8"/>
    <p:sldId id="347" r:id="rId9"/>
    <p:sldId id="379" r:id="rId10"/>
    <p:sldId id="350" r:id="rId11"/>
    <p:sldId id="351" r:id="rId12"/>
    <p:sldId id="352" r:id="rId13"/>
    <p:sldId id="353" r:id="rId14"/>
    <p:sldId id="354" r:id="rId15"/>
    <p:sldId id="355" r:id="rId16"/>
    <p:sldId id="399" r:id="rId17"/>
    <p:sldId id="400" r:id="rId18"/>
    <p:sldId id="397" r:id="rId19"/>
    <p:sldId id="398" r:id="rId20"/>
    <p:sldId id="356" r:id="rId21"/>
    <p:sldId id="357" r:id="rId22"/>
    <p:sldId id="358" r:id="rId23"/>
    <p:sldId id="359" r:id="rId24"/>
    <p:sldId id="361" r:id="rId25"/>
    <p:sldId id="362" r:id="rId26"/>
    <p:sldId id="363" r:id="rId27"/>
    <p:sldId id="360" r:id="rId28"/>
    <p:sldId id="384" r:id="rId29"/>
    <p:sldId id="365" r:id="rId30"/>
    <p:sldId id="382" r:id="rId31"/>
    <p:sldId id="366" r:id="rId32"/>
    <p:sldId id="383" r:id="rId33"/>
    <p:sldId id="367" r:id="rId34"/>
    <p:sldId id="385" r:id="rId35"/>
    <p:sldId id="381" r:id="rId36"/>
    <p:sldId id="386" r:id="rId37"/>
    <p:sldId id="387" r:id="rId38"/>
    <p:sldId id="388" r:id="rId39"/>
    <p:sldId id="389" r:id="rId40"/>
    <p:sldId id="390" r:id="rId41"/>
    <p:sldId id="364" r:id="rId42"/>
    <p:sldId id="368" r:id="rId43"/>
    <p:sldId id="380" r:id="rId44"/>
    <p:sldId id="369" r:id="rId45"/>
    <p:sldId id="370" r:id="rId46"/>
    <p:sldId id="371" r:id="rId47"/>
    <p:sldId id="392" r:id="rId48"/>
    <p:sldId id="393" r:id="rId49"/>
    <p:sldId id="401" r:id="rId50"/>
    <p:sldId id="372" r:id="rId51"/>
    <p:sldId id="373" r:id="rId52"/>
    <p:sldId id="374" r:id="rId53"/>
    <p:sldId id="377" r:id="rId54"/>
    <p:sldId id="342" r:id="rId55"/>
    <p:sldId id="378" r:id="rId56"/>
    <p:sldId id="375" r:id="rId57"/>
    <p:sldId id="391" r:id="rId58"/>
    <p:sldId id="343" r:id="rId59"/>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VnArial" panose="020B7200000000000000"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VnArial" panose="020B7200000000000000"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VnArial" panose="020B7200000000000000"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VnArial" panose="020B7200000000000000"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VnArial" panose="020B7200000000000000" pitchFamily="34" charset="0"/>
        <a:ea typeface="+mn-ea"/>
        <a:cs typeface="+mn-cs"/>
      </a:defRPr>
    </a:lvl5pPr>
    <a:lvl6pPr marL="2286000" algn="l" defTabSz="914400" rtl="0" eaLnBrk="1" latinLnBrk="0" hangingPunct="1">
      <a:defRPr sz="2000" b="1" kern="1200">
        <a:solidFill>
          <a:schemeClr val="tx1"/>
        </a:solidFill>
        <a:latin typeface=".VnArial" panose="020B7200000000000000" pitchFamily="34" charset="0"/>
        <a:ea typeface="+mn-ea"/>
        <a:cs typeface="+mn-cs"/>
      </a:defRPr>
    </a:lvl6pPr>
    <a:lvl7pPr marL="2743200" algn="l" defTabSz="914400" rtl="0" eaLnBrk="1" latinLnBrk="0" hangingPunct="1">
      <a:defRPr sz="2000" b="1" kern="1200">
        <a:solidFill>
          <a:schemeClr val="tx1"/>
        </a:solidFill>
        <a:latin typeface=".VnArial" panose="020B7200000000000000" pitchFamily="34" charset="0"/>
        <a:ea typeface="+mn-ea"/>
        <a:cs typeface="+mn-cs"/>
      </a:defRPr>
    </a:lvl7pPr>
    <a:lvl8pPr marL="3200400" algn="l" defTabSz="914400" rtl="0" eaLnBrk="1" latinLnBrk="0" hangingPunct="1">
      <a:defRPr sz="2000" b="1" kern="1200">
        <a:solidFill>
          <a:schemeClr val="tx1"/>
        </a:solidFill>
        <a:latin typeface=".VnArial" panose="020B7200000000000000" pitchFamily="34" charset="0"/>
        <a:ea typeface="+mn-ea"/>
        <a:cs typeface="+mn-cs"/>
      </a:defRPr>
    </a:lvl8pPr>
    <a:lvl9pPr marL="3657600" algn="l" defTabSz="914400" rtl="0" eaLnBrk="1" latinLnBrk="0" hangingPunct="1">
      <a:defRPr sz="2000" b="1" kern="1200">
        <a:solidFill>
          <a:schemeClr val="tx1"/>
        </a:solidFill>
        <a:latin typeface=".VnArial" panose="020B7200000000000000"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FF"/>
    <a:srgbClr val="E0E92D"/>
    <a:srgbClr val="66FF33"/>
    <a:srgbClr val="DEE81E"/>
    <a:srgbClr val="FF5050"/>
    <a:srgbClr val="CDF450"/>
    <a:srgbClr val="FAF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8983" autoAdjust="0"/>
  </p:normalViewPr>
  <p:slideViewPr>
    <p:cSldViewPr>
      <p:cViewPr varScale="1">
        <p:scale>
          <a:sx n="63" d="100"/>
          <a:sy n="63" d="100"/>
        </p:scale>
        <p:origin x="133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34"/>
    </p:cViewPr>
  </p:sorterViewPr>
  <p:notesViewPr>
    <p:cSldViewPr>
      <p:cViewPr varScale="1">
        <p:scale>
          <a:sx n="37" d="100"/>
          <a:sy n="37" d="100"/>
        </p:scale>
        <p:origin x="-14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customXml" Target="../customXml/item1.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customXml" Target="../customXml/item2.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63ADD5A-9E3A-43D2-8CCF-E2942A1F60F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1923" name="Rectangle 3">
            <a:extLst>
              <a:ext uri="{FF2B5EF4-FFF2-40B4-BE49-F238E27FC236}">
                <a16:creationId xmlns:a16="http://schemas.microsoft.com/office/drawing/2014/main" id="{90F43D6E-D20C-4F76-B2DC-5BCAD6F669F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81924" name="Rectangle 4">
            <a:extLst>
              <a:ext uri="{FF2B5EF4-FFF2-40B4-BE49-F238E27FC236}">
                <a16:creationId xmlns:a16="http://schemas.microsoft.com/office/drawing/2014/main" id="{09648D98-379F-4BE6-BF43-B5EAEA07C9B9}"/>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1925" name="Rectangle 5">
            <a:extLst>
              <a:ext uri="{FF2B5EF4-FFF2-40B4-BE49-F238E27FC236}">
                <a16:creationId xmlns:a16="http://schemas.microsoft.com/office/drawing/2014/main" id="{416D031B-AD70-436B-A8DA-CC5D57B1D958}"/>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anose="02020603050405020304" pitchFamily="18" charset="0"/>
              </a:defRPr>
            </a:lvl1pPr>
          </a:lstStyle>
          <a:p>
            <a:pPr>
              <a:defRPr/>
            </a:pPr>
            <a:fld id="{B4E5E8B5-9B78-4862-9877-6F573F2E823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2E5B2EE-9890-4D98-98CF-3744D8592FA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0899" name="Rectangle 3">
            <a:extLst>
              <a:ext uri="{FF2B5EF4-FFF2-40B4-BE49-F238E27FC236}">
                <a16:creationId xmlns:a16="http://schemas.microsoft.com/office/drawing/2014/main" id="{91241900-B4E2-4B3C-97A9-EF43DCCC852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7172" name="Rectangle 4">
            <a:extLst>
              <a:ext uri="{FF2B5EF4-FFF2-40B4-BE49-F238E27FC236}">
                <a16:creationId xmlns:a16="http://schemas.microsoft.com/office/drawing/2014/main" id="{29A849C0-77B6-447D-9BF9-ED08BBD7DD0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5">
            <a:extLst>
              <a:ext uri="{FF2B5EF4-FFF2-40B4-BE49-F238E27FC236}">
                <a16:creationId xmlns:a16="http://schemas.microsoft.com/office/drawing/2014/main" id="{42BDCF16-BA55-4DF3-BA52-F70222830D3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0902" name="Rectangle 6">
            <a:extLst>
              <a:ext uri="{FF2B5EF4-FFF2-40B4-BE49-F238E27FC236}">
                <a16:creationId xmlns:a16="http://schemas.microsoft.com/office/drawing/2014/main" id="{9D40540E-AC98-42BD-9F5F-D7ACB17CB1B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0903" name="Rectangle 7">
            <a:extLst>
              <a:ext uri="{FF2B5EF4-FFF2-40B4-BE49-F238E27FC236}">
                <a16:creationId xmlns:a16="http://schemas.microsoft.com/office/drawing/2014/main" id="{4DC1C2D6-B0D3-4FB3-9CC6-A9FB33CF885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anose="02020603050405020304" pitchFamily="18" charset="0"/>
              </a:defRPr>
            </a:lvl1pPr>
          </a:lstStyle>
          <a:p>
            <a:pPr>
              <a:defRPr/>
            </a:pPr>
            <a:fld id="{4EAC2DCD-B233-4C73-B9C1-9C816B1732C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77A99806-CD8D-4B30-BE6A-B7605932DF75}"/>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BB08A329-6F37-4620-8492-305AB478F2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20" name="Slide Number Placeholder 3">
            <a:extLst>
              <a:ext uri="{FF2B5EF4-FFF2-40B4-BE49-F238E27FC236}">
                <a16:creationId xmlns:a16="http://schemas.microsoft.com/office/drawing/2014/main" id="{5620FCCA-6C74-4320-953B-31F18D4ECA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76514C-6C34-4EBF-968D-A821DE8B969B}" type="slidenum">
              <a:rPr lang="en-US" altLang="en-US"/>
              <a:pPr>
                <a:spcBef>
                  <a:spcPct val="0"/>
                </a:spcBef>
              </a:pPr>
              <a:t>25</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5B2B3EC-D976-4BFB-A21D-32FE83E1BA4E}"/>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35658C3F-EE7C-4F1C-9416-50B9269A29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a:extLst>
              <a:ext uri="{FF2B5EF4-FFF2-40B4-BE49-F238E27FC236}">
                <a16:creationId xmlns:a16="http://schemas.microsoft.com/office/drawing/2014/main" id="{9250AA37-CC3E-4D64-863F-E66991F2F9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91D9DE-E1FA-446E-802D-5F3999E3B0C8}" type="slidenum">
              <a:rPr lang="en-US" altLang="en-US"/>
              <a:pPr>
                <a:spcBef>
                  <a:spcPct val="0"/>
                </a:spcBef>
              </a:pPr>
              <a:t>38</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C35C32E-CEE3-4A20-BC74-EC5BA18E9E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625BDCD-EF08-4186-A945-1659790AD4DD}" type="slidenum">
              <a:rPr lang="en-US" altLang="en-US"/>
              <a:pPr>
                <a:spcBef>
                  <a:spcPct val="0"/>
                </a:spcBef>
              </a:pPr>
              <a:t>43</a:t>
            </a:fld>
            <a:endParaRPr lang="en-US" altLang="en-US"/>
          </a:p>
        </p:txBody>
      </p:sp>
      <p:sp>
        <p:nvSpPr>
          <p:cNvPr id="63491" name="Rectangle 2">
            <a:extLst>
              <a:ext uri="{FF2B5EF4-FFF2-40B4-BE49-F238E27FC236}">
                <a16:creationId xmlns:a16="http://schemas.microsoft.com/office/drawing/2014/main" id="{DD81C021-22BE-4FB7-901A-A7E2C9E6EEA5}"/>
              </a:ext>
            </a:extLst>
          </p:cNvPr>
          <p:cNvSpPr>
            <a:spLocks noGrp="1" noRot="1" noChangeAspect="1" noChangeArrowheads="1" noTextEdit="1"/>
          </p:cNvSpPr>
          <p:nvPr>
            <p:ph type="sldImg"/>
          </p:nvPr>
        </p:nvSpPr>
        <p:spPr>
          <a:xfrm>
            <a:off x="1144588" y="685800"/>
            <a:ext cx="4568825" cy="3427413"/>
          </a:xfrm>
          <a:ln/>
        </p:spPr>
      </p:sp>
      <p:sp>
        <p:nvSpPr>
          <p:cNvPr id="63492" name="Rectangle 3">
            <a:extLst>
              <a:ext uri="{FF2B5EF4-FFF2-40B4-BE49-F238E27FC236}">
                <a16:creationId xmlns:a16="http://schemas.microsoft.com/office/drawing/2014/main" id="{13C99DA6-C782-4FB1-9652-DD1B19E7BEC0}"/>
              </a:ext>
            </a:extLst>
          </p:cNvPr>
          <p:cNvSpPr>
            <a:spLocks noGrp="1" noChangeArrowheads="1"/>
          </p:cNvSpPr>
          <p:nvPr>
            <p:ph type="body" idx="1"/>
          </p:nvPr>
        </p:nvSpPr>
        <p:spPr>
          <a:xfrm>
            <a:off x="827088" y="4527550"/>
            <a:ext cx="5030787"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B9DED717-4A84-40BC-B133-A0E248EDB5E7}"/>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CA66D459-439B-40D3-99A4-2D30045511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a:extLst>
              <a:ext uri="{FF2B5EF4-FFF2-40B4-BE49-F238E27FC236}">
                <a16:creationId xmlns:a16="http://schemas.microsoft.com/office/drawing/2014/main" id="{34418087-B1C9-4E99-8A1E-E8F2473EF8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2C8215-D359-4E5D-A284-FCD1D7FFA077}" type="slidenum">
              <a:rPr lang="en-US" altLang="en-US"/>
              <a:pPr>
                <a:spcBef>
                  <a:spcPct val="0"/>
                </a:spcBef>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6A7CA288-C754-4806-ACC2-79C23E0CA36E}"/>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D0DF2868-49F9-4B12-A8EE-D9F34CF42C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a:extLst>
              <a:ext uri="{FF2B5EF4-FFF2-40B4-BE49-F238E27FC236}">
                <a16:creationId xmlns:a16="http://schemas.microsoft.com/office/drawing/2014/main" id="{BBAA0390-82EC-487B-B28C-8BA3FF10F3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14D268C-EAF9-4260-8D24-2BB076CDE259}" type="slidenum">
              <a:rPr lang="en-US" altLang="en-US"/>
              <a:pPr>
                <a:spcBef>
                  <a:spcPct val="0"/>
                </a:spcBef>
              </a:pPr>
              <a:t>31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674EED3-65D9-40D6-B33D-85FE6E47231E}"/>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B5B8BA47-3F2F-4F32-B9E8-18E3D86595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a:extLst>
              <a:ext uri="{FF2B5EF4-FFF2-40B4-BE49-F238E27FC236}">
                <a16:creationId xmlns:a16="http://schemas.microsoft.com/office/drawing/2014/main" id="{BD558EB7-8DAE-4DB0-868B-9F7D6E4FFD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E49DED-230D-4BCB-9D40-61B5C26824B2}" type="slidenum">
              <a:rPr lang="en-US" altLang="en-US"/>
              <a:pPr>
                <a:spcBef>
                  <a:spcPct val="0"/>
                </a:spcBef>
              </a:pPr>
              <a:t>32</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BD456EF-4C90-4772-9FFA-3C4C2B2C7FEA}"/>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1CA2D9DA-210D-4A16-9CBC-2BE553649F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a:extLst>
              <a:ext uri="{FF2B5EF4-FFF2-40B4-BE49-F238E27FC236}">
                <a16:creationId xmlns:a16="http://schemas.microsoft.com/office/drawing/2014/main" id="{023CCD7E-E2CF-4C7D-8759-95F7ADE8BC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6A368A-C84E-4A88-8972-8094BCAF16F4}" type="slidenum">
              <a:rPr lang="en-US" altLang="en-US"/>
              <a:pPr>
                <a:spcBef>
                  <a:spcPct val="0"/>
                </a:spcBef>
              </a:pPr>
              <a:t>33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EA4DBB9F-5292-4610-BE7C-3951604DF157}"/>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02926831-60C6-40D5-ACD8-1443DCF274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a:extLst>
              <a:ext uri="{FF2B5EF4-FFF2-40B4-BE49-F238E27FC236}">
                <a16:creationId xmlns:a16="http://schemas.microsoft.com/office/drawing/2014/main" id="{5022D96E-0552-4954-907F-F266370326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5B44DF-E6EA-4062-AF30-0917F3C84229}" type="slidenum">
              <a:rPr lang="en-US" altLang="en-US"/>
              <a:pPr>
                <a:spcBef>
                  <a:spcPct val="0"/>
                </a:spcBef>
              </a:pPr>
              <a:t>34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5F855A06-9D74-404C-94E9-B34AA5638893}"/>
              </a:ext>
            </a:extLst>
          </p:cNvPr>
          <p:cNvSpPr>
            <a:spLocks noGrp="1" noRot="1" noChangeAspect="1" noChangeArrowheads="1" noTextEdit="1"/>
          </p:cNvSpPr>
          <p:nvPr>
            <p:ph type="sldImg"/>
          </p:nvPr>
        </p:nvSpPr>
        <p:spPr>
          <a:ln/>
        </p:spPr>
      </p:sp>
      <p:sp>
        <p:nvSpPr>
          <p:cNvPr id="51203" name="Notes Placeholder 2">
            <a:extLst>
              <a:ext uri="{FF2B5EF4-FFF2-40B4-BE49-F238E27FC236}">
                <a16:creationId xmlns:a16="http://schemas.microsoft.com/office/drawing/2014/main" id="{CA9A35D8-A3BF-47C2-B29C-7B57A530BE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a:extLst>
              <a:ext uri="{FF2B5EF4-FFF2-40B4-BE49-F238E27FC236}">
                <a16:creationId xmlns:a16="http://schemas.microsoft.com/office/drawing/2014/main" id="{236B4F04-56CB-42DC-86F1-CA6444B3C7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03E5E8-A658-4830-B341-03244AD092EE}" type="slidenum">
              <a:rPr lang="en-US" altLang="en-US"/>
              <a:pPr>
                <a:spcBef>
                  <a:spcPct val="0"/>
                </a:spcBef>
              </a:pPr>
              <a:t>35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6E041CD0-425C-493D-90B2-389E902EE321}"/>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BF1103A9-794A-47F9-8FA6-41FCF77D06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a:extLst>
              <a:ext uri="{FF2B5EF4-FFF2-40B4-BE49-F238E27FC236}">
                <a16:creationId xmlns:a16="http://schemas.microsoft.com/office/drawing/2014/main" id="{FC152E42-D22D-4B2F-BF08-F925BFDE3D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406DEA-CFF4-4BE8-9640-F3ED2EBC0B6F}" type="slidenum">
              <a:rPr lang="en-US" altLang="en-US"/>
              <a:pPr>
                <a:spcBef>
                  <a:spcPct val="0"/>
                </a:spcBef>
              </a:pPr>
              <a:t>36</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C215AE90-6C4B-4788-8681-D9C512CB4271}"/>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F9C03A04-A3F8-491E-B6D3-4E04AFFD41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a:extLst>
              <a:ext uri="{FF2B5EF4-FFF2-40B4-BE49-F238E27FC236}">
                <a16:creationId xmlns:a16="http://schemas.microsoft.com/office/drawing/2014/main" id="{12CC3932-43DC-4F18-853D-04B1E81FC1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53C403B-B877-487B-8B4A-32405C45E64A}" type="slidenum">
              <a:rPr lang="en-US" altLang="en-US"/>
              <a:pPr>
                <a:spcBef>
                  <a:spcPct val="0"/>
                </a:spcBef>
              </a:pPr>
              <a:t>37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ACEF244-BB0A-4875-B209-3AA20D5071EF}"/>
              </a:ext>
            </a:extLst>
          </p:cNvPr>
          <p:cNvGrpSpPr>
            <a:grpSpLocks/>
          </p:cNvGrpSpPr>
          <p:nvPr/>
        </p:nvGrpSpPr>
        <p:grpSpPr bwMode="auto">
          <a:xfrm>
            <a:off x="-498475" y="1311275"/>
            <a:ext cx="10429875" cy="5908675"/>
            <a:chOff x="-313" y="824"/>
            <a:chExt cx="6570" cy="3722"/>
          </a:xfrm>
        </p:grpSpPr>
        <p:sp>
          <p:nvSpPr>
            <p:cNvPr id="5" name="Rectangle 3">
              <a:extLst>
                <a:ext uri="{FF2B5EF4-FFF2-40B4-BE49-F238E27FC236}">
                  <a16:creationId xmlns:a16="http://schemas.microsoft.com/office/drawing/2014/main" id="{0586CA90-528E-426B-B947-73C71DF8E0DE}"/>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6" name="Rectangle 4">
              <a:extLst>
                <a:ext uri="{FF2B5EF4-FFF2-40B4-BE49-F238E27FC236}">
                  <a16:creationId xmlns:a16="http://schemas.microsoft.com/office/drawing/2014/main" id="{279AA031-7C71-4ED6-B3CF-10F10D9FF73A}"/>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7" name="Rectangle 5">
              <a:extLst>
                <a:ext uri="{FF2B5EF4-FFF2-40B4-BE49-F238E27FC236}">
                  <a16:creationId xmlns:a16="http://schemas.microsoft.com/office/drawing/2014/main" id="{40FB835E-C4AE-4A8B-BD81-55E8FF286902}"/>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8" name="Rectangle 6">
              <a:extLst>
                <a:ext uri="{FF2B5EF4-FFF2-40B4-BE49-F238E27FC236}">
                  <a16:creationId xmlns:a16="http://schemas.microsoft.com/office/drawing/2014/main" id="{1A56F8FB-A10E-4AA7-832F-49C526369B3B}"/>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9" name="Rectangle 7">
              <a:extLst>
                <a:ext uri="{FF2B5EF4-FFF2-40B4-BE49-F238E27FC236}">
                  <a16:creationId xmlns:a16="http://schemas.microsoft.com/office/drawing/2014/main" id="{8E791559-5729-46EC-B173-AA9FFF1CE3AB}"/>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0" name="Rectangle 8">
              <a:extLst>
                <a:ext uri="{FF2B5EF4-FFF2-40B4-BE49-F238E27FC236}">
                  <a16:creationId xmlns:a16="http://schemas.microsoft.com/office/drawing/2014/main" id="{E39A00ED-60D5-4E5B-889A-E89780281C86}"/>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1" name="Rectangle 9">
              <a:extLst>
                <a:ext uri="{FF2B5EF4-FFF2-40B4-BE49-F238E27FC236}">
                  <a16:creationId xmlns:a16="http://schemas.microsoft.com/office/drawing/2014/main" id="{6B59C2D9-F253-45B0-A4C6-C0D238587CBD}"/>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2" name="Rectangle 10">
              <a:extLst>
                <a:ext uri="{FF2B5EF4-FFF2-40B4-BE49-F238E27FC236}">
                  <a16:creationId xmlns:a16="http://schemas.microsoft.com/office/drawing/2014/main" id="{2D53B42A-978D-46A8-B565-A23A948D126F}"/>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3" name="Rectangle 11">
              <a:extLst>
                <a:ext uri="{FF2B5EF4-FFF2-40B4-BE49-F238E27FC236}">
                  <a16:creationId xmlns:a16="http://schemas.microsoft.com/office/drawing/2014/main" id="{4ECACC8B-59D4-418D-851C-AB086CEF842B}"/>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4" name="Rectangle 12">
              <a:extLst>
                <a:ext uri="{FF2B5EF4-FFF2-40B4-BE49-F238E27FC236}">
                  <a16:creationId xmlns:a16="http://schemas.microsoft.com/office/drawing/2014/main" id="{14D42C2C-A590-4144-AC82-4D406BDBC529}"/>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5" name="Rectangle 13">
              <a:extLst>
                <a:ext uri="{FF2B5EF4-FFF2-40B4-BE49-F238E27FC236}">
                  <a16:creationId xmlns:a16="http://schemas.microsoft.com/office/drawing/2014/main" id="{990B1DED-C83D-4EF9-B4EF-D6BBC26D8CFC}"/>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6" name="Rectangle 14">
              <a:extLst>
                <a:ext uri="{FF2B5EF4-FFF2-40B4-BE49-F238E27FC236}">
                  <a16:creationId xmlns:a16="http://schemas.microsoft.com/office/drawing/2014/main" id="{081AE431-10C9-4BE3-8351-860AD013CEB7}"/>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7" name="Rectangle 15">
              <a:extLst>
                <a:ext uri="{FF2B5EF4-FFF2-40B4-BE49-F238E27FC236}">
                  <a16:creationId xmlns:a16="http://schemas.microsoft.com/office/drawing/2014/main" id="{BF62B2B0-3295-44A7-A4E8-804425196594}"/>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8" name="Rectangle 16">
              <a:extLst>
                <a:ext uri="{FF2B5EF4-FFF2-40B4-BE49-F238E27FC236}">
                  <a16:creationId xmlns:a16="http://schemas.microsoft.com/office/drawing/2014/main" id="{EBC21225-BCA4-4E63-B4D1-3AA038B2DA44}"/>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19" name="Rectangle 17">
              <a:extLst>
                <a:ext uri="{FF2B5EF4-FFF2-40B4-BE49-F238E27FC236}">
                  <a16:creationId xmlns:a16="http://schemas.microsoft.com/office/drawing/2014/main" id="{8717289A-C1CB-42EE-9737-72A67ACC2F60}"/>
                </a:ext>
              </a:extLst>
            </p:cNvPr>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latin typeface="Arial" charset="0"/>
              </a:endParaRPr>
            </a:p>
          </p:txBody>
        </p:sp>
        <p:sp>
          <p:nvSpPr>
            <p:cNvPr id="20" name="Rectangle 18">
              <a:extLst>
                <a:ext uri="{FF2B5EF4-FFF2-40B4-BE49-F238E27FC236}">
                  <a16:creationId xmlns:a16="http://schemas.microsoft.com/office/drawing/2014/main" id="{817EE9EC-EC78-4668-909C-FBC4279D2EA9}"/>
                </a:ext>
              </a:extLst>
            </p:cNvPr>
            <p:cNvSpPr>
              <a:spLocks noChangeArrowheads="1"/>
            </p:cNvSpPr>
            <p:nvPr userDrawn="1"/>
          </p:nvSpPr>
          <p:spPr bwMode="hidden">
            <a:xfrm rot="39991575" flipH="1" flipV="1">
              <a:off x="5385"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latin typeface="Arial" charset="0"/>
              </a:endParaRPr>
            </a:p>
          </p:txBody>
        </p:sp>
        <p:sp>
          <p:nvSpPr>
            <p:cNvPr id="21" name="Rectangle 19">
              <a:extLst>
                <a:ext uri="{FF2B5EF4-FFF2-40B4-BE49-F238E27FC236}">
                  <a16:creationId xmlns:a16="http://schemas.microsoft.com/office/drawing/2014/main" id="{7D8C07CC-54A5-4D05-B5FD-3F76A99B9F04}"/>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22" name="Rectangle 20">
              <a:extLst>
                <a:ext uri="{FF2B5EF4-FFF2-40B4-BE49-F238E27FC236}">
                  <a16:creationId xmlns:a16="http://schemas.microsoft.com/office/drawing/2014/main" id="{F22573B3-EF53-44ED-B2E8-F109628C70F9}"/>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23" name="Rectangle 21">
              <a:extLst>
                <a:ext uri="{FF2B5EF4-FFF2-40B4-BE49-F238E27FC236}">
                  <a16:creationId xmlns:a16="http://schemas.microsoft.com/office/drawing/2014/main" id="{4EACDB09-3354-4089-9910-2D085A252C50}"/>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24" name="Rectangle 22">
              <a:extLst>
                <a:ext uri="{FF2B5EF4-FFF2-40B4-BE49-F238E27FC236}">
                  <a16:creationId xmlns:a16="http://schemas.microsoft.com/office/drawing/2014/main" id="{A8EFDECD-96EE-4B62-8DBC-F64179112289}"/>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25" name="Rectangle 23">
              <a:extLst>
                <a:ext uri="{FF2B5EF4-FFF2-40B4-BE49-F238E27FC236}">
                  <a16:creationId xmlns:a16="http://schemas.microsoft.com/office/drawing/2014/main" id="{037E0A8F-A005-4AF0-8C5D-DC0434ADDA53}"/>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26" name="Rectangle 24">
              <a:extLst>
                <a:ext uri="{FF2B5EF4-FFF2-40B4-BE49-F238E27FC236}">
                  <a16:creationId xmlns:a16="http://schemas.microsoft.com/office/drawing/2014/main" id="{860B2546-79D7-480B-8446-4396A003F2EA}"/>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27" name="Rectangle 25">
              <a:extLst>
                <a:ext uri="{FF2B5EF4-FFF2-40B4-BE49-F238E27FC236}">
                  <a16:creationId xmlns:a16="http://schemas.microsoft.com/office/drawing/2014/main" id="{EA7B8705-BB67-4AED-9B36-B1BA5CC5D9EB}"/>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28" name="Rectangle 26">
              <a:extLst>
                <a:ext uri="{FF2B5EF4-FFF2-40B4-BE49-F238E27FC236}">
                  <a16:creationId xmlns:a16="http://schemas.microsoft.com/office/drawing/2014/main" id="{6E0DB7C3-E035-4CCD-BD7A-2E3C41C32439}"/>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29" name="Rectangle 27">
              <a:extLst>
                <a:ext uri="{FF2B5EF4-FFF2-40B4-BE49-F238E27FC236}">
                  <a16:creationId xmlns:a16="http://schemas.microsoft.com/office/drawing/2014/main" id="{31CF3CEB-AAA3-4BA3-86FF-C2894FE473DD}"/>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30" name="Rectangle 28">
              <a:extLst>
                <a:ext uri="{FF2B5EF4-FFF2-40B4-BE49-F238E27FC236}">
                  <a16:creationId xmlns:a16="http://schemas.microsoft.com/office/drawing/2014/main" id="{B88C00A2-A9A1-4529-9847-7F6E5418BA9C}"/>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31" name="Rectangle 29">
              <a:extLst>
                <a:ext uri="{FF2B5EF4-FFF2-40B4-BE49-F238E27FC236}">
                  <a16:creationId xmlns:a16="http://schemas.microsoft.com/office/drawing/2014/main" id="{A9DD6330-D9E3-4F4A-8F2E-822C08057FA3}"/>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sz="1800" b="0">
                <a:latin typeface="Arial" charset="0"/>
              </a:endParaRPr>
            </a:p>
          </p:txBody>
        </p:sp>
        <p:sp>
          <p:nvSpPr>
            <p:cNvPr id="32" name="Rectangle 30">
              <a:extLst>
                <a:ext uri="{FF2B5EF4-FFF2-40B4-BE49-F238E27FC236}">
                  <a16:creationId xmlns:a16="http://schemas.microsoft.com/office/drawing/2014/main" id="{9C62C02F-155C-4922-B061-66966F45B722}"/>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33" name="Rectangle 31">
              <a:extLst>
                <a:ext uri="{FF2B5EF4-FFF2-40B4-BE49-F238E27FC236}">
                  <a16:creationId xmlns:a16="http://schemas.microsoft.com/office/drawing/2014/main" id="{5515BE19-FB45-470A-9FA6-308D0F04F5CC}"/>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34" name="Rectangle 32">
              <a:extLst>
                <a:ext uri="{FF2B5EF4-FFF2-40B4-BE49-F238E27FC236}">
                  <a16:creationId xmlns:a16="http://schemas.microsoft.com/office/drawing/2014/main" id="{02BBB3B4-30DD-46FD-92CD-5D609BCBDC81}"/>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35" name="Rectangle 33">
              <a:extLst>
                <a:ext uri="{FF2B5EF4-FFF2-40B4-BE49-F238E27FC236}">
                  <a16:creationId xmlns:a16="http://schemas.microsoft.com/office/drawing/2014/main" id="{482FF484-4930-45B3-B60B-2BA54B3537D9}"/>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36" name="Rectangle 34">
              <a:extLst>
                <a:ext uri="{FF2B5EF4-FFF2-40B4-BE49-F238E27FC236}">
                  <a16:creationId xmlns:a16="http://schemas.microsoft.com/office/drawing/2014/main" id="{DD27B206-A5E7-4535-A546-5CC51525A07B}"/>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sz="1800" b="0">
                <a:latin typeface="Arial" charset="0"/>
              </a:endParaRPr>
            </a:p>
          </p:txBody>
        </p:sp>
        <p:sp>
          <p:nvSpPr>
            <p:cNvPr id="37" name="Oval 35">
              <a:extLst>
                <a:ext uri="{FF2B5EF4-FFF2-40B4-BE49-F238E27FC236}">
                  <a16:creationId xmlns:a16="http://schemas.microsoft.com/office/drawing/2014/main" id="{73C21418-98DD-4517-BFD7-EB7553237E31}"/>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38" name="Oval 36">
              <a:extLst>
                <a:ext uri="{FF2B5EF4-FFF2-40B4-BE49-F238E27FC236}">
                  <a16:creationId xmlns:a16="http://schemas.microsoft.com/office/drawing/2014/main" id="{A6E54D49-644C-444D-ACCE-4FA72B3124CB}"/>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39" name="Oval 37">
              <a:extLst>
                <a:ext uri="{FF2B5EF4-FFF2-40B4-BE49-F238E27FC236}">
                  <a16:creationId xmlns:a16="http://schemas.microsoft.com/office/drawing/2014/main" id="{B2DD47DF-E55F-4A96-87FF-3178440E0E60}"/>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40" name="Oval 38">
              <a:extLst>
                <a:ext uri="{FF2B5EF4-FFF2-40B4-BE49-F238E27FC236}">
                  <a16:creationId xmlns:a16="http://schemas.microsoft.com/office/drawing/2014/main" id="{138B163C-D000-4199-A392-4177F1430382}"/>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41" name="Oval 39">
              <a:extLst>
                <a:ext uri="{FF2B5EF4-FFF2-40B4-BE49-F238E27FC236}">
                  <a16:creationId xmlns:a16="http://schemas.microsoft.com/office/drawing/2014/main" id="{A2A21D1D-E6A4-4787-8AAA-4FAB3B279E2C}"/>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42" name="Oval 40">
              <a:extLst>
                <a:ext uri="{FF2B5EF4-FFF2-40B4-BE49-F238E27FC236}">
                  <a16:creationId xmlns:a16="http://schemas.microsoft.com/office/drawing/2014/main" id="{D594B12D-31FD-4EF0-BBAD-0786535E0FE7}"/>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43" name="Oval 41">
              <a:extLst>
                <a:ext uri="{FF2B5EF4-FFF2-40B4-BE49-F238E27FC236}">
                  <a16:creationId xmlns:a16="http://schemas.microsoft.com/office/drawing/2014/main" id="{35978808-AFFC-4C84-991E-D9C7D96EFCFD}"/>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44" name="Oval 42">
              <a:extLst>
                <a:ext uri="{FF2B5EF4-FFF2-40B4-BE49-F238E27FC236}">
                  <a16:creationId xmlns:a16="http://schemas.microsoft.com/office/drawing/2014/main" id="{5F12EEDF-D46D-4310-84DC-47E148088992}"/>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45" name="Oval 43">
              <a:extLst>
                <a:ext uri="{FF2B5EF4-FFF2-40B4-BE49-F238E27FC236}">
                  <a16:creationId xmlns:a16="http://schemas.microsoft.com/office/drawing/2014/main" id="{B953B5E2-769D-4818-8C08-C9A3E45655DD}"/>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46" name="Oval 44">
              <a:extLst>
                <a:ext uri="{FF2B5EF4-FFF2-40B4-BE49-F238E27FC236}">
                  <a16:creationId xmlns:a16="http://schemas.microsoft.com/office/drawing/2014/main" id="{F9DFC679-C751-4D7A-9B9F-8AABC7CF5250}"/>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47" name="Oval 45">
              <a:extLst>
                <a:ext uri="{FF2B5EF4-FFF2-40B4-BE49-F238E27FC236}">
                  <a16:creationId xmlns:a16="http://schemas.microsoft.com/office/drawing/2014/main" id="{E4C047A1-3094-4251-9CC7-A8F04C970568}"/>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48" name="Oval 46">
              <a:extLst>
                <a:ext uri="{FF2B5EF4-FFF2-40B4-BE49-F238E27FC236}">
                  <a16:creationId xmlns:a16="http://schemas.microsoft.com/office/drawing/2014/main" id="{5BF37E06-3647-4201-AA85-C2C6532CCB70}"/>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49" name="Oval 47">
              <a:extLst>
                <a:ext uri="{FF2B5EF4-FFF2-40B4-BE49-F238E27FC236}">
                  <a16:creationId xmlns:a16="http://schemas.microsoft.com/office/drawing/2014/main" id="{077B8191-5BC9-435D-9744-281ABBEBE30A}"/>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50" name="Oval 48">
              <a:extLst>
                <a:ext uri="{FF2B5EF4-FFF2-40B4-BE49-F238E27FC236}">
                  <a16:creationId xmlns:a16="http://schemas.microsoft.com/office/drawing/2014/main" id="{47CE1155-83EC-4E24-9F83-B80173A91802}"/>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51" name="Oval 49">
              <a:extLst>
                <a:ext uri="{FF2B5EF4-FFF2-40B4-BE49-F238E27FC236}">
                  <a16:creationId xmlns:a16="http://schemas.microsoft.com/office/drawing/2014/main" id="{C550F432-F511-4D0D-9BCE-45CAFD956963}"/>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52" name="Oval 50">
              <a:extLst>
                <a:ext uri="{FF2B5EF4-FFF2-40B4-BE49-F238E27FC236}">
                  <a16:creationId xmlns:a16="http://schemas.microsoft.com/office/drawing/2014/main" id="{16A1BF81-60A9-488A-8423-A6C221399608}"/>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53" name="Oval 51">
              <a:extLst>
                <a:ext uri="{FF2B5EF4-FFF2-40B4-BE49-F238E27FC236}">
                  <a16:creationId xmlns:a16="http://schemas.microsoft.com/office/drawing/2014/main" id="{CB2825D9-1861-4707-B5E8-90AA368427E7}"/>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54" name="Oval 52">
              <a:extLst>
                <a:ext uri="{FF2B5EF4-FFF2-40B4-BE49-F238E27FC236}">
                  <a16:creationId xmlns:a16="http://schemas.microsoft.com/office/drawing/2014/main" id="{9E43521B-758E-4FDD-BDDF-DEB7D267B860}"/>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55" name="Oval 53">
              <a:extLst>
                <a:ext uri="{FF2B5EF4-FFF2-40B4-BE49-F238E27FC236}">
                  <a16:creationId xmlns:a16="http://schemas.microsoft.com/office/drawing/2014/main" id="{394786B8-34B7-4AAC-B5E4-B6501E0684D6}"/>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56" name="Oval 54">
              <a:extLst>
                <a:ext uri="{FF2B5EF4-FFF2-40B4-BE49-F238E27FC236}">
                  <a16:creationId xmlns:a16="http://schemas.microsoft.com/office/drawing/2014/main" id="{DEC32293-42D4-48D8-92B7-A29A9FE889D8}"/>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57" name="Oval 55">
              <a:extLst>
                <a:ext uri="{FF2B5EF4-FFF2-40B4-BE49-F238E27FC236}">
                  <a16:creationId xmlns:a16="http://schemas.microsoft.com/office/drawing/2014/main" id="{D1512841-1AFF-4D2F-9B2E-12C95971D5E9}"/>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58" name="Oval 56">
              <a:extLst>
                <a:ext uri="{FF2B5EF4-FFF2-40B4-BE49-F238E27FC236}">
                  <a16:creationId xmlns:a16="http://schemas.microsoft.com/office/drawing/2014/main" id="{4E73856C-0CB2-436E-8133-31B22825A6F0}"/>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59" name="Oval 57">
              <a:extLst>
                <a:ext uri="{FF2B5EF4-FFF2-40B4-BE49-F238E27FC236}">
                  <a16:creationId xmlns:a16="http://schemas.microsoft.com/office/drawing/2014/main" id="{897300AA-D8B8-4D7E-901B-E6867EEC0EE1}"/>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60" name="Oval 58">
              <a:extLst>
                <a:ext uri="{FF2B5EF4-FFF2-40B4-BE49-F238E27FC236}">
                  <a16:creationId xmlns:a16="http://schemas.microsoft.com/office/drawing/2014/main" id="{168D0B6B-131D-4C1E-801E-98BA9234551A}"/>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61" name="Oval 59">
              <a:extLst>
                <a:ext uri="{FF2B5EF4-FFF2-40B4-BE49-F238E27FC236}">
                  <a16:creationId xmlns:a16="http://schemas.microsoft.com/office/drawing/2014/main" id="{35F7DC05-13CE-441A-964A-94632CF2DD78}"/>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62" name="Oval 60">
              <a:extLst>
                <a:ext uri="{FF2B5EF4-FFF2-40B4-BE49-F238E27FC236}">
                  <a16:creationId xmlns:a16="http://schemas.microsoft.com/office/drawing/2014/main" id="{B9CD6118-E21D-4574-8125-C774E6CC3DDE}"/>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63" name="Oval 61">
              <a:extLst>
                <a:ext uri="{FF2B5EF4-FFF2-40B4-BE49-F238E27FC236}">
                  <a16:creationId xmlns:a16="http://schemas.microsoft.com/office/drawing/2014/main" id="{07AC55F4-C6CD-49C8-B39D-5FBBB24CA1ED}"/>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64" name="Oval 62">
              <a:extLst>
                <a:ext uri="{FF2B5EF4-FFF2-40B4-BE49-F238E27FC236}">
                  <a16:creationId xmlns:a16="http://schemas.microsoft.com/office/drawing/2014/main" id="{9A2BB070-C68A-49A4-B3A0-A09435D12E0E}"/>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65" name="Oval 63">
              <a:extLst>
                <a:ext uri="{FF2B5EF4-FFF2-40B4-BE49-F238E27FC236}">
                  <a16:creationId xmlns:a16="http://schemas.microsoft.com/office/drawing/2014/main" id="{FF20E03C-FA26-4BA1-A091-E2E9DF64ED38}"/>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66" name="Oval 64">
              <a:extLst>
                <a:ext uri="{FF2B5EF4-FFF2-40B4-BE49-F238E27FC236}">
                  <a16:creationId xmlns:a16="http://schemas.microsoft.com/office/drawing/2014/main" id="{68326E6E-A522-4078-8B82-EDDF4BF13ED4}"/>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67" name="Oval 65">
              <a:extLst>
                <a:ext uri="{FF2B5EF4-FFF2-40B4-BE49-F238E27FC236}">
                  <a16:creationId xmlns:a16="http://schemas.microsoft.com/office/drawing/2014/main" id="{60C96D49-E8E6-4C9F-A6FA-345617B14DE6}"/>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68" name="Oval 66">
              <a:extLst>
                <a:ext uri="{FF2B5EF4-FFF2-40B4-BE49-F238E27FC236}">
                  <a16:creationId xmlns:a16="http://schemas.microsoft.com/office/drawing/2014/main" id="{BAB8EB6C-4DEE-4D20-AF33-FB61AA2E9524}"/>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69" name="Oval 67">
              <a:extLst>
                <a:ext uri="{FF2B5EF4-FFF2-40B4-BE49-F238E27FC236}">
                  <a16:creationId xmlns:a16="http://schemas.microsoft.com/office/drawing/2014/main" id="{E4E96824-3185-406F-A8A6-EFC2B535D1CC}"/>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70" name="Oval 68">
              <a:extLst>
                <a:ext uri="{FF2B5EF4-FFF2-40B4-BE49-F238E27FC236}">
                  <a16:creationId xmlns:a16="http://schemas.microsoft.com/office/drawing/2014/main" id="{E4029BFC-5E6C-475B-B4BA-06906F37B412}"/>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71" name="Oval 69">
              <a:extLst>
                <a:ext uri="{FF2B5EF4-FFF2-40B4-BE49-F238E27FC236}">
                  <a16:creationId xmlns:a16="http://schemas.microsoft.com/office/drawing/2014/main" id="{8BAD6E59-239A-4405-B9A4-47C2CB68187E}"/>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72" name="Oval 70">
              <a:extLst>
                <a:ext uri="{FF2B5EF4-FFF2-40B4-BE49-F238E27FC236}">
                  <a16:creationId xmlns:a16="http://schemas.microsoft.com/office/drawing/2014/main" id="{AA19DB91-0391-435B-A706-1BC05A5AFF80}"/>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73" name="Oval 71">
              <a:extLst>
                <a:ext uri="{FF2B5EF4-FFF2-40B4-BE49-F238E27FC236}">
                  <a16:creationId xmlns:a16="http://schemas.microsoft.com/office/drawing/2014/main" id="{3C9943C4-FDDE-472F-BE63-759A56C1E4F7}"/>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74" name="Oval 72">
              <a:extLst>
                <a:ext uri="{FF2B5EF4-FFF2-40B4-BE49-F238E27FC236}">
                  <a16:creationId xmlns:a16="http://schemas.microsoft.com/office/drawing/2014/main" id="{8306C1BB-0E84-4326-BBB8-62A6BB1D5F60}"/>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75" name="Oval 73">
              <a:extLst>
                <a:ext uri="{FF2B5EF4-FFF2-40B4-BE49-F238E27FC236}">
                  <a16:creationId xmlns:a16="http://schemas.microsoft.com/office/drawing/2014/main" id="{29413A75-290F-4DF5-80EE-A9C5C24AC71D}"/>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76" name="Oval 74">
              <a:extLst>
                <a:ext uri="{FF2B5EF4-FFF2-40B4-BE49-F238E27FC236}">
                  <a16:creationId xmlns:a16="http://schemas.microsoft.com/office/drawing/2014/main" id="{FF812703-8882-4846-B2FE-A7CBAF39AA80}"/>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77" name="Oval 75">
              <a:extLst>
                <a:ext uri="{FF2B5EF4-FFF2-40B4-BE49-F238E27FC236}">
                  <a16:creationId xmlns:a16="http://schemas.microsoft.com/office/drawing/2014/main" id="{832EA849-708A-44CC-AF7C-5786FACAABE0}"/>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78" name="Oval 76">
              <a:extLst>
                <a:ext uri="{FF2B5EF4-FFF2-40B4-BE49-F238E27FC236}">
                  <a16:creationId xmlns:a16="http://schemas.microsoft.com/office/drawing/2014/main" id="{7D7A5456-AEE2-4B85-80DE-87DBDA834AEF}"/>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79" name="Oval 77">
              <a:extLst>
                <a:ext uri="{FF2B5EF4-FFF2-40B4-BE49-F238E27FC236}">
                  <a16:creationId xmlns:a16="http://schemas.microsoft.com/office/drawing/2014/main" id="{E71353D7-484E-4F32-B442-3791322B5B0D}"/>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80" name="Oval 78">
              <a:extLst>
                <a:ext uri="{FF2B5EF4-FFF2-40B4-BE49-F238E27FC236}">
                  <a16:creationId xmlns:a16="http://schemas.microsoft.com/office/drawing/2014/main" id="{3CE24B40-F853-4DCB-9A8B-6412CB1462DF}"/>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81" name="Oval 79">
              <a:extLst>
                <a:ext uri="{FF2B5EF4-FFF2-40B4-BE49-F238E27FC236}">
                  <a16:creationId xmlns:a16="http://schemas.microsoft.com/office/drawing/2014/main" id="{1D787DEA-69B4-455B-A5F5-EBCDD22EA655}"/>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82" name="Oval 80">
              <a:extLst>
                <a:ext uri="{FF2B5EF4-FFF2-40B4-BE49-F238E27FC236}">
                  <a16:creationId xmlns:a16="http://schemas.microsoft.com/office/drawing/2014/main" id="{3CC0689F-F1D1-41A5-A29A-061573B69D04}"/>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83" name="Oval 81">
              <a:extLst>
                <a:ext uri="{FF2B5EF4-FFF2-40B4-BE49-F238E27FC236}">
                  <a16:creationId xmlns:a16="http://schemas.microsoft.com/office/drawing/2014/main" id="{E349BEB2-2451-4A8F-BF3A-2B20900F03C6}"/>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84" name="Oval 82">
              <a:extLst>
                <a:ext uri="{FF2B5EF4-FFF2-40B4-BE49-F238E27FC236}">
                  <a16:creationId xmlns:a16="http://schemas.microsoft.com/office/drawing/2014/main" id="{F6A3CD31-124E-42B6-81A0-D47AF8526BCF}"/>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85" name="Oval 83">
              <a:extLst>
                <a:ext uri="{FF2B5EF4-FFF2-40B4-BE49-F238E27FC236}">
                  <a16:creationId xmlns:a16="http://schemas.microsoft.com/office/drawing/2014/main" id="{5CF46A0B-9242-4CBF-B9C2-895D9DD6BFE0}"/>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86" name="Oval 84">
              <a:extLst>
                <a:ext uri="{FF2B5EF4-FFF2-40B4-BE49-F238E27FC236}">
                  <a16:creationId xmlns:a16="http://schemas.microsoft.com/office/drawing/2014/main" id="{8E47DC61-10A5-4FAC-870C-EDF6B55D0EAE}"/>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87" name="Oval 85">
              <a:extLst>
                <a:ext uri="{FF2B5EF4-FFF2-40B4-BE49-F238E27FC236}">
                  <a16:creationId xmlns:a16="http://schemas.microsoft.com/office/drawing/2014/main" id="{B857D703-D81E-4DA8-BA64-BB9C3167B3D4}"/>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88" name="Oval 86">
              <a:extLst>
                <a:ext uri="{FF2B5EF4-FFF2-40B4-BE49-F238E27FC236}">
                  <a16:creationId xmlns:a16="http://schemas.microsoft.com/office/drawing/2014/main" id="{103C1185-0D8A-48B5-A57B-695853E34DA8}"/>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89" name="Oval 87">
              <a:extLst>
                <a:ext uri="{FF2B5EF4-FFF2-40B4-BE49-F238E27FC236}">
                  <a16:creationId xmlns:a16="http://schemas.microsoft.com/office/drawing/2014/main" id="{7E53628A-49CA-4EBE-8D10-273808A68F3C}"/>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90" name="Oval 88">
              <a:extLst>
                <a:ext uri="{FF2B5EF4-FFF2-40B4-BE49-F238E27FC236}">
                  <a16:creationId xmlns:a16="http://schemas.microsoft.com/office/drawing/2014/main" id="{F2E82130-6642-4FE6-A501-9AEE07AAAB58}"/>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91" name="Oval 89">
              <a:extLst>
                <a:ext uri="{FF2B5EF4-FFF2-40B4-BE49-F238E27FC236}">
                  <a16:creationId xmlns:a16="http://schemas.microsoft.com/office/drawing/2014/main" id="{DBA7B1FC-616F-41DE-963A-433C77B11DD4}"/>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92" name="Oval 90">
              <a:extLst>
                <a:ext uri="{FF2B5EF4-FFF2-40B4-BE49-F238E27FC236}">
                  <a16:creationId xmlns:a16="http://schemas.microsoft.com/office/drawing/2014/main" id="{C07D873F-EED1-4A58-8EBA-BB50CCB96D18}"/>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93" name="Oval 91">
              <a:extLst>
                <a:ext uri="{FF2B5EF4-FFF2-40B4-BE49-F238E27FC236}">
                  <a16:creationId xmlns:a16="http://schemas.microsoft.com/office/drawing/2014/main" id="{AA771745-DF90-4121-A10E-0B362949B41B}"/>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94" name="Oval 92">
              <a:extLst>
                <a:ext uri="{FF2B5EF4-FFF2-40B4-BE49-F238E27FC236}">
                  <a16:creationId xmlns:a16="http://schemas.microsoft.com/office/drawing/2014/main" id="{3D0DAE7B-8937-47B2-9304-D5DB486FE1BB}"/>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95" name="Oval 93">
              <a:extLst>
                <a:ext uri="{FF2B5EF4-FFF2-40B4-BE49-F238E27FC236}">
                  <a16:creationId xmlns:a16="http://schemas.microsoft.com/office/drawing/2014/main" id="{2F09E159-7C1D-44B2-A8C9-7AF478D2D788}"/>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96" name="Oval 94">
              <a:extLst>
                <a:ext uri="{FF2B5EF4-FFF2-40B4-BE49-F238E27FC236}">
                  <a16:creationId xmlns:a16="http://schemas.microsoft.com/office/drawing/2014/main" id="{859DC9A9-BF39-4FD1-9273-97404217A5FB}"/>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97" name="Oval 95">
              <a:extLst>
                <a:ext uri="{FF2B5EF4-FFF2-40B4-BE49-F238E27FC236}">
                  <a16:creationId xmlns:a16="http://schemas.microsoft.com/office/drawing/2014/main" id="{942B3890-2597-4938-8075-F1ACA5802259}"/>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98" name="Oval 96">
              <a:extLst>
                <a:ext uri="{FF2B5EF4-FFF2-40B4-BE49-F238E27FC236}">
                  <a16:creationId xmlns:a16="http://schemas.microsoft.com/office/drawing/2014/main" id="{EE05EB2F-B6BF-4F21-B0C8-C39635821C82}"/>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99" name="Oval 97">
              <a:extLst>
                <a:ext uri="{FF2B5EF4-FFF2-40B4-BE49-F238E27FC236}">
                  <a16:creationId xmlns:a16="http://schemas.microsoft.com/office/drawing/2014/main" id="{4DD54E87-3435-4C60-9CFE-53EB6FF38A0C}"/>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00" name="Oval 98">
              <a:extLst>
                <a:ext uri="{FF2B5EF4-FFF2-40B4-BE49-F238E27FC236}">
                  <a16:creationId xmlns:a16="http://schemas.microsoft.com/office/drawing/2014/main" id="{39D904E8-7298-4B1C-ABB1-C655F274726A}"/>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01" name="Oval 99">
              <a:extLst>
                <a:ext uri="{FF2B5EF4-FFF2-40B4-BE49-F238E27FC236}">
                  <a16:creationId xmlns:a16="http://schemas.microsoft.com/office/drawing/2014/main" id="{E96F2C38-1F07-4938-A2DB-3DAE76783077}"/>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02" name="Oval 100">
              <a:extLst>
                <a:ext uri="{FF2B5EF4-FFF2-40B4-BE49-F238E27FC236}">
                  <a16:creationId xmlns:a16="http://schemas.microsoft.com/office/drawing/2014/main" id="{503906BC-E62F-477B-814F-F8E507C2BB9F}"/>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03" name="Oval 101">
              <a:extLst>
                <a:ext uri="{FF2B5EF4-FFF2-40B4-BE49-F238E27FC236}">
                  <a16:creationId xmlns:a16="http://schemas.microsoft.com/office/drawing/2014/main" id="{BB160D78-70B5-499F-B918-AFEFC920090D}"/>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04" name="Oval 102">
              <a:extLst>
                <a:ext uri="{FF2B5EF4-FFF2-40B4-BE49-F238E27FC236}">
                  <a16:creationId xmlns:a16="http://schemas.microsoft.com/office/drawing/2014/main" id="{1752A9A6-85E7-423E-AAAF-679B945922A3}"/>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05" name="Oval 103">
              <a:extLst>
                <a:ext uri="{FF2B5EF4-FFF2-40B4-BE49-F238E27FC236}">
                  <a16:creationId xmlns:a16="http://schemas.microsoft.com/office/drawing/2014/main" id="{B86C5E49-CFB9-4881-9944-EE5AF84DC930}"/>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06" name="Oval 104">
              <a:extLst>
                <a:ext uri="{FF2B5EF4-FFF2-40B4-BE49-F238E27FC236}">
                  <a16:creationId xmlns:a16="http://schemas.microsoft.com/office/drawing/2014/main" id="{3C8CD69E-2356-4B18-AD60-673626F208C7}"/>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07" name="Oval 105">
              <a:extLst>
                <a:ext uri="{FF2B5EF4-FFF2-40B4-BE49-F238E27FC236}">
                  <a16:creationId xmlns:a16="http://schemas.microsoft.com/office/drawing/2014/main" id="{36EB438E-F17D-431B-8A22-1615DEE3E948}"/>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08" name="Oval 106">
              <a:extLst>
                <a:ext uri="{FF2B5EF4-FFF2-40B4-BE49-F238E27FC236}">
                  <a16:creationId xmlns:a16="http://schemas.microsoft.com/office/drawing/2014/main" id="{D449A038-C659-4590-A915-7A21952438B7}"/>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09" name="Oval 107">
              <a:extLst>
                <a:ext uri="{FF2B5EF4-FFF2-40B4-BE49-F238E27FC236}">
                  <a16:creationId xmlns:a16="http://schemas.microsoft.com/office/drawing/2014/main" id="{34B7A0D4-8ABD-4961-BFC2-7B0928EE8EAA}"/>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10" name="Oval 108">
              <a:extLst>
                <a:ext uri="{FF2B5EF4-FFF2-40B4-BE49-F238E27FC236}">
                  <a16:creationId xmlns:a16="http://schemas.microsoft.com/office/drawing/2014/main" id="{2B857189-35B6-4B5A-A638-BAE3AEAD030F}"/>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11" name="Oval 109">
              <a:extLst>
                <a:ext uri="{FF2B5EF4-FFF2-40B4-BE49-F238E27FC236}">
                  <a16:creationId xmlns:a16="http://schemas.microsoft.com/office/drawing/2014/main" id="{63C7070D-4539-4228-BA13-5922B8DA4EB2}"/>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12" name="Oval 110">
              <a:extLst>
                <a:ext uri="{FF2B5EF4-FFF2-40B4-BE49-F238E27FC236}">
                  <a16:creationId xmlns:a16="http://schemas.microsoft.com/office/drawing/2014/main" id="{542C8C26-B6D2-4D67-99C5-1183D961A485}"/>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13" name="Oval 111">
              <a:extLst>
                <a:ext uri="{FF2B5EF4-FFF2-40B4-BE49-F238E27FC236}">
                  <a16:creationId xmlns:a16="http://schemas.microsoft.com/office/drawing/2014/main" id="{9FC01D47-4C9B-43D8-92C0-D421CF4F2312}"/>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14" name="Oval 112">
              <a:extLst>
                <a:ext uri="{FF2B5EF4-FFF2-40B4-BE49-F238E27FC236}">
                  <a16:creationId xmlns:a16="http://schemas.microsoft.com/office/drawing/2014/main" id="{B76E118F-745E-47FC-B5D4-E6BA93CDADB3}"/>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15" name="Oval 113">
              <a:extLst>
                <a:ext uri="{FF2B5EF4-FFF2-40B4-BE49-F238E27FC236}">
                  <a16:creationId xmlns:a16="http://schemas.microsoft.com/office/drawing/2014/main" id="{AE25E83C-0958-4DEB-BBC8-7B0377AB1506}"/>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16" name="Oval 114">
              <a:extLst>
                <a:ext uri="{FF2B5EF4-FFF2-40B4-BE49-F238E27FC236}">
                  <a16:creationId xmlns:a16="http://schemas.microsoft.com/office/drawing/2014/main" id="{18A66C8B-3E1E-42DB-997C-C081D292F001}"/>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17" name="Oval 115">
              <a:extLst>
                <a:ext uri="{FF2B5EF4-FFF2-40B4-BE49-F238E27FC236}">
                  <a16:creationId xmlns:a16="http://schemas.microsoft.com/office/drawing/2014/main" id="{4D8C3F83-C37A-40A3-85BE-C7FA4AC0207D}"/>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18" name="Oval 116">
              <a:extLst>
                <a:ext uri="{FF2B5EF4-FFF2-40B4-BE49-F238E27FC236}">
                  <a16:creationId xmlns:a16="http://schemas.microsoft.com/office/drawing/2014/main" id="{9E41BF0E-6A69-4909-AA71-839C332AAE2C}"/>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19" name="Oval 117">
              <a:extLst>
                <a:ext uri="{FF2B5EF4-FFF2-40B4-BE49-F238E27FC236}">
                  <a16:creationId xmlns:a16="http://schemas.microsoft.com/office/drawing/2014/main" id="{7356CB48-7500-42FD-89D4-23E8BB04FB3A}"/>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20" name="Oval 118">
              <a:extLst>
                <a:ext uri="{FF2B5EF4-FFF2-40B4-BE49-F238E27FC236}">
                  <a16:creationId xmlns:a16="http://schemas.microsoft.com/office/drawing/2014/main" id="{0839B033-4157-4658-8FDA-8C4539B551F3}"/>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21" name="Oval 119">
              <a:extLst>
                <a:ext uri="{FF2B5EF4-FFF2-40B4-BE49-F238E27FC236}">
                  <a16:creationId xmlns:a16="http://schemas.microsoft.com/office/drawing/2014/main" id="{F868151C-7030-4029-BB33-498B88224F61}"/>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22" name="Oval 120">
              <a:extLst>
                <a:ext uri="{FF2B5EF4-FFF2-40B4-BE49-F238E27FC236}">
                  <a16:creationId xmlns:a16="http://schemas.microsoft.com/office/drawing/2014/main" id="{12323C93-A588-4A5F-B224-43662252ECBB}"/>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23" name="Oval 121">
              <a:extLst>
                <a:ext uri="{FF2B5EF4-FFF2-40B4-BE49-F238E27FC236}">
                  <a16:creationId xmlns:a16="http://schemas.microsoft.com/office/drawing/2014/main" id="{39DDE8B0-6FC7-404C-B1E6-7E8ABFBF7505}"/>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24" name="Oval 122">
              <a:extLst>
                <a:ext uri="{FF2B5EF4-FFF2-40B4-BE49-F238E27FC236}">
                  <a16:creationId xmlns:a16="http://schemas.microsoft.com/office/drawing/2014/main" id="{71710EC4-EDD1-41C0-808A-2FCA27397BF7}"/>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25" name="Oval 123">
              <a:extLst>
                <a:ext uri="{FF2B5EF4-FFF2-40B4-BE49-F238E27FC236}">
                  <a16:creationId xmlns:a16="http://schemas.microsoft.com/office/drawing/2014/main" id="{A8A7576E-867B-451E-B034-8092F524F7A9}"/>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26" name="Oval 124">
              <a:extLst>
                <a:ext uri="{FF2B5EF4-FFF2-40B4-BE49-F238E27FC236}">
                  <a16:creationId xmlns:a16="http://schemas.microsoft.com/office/drawing/2014/main" id="{7595C1DB-A4B4-44CA-B97E-2EB9A7B1F097}"/>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27" name="Oval 125">
              <a:extLst>
                <a:ext uri="{FF2B5EF4-FFF2-40B4-BE49-F238E27FC236}">
                  <a16:creationId xmlns:a16="http://schemas.microsoft.com/office/drawing/2014/main" id="{A4FD55DB-BC2D-4E6B-9156-AABB4E16A110}"/>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28" name="Oval 126">
              <a:extLst>
                <a:ext uri="{FF2B5EF4-FFF2-40B4-BE49-F238E27FC236}">
                  <a16:creationId xmlns:a16="http://schemas.microsoft.com/office/drawing/2014/main" id="{8F4E112A-DA23-468D-B7C1-036F3E04AB4D}"/>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29" name="Oval 127">
              <a:extLst>
                <a:ext uri="{FF2B5EF4-FFF2-40B4-BE49-F238E27FC236}">
                  <a16:creationId xmlns:a16="http://schemas.microsoft.com/office/drawing/2014/main" id="{BE5DB657-51CD-4BD1-A64A-C64065F761DB}"/>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30" name="Oval 128">
              <a:extLst>
                <a:ext uri="{FF2B5EF4-FFF2-40B4-BE49-F238E27FC236}">
                  <a16:creationId xmlns:a16="http://schemas.microsoft.com/office/drawing/2014/main" id="{38959AC2-5166-429A-B1FE-D6A24F820901}"/>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31" name="Oval 129">
              <a:extLst>
                <a:ext uri="{FF2B5EF4-FFF2-40B4-BE49-F238E27FC236}">
                  <a16:creationId xmlns:a16="http://schemas.microsoft.com/office/drawing/2014/main" id="{111CF951-722E-42A5-8999-40811A0DF4B8}"/>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32" name="Oval 130">
              <a:extLst>
                <a:ext uri="{FF2B5EF4-FFF2-40B4-BE49-F238E27FC236}">
                  <a16:creationId xmlns:a16="http://schemas.microsoft.com/office/drawing/2014/main" id="{675C76EE-7269-45FC-9073-AB36A69C91EE}"/>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33" name="Oval 131">
              <a:extLst>
                <a:ext uri="{FF2B5EF4-FFF2-40B4-BE49-F238E27FC236}">
                  <a16:creationId xmlns:a16="http://schemas.microsoft.com/office/drawing/2014/main" id="{1039B633-0023-4FEA-B0A2-651C540AE8D0}"/>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34" name="Oval 132">
              <a:extLst>
                <a:ext uri="{FF2B5EF4-FFF2-40B4-BE49-F238E27FC236}">
                  <a16:creationId xmlns:a16="http://schemas.microsoft.com/office/drawing/2014/main" id="{58328F60-BD61-4F8B-B4B7-FA720A7DA1A6}"/>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35" name="Oval 133">
              <a:extLst>
                <a:ext uri="{FF2B5EF4-FFF2-40B4-BE49-F238E27FC236}">
                  <a16:creationId xmlns:a16="http://schemas.microsoft.com/office/drawing/2014/main" id="{4CB5621A-C283-4B06-9F61-D8DAF7DBE947}"/>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36" name="Oval 134">
              <a:extLst>
                <a:ext uri="{FF2B5EF4-FFF2-40B4-BE49-F238E27FC236}">
                  <a16:creationId xmlns:a16="http://schemas.microsoft.com/office/drawing/2014/main" id="{CA4A1C64-29B1-401F-A891-8B86EF0A4EC6}"/>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37" name="Oval 135">
              <a:extLst>
                <a:ext uri="{FF2B5EF4-FFF2-40B4-BE49-F238E27FC236}">
                  <a16:creationId xmlns:a16="http://schemas.microsoft.com/office/drawing/2014/main" id="{3B36E04C-B5C5-4881-9EA3-A672A4D2DEEF}"/>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38" name="Oval 136">
              <a:extLst>
                <a:ext uri="{FF2B5EF4-FFF2-40B4-BE49-F238E27FC236}">
                  <a16:creationId xmlns:a16="http://schemas.microsoft.com/office/drawing/2014/main" id="{9F164E36-C0A8-44B1-B658-53DCA2792DA7}"/>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39" name="Oval 137">
              <a:extLst>
                <a:ext uri="{FF2B5EF4-FFF2-40B4-BE49-F238E27FC236}">
                  <a16:creationId xmlns:a16="http://schemas.microsoft.com/office/drawing/2014/main" id="{7C106BCF-6B48-4C3B-B915-E8CD2BBA3D1F}"/>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40" name="Oval 138">
              <a:extLst>
                <a:ext uri="{FF2B5EF4-FFF2-40B4-BE49-F238E27FC236}">
                  <a16:creationId xmlns:a16="http://schemas.microsoft.com/office/drawing/2014/main" id="{852828F2-EB24-47A7-B026-33B82DF8BD61}"/>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41" name="Oval 139">
              <a:extLst>
                <a:ext uri="{FF2B5EF4-FFF2-40B4-BE49-F238E27FC236}">
                  <a16:creationId xmlns:a16="http://schemas.microsoft.com/office/drawing/2014/main" id="{E4CEFE3E-B415-4609-B719-60FED057E92C}"/>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42" name="Oval 140">
              <a:extLst>
                <a:ext uri="{FF2B5EF4-FFF2-40B4-BE49-F238E27FC236}">
                  <a16:creationId xmlns:a16="http://schemas.microsoft.com/office/drawing/2014/main" id="{87F2D49F-4520-4E6E-A3A6-46F17269CC71}"/>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43" name="Oval 141">
              <a:extLst>
                <a:ext uri="{FF2B5EF4-FFF2-40B4-BE49-F238E27FC236}">
                  <a16:creationId xmlns:a16="http://schemas.microsoft.com/office/drawing/2014/main" id="{98F919F2-72E7-45A1-89F5-05171BEE1A38}"/>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44" name="Oval 142">
              <a:extLst>
                <a:ext uri="{FF2B5EF4-FFF2-40B4-BE49-F238E27FC236}">
                  <a16:creationId xmlns:a16="http://schemas.microsoft.com/office/drawing/2014/main" id="{A59C6156-4516-4E23-9EFA-90A9115F7E47}"/>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45" name="Oval 143">
              <a:extLst>
                <a:ext uri="{FF2B5EF4-FFF2-40B4-BE49-F238E27FC236}">
                  <a16:creationId xmlns:a16="http://schemas.microsoft.com/office/drawing/2014/main" id="{E74F1D96-341A-4E37-8FB0-831F47B71F54}"/>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46" name="Oval 144">
              <a:extLst>
                <a:ext uri="{FF2B5EF4-FFF2-40B4-BE49-F238E27FC236}">
                  <a16:creationId xmlns:a16="http://schemas.microsoft.com/office/drawing/2014/main" id="{019552CD-8D5F-4320-AE0D-9B528BD8723C}"/>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47" name="Oval 145">
              <a:extLst>
                <a:ext uri="{FF2B5EF4-FFF2-40B4-BE49-F238E27FC236}">
                  <a16:creationId xmlns:a16="http://schemas.microsoft.com/office/drawing/2014/main" id="{F9BB824C-DAC1-4753-904B-F353965A7E0E}"/>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48" name="Oval 146">
              <a:extLst>
                <a:ext uri="{FF2B5EF4-FFF2-40B4-BE49-F238E27FC236}">
                  <a16:creationId xmlns:a16="http://schemas.microsoft.com/office/drawing/2014/main" id="{A58C7F11-784E-44BC-8503-06ADC1BFAB1B}"/>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49" name="Oval 147">
              <a:extLst>
                <a:ext uri="{FF2B5EF4-FFF2-40B4-BE49-F238E27FC236}">
                  <a16:creationId xmlns:a16="http://schemas.microsoft.com/office/drawing/2014/main" id="{5BE490ED-817C-48DD-88AD-E07AF511BF91}"/>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50" name="Oval 148">
              <a:extLst>
                <a:ext uri="{FF2B5EF4-FFF2-40B4-BE49-F238E27FC236}">
                  <a16:creationId xmlns:a16="http://schemas.microsoft.com/office/drawing/2014/main" id="{1A860CD1-A36B-4C47-B0DE-4901E29345E8}"/>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51" name="Oval 149">
              <a:extLst>
                <a:ext uri="{FF2B5EF4-FFF2-40B4-BE49-F238E27FC236}">
                  <a16:creationId xmlns:a16="http://schemas.microsoft.com/office/drawing/2014/main" id="{99007E67-3554-43A0-B7EA-15113B75129C}"/>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52" name="Oval 150">
              <a:extLst>
                <a:ext uri="{FF2B5EF4-FFF2-40B4-BE49-F238E27FC236}">
                  <a16:creationId xmlns:a16="http://schemas.microsoft.com/office/drawing/2014/main" id="{9DB56E55-F513-406F-A9FB-BA1692A5810C}"/>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53" name="Oval 151">
              <a:extLst>
                <a:ext uri="{FF2B5EF4-FFF2-40B4-BE49-F238E27FC236}">
                  <a16:creationId xmlns:a16="http://schemas.microsoft.com/office/drawing/2014/main" id="{2200A390-271E-4EC2-AD2C-C45CF59C51F1}"/>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54" name="Oval 152">
              <a:extLst>
                <a:ext uri="{FF2B5EF4-FFF2-40B4-BE49-F238E27FC236}">
                  <a16:creationId xmlns:a16="http://schemas.microsoft.com/office/drawing/2014/main" id="{35CBEA24-9D52-4C0F-9AC9-C7AAC5942587}"/>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55" name="Oval 153">
              <a:extLst>
                <a:ext uri="{FF2B5EF4-FFF2-40B4-BE49-F238E27FC236}">
                  <a16:creationId xmlns:a16="http://schemas.microsoft.com/office/drawing/2014/main" id="{7BEC277A-564D-42BB-AFFE-063A70A37168}"/>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56" name="Oval 154">
              <a:extLst>
                <a:ext uri="{FF2B5EF4-FFF2-40B4-BE49-F238E27FC236}">
                  <a16:creationId xmlns:a16="http://schemas.microsoft.com/office/drawing/2014/main" id="{70560E26-0B29-43F9-8098-0574789A05AE}"/>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57" name="Oval 155">
              <a:extLst>
                <a:ext uri="{FF2B5EF4-FFF2-40B4-BE49-F238E27FC236}">
                  <a16:creationId xmlns:a16="http://schemas.microsoft.com/office/drawing/2014/main" id="{E9B8CCA3-CF07-42A1-B21B-E3B297203089}"/>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58" name="Oval 156">
              <a:extLst>
                <a:ext uri="{FF2B5EF4-FFF2-40B4-BE49-F238E27FC236}">
                  <a16:creationId xmlns:a16="http://schemas.microsoft.com/office/drawing/2014/main" id="{7C6F9EC5-7C84-494F-A040-A283C7C21AF0}"/>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59" name="Oval 157">
              <a:extLst>
                <a:ext uri="{FF2B5EF4-FFF2-40B4-BE49-F238E27FC236}">
                  <a16:creationId xmlns:a16="http://schemas.microsoft.com/office/drawing/2014/main" id="{B9534F17-3429-4C2C-BAFC-EF28206C6039}"/>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0" name="Oval 158">
              <a:extLst>
                <a:ext uri="{FF2B5EF4-FFF2-40B4-BE49-F238E27FC236}">
                  <a16:creationId xmlns:a16="http://schemas.microsoft.com/office/drawing/2014/main" id="{55A811B0-766F-4C34-B023-4EECA6A1BEF1}"/>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1" name="Oval 159">
              <a:extLst>
                <a:ext uri="{FF2B5EF4-FFF2-40B4-BE49-F238E27FC236}">
                  <a16:creationId xmlns:a16="http://schemas.microsoft.com/office/drawing/2014/main" id="{4F3C51DA-30C3-4545-A603-88AE3A57E2B5}"/>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2" name="Oval 160">
              <a:extLst>
                <a:ext uri="{FF2B5EF4-FFF2-40B4-BE49-F238E27FC236}">
                  <a16:creationId xmlns:a16="http://schemas.microsoft.com/office/drawing/2014/main" id="{9EEB2540-3D55-4457-ADAD-7C15E6989F4F}"/>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3" name="Oval 161">
              <a:extLst>
                <a:ext uri="{FF2B5EF4-FFF2-40B4-BE49-F238E27FC236}">
                  <a16:creationId xmlns:a16="http://schemas.microsoft.com/office/drawing/2014/main" id="{5A8BC493-93DC-4F2A-A6E9-DE8394F56535}"/>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4" name="Oval 162">
              <a:extLst>
                <a:ext uri="{FF2B5EF4-FFF2-40B4-BE49-F238E27FC236}">
                  <a16:creationId xmlns:a16="http://schemas.microsoft.com/office/drawing/2014/main" id="{06BD08B4-DB88-49FA-917D-4DA01EA72408}"/>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5" name="Oval 163">
              <a:extLst>
                <a:ext uri="{FF2B5EF4-FFF2-40B4-BE49-F238E27FC236}">
                  <a16:creationId xmlns:a16="http://schemas.microsoft.com/office/drawing/2014/main" id="{EBDFF8A0-39B8-4D1E-AEA2-8370B7D7B39C}"/>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6" name="Oval 164">
              <a:extLst>
                <a:ext uri="{FF2B5EF4-FFF2-40B4-BE49-F238E27FC236}">
                  <a16:creationId xmlns:a16="http://schemas.microsoft.com/office/drawing/2014/main" id="{81CE3FC9-6AB5-49B1-85BF-0F3E8AE94883}"/>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7" name="Oval 165">
              <a:extLst>
                <a:ext uri="{FF2B5EF4-FFF2-40B4-BE49-F238E27FC236}">
                  <a16:creationId xmlns:a16="http://schemas.microsoft.com/office/drawing/2014/main" id="{0E1950E7-43A6-47D1-AA06-9F21E84F3AE0}"/>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8" name="Oval 166">
              <a:extLst>
                <a:ext uri="{FF2B5EF4-FFF2-40B4-BE49-F238E27FC236}">
                  <a16:creationId xmlns:a16="http://schemas.microsoft.com/office/drawing/2014/main" id="{E868641F-4FC0-4DE3-BCD1-A38205ED2DC3}"/>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69" name="Oval 167">
              <a:extLst>
                <a:ext uri="{FF2B5EF4-FFF2-40B4-BE49-F238E27FC236}">
                  <a16:creationId xmlns:a16="http://schemas.microsoft.com/office/drawing/2014/main" id="{3624F7E4-A126-42BB-A203-120B6F161222}"/>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70" name="Oval 168">
              <a:extLst>
                <a:ext uri="{FF2B5EF4-FFF2-40B4-BE49-F238E27FC236}">
                  <a16:creationId xmlns:a16="http://schemas.microsoft.com/office/drawing/2014/main" id="{EB14D93D-D4EA-4FC3-A83A-5AEF34F72F5B}"/>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71" name="Oval 169">
              <a:extLst>
                <a:ext uri="{FF2B5EF4-FFF2-40B4-BE49-F238E27FC236}">
                  <a16:creationId xmlns:a16="http://schemas.microsoft.com/office/drawing/2014/main" id="{08DE3AD6-5809-4F28-BC8B-7061C65B6871}"/>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72" name="Oval 170">
              <a:extLst>
                <a:ext uri="{FF2B5EF4-FFF2-40B4-BE49-F238E27FC236}">
                  <a16:creationId xmlns:a16="http://schemas.microsoft.com/office/drawing/2014/main" id="{9305401E-D9CE-496F-929E-FD89F3F233CD}"/>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73" name="Oval 171">
              <a:extLst>
                <a:ext uri="{FF2B5EF4-FFF2-40B4-BE49-F238E27FC236}">
                  <a16:creationId xmlns:a16="http://schemas.microsoft.com/office/drawing/2014/main" id="{E7CD11A1-BD82-44B6-B545-758510080BAF}"/>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74" name="Oval 172">
              <a:extLst>
                <a:ext uri="{FF2B5EF4-FFF2-40B4-BE49-F238E27FC236}">
                  <a16:creationId xmlns:a16="http://schemas.microsoft.com/office/drawing/2014/main" id="{FAB5AFD6-79A2-4EB1-B56C-91F226D83ED2}"/>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75" name="Oval 173">
              <a:extLst>
                <a:ext uri="{FF2B5EF4-FFF2-40B4-BE49-F238E27FC236}">
                  <a16:creationId xmlns:a16="http://schemas.microsoft.com/office/drawing/2014/main" id="{4204C617-6333-4158-BA42-90F5FF2B8E78}"/>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76" name="Oval 174">
              <a:extLst>
                <a:ext uri="{FF2B5EF4-FFF2-40B4-BE49-F238E27FC236}">
                  <a16:creationId xmlns:a16="http://schemas.microsoft.com/office/drawing/2014/main" id="{6FCB4C8A-9E04-4D09-B023-7AC5920CEBFE}"/>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77" name="Oval 175">
              <a:extLst>
                <a:ext uri="{FF2B5EF4-FFF2-40B4-BE49-F238E27FC236}">
                  <a16:creationId xmlns:a16="http://schemas.microsoft.com/office/drawing/2014/main" id="{B1A7C875-3DDC-4BC8-8EFF-D37F5A15F1D9}"/>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78" name="Oval 176">
              <a:extLst>
                <a:ext uri="{FF2B5EF4-FFF2-40B4-BE49-F238E27FC236}">
                  <a16:creationId xmlns:a16="http://schemas.microsoft.com/office/drawing/2014/main" id="{F04E5AF8-CF2D-4516-9F72-991EF02B9B63}"/>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79" name="Oval 177">
              <a:extLst>
                <a:ext uri="{FF2B5EF4-FFF2-40B4-BE49-F238E27FC236}">
                  <a16:creationId xmlns:a16="http://schemas.microsoft.com/office/drawing/2014/main" id="{6C93A16B-103C-4705-AC59-5A78D399E1F2}"/>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80" name="Oval 178">
              <a:extLst>
                <a:ext uri="{FF2B5EF4-FFF2-40B4-BE49-F238E27FC236}">
                  <a16:creationId xmlns:a16="http://schemas.microsoft.com/office/drawing/2014/main" id="{521CCA4A-DCC6-4B6F-B3DA-C10DFE5A9B5F}"/>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81" name="Oval 179">
              <a:extLst>
                <a:ext uri="{FF2B5EF4-FFF2-40B4-BE49-F238E27FC236}">
                  <a16:creationId xmlns:a16="http://schemas.microsoft.com/office/drawing/2014/main" id="{23748CE1-00CB-4E6B-ADFF-BC5A50EB8597}"/>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82" name="Oval 180">
              <a:extLst>
                <a:ext uri="{FF2B5EF4-FFF2-40B4-BE49-F238E27FC236}">
                  <a16:creationId xmlns:a16="http://schemas.microsoft.com/office/drawing/2014/main" id="{D158173A-FC3E-4FBE-9A0C-51881D34F88F}"/>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83" name="Oval 181">
              <a:extLst>
                <a:ext uri="{FF2B5EF4-FFF2-40B4-BE49-F238E27FC236}">
                  <a16:creationId xmlns:a16="http://schemas.microsoft.com/office/drawing/2014/main" id="{A5BF1E8D-C059-4C5A-8676-E292950D2C40}"/>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84" name="Oval 182">
              <a:extLst>
                <a:ext uri="{FF2B5EF4-FFF2-40B4-BE49-F238E27FC236}">
                  <a16:creationId xmlns:a16="http://schemas.microsoft.com/office/drawing/2014/main" id="{7286BA73-E20A-45B9-A460-00D030AC0DF3}"/>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85" name="Oval 183">
              <a:extLst>
                <a:ext uri="{FF2B5EF4-FFF2-40B4-BE49-F238E27FC236}">
                  <a16:creationId xmlns:a16="http://schemas.microsoft.com/office/drawing/2014/main" id="{CF8F97E1-4E23-42A1-B9AC-DED0099E1A7C}"/>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86" name="Oval 184">
              <a:extLst>
                <a:ext uri="{FF2B5EF4-FFF2-40B4-BE49-F238E27FC236}">
                  <a16:creationId xmlns:a16="http://schemas.microsoft.com/office/drawing/2014/main" id="{68663412-9EBE-419C-8875-9D9C9B0D79C6}"/>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87" name="Oval 185">
              <a:extLst>
                <a:ext uri="{FF2B5EF4-FFF2-40B4-BE49-F238E27FC236}">
                  <a16:creationId xmlns:a16="http://schemas.microsoft.com/office/drawing/2014/main" id="{03F2C060-15E3-4EF4-BD48-9EF54DF1F1FB}"/>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88" name="Oval 186">
              <a:extLst>
                <a:ext uri="{FF2B5EF4-FFF2-40B4-BE49-F238E27FC236}">
                  <a16:creationId xmlns:a16="http://schemas.microsoft.com/office/drawing/2014/main" id="{E85D9FBA-3FFD-4756-B16B-0C2260251AD1}"/>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89" name="Oval 187">
              <a:extLst>
                <a:ext uri="{FF2B5EF4-FFF2-40B4-BE49-F238E27FC236}">
                  <a16:creationId xmlns:a16="http://schemas.microsoft.com/office/drawing/2014/main" id="{A4A7860B-E56E-452F-A88F-096200EEDFB3}"/>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0" name="Oval 188">
              <a:extLst>
                <a:ext uri="{FF2B5EF4-FFF2-40B4-BE49-F238E27FC236}">
                  <a16:creationId xmlns:a16="http://schemas.microsoft.com/office/drawing/2014/main" id="{AD27607A-DFEF-4756-B499-9AAD79682A64}"/>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1" name="Oval 189">
              <a:extLst>
                <a:ext uri="{FF2B5EF4-FFF2-40B4-BE49-F238E27FC236}">
                  <a16:creationId xmlns:a16="http://schemas.microsoft.com/office/drawing/2014/main" id="{A3812816-E65A-46F7-9CFE-4AFE64568A7C}"/>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2" name="Oval 190">
              <a:extLst>
                <a:ext uri="{FF2B5EF4-FFF2-40B4-BE49-F238E27FC236}">
                  <a16:creationId xmlns:a16="http://schemas.microsoft.com/office/drawing/2014/main" id="{3F185A9C-B4F2-4586-A014-693681CE764C}"/>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3" name="Oval 191">
              <a:extLst>
                <a:ext uri="{FF2B5EF4-FFF2-40B4-BE49-F238E27FC236}">
                  <a16:creationId xmlns:a16="http://schemas.microsoft.com/office/drawing/2014/main" id="{2B2F96BD-B0DB-4E41-8B6B-E49D6CEB59DF}"/>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4" name="Oval 192">
              <a:extLst>
                <a:ext uri="{FF2B5EF4-FFF2-40B4-BE49-F238E27FC236}">
                  <a16:creationId xmlns:a16="http://schemas.microsoft.com/office/drawing/2014/main" id="{749E7B0D-B5DA-4EF4-8106-0A44D74A84A1}"/>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5" name="Oval 193">
              <a:extLst>
                <a:ext uri="{FF2B5EF4-FFF2-40B4-BE49-F238E27FC236}">
                  <a16:creationId xmlns:a16="http://schemas.microsoft.com/office/drawing/2014/main" id="{8CB75ED7-A065-4739-84D4-52D206667564}"/>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6" name="Oval 194">
              <a:extLst>
                <a:ext uri="{FF2B5EF4-FFF2-40B4-BE49-F238E27FC236}">
                  <a16:creationId xmlns:a16="http://schemas.microsoft.com/office/drawing/2014/main" id="{D24EE402-7AAA-4C7D-A6F4-D982178DB1C7}"/>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7" name="Oval 195">
              <a:extLst>
                <a:ext uri="{FF2B5EF4-FFF2-40B4-BE49-F238E27FC236}">
                  <a16:creationId xmlns:a16="http://schemas.microsoft.com/office/drawing/2014/main" id="{F1635EC9-C64F-4E87-B7D2-3175F2079460}"/>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8" name="Oval 196">
              <a:extLst>
                <a:ext uri="{FF2B5EF4-FFF2-40B4-BE49-F238E27FC236}">
                  <a16:creationId xmlns:a16="http://schemas.microsoft.com/office/drawing/2014/main" id="{C0269A5A-8ACF-448F-A7E8-03B7598BB8F9}"/>
                </a:ext>
              </a:extLst>
            </p:cNvPr>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 name="Oval 197">
              <a:extLst>
                <a:ext uri="{FF2B5EF4-FFF2-40B4-BE49-F238E27FC236}">
                  <a16:creationId xmlns:a16="http://schemas.microsoft.com/office/drawing/2014/main" id="{A2E0B5CA-B503-4EE1-AED8-090999C01B8E}"/>
                </a:ext>
              </a:extLst>
            </p:cNvPr>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00" name="Oval 198">
              <a:extLst>
                <a:ext uri="{FF2B5EF4-FFF2-40B4-BE49-F238E27FC236}">
                  <a16:creationId xmlns:a16="http://schemas.microsoft.com/office/drawing/2014/main" id="{F269611F-EC82-4EA5-9E02-397788965681}"/>
                </a:ext>
              </a:extLst>
            </p:cNvPr>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p>
          </p:txBody>
        </p:sp>
        <p:sp>
          <p:nvSpPr>
            <p:cNvPr id="201" name="Oval 199">
              <a:extLst>
                <a:ext uri="{FF2B5EF4-FFF2-40B4-BE49-F238E27FC236}">
                  <a16:creationId xmlns:a16="http://schemas.microsoft.com/office/drawing/2014/main" id="{08662E4E-9BA4-495A-88A4-0B6C532C6CE4}"/>
                </a:ext>
              </a:extLst>
            </p:cNvPr>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p>
          </p:txBody>
        </p:sp>
        <p:sp>
          <p:nvSpPr>
            <p:cNvPr id="202" name="Oval 200">
              <a:extLst>
                <a:ext uri="{FF2B5EF4-FFF2-40B4-BE49-F238E27FC236}">
                  <a16:creationId xmlns:a16="http://schemas.microsoft.com/office/drawing/2014/main" id="{F4556DD1-D59F-4BDB-8DD0-4F69CD59F46F}"/>
                </a:ext>
              </a:extLst>
            </p:cNvPr>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03" name="Oval 201">
              <a:extLst>
                <a:ext uri="{FF2B5EF4-FFF2-40B4-BE49-F238E27FC236}">
                  <a16:creationId xmlns:a16="http://schemas.microsoft.com/office/drawing/2014/main" id="{8DA84E10-29C7-49AB-BAAA-38205C1A21C6}"/>
                </a:ext>
              </a:extLst>
            </p:cNvPr>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04" name="Oval 202">
              <a:extLst>
                <a:ext uri="{FF2B5EF4-FFF2-40B4-BE49-F238E27FC236}">
                  <a16:creationId xmlns:a16="http://schemas.microsoft.com/office/drawing/2014/main" id="{AC8BFC76-48D4-40E4-AC28-87BE8407E899}"/>
                </a:ext>
              </a:extLst>
            </p:cNvPr>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p>
          </p:txBody>
        </p:sp>
        <p:sp>
          <p:nvSpPr>
            <p:cNvPr id="205" name="Oval 203">
              <a:extLst>
                <a:ext uri="{FF2B5EF4-FFF2-40B4-BE49-F238E27FC236}">
                  <a16:creationId xmlns:a16="http://schemas.microsoft.com/office/drawing/2014/main" id="{514E03F5-D553-42DD-83E1-296C517FF088}"/>
                </a:ext>
              </a:extLst>
            </p:cNvPr>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06" name="Oval 204">
              <a:extLst>
                <a:ext uri="{FF2B5EF4-FFF2-40B4-BE49-F238E27FC236}">
                  <a16:creationId xmlns:a16="http://schemas.microsoft.com/office/drawing/2014/main" id="{888F6536-F0C8-43A0-AAA9-9DF3BBE62BCC}"/>
                </a:ext>
              </a:extLst>
            </p:cNvPr>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07" name="Oval 205">
              <a:extLst>
                <a:ext uri="{FF2B5EF4-FFF2-40B4-BE49-F238E27FC236}">
                  <a16:creationId xmlns:a16="http://schemas.microsoft.com/office/drawing/2014/main" id="{0DFCD29A-4390-4692-8B78-6EC6431BE4C8}"/>
                </a:ext>
              </a:extLst>
            </p:cNvPr>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p>
          </p:txBody>
        </p:sp>
        <p:sp>
          <p:nvSpPr>
            <p:cNvPr id="208" name="Oval 206">
              <a:extLst>
                <a:ext uri="{FF2B5EF4-FFF2-40B4-BE49-F238E27FC236}">
                  <a16:creationId xmlns:a16="http://schemas.microsoft.com/office/drawing/2014/main" id="{21A22151-FF24-4A33-B668-734014E23B1F}"/>
                </a:ext>
              </a:extLst>
            </p:cNvPr>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09" name="Oval 207">
              <a:extLst>
                <a:ext uri="{FF2B5EF4-FFF2-40B4-BE49-F238E27FC236}">
                  <a16:creationId xmlns:a16="http://schemas.microsoft.com/office/drawing/2014/main" id="{68BCEB44-0F7C-4CA7-AFE1-9F126A109CA2}"/>
                </a:ext>
              </a:extLst>
            </p:cNvPr>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10" name="Oval 208">
              <a:extLst>
                <a:ext uri="{FF2B5EF4-FFF2-40B4-BE49-F238E27FC236}">
                  <a16:creationId xmlns:a16="http://schemas.microsoft.com/office/drawing/2014/main" id="{8DA4BDC0-2778-4B55-A0BB-68C59C3C54C3}"/>
                </a:ext>
              </a:extLst>
            </p:cNvPr>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11" name="Oval 209">
              <a:extLst>
                <a:ext uri="{FF2B5EF4-FFF2-40B4-BE49-F238E27FC236}">
                  <a16:creationId xmlns:a16="http://schemas.microsoft.com/office/drawing/2014/main" id="{A6DFE8F1-9CF4-418B-AE72-884E8D3BC9D8}"/>
                </a:ext>
              </a:extLst>
            </p:cNvPr>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12" name="Oval 210">
              <a:extLst>
                <a:ext uri="{FF2B5EF4-FFF2-40B4-BE49-F238E27FC236}">
                  <a16:creationId xmlns:a16="http://schemas.microsoft.com/office/drawing/2014/main" id="{9BDAE0D6-6A19-4ADE-B8E3-B4E1D617E213}"/>
                </a:ext>
              </a:extLst>
            </p:cNvPr>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13" name="Oval 211">
              <a:extLst>
                <a:ext uri="{FF2B5EF4-FFF2-40B4-BE49-F238E27FC236}">
                  <a16:creationId xmlns:a16="http://schemas.microsoft.com/office/drawing/2014/main" id="{89656837-93FD-438B-933A-16A9C141D321}"/>
                </a:ext>
              </a:extLst>
            </p:cNvPr>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214" name="Oval 212">
              <a:extLst>
                <a:ext uri="{FF2B5EF4-FFF2-40B4-BE49-F238E27FC236}">
                  <a16:creationId xmlns:a16="http://schemas.microsoft.com/office/drawing/2014/main" id="{B31DA49B-D962-436A-B364-7BBFE49BB18D}"/>
                </a:ext>
              </a:extLst>
            </p:cNvPr>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215" name="Oval 213">
              <a:extLst>
                <a:ext uri="{FF2B5EF4-FFF2-40B4-BE49-F238E27FC236}">
                  <a16:creationId xmlns:a16="http://schemas.microsoft.com/office/drawing/2014/main" id="{A63D3456-8739-48D6-9D73-E500CB2DEB36}"/>
                </a:ext>
              </a:extLst>
            </p:cNvPr>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216" name="Oval 214">
              <a:extLst>
                <a:ext uri="{FF2B5EF4-FFF2-40B4-BE49-F238E27FC236}">
                  <a16:creationId xmlns:a16="http://schemas.microsoft.com/office/drawing/2014/main" id="{F475E09C-F00E-4523-89F7-4683551BF331}"/>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217" name="Oval 215">
              <a:extLst>
                <a:ext uri="{FF2B5EF4-FFF2-40B4-BE49-F238E27FC236}">
                  <a16:creationId xmlns:a16="http://schemas.microsoft.com/office/drawing/2014/main" id="{3B541E5A-B938-4B97-8478-6293E1999F29}"/>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218" name="Oval 216">
              <a:extLst>
                <a:ext uri="{FF2B5EF4-FFF2-40B4-BE49-F238E27FC236}">
                  <a16:creationId xmlns:a16="http://schemas.microsoft.com/office/drawing/2014/main" id="{3795E857-F221-4344-8B59-0851761D63A2}"/>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219" name="Oval 217">
              <a:extLst>
                <a:ext uri="{FF2B5EF4-FFF2-40B4-BE49-F238E27FC236}">
                  <a16:creationId xmlns:a16="http://schemas.microsoft.com/office/drawing/2014/main" id="{5923C837-2FCD-4E7B-BA69-A236F16ACEF2}"/>
                </a:ext>
              </a:extLst>
            </p:cNvPr>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p>
          </p:txBody>
        </p:sp>
      </p:grpSp>
      <p:sp>
        <p:nvSpPr>
          <p:cNvPr id="20092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20092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a:extLst>
              <a:ext uri="{FF2B5EF4-FFF2-40B4-BE49-F238E27FC236}">
                <a16:creationId xmlns:a16="http://schemas.microsoft.com/office/drawing/2014/main" id="{4CAEC0DC-D4E7-4928-91B2-6471ED06A58F}"/>
              </a:ext>
            </a:extLst>
          </p:cNvPr>
          <p:cNvSpPr>
            <a:spLocks noGrp="1" noChangeArrowheads="1"/>
          </p:cNvSpPr>
          <p:nvPr>
            <p:ph type="dt" sz="quarter" idx="10"/>
          </p:nvPr>
        </p:nvSpPr>
        <p:spPr/>
        <p:txBody>
          <a:bodyPr/>
          <a:lstStyle>
            <a:lvl1pPr>
              <a:defRPr/>
            </a:lvl1pPr>
          </a:lstStyle>
          <a:p>
            <a:pPr>
              <a:defRPr/>
            </a:pPr>
            <a:endParaRPr lang="en-US"/>
          </a:p>
        </p:txBody>
      </p:sp>
      <p:sp>
        <p:nvSpPr>
          <p:cNvPr id="221" name="Rectangle 221">
            <a:extLst>
              <a:ext uri="{FF2B5EF4-FFF2-40B4-BE49-F238E27FC236}">
                <a16:creationId xmlns:a16="http://schemas.microsoft.com/office/drawing/2014/main" id="{31CE863D-8AFB-45B9-8FB8-F3469FCB4B45}"/>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a:extLst>
              <a:ext uri="{FF2B5EF4-FFF2-40B4-BE49-F238E27FC236}">
                <a16:creationId xmlns:a16="http://schemas.microsoft.com/office/drawing/2014/main" id="{FD939EBF-24D1-4A25-8039-8527DB297910}"/>
              </a:ext>
            </a:extLst>
          </p:cNvPr>
          <p:cNvSpPr>
            <a:spLocks noGrp="1" noChangeArrowheads="1"/>
          </p:cNvSpPr>
          <p:nvPr>
            <p:ph type="sldNum" sz="quarter" idx="12"/>
          </p:nvPr>
        </p:nvSpPr>
        <p:spPr/>
        <p:txBody>
          <a:bodyPr/>
          <a:lstStyle>
            <a:lvl1pPr>
              <a:defRPr smtClean="0"/>
            </a:lvl1pPr>
          </a:lstStyle>
          <a:p>
            <a:pPr>
              <a:defRPr/>
            </a:pPr>
            <a:fld id="{B87950A8-1498-4CDA-AE84-0C30DF374C33}" type="slidenum">
              <a:rPr lang="en-US" altLang="en-US"/>
              <a:pPr>
                <a:defRPr/>
              </a:pPr>
              <a:t>‹#›</a:t>
            </a:fld>
            <a:endParaRPr lang="en-US" altLang="en-US"/>
          </a:p>
        </p:txBody>
      </p:sp>
    </p:spTree>
    <p:extLst>
      <p:ext uri="{BB962C8B-B14F-4D97-AF65-F5344CB8AC3E}">
        <p14:creationId xmlns:p14="http://schemas.microsoft.com/office/powerpoint/2010/main" val="282784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8A081FB2-30D1-4CEB-AEE2-206304D0D590}"/>
              </a:ext>
            </a:extLst>
          </p:cNvPr>
          <p:cNvSpPr>
            <a:spLocks noGrp="1" noChangeArrowheads="1"/>
          </p:cNvSpPr>
          <p:nvPr>
            <p:ph type="sldNum" sz="quarter" idx="10"/>
          </p:nvPr>
        </p:nvSpPr>
        <p:spPr>
          <a:ln/>
        </p:spPr>
        <p:txBody>
          <a:bodyPr/>
          <a:lstStyle>
            <a:lvl1pPr>
              <a:defRPr/>
            </a:lvl1pPr>
          </a:lstStyle>
          <a:p>
            <a:pPr>
              <a:defRPr/>
            </a:pPr>
            <a:fld id="{180E61B5-4D04-411C-8CDE-02ECC74557A0}" type="slidenum">
              <a:rPr lang="en-US" altLang="en-US"/>
              <a:pPr>
                <a:defRPr/>
              </a:pPr>
              <a:t>‹#›</a:t>
            </a:fld>
            <a:endParaRPr lang="en-US" altLang="en-US"/>
          </a:p>
        </p:txBody>
      </p:sp>
      <p:sp>
        <p:nvSpPr>
          <p:cNvPr id="5" name="Rectangle 219">
            <a:extLst>
              <a:ext uri="{FF2B5EF4-FFF2-40B4-BE49-F238E27FC236}">
                <a16:creationId xmlns:a16="http://schemas.microsoft.com/office/drawing/2014/main" id="{1CDD0DE1-B8A0-4CD6-BD40-2D9D09B1579A}"/>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84657325-EE40-4BD4-AD2A-089BD8250853}"/>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5293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88F2FFDE-6AA9-4666-A09C-79FEF5FEA7DA}"/>
              </a:ext>
            </a:extLst>
          </p:cNvPr>
          <p:cNvSpPr>
            <a:spLocks noGrp="1" noChangeArrowheads="1"/>
          </p:cNvSpPr>
          <p:nvPr>
            <p:ph type="sldNum" sz="quarter" idx="10"/>
          </p:nvPr>
        </p:nvSpPr>
        <p:spPr>
          <a:ln/>
        </p:spPr>
        <p:txBody>
          <a:bodyPr/>
          <a:lstStyle>
            <a:lvl1pPr>
              <a:defRPr/>
            </a:lvl1pPr>
          </a:lstStyle>
          <a:p>
            <a:pPr>
              <a:defRPr/>
            </a:pPr>
            <a:fld id="{11A8F661-9028-47A7-A7EE-F362F6B964CB}" type="slidenum">
              <a:rPr lang="en-US" altLang="en-US"/>
              <a:pPr>
                <a:defRPr/>
              </a:pPr>
              <a:t>‹#›</a:t>
            </a:fld>
            <a:endParaRPr lang="en-US" altLang="en-US"/>
          </a:p>
        </p:txBody>
      </p:sp>
      <p:sp>
        <p:nvSpPr>
          <p:cNvPr id="5" name="Rectangle 219">
            <a:extLst>
              <a:ext uri="{FF2B5EF4-FFF2-40B4-BE49-F238E27FC236}">
                <a16:creationId xmlns:a16="http://schemas.microsoft.com/office/drawing/2014/main" id="{3C63DD1B-52FE-4ED7-99E5-C3EE83B9E51E}"/>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6FCE4C36-2C95-4D28-BEF2-9190066257C8}"/>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54797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9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18">
            <a:extLst>
              <a:ext uri="{FF2B5EF4-FFF2-40B4-BE49-F238E27FC236}">
                <a16:creationId xmlns:a16="http://schemas.microsoft.com/office/drawing/2014/main" id="{111F723A-A5C7-4867-A96F-A225219F5DDF}"/>
              </a:ext>
            </a:extLst>
          </p:cNvPr>
          <p:cNvSpPr>
            <a:spLocks noGrp="1" noChangeArrowheads="1"/>
          </p:cNvSpPr>
          <p:nvPr>
            <p:ph type="sldNum" sz="quarter" idx="10"/>
          </p:nvPr>
        </p:nvSpPr>
        <p:spPr>
          <a:ln/>
        </p:spPr>
        <p:txBody>
          <a:bodyPr/>
          <a:lstStyle>
            <a:lvl1pPr>
              <a:defRPr/>
            </a:lvl1pPr>
          </a:lstStyle>
          <a:p>
            <a:pPr>
              <a:defRPr/>
            </a:pPr>
            <a:fld id="{F557A135-DA46-4C89-A0AA-FA369A1CC746}" type="slidenum">
              <a:rPr lang="en-US" altLang="en-US"/>
              <a:pPr>
                <a:defRPr/>
              </a:pPr>
              <a:t>‹#›</a:t>
            </a:fld>
            <a:endParaRPr lang="en-US" altLang="en-US"/>
          </a:p>
        </p:txBody>
      </p:sp>
      <p:sp>
        <p:nvSpPr>
          <p:cNvPr id="4" name="Rectangle 219">
            <a:extLst>
              <a:ext uri="{FF2B5EF4-FFF2-40B4-BE49-F238E27FC236}">
                <a16:creationId xmlns:a16="http://schemas.microsoft.com/office/drawing/2014/main" id="{F840BCAF-332D-4BCE-A3DF-440F3771AAFB}"/>
              </a:ext>
            </a:extLst>
          </p:cNvPr>
          <p:cNvSpPr>
            <a:spLocks noGrp="1" noChangeArrowheads="1"/>
          </p:cNvSpPr>
          <p:nvPr>
            <p:ph type="dt" sz="half" idx="11"/>
          </p:nvPr>
        </p:nvSpPr>
        <p:spPr>
          <a:ln/>
        </p:spPr>
        <p:txBody>
          <a:bodyPr/>
          <a:lstStyle>
            <a:lvl1pPr>
              <a:defRPr/>
            </a:lvl1pPr>
          </a:lstStyle>
          <a:p>
            <a:pPr>
              <a:defRPr/>
            </a:pPr>
            <a:endParaRPr lang="en-US"/>
          </a:p>
        </p:txBody>
      </p:sp>
      <p:sp>
        <p:nvSpPr>
          <p:cNvPr id="5" name="Rectangle 220">
            <a:extLst>
              <a:ext uri="{FF2B5EF4-FFF2-40B4-BE49-F238E27FC236}">
                <a16:creationId xmlns:a16="http://schemas.microsoft.com/office/drawing/2014/main" id="{DA193698-476B-4D07-8957-38C21DA217F6}"/>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8851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8E9ECA5-393A-4E62-A289-CE83A5937405}"/>
              </a:ext>
            </a:extLst>
          </p:cNvPr>
          <p:cNvGrpSpPr>
            <a:grpSpLocks/>
          </p:cNvGrpSpPr>
          <p:nvPr/>
        </p:nvGrpSpPr>
        <p:grpSpPr bwMode="auto">
          <a:xfrm>
            <a:off x="-498475" y="1311275"/>
            <a:ext cx="10429875" cy="5908675"/>
            <a:chOff x="-313" y="824"/>
            <a:chExt cx="6570" cy="3722"/>
          </a:xfrm>
        </p:grpSpPr>
        <p:sp>
          <p:nvSpPr>
            <p:cNvPr id="5" name="Rectangle 3">
              <a:extLst>
                <a:ext uri="{FF2B5EF4-FFF2-40B4-BE49-F238E27FC236}">
                  <a16:creationId xmlns:a16="http://schemas.microsoft.com/office/drawing/2014/main" id="{5A2F0FF6-625B-4215-9B54-98B95F9C5A4D}"/>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6" name="Rectangle 4">
              <a:extLst>
                <a:ext uri="{FF2B5EF4-FFF2-40B4-BE49-F238E27FC236}">
                  <a16:creationId xmlns:a16="http://schemas.microsoft.com/office/drawing/2014/main" id="{47AB892A-2BCC-407F-9E43-E88C217AB933}"/>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7" name="Rectangle 5">
              <a:extLst>
                <a:ext uri="{FF2B5EF4-FFF2-40B4-BE49-F238E27FC236}">
                  <a16:creationId xmlns:a16="http://schemas.microsoft.com/office/drawing/2014/main" id="{C01157E8-06AA-41F4-AF37-D559FD971C5B}"/>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8" name="Rectangle 6">
              <a:extLst>
                <a:ext uri="{FF2B5EF4-FFF2-40B4-BE49-F238E27FC236}">
                  <a16:creationId xmlns:a16="http://schemas.microsoft.com/office/drawing/2014/main" id="{5CCC563C-E0BA-456A-AC6B-7D678574DA26}"/>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9" name="Rectangle 7">
              <a:extLst>
                <a:ext uri="{FF2B5EF4-FFF2-40B4-BE49-F238E27FC236}">
                  <a16:creationId xmlns:a16="http://schemas.microsoft.com/office/drawing/2014/main" id="{987294A9-6B41-42E6-A8C1-BFBF96BABC9F}"/>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0" name="Rectangle 8">
              <a:extLst>
                <a:ext uri="{FF2B5EF4-FFF2-40B4-BE49-F238E27FC236}">
                  <a16:creationId xmlns:a16="http://schemas.microsoft.com/office/drawing/2014/main" id="{546F1B51-2DEC-42AD-B517-75864E96EEEB}"/>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1" name="Rectangle 9">
              <a:extLst>
                <a:ext uri="{FF2B5EF4-FFF2-40B4-BE49-F238E27FC236}">
                  <a16:creationId xmlns:a16="http://schemas.microsoft.com/office/drawing/2014/main" id="{A20AD660-CBEC-4956-A2CE-8B221753AF31}"/>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2" name="Rectangle 10">
              <a:extLst>
                <a:ext uri="{FF2B5EF4-FFF2-40B4-BE49-F238E27FC236}">
                  <a16:creationId xmlns:a16="http://schemas.microsoft.com/office/drawing/2014/main" id="{1D116DFD-A6FB-4DFD-A590-CA4ACED9DCCF}"/>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3" name="Rectangle 11">
              <a:extLst>
                <a:ext uri="{FF2B5EF4-FFF2-40B4-BE49-F238E27FC236}">
                  <a16:creationId xmlns:a16="http://schemas.microsoft.com/office/drawing/2014/main" id="{C5D7B07B-71D7-4C02-8D07-204D64F8420D}"/>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4" name="Rectangle 12">
              <a:extLst>
                <a:ext uri="{FF2B5EF4-FFF2-40B4-BE49-F238E27FC236}">
                  <a16:creationId xmlns:a16="http://schemas.microsoft.com/office/drawing/2014/main" id="{9B06C889-4998-40D0-AC8B-C32C8D877C07}"/>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5" name="Rectangle 13">
              <a:extLst>
                <a:ext uri="{FF2B5EF4-FFF2-40B4-BE49-F238E27FC236}">
                  <a16:creationId xmlns:a16="http://schemas.microsoft.com/office/drawing/2014/main" id="{FDF404F5-44DB-4230-9742-C9910FF22828}"/>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6" name="Rectangle 14">
              <a:extLst>
                <a:ext uri="{FF2B5EF4-FFF2-40B4-BE49-F238E27FC236}">
                  <a16:creationId xmlns:a16="http://schemas.microsoft.com/office/drawing/2014/main" id="{D55B565A-273A-4753-B02C-F42A5409A398}"/>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7" name="Rectangle 15">
              <a:extLst>
                <a:ext uri="{FF2B5EF4-FFF2-40B4-BE49-F238E27FC236}">
                  <a16:creationId xmlns:a16="http://schemas.microsoft.com/office/drawing/2014/main" id="{EA96ECC5-D957-481C-80FE-CCCBFA52D56A}"/>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8" name="Rectangle 16">
              <a:extLst>
                <a:ext uri="{FF2B5EF4-FFF2-40B4-BE49-F238E27FC236}">
                  <a16:creationId xmlns:a16="http://schemas.microsoft.com/office/drawing/2014/main" id="{EBA7C40E-D213-41EA-9044-8BD877218FAD}"/>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9" name="Rectangle 17">
              <a:extLst>
                <a:ext uri="{FF2B5EF4-FFF2-40B4-BE49-F238E27FC236}">
                  <a16:creationId xmlns:a16="http://schemas.microsoft.com/office/drawing/2014/main" id="{294F6AB0-D626-4093-A2D2-58375B797FCE}"/>
                </a:ext>
              </a:extLst>
            </p:cNvPr>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solidFill>
                  <a:srgbClr val="FFFFFF"/>
                </a:solidFill>
                <a:latin typeface="Arial" charset="0"/>
              </a:endParaRPr>
            </a:p>
          </p:txBody>
        </p:sp>
        <p:sp>
          <p:nvSpPr>
            <p:cNvPr id="20" name="Rectangle 18">
              <a:extLst>
                <a:ext uri="{FF2B5EF4-FFF2-40B4-BE49-F238E27FC236}">
                  <a16:creationId xmlns:a16="http://schemas.microsoft.com/office/drawing/2014/main" id="{6FB74AE2-C412-4562-AAF1-3119AA5CFC2B}"/>
                </a:ext>
              </a:extLst>
            </p:cNvPr>
            <p:cNvSpPr>
              <a:spLocks noChangeArrowheads="1"/>
            </p:cNvSpPr>
            <p:nvPr userDrawn="1"/>
          </p:nvSpPr>
          <p:spPr bwMode="hidden">
            <a:xfrm rot="39991575" flipH="1" flipV="1">
              <a:off x="5385"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solidFill>
                  <a:srgbClr val="FFFFFF"/>
                </a:solidFill>
                <a:latin typeface="Arial" charset="0"/>
              </a:endParaRPr>
            </a:p>
          </p:txBody>
        </p:sp>
        <p:sp>
          <p:nvSpPr>
            <p:cNvPr id="21" name="Rectangle 19">
              <a:extLst>
                <a:ext uri="{FF2B5EF4-FFF2-40B4-BE49-F238E27FC236}">
                  <a16:creationId xmlns:a16="http://schemas.microsoft.com/office/drawing/2014/main" id="{B36F4D27-A5F5-42FC-8BBB-DD4EEFC75987}"/>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2" name="Rectangle 20">
              <a:extLst>
                <a:ext uri="{FF2B5EF4-FFF2-40B4-BE49-F238E27FC236}">
                  <a16:creationId xmlns:a16="http://schemas.microsoft.com/office/drawing/2014/main" id="{BAD644A2-CD81-4A27-B47D-CB99FC08F2DB}"/>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3" name="Rectangle 21">
              <a:extLst>
                <a:ext uri="{FF2B5EF4-FFF2-40B4-BE49-F238E27FC236}">
                  <a16:creationId xmlns:a16="http://schemas.microsoft.com/office/drawing/2014/main" id="{809B37DA-1204-4754-AD6D-EFA8F80D2F96}"/>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4" name="Rectangle 22">
              <a:extLst>
                <a:ext uri="{FF2B5EF4-FFF2-40B4-BE49-F238E27FC236}">
                  <a16:creationId xmlns:a16="http://schemas.microsoft.com/office/drawing/2014/main" id="{7E8ADAD0-8884-42BB-92B8-DB94FBFB36EE}"/>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5" name="Rectangle 23">
              <a:extLst>
                <a:ext uri="{FF2B5EF4-FFF2-40B4-BE49-F238E27FC236}">
                  <a16:creationId xmlns:a16="http://schemas.microsoft.com/office/drawing/2014/main" id="{DD9B20D4-C2EC-4175-893F-D827FD5FA148}"/>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6" name="Rectangle 24">
              <a:extLst>
                <a:ext uri="{FF2B5EF4-FFF2-40B4-BE49-F238E27FC236}">
                  <a16:creationId xmlns:a16="http://schemas.microsoft.com/office/drawing/2014/main" id="{0AE5A45F-5514-4F3A-9B3C-3F6CCB22D60F}"/>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7" name="Rectangle 25">
              <a:extLst>
                <a:ext uri="{FF2B5EF4-FFF2-40B4-BE49-F238E27FC236}">
                  <a16:creationId xmlns:a16="http://schemas.microsoft.com/office/drawing/2014/main" id="{3CC9B4E7-EDB7-4BA2-B725-882B9836C3E6}"/>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28" name="Rectangle 26">
              <a:extLst>
                <a:ext uri="{FF2B5EF4-FFF2-40B4-BE49-F238E27FC236}">
                  <a16:creationId xmlns:a16="http://schemas.microsoft.com/office/drawing/2014/main" id="{EF0DB871-F27B-4695-970C-3F7330326726}"/>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9" name="Rectangle 27">
              <a:extLst>
                <a:ext uri="{FF2B5EF4-FFF2-40B4-BE49-F238E27FC236}">
                  <a16:creationId xmlns:a16="http://schemas.microsoft.com/office/drawing/2014/main" id="{EC3A8307-6762-4A95-9FA3-2B0951B4C8B1}"/>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30" name="Rectangle 28">
              <a:extLst>
                <a:ext uri="{FF2B5EF4-FFF2-40B4-BE49-F238E27FC236}">
                  <a16:creationId xmlns:a16="http://schemas.microsoft.com/office/drawing/2014/main" id="{C9E98EF1-9FCB-420E-A557-FE5EB7781E98}"/>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31" name="Rectangle 29">
              <a:extLst>
                <a:ext uri="{FF2B5EF4-FFF2-40B4-BE49-F238E27FC236}">
                  <a16:creationId xmlns:a16="http://schemas.microsoft.com/office/drawing/2014/main" id="{753DEA38-9C2A-46BD-A35A-D65892B8F108}"/>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32" name="Rectangle 30">
              <a:extLst>
                <a:ext uri="{FF2B5EF4-FFF2-40B4-BE49-F238E27FC236}">
                  <a16:creationId xmlns:a16="http://schemas.microsoft.com/office/drawing/2014/main" id="{3D0A46D9-D55E-4E6C-B44D-9EEA477E8645}"/>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3" name="Rectangle 31">
              <a:extLst>
                <a:ext uri="{FF2B5EF4-FFF2-40B4-BE49-F238E27FC236}">
                  <a16:creationId xmlns:a16="http://schemas.microsoft.com/office/drawing/2014/main" id="{230F1483-E53C-4DB3-B78A-04C68E9E594A}"/>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4" name="Rectangle 32">
              <a:extLst>
                <a:ext uri="{FF2B5EF4-FFF2-40B4-BE49-F238E27FC236}">
                  <a16:creationId xmlns:a16="http://schemas.microsoft.com/office/drawing/2014/main" id="{076C2179-AB06-4709-B0E3-FABBDD74A754}"/>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5" name="Rectangle 33">
              <a:extLst>
                <a:ext uri="{FF2B5EF4-FFF2-40B4-BE49-F238E27FC236}">
                  <a16:creationId xmlns:a16="http://schemas.microsoft.com/office/drawing/2014/main" id="{7AB01D32-6566-43EF-95E3-6E49B2348216}"/>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6" name="Rectangle 34">
              <a:extLst>
                <a:ext uri="{FF2B5EF4-FFF2-40B4-BE49-F238E27FC236}">
                  <a16:creationId xmlns:a16="http://schemas.microsoft.com/office/drawing/2014/main" id="{C0475707-57A5-40DC-A0DC-BB03CF5A9CAD}"/>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7" name="Oval 35">
              <a:extLst>
                <a:ext uri="{FF2B5EF4-FFF2-40B4-BE49-F238E27FC236}">
                  <a16:creationId xmlns:a16="http://schemas.microsoft.com/office/drawing/2014/main" id="{F88135AF-94DB-46D2-8663-5B833CAC79C1}"/>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38" name="Oval 36">
              <a:extLst>
                <a:ext uri="{FF2B5EF4-FFF2-40B4-BE49-F238E27FC236}">
                  <a16:creationId xmlns:a16="http://schemas.microsoft.com/office/drawing/2014/main" id="{9EA7E438-C96B-4D5C-835A-A71972E9450B}"/>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39" name="Oval 37">
              <a:extLst>
                <a:ext uri="{FF2B5EF4-FFF2-40B4-BE49-F238E27FC236}">
                  <a16:creationId xmlns:a16="http://schemas.microsoft.com/office/drawing/2014/main" id="{E70BF91A-CA94-4419-AB96-EDB12B09F919}"/>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0" name="Oval 38">
              <a:extLst>
                <a:ext uri="{FF2B5EF4-FFF2-40B4-BE49-F238E27FC236}">
                  <a16:creationId xmlns:a16="http://schemas.microsoft.com/office/drawing/2014/main" id="{47DCB9D6-ED69-4E5F-A38E-AB0C53B3B019}"/>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1" name="Oval 39">
              <a:extLst>
                <a:ext uri="{FF2B5EF4-FFF2-40B4-BE49-F238E27FC236}">
                  <a16:creationId xmlns:a16="http://schemas.microsoft.com/office/drawing/2014/main" id="{B270C54C-6DF2-4DCA-A6F0-29B41349EF71}"/>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2" name="Oval 40">
              <a:extLst>
                <a:ext uri="{FF2B5EF4-FFF2-40B4-BE49-F238E27FC236}">
                  <a16:creationId xmlns:a16="http://schemas.microsoft.com/office/drawing/2014/main" id="{22B81CA1-23DD-4D1E-964C-821921A6CB4E}"/>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3" name="Oval 41">
              <a:extLst>
                <a:ext uri="{FF2B5EF4-FFF2-40B4-BE49-F238E27FC236}">
                  <a16:creationId xmlns:a16="http://schemas.microsoft.com/office/drawing/2014/main" id="{56723767-E204-4EB7-8014-135538729402}"/>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4" name="Oval 42">
              <a:extLst>
                <a:ext uri="{FF2B5EF4-FFF2-40B4-BE49-F238E27FC236}">
                  <a16:creationId xmlns:a16="http://schemas.microsoft.com/office/drawing/2014/main" id="{476F3C3F-4F67-42D5-B85E-49EE9E61F6D6}"/>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5" name="Oval 43">
              <a:extLst>
                <a:ext uri="{FF2B5EF4-FFF2-40B4-BE49-F238E27FC236}">
                  <a16:creationId xmlns:a16="http://schemas.microsoft.com/office/drawing/2014/main" id="{66984B01-2E51-4CE7-91DB-F0BC9BF831B5}"/>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6" name="Oval 44">
              <a:extLst>
                <a:ext uri="{FF2B5EF4-FFF2-40B4-BE49-F238E27FC236}">
                  <a16:creationId xmlns:a16="http://schemas.microsoft.com/office/drawing/2014/main" id="{E028B938-F8DC-4D76-80E4-FA9AE8F296B5}"/>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7" name="Oval 45">
              <a:extLst>
                <a:ext uri="{FF2B5EF4-FFF2-40B4-BE49-F238E27FC236}">
                  <a16:creationId xmlns:a16="http://schemas.microsoft.com/office/drawing/2014/main" id="{74CB5C24-C7CA-4983-BAE6-CDCC6B5D9282}"/>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8" name="Oval 46">
              <a:extLst>
                <a:ext uri="{FF2B5EF4-FFF2-40B4-BE49-F238E27FC236}">
                  <a16:creationId xmlns:a16="http://schemas.microsoft.com/office/drawing/2014/main" id="{D661DCE8-697F-4F8F-A17A-ECDBA35D77A4}"/>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9" name="Oval 47">
              <a:extLst>
                <a:ext uri="{FF2B5EF4-FFF2-40B4-BE49-F238E27FC236}">
                  <a16:creationId xmlns:a16="http://schemas.microsoft.com/office/drawing/2014/main" id="{FD021B01-CD6F-4EF9-AC9D-1A867DE4F61B}"/>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0" name="Oval 48">
              <a:extLst>
                <a:ext uri="{FF2B5EF4-FFF2-40B4-BE49-F238E27FC236}">
                  <a16:creationId xmlns:a16="http://schemas.microsoft.com/office/drawing/2014/main" id="{BC54F8E9-4794-4BD1-AF35-AB4366175A5F}"/>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1" name="Oval 49">
              <a:extLst>
                <a:ext uri="{FF2B5EF4-FFF2-40B4-BE49-F238E27FC236}">
                  <a16:creationId xmlns:a16="http://schemas.microsoft.com/office/drawing/2014/main" id="{45C8CF1A-C5A9-41BB-9DFA-FE09BD58E5E9}"/>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2" name="Oval 50">
              <a:extLst>
                <a:ext uri="{FF2B5EF4-FFF2-40B4-BE49-F238E27FC236}">
                  <a16:creationId xmlns:a16="http://schemas.microsoft.com/office/drawing/2014/main" id="{B66A343D-78A1-4FED-A301-C7737659816A}"/>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3" name="Oval 51">
              <a:extLst>
                <a:ext uri="{FF2B5EF4-FFF2-40B4-BE49-F238E27FC236}">
                  <a16:creationId xmlns:a16="http://schemas.microsoft.com/office/drawing/2014/main" id="{F51C918B-2651-4BCB-A8FC-6B4774DA9F21}"/>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4" name="Oval 52">
              <a:extLst>
                <a:ext uri="{FF2B5EF4-FFF2-40B4-BE49-F238E27FC236}">
                  <a16:creationId xmlns:a16="http://schemas.microsoft.com/office/drawing/2014/main" id="{38B36D34-5F0F-482C-AF2F-A5FC332458DA}"/>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5" name="Oval 53">
              <a:extLst>
                <a:ext uri="{FF2B5EF4-FFF2-40B4-BE49-F238E27FC236}">
                  <a16:creationId xmlns:a16="http://schemas.microsoft.com/office/drawing/2014/main" id="{D25936E7-4673-4980-9EC5-35016837648A}"/>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6" name="Oval 54">
              <a:extLst>
                <a:ext uri="{FF2B5EF4-FFF2-40B4-BE49-F238E27FC236}">
                  <a16:creationId xmlns:a16="http://schemas.microsoft.com/office/drawing/2014/main" id="{44E773BD-EA05-4879-A830-00BF07A523B4}"/>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7" name="Oval 55">
              <a:extLst>
                <a:ext uri="{FF2B5EF4-FFF2-40B4-BE49-F238E27FC236}">
                  <a16:creationId xmlns:a16="http://schemas.microsoft.com/office/drawing/2014/main" id="{9520F0BC-31B4-4BE8-A168-323E5F1C6936}"/>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8" name="Oval 56">
              <a:extLst>
                <a:ext uri="{FF2B5EF4-FFF2-40B4-BE49-F238E27FC236}">
                  <a16:creationId xmlns:a16="http://schemas.microsoft.com/office/drawing/2014/main" id="{CCAC9772-B62F-4F8C-AE89-D153DAC8B802}"/>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9" name="Oval 57">
              <a:extLst>
                <a:ext uri="{FF2B5EF4-FFF2-40B4-BE49-F238E27FC236}">
                  <a16:creationId xmlns:a16="http://schemas.microsoft.com/office/drawing/2014/main" id="{97474435-3240-4156-A26D-CFE0737B976D}"/>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0" name="Oval 58">
              <a:extLst>
                <a:ext uri="{FF2B5EF4-FFF2-40B4-BE49-F238E27FC236}">
                  <a16:creationId xmlns:a16="http://schemas.microsoft.com/office/drawing/2014/main" id="{568BE0DB-DAD0-4FED-8AB3-BB4701CF2C1B}"/>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1" name="Oval 59">
              <a:extLst>
                <a:ext uri="{FF2B5EF4-FFF2-40B4-BE49-F238E27FC236}">
                  <a16:creationId xmlns:a16="http://schemas.microsoft.com/office/drawing/2014/main" id="{C8B65D42-A297-47B5-8EED-7468897FB6B6}"/>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2" name="Oval 60">
              <a:extLst>
                <a:ext uri="{FF2B5EF4-FFF2-40B4-BE49-F238E27FC236}">
                  <a16:creationId xmlns:a16="http://schemas.microsoft.com/office/drawing/2014/main" id="{826C620B-81A0-4032-9036-14B02915EA28}"/>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3" name="Oval 61">
              <a:extLst>
                <a:ext uri="{FF2B5EF4-FFF2-40B4-BE49-F238E27FC236}">
                  <a16:creationId xmlns:a16="http://schemas.microsoft.com/office/drawing/2014/main" id="{2E0CC6E4-FBF4-4F78-90B7-9194FD88E40F}"/>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4" name="Oval 62">
              <a:extLst>
                <a:ext uri="{FF2B5EF4-FFF2-40B4-BE49-F238E27FC236}">
                  <a16:creationId xmlns:a16="http://schemas.microsoft.com/office/drawing/2014/main" id="{5750A78B-150F-4225-97D6-9734332A6E97}"/>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5" name="Oval 63">
              <a:extLst>
                <a:ext uri="{FF2B5EF4-FFF2-40B4-BE49-F238E27FC236}">
                  <a16:creationId xmlns:a16="http://schemas.microsoft.com/office/drawing/2014/main" id="{3EBACCAC-A933-4298-9EF4-A6DEA11E72DB}"/>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6" name="Oval 64">
              <a:extLst>
                <a:ext uri="{FF2B5EF4-FFF2-40B4-BE49-F238E27FC236}">
                  <a16:creationId xmlns:a16="http://schemas.microsoft.com/office/drawing/2014/main" id="{9F1B40FC-93C0-46DD-B3E6-3452B1931FCE}"/>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7" name="Oval 65">
              <a:extLst>
                <a:ext uri="{FF2B5EF4-FFF2-40B4-BE49-F238E27FC236}">
                  <a16:creationId xmlns:a16="http://schemas.microsoft.com/office/drawing/2014/main" id="{E4E9A9F9-3D16-41D8-B366-41F652829DB4}"/>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8" name="Oval 66">
              <a:extLst>
                <a:ext uri="{FF2B5EF4-FFF2-40B4-BE49-F238E27FC236}">
                  <a16:creationId xmlns:a16="http://schemas.microsoft.com/office/drawing/2014/main" id="{0D2FEA80-76C1-4D72-A796-C1F0EE88C535}"/>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9" name="Oval 67">
              <a:extLst>
                <a:ext uri="{FF2B5EF4-FFF2-40B4-BE49-F238E27FC236}">
                  <a16:creationId xmlns:a16="http://schemas.microsoft.com/office/drawing/2014/main" id="{D0889A10-35C0-41EB-915D-E3EFD511E61E}"/>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0" name="Oval 68">
              <a:extLst>
                <a:ext uri="{FF2B5EF4-FFF2-40B4-BE49-F238E27FC236}">
                  <a16:creationId xmlns:a16="http://schemas.microsoft.com/office/drawing/2014/main" id="{2FF5FE00-1906-49D6-A80B-57EBBAE365CB}"/>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1" name="Oval 69">
              <a:extLst>
                <a:ext uri="{FF2B5EF4-FFF2-40B4-BE49-F238E27FC236}">
                  <a16:creationId xmlns:a16="http://schemas.microsoft.com/office/drawing/2014/main" id="{BEB81A31-4710-4967-A05D-6DEF85D447A5}"/>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2" name="Oval 70">
              <a:extLst>
                <a:ext uri="{FF2B5EF4-FFF2-40B4-BE49-F238E27FC236}">
                  <a16:creationId xmlns:a16="http://schemas.microsoft.com/office/drawing/2014/main" id="{75A59920-6310-483D-9654-6143763B51B4}"/>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3" name="Oval 71">
              <a:extLst>
                <a:ext uri="{FF2B5EF4-FFF2-40B4-BE49-F238E27FC236}">
                  <a16:creationId xmlns:a16="http://schemas.microsoft.com/office/drawing/2014/main" id="{AAD8749E-4228-4EBC-B4A1-C7F63BE6D053}"/>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4" name="Oval 72">
              <a:extLst>
                <a:ext uri="{FF2B5EF4-FFF2-40B4-BE49-F238E27FC236}">
                  <a16:creationId xmlns:a16="http://schemas.microsoft.com/office/drawing/2014/main" id="{F4AE1A52-6359-4BBE-AA4D-8210FFC69F6D}"/>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5" name="Oval 73">
              <a:extLst>
                <a:ext uri="{FF2B5EF4-FFF2-40B4-BE49-F238E27FC236}">
                  <a16:creationId xmlns:a16="http://schemas.microsoft.com/office/drawing/2014/main" id="{AF59C656-8D22-43E9-A257-E565A799CD8F}"/>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6" name="Oval 74">
              <a:extLst>
                <a:ext uri="{FF2B5EF4-FFF2-40B4-BE49-F238E27FC236}">
                  <a16:creationId xmlns:a16="http://schemas.microsoft.com/office/drawing/2014/main" id="{87F5BEB3-6672-4D50-B8D0-D287E67019E8}"/>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7" name="Oval 75">
              <a:extLst>
                <a:ext uri="{FF2B5EF4-FFF2-40B4-BE49-F238E27FC236}">
                  <a16:creationId xmlns:a16="http://schemas.microsoft.com/office/drawing/2014/main" id="{B90215BE-9174-410D-9DA8-C0051B471FFC}"/>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8" name="Oval 76">
              <a:extLst>
                <a:ext uri="{FF2B5EF4-FFF2-40B4-BE49-F238E27FC236}">
                  <a16:creationId xmlns:a16="http://schemas.microsoft.com/office/drawing/2014/main" id="{F86DDF91-A34F-4290-BFF0-605131BE6DDD}"/>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9" name="Oval 77">
              <a:extLst>
                <a:ext uri="{FF2B5EF4-FFF2-40B4-BE49-F238E27FC236}">
                  <a16:creationId xmlns:a16="http://schemas.microsoft.com/office/drawing/2014/main" id="{FDADB547-355C-4D10-BEA8-813AB92EAF40}"/>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0" name="Oval 78">
              <a:extLst>
                <a:ext uri="{FF2B5EF4-FFF2-40B4-BE49-F238E27FC236}">
                  <a16:creationId xmlns:a16="http://schemas.microsoft.com/office/drawing/2014/main" id="{3EE97C33-9367-4633-AF59-DC5F13AC1848}"/>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1" name="Oval 79">
              <a:extLst>
                <a:ext uri="{FF2B5EF4-FFF2-40B4-BE49-F238E27FC236}">
                  <a16:creationId xmlns:a16="http://schemas.microsoft.com/office/drawing/2014/main" id="{9F7CED54-9284-497C-A859-8AB40A8AC6E4}"/>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2" name="Oval 80">
              <a:extLst>
                <a:ext uri="{FF2B5EF4-FFF2-40B4-BE49-F238E27FC236}">
                  <a16:creationId xmlns:a16="http://schemas.microsoft.com/office/drawing/2014/main" id="{BFE03560-4EC3-4840-B34F-E5FA636E808E}"/>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3" name="Oval 81">
              <a:extLst>
                <a:ext uri="{FF2B5EF4-FFF2-40B4-BE49-F238E27FC236}">
                  <a16:creationId xmlns:a16="http://schemas.microsoft.com/office/drawing/2014/main" id="{83D527FD-2003-4518-87B4-1DD7B269868F}"/>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4" name="Oval 82">
              <a:extLst>
                <a:ext uri="{FF2B5EF4-FFF2-40B4-BE49-F238E27FC236}">
                  <a16:creationId xmlns:a16="http://schemas.microsoft.com/office/drawing/2014/main" id="{6FD3DF5B-164C-4AAE-95EA-0E005936B5F8}"/>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5" name="Oval 83">
              <a:extLst>
                <a:ext uri="{FF2B5EF4-FFF2-40B4-BE49-F238E27FC236}">
                  <a16:creationId xmlns:a16="http://schemas.microsoft.com/office/drawing/2014/main" id="{CC8C03DB-96ED-471E-8AB5-F994B261395C}"/>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6" name="Oval 84">
              <a:extLst>
                <a:ext uri="{FF2B5EF4-FFF2-40B4-BE49-F238E27FC236}">
                  <a16:creationId xmlns:a16="http://schemas.microsoft.com/office/drawing/2014/main" id="{06F839C0-274D-42AD-81CB-DF7D8193FCB6}"/>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7" name="Oval 85">
              <a:extLst>
                <a:ext uri="{FF2B5EF4-FFF2-40B4-BE49-F238E27FC236}">
                  <a16:creationId xmlns:a16="http://schemas.microsoft.com/office/drawing/2014/main" id="{82E26043-C96C-487B-B847-3938C02EA233}"/>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8" name="Oval 86">
              <a:extLst>
                <a:ext uri="{FF2B5EF4-FFF2-40B4-BE49-F238E27FC236}">
                  <a16:creationId xmlns:a16="http://schemas.microsoft.com/office/drawing/2014/main" id="{9F50BB25-7314-4C0B-8E13-F10D586D2189}"/>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9" name="Oval 87">
              <a:extLst>
                <a:ext uri="{FF2B5EF4-FFF2-40B4-BE49-F238E27FC236}">
                  <a16:creationId xmlns:a16="http://schemas.microsoft.com/office/drawing/2014/main" id="{4B186AFB-B538-44D2-AB9D-6AAFBF486394}"/>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0" name="Oval 88">
              <a:extLst>
                <a:ext uri="{FF2B5EF4-FFF2-40B4-BE49-F238E27FC236}">
                  <a16:creationId xmlns:a16="http://schemas.microsoft.com/office/drawing/2014/main" id="{557C7F8A-B007-4CBF-B92D-82F17CC15EFD}"/>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1" name="Oval 89">
              <a:extLst>
                <a:ext uri="{FF2B5EF4-FFF2-40B4-BE49-F238E27FC236}">
                  <a16:creationId xmlns:a16="http://schemas.microsoft.com/office/drawing/2014/main" id="{2089CB3C-690B-47B1-899D-F3AB810B35DE}"/>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2" name="Oval 90">
              <a:extLst>
                <a:ext uri="{FF2B5EF4-FFF2-40B4-BE49-F238E27FC236}">
                  <a16:creationId xmlns:a16="http://schemas.microsoft.com/office/drawing/2014/main" id="{DF1EF448-0083-47A5-8D20-7D9B7AA25765}"/>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3" name="Oval 91">
              <a:extLst>
                <a:ext uri="{FF2B5EF4-FFF2-40B4-BE49-F238E27FC236}">
                  <a16:creationId xmlns:a16="http://schemas.microsoft.com/office/drawing/2014/main" id="{21F36568-8D62-40DB-99DC-D00F08426A80}"/>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4" name="Oval 92">
              <a:extLst>
                <a:ext uri="{FF2B5EF4-FFF2-40B4-BE49-F238E27FC236}">
                  <a16:creationId xmlns:a16="http://schemas.microsoft.com/office/drawing/2014/main" id="{DE582347-6130-42A0-AD83-98D7E00F17BC}"/>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5" name="Oval 93">
              <a:extLst>
                <a:ext uri="{FF2B5EF4-FFF2-40B4-BE49-F238E27FC236}">
                  <a16:creationId xmlns:a16="http://schemas.microsoft.com/office/drawing/2014/main" id="{6C4C34BA-F821-41AE-A359-44126ED7C9F4}"/>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6" name="Oval 94">
              <a:extLst>
                <a:ext uri="{FF2B5EF4-FFF2-40B4-BE49-F238E27FC236}">
                  <a16:creationId xmlns:a16="http://schemas.microsoft.com/office/drawing/2014/main" id="{8CE675CC-2417-4368-A0BC-A53D9178A1D5}"/>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7" name="Oval 95">
              <a:extLst>
                <a:ext uri="{FF2B5EF4-FFF2-40B4-BE49-F238E27FC236}">
                  <a16:creationId xmlns:a16="http://schemas.microsoft.com/office/drawing/2014/main" id="{79985F40-FF45-44F1-8D68-D3A7F115C793}"/>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8" name="Oval 96">
              <a:extLst>
                <a:ext uri="{FF2B5EF4-FFF2-40B4-BE49-F238E27FC236}">
                  <a16:creationId xmlns:a16="http://schemas.microsoft.com/office/drawing/2014/main" id="{B64E8CD5-BA35-4289-B044-4E62C35506F6}"/>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9" name="Oval 97">
              <a:extLst>
                <a:ext uri="{FF2B5EF4-FFF2-40B4-BE49-F238E27FC236}">
                  <a16:creationId xmlns:a16="http://schemas.microsoft.com/office/drawing/2014/main" id="{C8D1E7BE-F198-47B8-8B1B-C193F72A274B}"/>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0" name="Oval 98">
              <a:extLst>
                <a:ext uri="{FF2B5EF4-FFF2-40B4-BE49-F238E27FC236}">
                  <a16:creationId xmlns:a16="http://schemas.microsoft.com/office/drawing/2014/main" id="{14FA3D91-0599-4800-A5EA-F9BADB49D381}"/>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1" name="Oval 99">
              <a:extLst>
                <a:ext uri="{FF2B5EF4-FFF2-40B4-BE49-F238E27FC236}">
                  <a16:creationId xmlns:a16="http://schemas.microsoft.com/office/drawing/2014/main" id="{748FFD86-61CA-4839-ADE3-10D7609F86BD}"/>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2" name="Oval 100">
              <a:extLst>
                <a:ext uri="{FF2B5EF4-FFF2-40B4-BE49-F238E27FC236}">
                  <a16:creationId xmlns:a16="http://schemas.microsoft.com/office/drawing/2014/main" id="{69F504EB-8549-490A-93FA-08BE3BC14724}"/>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3" name="Oval 101">
              <a:extLst>
                <a:ext uri="{FF2B5EF4-FFF2-40B4-BE49-F238E27FC236}">
                  <a16:creationId xmlns:a16="http://schemas.microsoft.com/office/drawing/2014/main" id="{827DCF35-70AA-4B92-BC6B-9E0000D7B78B}"/>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4" name="Oval 102">
              <a:extLst>
                <a:ext uri="{FF2B5EF4-FFF2-40B4-BE49-F238E27FC236}">
                  <a16:creationId xmlns:a16="http://schemas.microsoft.com/office/drawing/2014/main" id="{FF66AAF6-9F58-443C-A94E-8B9AA6A8C703}"/>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5" name="Oval 103">
              <a:extLst>
                <a:ext uri="{FF2B5EF4-FFF2-40B4-BE49-F238E27FC236}">
                  <a16:creationId xmlns:a16="http://schemas.microsoft.com/office/drawing/2014/main" id="{5B0C90F2-E7EB-4A36-91D2-7737080D7BA9}"/>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6" name="Oval 104">
              <a:extLst>
                <a:ext uri="{FF2B5EF4-FFF2-40B4-BE49-F238E27FC236}">
                  <a16:creationId xmlns:a16="http://schemas.microsoft.com/office/drawing/2014/main" id="{4E14918D-EAB0-4CCD-A6FC-7A852C603A08}"/>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7" name="Oval 105">
              <a:extLst>
                <a:ext uri="{FF2B5EF4-FFF2-40B4-BE49-F238E27FC236}">
                  <a16:creationId xmlns:a16="http://schemas.microsoft.com/office/drawing/2014/main" id="{A57A073E-1568-4397-A5F8-87F9187B46E3}"/>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8" name="Oval 106">
              <a:extLst>
                <a:ext uri="{FF2B5EF4-FFF2-40B4-BE49-F238E27FC236}">
                  <a16:creationId xmlns:a16="http://schemas.microsoft.com/office/drawing/2014/main" id="{A319EF5B-3F7C-48C4-BB57-F21A68274C3B}"/>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9" name="Oval 107">
              <a:extLst>
                <a:ext uri="{FF2B5EF4-FFF2-40B4-BE49-F238E27FC236}">
                  <a16:creationId xmlns:a16="http://schemas.microsoft.com/office/drawing/2014/main" id="{47C7FD2F-F7CF-4005-B4F9-7BB490E9BDAF}"/>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0" name="Oval 108">
              <a:extLst>
                <a:ext uri="{FF2B5EF4-FFF2-40B4-BE49-F238E27FC236}">
                  <a16:creationId xmlns:a16="http://schemas.microsoft.com/office/drawing/2014/main" id="{A3B700D7-6709-4F12-9809-2D933A856D3F}"/>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1" name="Oval 109">
              <a:extLst>
                <a:ext uri="{FF2B5EF4-FFF2-40B4-BE49-F238E27FC236}">
                  <a16:creationId xmlns:a16="http://schemas.microsoft.com/office/drawing/2014/main" id="{23080651-2114-4B8A-9C50-8A6B64AC961B}"/>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2" name="Oval 110">
              <a:extLst>
                <a:ext uri="{FF2B5EF4-FFF2-40B4-BE49-F238E27FC236}">
                  <a16:creationId xmlns:a16="http://schemas.microsoft.com/office/drawing/2014/main" id="{372B94D5-2C65-4984-B59A-B7BF2EB3652D}"/>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3" name="Oval 111">
              <a:extLst>
                <a:ext uri="{FF2B5EF4-FFF2-40B4-BE49-F238E27FC236}">
                  <a16:creationId xmlns:a16="http://schemas.microsoft.com/office/drawing/2014/main" id="{80E38B70-5B47-4835-B680-EFB8D53C37CC}"/>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4" name="Oval 112">
              <a:extLst>
                <a:ext uri="{FF2B5EF4-FFF2-40B4-BE49-F238E27FC236}">
                  <a16:creationId xmlns:a16="http://schemas.microsoft.com/office/drawing/2014/main" id="{6B55EE8A-97A9-42C2-AFA0-FD87E4B08911}"/>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5" name="Oval 113">
              <a:extLst>
                <a:ext uri="{FF2B5EF4-FFF2-40B4-BE49-F238E27FC236}">
                  <a16:creationId xmlns:a16="http://schemas.microsoft.com/office/drawing/2014/main" id="{0025F0C1-90E1-406A-B1BC-E162C15D718C}"/>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6" name="Oval 114">
              <a:extLst>
                <a:ext uri="{FF2B5EF4-FFF2-40B4-BE49-F238E27FC236}">
                  <a16:creationId xmlns:a16="http://schemas.microsoft.com/office/drawing/2014/main" id="{210E9EDF-2019-4173-9241-25F6206405AA}"/>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7" name="Oval 115">
              <a:extLst>
                <a:ext uri="{FF2B5EF4-FFF2-40B4-BE49-F238E27FC236}">
                  <a16:creationId xmlns:a16="http://schemas.microsoft.com/office/drawing/2014/main" id="{97C11351-86BB-4C94-B743-5B4AEABBFE4E}"/>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8" name="Oval 116">
              <a:extLst>
                <a:ext uri="{FF2B5EF4-FFF2-40B4-BE49-F238E27FC236}">
                  <a16:creationId xmlns:a16="http://schemas.microsoft.com/office/drawing/2014/main" id="{A8578960-4B52-4371-B740-4E56838BF93C}"/>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9" name="Oval 117">
              <a:extLst>
                <a:ext uri="{FF2B5EF4-FFF2-40B4-BE49-F238E27FC236}">
                  <a16:creationId xmlns:a16="http://schemas.microsoft.com/office/drawing/2014/main" id="{D619AB74-7A4E-4692-821A-8517C54C1F35}"/>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0" name="Oval 118">
              <a:extLst>
                <a:ext uri="{FF2B5EF4-FFF2-40B4-BE49-F238E27FC236}">
                  <a16:creationId xmlns:a16="http://schemas.microsoft.com/office/drawing/2014/main" id="{2C4583EA-F93A-4C69-AC8F-D79AE3E06F80}"/>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1" name="Oval 119">
              <a:extLst>
                <a:ext uri="{FF2B5EF4-FFF2-40B4-BE49-F238E27FC236}">
                  <a16:creationId xmlns:a16="http://schemas.microsoft.com/office/drawing/2014/main" id="{B98546A7-84B7-447A-89A2-F8A3697338B7}"/>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2" name="Oval 120">
              <a:extLst>
                <a:ext uri="{FF2B5EF4-FFF2-40B4-BE49-F238E27FC236}">
                  <a16:creationId xmlns:a16="http://schemas.microsoft.com/office/drawing/2014/main" id="{DB1F2C5D-AF82-4D0A-BEBD-08456FBB6C4E}"/>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3" name="Oval 121">
              <a:extLst>
                <a:ext uri="{FF2B5EF4-FFF2-40B4-BE49-F238E27FC236}">
                  <a16:creationId xmlns:a16="http://schemas.microsoft.com/office/drawing/2014/main" id="{30EA8168-CD17-4F68-8A08-ECC6362E6A5C}"/>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4" name="Oval 122">
              <a:extLst>
                <a:ext uri="{FF2B5EF4-FFF2-40B4-BE49-F238E27FC236}">
                  <a16:creationId xmlns:a16="http://schemas.microsoft.com/office/drawing/2014/main" id="{09BB991B-F7E9-4530-99DD-B78969CE977A}"/>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5" name="Oval 123">
              <a:extLst>
                <a:ext uri="{FF2B5EF4-FFF2-40B4-BE49-F238E27FC236}">
                  <a16:creationId xmlns:a16="http://schemas.microsoft.com/office/drawing/2014/main" id="{851B2567-E8B9-4E35-882E-8258D64C30EC}"/>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6" name="Oval 124">
              <a:extLst>
                <a:ext uri="{FF2B5EF4-FFF2-40B4-BE49-F238E27FC236}">
                  <a16:creationId xmlns:a16="http://schemas.microsoft.com/office/drawing/2014/main" id="{98AD9ECE-0D9B-44A1-AAA2-1252017B4BF5}"/>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7" name="Oval 125">
              <a:extLst>
                <a:ext uri="{FF2B5EF4-FFF2-40B4-BE49-F238E27FC236}">
                  <a16:creationId xmlns:a16="http://schemas.microsoft.com/office/drawing/2014/main" id="{8570B85A-BA9C-4A2E-87CB-7F0402F11BC8}"/>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8" name="Oval 126">
              <a:extLst>
                <a:ext uri="{FF2B5EF4-FFF2-40B4-BE49-F238E27FC236}">
                  <a16:creationId xmlns:a16="http://schemas.microsoft.com/office/drawing/2014/main" id="{B604F6D7-15AC-4A9C-BB66-213FE2124E44}"/>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9" name="Oval 127">
              <a:extLst>
                <a:ext uri="{FF2B5EF4-FFF2-40B4-BE49-F238E27FC236}">
                  <a16:creationId xmlns:a16="http://schemas.microsoft.com/office/drawing/2014/main" id="{BD922D35-E19A-485A-B41C-9CDDB3A2CB23}"/>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0" name="Oval 128">
              <a:extLst>
                <a:ext uri="{FF2B5EF4-FFF2-40B4-BE49-F238E27FC236}">
                  <a16:creationId xmlns:a16="http://schemas.microsoft.com/office/drawing/2014/main" id="{3DA529FA-05F7-4F5B-9D34-F0F526535072}"/>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1" name="Oval 129">
              <a:extLst>
                <a:ext uri="{FF2B5EF4-FFF2-40B4-BE49-F238E27FC236}">
                  <a16:creationId xmlns:a16="http://schemas.microsoft.com/office/drawing/2014/main" id="{D62C3044-2FCA-4CAD-B0C1-FD51662A29BA}"/>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2" name="Oval 130">
              <a:extLst>
                <a:ext uri="{FF2B5EF4-FFF2-40B4-BE49-F238E27FC236}">
                  <a16:creationId xmlns:a16="http://schemas.microsoft.com/office/drawing/2014/main" id="{503802C3-EB3B-4E0C-86BE-2EC0A5B22E20}"/>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3" name="Oval 131">
              <a:extLst>
                <a:ext uri="{FF2B5EF4-FFF2-40B4-BE49-F238E27FC236}">
                  <a16:creationId xmlns:a16="http://schemas.microsoft.com/office/drawing/2014/main" id="{EBE0B113-D6A7-4676-A153-1F119931EDCB}"/>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4" name="Oval 132">
              <a:extLst>
                <a:ext uri="{FF2B5EF4-FFF2-40B4-BE49-F238E27FC236}">
                  <a16:creationId xmlns:a16="http://schemas.microsoft.com/office/drawing/2014/main" id="{8869E777-0B16-4CF3-A73C-03C708F49919}"/>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5" name="Oval 133">
              <a:extLst>
                <a:ext uri="{FF2B5EF4-FFF2-40B4-BE49-F238E27FC236}">
                  <a16:creationId xmlns:a16="http://schemas.microsoft.com/office/drawing/2014/main" id="{B2D5F3A4-3DC7-4FF0-A023-983F099FA540}"/>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6" name="Oval 134">
              <a:extLst>
                <a:ext uri="{FF2B5EF4-FFF2-40B4-BE49-F238E27FC236}">
                  <a16:creationId xmlns:a16="http://schemas.microsoft.com/office/drawing/2014/main" id="{25CE437A-DF84-45C5-857C-17021F3B6528}"/>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7" name="Oval 135">
              <a:extLst>
                <a:ext uri="{FF2B5EF4-FFF2-40B4-BE49-F238E27FC236}">
                  <a16:creationId xmlns:a16="http://schemas.microsoft.com/office/drawing/2014/main" id="{535993FB-A8B8-4DF7-83C6-03C8C240A3A5}"/>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8" name="Oval 136">
              <a:extLst>
                <a:ext uri="{FF2B5EF4-FFF2-40B4-BE49-F238E27FC236}">
                  <a16:creationId xmlns:a16="http://schemas.microsoft.com/office/drawing/2014/main" id="{731E3AFF-1263-43F5-B785-367CCFEA865C}"/>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9" name="Oval 137">
              <a:extLst>
                <a:ext uri="{FF2B5EF4-FFF2-40B4-BE49-F238E27FC236}">
                  <a16:creationId xmlns:a16="http://schemas.microsoft.com/office/drawing/2014/main" id="{A00FEA4F-A0A1-4587-8845-B76961F59982}"/>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0" name="Oval 138">
              <a:extLst>
                <a:ext uri="{FF2B5EF4-FFF2-40B4-BE49-F238E27FC236}">
                  <a16:creationId xmlns:a16="http://schemas.microsoft.com/office/drawing/2014/main" id="{86926A21-57F8-4589-A075-373C80A612A5}"/>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1" name="Oval 139">
              <a:extLst>
                <a:ext uri="{FF2B5EF4-FFF2-40B4-BE49-F238E27FC236}">
                  <a16:creationId xmlns:a16="http://schemas.microsoft.com/office/drawing/2014/main" id="{9A3DF634-B171-4A8C-842B-65A93B04F52B}"/>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2" name="Oval 140">
              <a:extLst>
                <a:ext uri="{FF2B5EF4-FFF2-40B4-BE49-F238E27FC236}">
                  <a16:creationId xmlns:a16="http://schemas.microsoft.com/office/drawing/2014/main" id="{42D9A5AB-8C55-4462-A3B5-436D146CF467}"/>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3" name="Oval 141">
              <a:extLst>
                <a:ext uri="{FF2B5EF4-FFF2-40B4-BE49-F238E27FC236}">
                  <a16:creationId xmlns:a16="http://schemas.microsoft.com/office/drawing/2014/main" id="{217A04D1-3849-45AB-BF2B-6445C6B546B9}"/>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4" name="Oval 142">
              <a:extLst>
                <a:ext uri="{FF2B5EF4-FFF2-40B4-BE49-F238E27FC236}">
                  <a16:creationId xmlns:a16="http://schemas.microsoft.com/office/drawing/2014/main" id="{F5F67404-BC67-4798-904B-F68FB122B7F9}"/>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5" name="Oval 143">
              <a:extLst>
                <a:ext uri="{FF2B5EF4-FFF2-40B4-BE49-F238E27FC236}">
                  <a16:creationId xmlns:a16="http://schemas.microsoft.com/office/drawing/2014/main" id="{C0DF8FCE-52EE-4781-8244-1FA20A57DAD6}"/>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6" name="Oval 144">
              <a:extLst>
                <a:ext uri="{FF2B5EF4-FFF2-40B4-BE49-F238E27FC236}">
                  <a16:creationId xmlns:a16="http://schemas.microsoft.com/office/drawing/2014/main" id="{4E1B81D0-E38D-456A-9218-69F836644284}"/>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7" name="Oval 145">
              <a:extLst>
                <a:ext uri="{FF2B5EF4-FFF2-40B4-BE49-F238E27FC236}">
                  <a16:creationId xmlns:a16="http://schemas.microsoft.com/office/drawing/2014/main" id="{29F909EF-557A-4B3C-B722-E64E9020170A}"/>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8" name="Oval 146">
              <a:extLst>
                <a:ext uri="{FF2B5EF4-FFF2-40B4-BE49-F238E27FC236}">
                  <a16:creationId xmlns:a16="http://schemas.microsoft.com/office/drawing/2014/main" id="{20A66577-69CE-4BBF-9CD7-500FD4432689}"/>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9" name="Oval 147">
              <a:extLst>
                <a:ext uri="{FF2B5EF4-FFF2-40B4-BE49-F238E27FC236}">
                  <a16:creationId xmlns:a16="http://schemas.microsoft.com/office/drawing/2014/main" id="{96C23975-DE9B-4B4B-AE53-5E31F4DD2AF9}"/>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0" name="Oval 148">
              <a:extLst>
                <a:ext uri="{FF2B5EF4-FFF2-40B4-BE49-F238E27FC236}">
                  <a16:creationId xmlns:a16="http://schemas.microsoft.com/office/drawing/2014/main" id="{D56F6486-75A8-49B7-92A2-239993F9B4C5}"/>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1" name="Oval 149">
              <a:extLst>
                <a:ext uri="{FF2B5EF4-FFF2-40B4-BE49-F238E27FC236}">
                  <a16:creationId xmlns:a16="http://schemas.microsoft.com/office/drawing/2014/main" id="{A17C8EFE-589D-4420-967A-2D594CBB38EF}"/>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2" name="Oval 150">
              <a:extLst>
                <a:ext uri="{FF2B5EF4-FFF2-40B4-BE49-F238E27FC236}">
                  <a16:creationId xmlns:a16="http://schemas.microsoft.com/office/drawing/2014/main" id="{D798CAB2-DAD1-4B18-8786-F26DA79C2D65}"/>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3" name="Oval 151">
              <a:extLst>
                <a:ext uri="{FF2B5EF4-FFF2-40B4-BE49-F238E27FC236}">
                  <a16:creationId xmlns:a16="http://schemas.microsoft.com/office/drawing/2014/main" id="{E019D337-DAC6-47D8-9B2A-2CBBA0CB4D84}"/>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4" name="Oval 152">
              <a:extLst>
                <a:ext uri="{FF2B5EF4-FFF2-40B4-BE49-F238E27FC236}">
                  <a16:creationId xmlns:a16="http://schemas.microsoft.com/office/drawing/2014/main" id="{6DDE24E2-76D7-4715-B5BC-BF9638E5D7F4}"/>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5" name="Oval 153">
              <a:extLst>
                <a:ext uri="{FF2B5EF4-FFF2-40B4-BE49-F238E27FC236}">
                  <a16:creationId xmlns:a16="http://schemas.microsoft.com/office/drawing/2014/main" id="{F5B363A0-8E6A-4675-8BE6-59DD62E20A01}"/>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6" name="Oval 154">
              <a:extLst>
                <a:ext uri="{FF2B5EF4-FFF2-40B4-BE49-F238E27FC236}">
                  <a16:creationId xmlns:a16="http://schemas.microsoft.com/office/drawing/2014/main" id="{B07E63DD-F91B-47FE-884B-A8BFB0C61B9B}"/>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7" name="Oval 155">
              <a:extLst>
                <a:ext uri="{FF2B5EF4-FFF2-40B4-BE49-F238E27FC236}">
                  <a16:creationId xmlns:a16="http://schemas.microsoft.com/office/drawing/2014/main" id="{6CCD0B35-658D-45F8-B837-A214CCB1D793}"/>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8" name="Oval 156">
              <a:extLst>
                <a:ext uri="{FF2B5EF4-FFF2-40B4-BE49-F238E27FC236}">
                  <a16:creationId xmlns:a16="http://schemas.microsoft.com/office/drawing/2014/main" id="{3B37D745-D1B5-44BF-9788-0695D4045D80}"/>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9" name="Oval 157">
              <a:extLst>
                <a:ext uri="{FF2B5EF4-FFF2-40B4-BE49-F238E27FC236}">
                  <a16:creationId xmlns:a16="http://schemas.microsoft.com/office/drawing/2014/main" id="{6C572D84-C042-460F-B705-DA5BA89FC686}"/>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0" name="Oval 158">
              <a:extLst>
                <a:ext uri="{FF2B5EF4-FFF2-40B4-BE49-F238E27FC236}">
                  <a16:creationId xmlns:a16="http://schemas.microsoft.com/office/drawing/2014/main" id="{15547006-19FF-4234-A70E-442D50673725}"/>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1" name="Oval 159">
              <a:extLst>
                <a:ext uri="{FF2B5EF4-FFF2-40B4-BE49-F238E27FC236}">
                  <a16:creationId xmlns:a16="http://schemas.microsoft.com/office/drawing/2014/main" id="{C99DD30A-FB9E-44A7-9565-890A90B4F264}"/>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2" name="Oval 160">
              <a:extLst>
                <a:ext uri="{FF2B5EF4-FFF2-40B4-BE49-F238E27FC236}">
                  <a16:creationId xmlns:a16="http://schemas.microsoft.com/office/drawing/2014/main" id="{79079E39-BB05-467A-AF44-EE2F688FD167}"/>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3" name="Oval 161">
              <a:extLst>
                <a:ext uri="{FF2B5EF4-FFF2-40B4-BE49-F238E27FC236}">
                  <a16:creationId xmlns:a16="http://schemas.microsoft.com/office/drawing/2014/main" id="{980EC1CC-2715-4B0B-901C-B60076518966}"/>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4" name="Oval 162">
              <a:extLst>
                <a:ext uri="{FF2B5EF4-FFF2-40B4-BE49-F238E27FC236}">
                  <a16:creationId xmlns:a16="http://schemas.microsoft.com/office/drawing/2014/main" id="{7D453EBF-6392-484D-8710-45499899E5C5}"/>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5" name="Oval 163">
              <a:extLst>
                <a:ext uri="{FF2B5EF4-FFF2-40B4-BE49-F238E27FC236}">
                  <a16:creationId xmlns:a16="http://schemas.microsoft.com/office/drawing/2014/main" id="{F1227A38-775D-4742-9080-399876343DDE}"/>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6" name="Oval 164">
              <a:extLst>
                <a:ext uri="{FF2B5EF4-FFF2-40B4-BE49-F238E27FC236}">
                  <a16:creationId xmlns:a16="http://schemas.microsoft.com/office/drawing/2014/main" id="{980B8B84-1F1B-4027-85FB-30716B15F202}"/>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7" name="Oval 165">
              <a:extLst>
                <a:ext uri="{FF2B5EF4-FFF2-40B4-BE49-F238E27FC236}">
                  <a16:creationId xmlns:a16="http://schemas.microsoft.com/office/drawing/2014/main" id="{12672E85-328B-4A79-91F7-CEA39B36867A}"/>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8" name="Oval 166">
              <a:extLst>
                <a:ext uri="{FF2B5EF4-FFF2-40B4-BE49-F238E27FC236}">
                  <a16:creationId xmlns:a16="http://schemas.microsoft.com/office/drawing/2014/main" id="{30369613-9E97-42A1-B629-907FA1AA2C99}"/>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9" name="Oval 167">
              <a:extLst>
                <a:ext uri="{FF2B5EF4-FFF2-40B4-BE49-F238E27FC236}">
                  <a16:creationId xmlns:a16="http://schemas.microsoft.com/office/drawing/2014/main" id="{21B4ED1A-0E28-40C6-B014-E2B8D566CEFD}"/>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0" name="Oval 168">
              <a:extLst>
                <a:ext uri="{FF2B5EF4-FFF2-40B4-BE49-F238E27FC236}">
                  <a16:creationId xmlns:a16="http://schemas.microsoft.com/office/drawing/2014/main" id="{D1EC0C39-2B45-495B-ADC5-797CC438274A}"/>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1" name="Oval 169">
              <a:extLst>
                <a:ext uri="{FF2B5EF4-FFF2-40B4-BE49-F238E27FC236}">
                  <a16:creationId xmlns:a16="http://schemas.microsoft.com/office/drawing/2014/main" id="{31920B4C-0A66-43A5-9214-196053A3955D}"/>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2" name="Oval 170">
              <a:extLst>
                <a:ext uri="{FF2B5EF4-FFF2-40B4-BE49-F238E27FC236}">
                  <a16:creationId xmlns:a16="http://schemas.microsoft.com/office/drawing/2014/main" id="{5CC75570-F480-4960-B4D0-3AE90D91446D}"/>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3" name="Oval 171">
              <a:extLst>
                <a:ext uri="{FF2B5EF4-FFF2-40B4-BE49-F238E27FC236}">
                  <a16:creationId xmlns:a16="http://schemas.microsoft.com/office/drawing/2014/main" id="{5D78A4A3-2F43-4C7F-8D1C-0FF48E8FB224}"/>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4" name="Oval 172">
              <a:extLst>
                <a:ext uri="{FF2B5EF4-FFF2-40B4-BE49-F238E27FC236}">
                  <a16:creationId xmlns:a16="http://schemas.microsoft.com/office/drawing/2014/main" id="{A693BE85-51D3-4639-AD5B-F77E917BA602}"/>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5" name="Oval 173">
              <a:extLst>
                <a:ext uri="{FF2B5EF4-FFF2-40B4-BE49-F238E27FC236}">
                  <a16:creationId xmlns:a16="http://schemas.microsoft.com/office/drawing/2014/main" id="{3D381711-B813-4D0C-B36E-D7623624CD3B}"/>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6" name="Oval 174">
              <a:extLst>
                <a:ext uri="{FF2B5EF4-FFF2-40B4-BE49-F238E27FC236}">
                  <a16:creationId xmlns:a16="http://schemas.microsoft.com/office/drawing/2014/main" id="{7C2C9D80-E326-46BC-AD98-C382399EC488}"/>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7" name="Oval 175">
              <a:extLst>
                <a:ext uri="{FF2B5EF4-FFF2-40B4-BE49-F238E27FC236}">
                  <a16:creationId xmlns:a16="http://schemas.microsoft.com/office/drawing/2014/main" id="{8AF7C21D-11B5-4145-895D-83D99CD1C94E}"/>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8" name="Oval 176">
              <a:extLst>
                <a:ext uri="{FF2B5EF4-FFF2-40B4-BE49-F238E27FC236}">
                  <a16:creationId xmlns:a16="http://schemas.microsoft.com/office/drawing/2014/main" id="{675BC943-92FC-40AB-8F8F-D8301273E3CC}"/>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9" name="Oval 177">
              <a:extLst>
                <a:ext uri="{FF2B5EF4-FFF2-40B4-BE49-F238E27FC236}">
                  <a16:creationId xmlns:a16="http://schemas.microsoft.com/office/drawing/2014/main" id="{7E6402CA-3DCB-445A-97D3-2275F6BCE084}"/>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0" name="Oval 178">
              <a:extLst>
                <a:ext uri="{FF2B5EF4-FFF2-40B4-BE49-F238E27FC236}">
                  <a16:creationId xmlns:a16="http://schemas.microsoft.com/office/drawing/2014/main" id="{1B1B800F-3ED0-472D-8FFF-8ACDBD1BEE5D}"/>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1" name="Oval 179">
              <a:extLst>
                <a:ext uri="{FF2B5EF4-FFF2-40B4-BE49-F238E27FC236}">
                  <a16:creationId xmlns:a16="http://schemas.microsoft.com/office/drawing/2014/main" id="{C5CE3202-CF86-43C3-8B44-73D1AD240ADC}"/>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2" name="Oval 180">
              <a:extLst>
                <a:ext uri="{FF2B5EF4-FFF2-40B4-BE49-F238E27FC236}">
                  <a16:creationId xmlns:a16="http://schemas.microsoft.com/office/drawing/2014/main" id="{01A217F3-19E6-4FD2-820B-BE092368FA9D}"/>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3" name="Oval 181">
              <a:extLst>
                <a:ext uri="{FF2B5EF4-FFF2-40B4-BE49-F238E27FC236}">
                  <a16:creationId xmlns:a16="http://schemas.microsoft.com/office/drawing/2014/main" id="{C2E57D06-E7BC-445C-BC28-3E96E1FD2083}"/>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4" name="Oval 182">
              <a:extLst>
                <a:ext uri="{FF2B5EF4-FFF2-40B4-BE49-F238E27FC236}">
                  <a16:creationId xmlns:a16="http://schemas.microsoft.com/office/drawing/2014/main" id="{1583FADC-ECBE-4C34-A249-694C0E5BB662}"/>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5" name="Oval 183">
              <a:extLst>
                <a:ext uri="{FF2B5EF4-FFF2-40B4-BE49-F238E27FC236}">
                  <a16:creationId xmlns:a16="http://schemas.microsoft.com/office/drawing/2014/main" id="{597AA482-9AAB-4A2E-A8C5-12EEE5D855C2}"/>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6" name="Oval 184">
              <a:extLst>
                <a:ext uri="{FF2B5EF4-FFF2-40B4-BE49-F238E27FC236}">
                  <a16:creationId xmlns:a16="http://schemas.microsoft.com/office/drawing/2014/main" id="{7DE8EACA-F117-445D-AC9E-7EA067746D33}"/>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7" name="Oval 185">
              <a:extLst>
                <a:ext uri="{FF2B5EF4-FFF2-40B4-BE49-F238E27FC236}">
                  <a16:creationId xmlns:a16="http://schemas.microsoft.com/office/drawing/2014/main" id="{E81D2199-7B83-4C2E-ADFE-40DEB9DB05A9}"/>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8" name="Oval 186">
              <a:extLst>
                <a:ext uri="{FF2B5EF4-FFF2-40B4-BE49-F238E27FC236}">
                  <a16:creationId xmlns:a16="http://schemas.microsoft.com/office/drawing/2014/main" id="{E9591B70-5D4A-46BA-BF73-F8FB1CED17E2}"/>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9" name="Oval 187">
              <a:extLst>
                <a:ext uri="{FF2B5EF4-FFF2-40B4-BE49-F238E27FC236}">
                  <a16:creationId xmlns:a16="http://schemas.microsoft.com/office/drawing/2014/main" id="{B4A91C3F-C9BA-4247-8EFF-064D88A1333F}"/>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0" name="Oval 188">
              <a:extLst>
                <a:ext uri="{FF2B5EF4-FFF2-40B4-BE49-F238E27FC236}">
                  <a16:creationId xmlns:a16="http://schemas.microsoft.com/office/drawing/2014/main" id="{C87586FC-3D6B-46DD-857C-799F32D75534}"/>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1" name="Oval 189">
              <a:extLst>
                <a:ext uri="{FF2B5EF4-FFF2-40B4-BE49-F238E27FC236}">
                  <a16:creationId xmlns:a16="http://schemas.microsoft.com/office/drawing/2014/main" id="{0C443A41-8F33-4960-B79C-834889EADD56}"/>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2" name="Oval 190">
              <a:extLst>
                <a:ext uri="{FF2B5EF4-FFF2-40B4-BE49-F238E27FC236}">
                  <a16:creationId xmlns:a16="http://schemas.microsoft.com/office/drawing/2014/main" id="{9C9140C3-D447-4497-8DAF-163708065CE8}"/>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3" name="Oval 191">
              <a:extLst>
                <a:ext uri="{FF2B5EF4-FFF2-40B4-BE49-F238E27FC236}">
                  <a16:creationId xmlns:a16="http://schemas.microsoft.com/office/drawing/2014/main" id="{12942571-EC78-434D-852D-A4C1D804A4E3}"/>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4" name="Oval 192">
              <a:extLst>
                <a:ext uri="{FF2B5EF4-FFF2-40B4-BE49-F238E27FC236}">
                  <a16:creationId xmlns:a16="http://schemas.microsoft.com/office/drawing/2014/main" id="{5C8A8CFC-CAC3-4E2D-91CC-FE288635C7CA}"/>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5" name="Oval 193">
              <a:extLst>
                <a:ext uri="{FF2B5EF4-FFF2-40B4-BE49-F238E27FC236}">
                  <a16:creationId xmlns:a16="http://schemas.microsoft.com/office/drawing/2014/main" id="{5FCAE203-C7AF-4270-97D4-FB5D203BBCA8}"/>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6" name="Oval 194">
              <a:extLst>
                <a:ext uri="{FF2B5EF4-FFF2-40B4-BE49-F238E27FC236}">
                  <a16:creationId xmlns:a16="http://schemas.microsoft.com/office/drawing/2014/main" id="{FA03C578-3536-47C2-92FD-86FB7100DEA5}"/>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7" name="Oval 195">
              <a:extLst>
                <a:ext uri="{FF2B5EF4-FFF2-40B4-BE49-F238E27FC236}">
                  <a16:creationId xmlns:a16="http://schemas.microsoft.com/office/drawing/2014/main" id="{921D3C8C-EBA1-41BA-9995-E4C958CA25A4}"/>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8" name="Oval 196">
              <a:extLst>
                <a:ext uri="{FF2B5EF4-FFF2-40B4-BE49-F238E27FC236}">
                  <a16:creationId xmlns:a16="http://schemas.microsoft.com/office/drawing/2014/main" id="{4BB28D0E-FD74-41EE-A31B-EAA4C04FCD53}"/>
                </a:ext>
              </a:extLst>
            </p:cNvPr>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 name="Oval 197">
              <a:extLst>
                <a:ext uri="{FF2B5EF4-FFF2-40B4-BE49-F238E27FC236}">
                  <a16:creationId xmlns:a16="http://schemas.microsoft.com/office/drawing/2014/main" id="{CFFC5DF4-9B93-4F93-86C6-C7020C1288A2}"/>
                </a:ext>
              </a:extLst>
            </p:cNvPr>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0" name="Oval 198">
              <a:extLst>
                <a:ext uri="{FF2B5EF4-FFF2-40B4-BE49-F238E27FC236}">
                  <a16:creationId xmlns:a16="http://schemas.microsoft.com/office/drawing/2014/main" id="{723F060A-DFA5-49A9-BEE8-F3B23F7DBE48}"/>
                </a:ext>
              </a:extLst>
            </p:cNvPr>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1" name="Oval 199">
              <a:extLst>
                <a:ext uri="{FF2B5EF4-FFF2-40B4-BE49-F238E27FC236}">
                  <a16:creationId xmlns:a16="http://schemas.microsoft.com/office/drawing/2014/main" id="{7DB982B7-5C80-4965-8E4F-FC3AFF46FB8B}"/>
                </a:ext>
              </a:extLst>
            </p:cNvPr>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2" name="Oval 200">
              <a:extLst>
                <a:ext uri="{FF2B5EF4-FFF2-40B4-BE49-F238E27FC236}">
                  <a16:creationId xmlns:a16="http://schemas.microsoft.com/office/drawing/2014/main" id="{5DC30EEF-7C39-46FC-A51E-A94FA6C02447}"/>
                </a:ext>
              </a:extLst>
            </p:cNvPr>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3" name="Oval 201">
              <a:extLst>
                <a:ext uri="{FF2B5EF4-FFF2-40B4-BE49-F238E27FC236}">
                  <a16:creationId xmlns:a16="http://schemas.microsoft.com/office/drawing/2014/main" id="{FF9CAE37-45C0-4E07-B7A3-221B7B6BD292}"/>
                </a:ext>
              </a:extLst>
            </p:cNvPr>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4" name="Oval 202">
              <a:extLst>
                <a:ext uri="{FF2B5EF4-FFF2-40B4-BE49-F238E27FC236}">
                  <a16:creationId xmlns:a16="http://schemas.microsoft.com/office/drawing/2014/main" id="{4413F32E-A5E8-4FE2-A900-5135E797358D}"/>
                </a:ext>
              </a:extLst>
            </p:cNvPr>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5" name="Oval 203">
              <a:extLst>
                <a:ext uri="{FF2B5EF4-FFF2-40B4-BE49-F238E27FC236}">
                  <a16:creationId xmlns:a16="http://schemas.microsoft.com/office/drawing/2014/main" id="{6A726793-06D6-491C-B408-B9598E3FA000}"/>
                </a:ext>
              </a:extLst>
            </p:cNvPr>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6" name="Oval 204">
              <a:extLst>
                <a:ext uri="{FF2B5EF4-FFF2-40B4-BE49-F238E27FC236}">
                  <a16:creationId xmlns:a16="http://schemas.microsoft.com/office/drawing/2014/main" id="{A7B41595-10A0-47B5-9709-C21F86D2E6D5}"/>
                </a:ext>
              </a:extLst>
            </p:cNvPr>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7" name="Oval 205">
              <a:extLst>
                <a:ext uri="{FF2B5EF4-FFF2-40B4-BE49-F238E27FC236}">
                  <a16:creationId xmlns:a16="http://schemas.microsoft.com/office/drawing/2014/main" id="{1B0D9B24-B973-4EB1-8E2F-7C175A3CA86A}"/>
                </a:ext>
              </a:extLst>
            </p:cNvPr>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8" name="Oval 206">
              <a:extLst>
                <a:ext uri="{FF2B5EF4-FFF2-40B4-BE49-F238E27FC236}">
                  <a16:creationId xmlns:a16="http://schemas.microsoft.com/office/drawing/2014/main" id="{D71C77C9-C1EF-4115-8497-19A1A0CA6DE0}"/>
                </a:ext>
              </a:extLst>
            </p:cNvPr>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9" name="Oval 207">
              <a:extLst>
                <a:ext uri="{FF2B5EF4-FFF2-40B4-BE49-F238E27FC236}">
                  <a16:creationId xmlns:a16="http://schemas.microsoft.com/office/drawing/2014/main" id="{13A883DA-576A-4D9C-A346-5ECB79BB741D}"/>
                </a:ext>
              </a:extLst>
            </p:cNvPr>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0" name="Oval 208">
              <a:extLst>
                <a:ext uri="{FF2B5EF4-FFF2-40B4-BE49-F238E27FC236}">
                  <a16:creationId xmlns:a16="http://schemas.microsoft.com/office/drawing/2014/main" id="{89D8735F-9C3E-4CB0-B8AC-AABBA99DE70D}"/>
                </a:ext>
              </a:extLst>
            </p:cNvPr>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1" name="Oval 209">
              <a:extLst>
                <a:ext uri="{FF2B5EF4-FFF2-40B4-BE49-F238E27FC236}">
                  <a16:creationId xmlns:a16="http://schemas.microsoft.com/office/drawing/2014/main" id="{A34BC5F5-804E-46CC-857F-6BE18CFC125D}"/>
                </a:ext>
              </a:extLst>
            </p:cNvPr>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2" name="Oval 210">
              <a:extLst>
                <a:ext uri="{FF2B5EF4-FFF2-40B4-BE49-F238E27FC236}">
                  <a16:creationId xmlns:a16="http://schemas.microsoft.com/office/drawing/2014/main" id="{6E57EE32-B2DC-46FF-9052-22F50248C382}"/>
                </a:ext>
              </a:extLst>
            </p:cNvPr>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3" name="Oval 211">
              <a:extLst>
                <a:ext uri="{FF2B5EF4-FFF2-40B4-BE49-F238E27FC236}">
                  <a16:creationId xmlns:a16="http://schemas.microsoft.com/office/drawing/2014/main" id="{4C97F177-C68A-468E-BED5-2F7DF01A89E3}"/>
                </a:ext>
              </a:extLst>
            </p:cNvPr>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4" name="Oval 212">
              <a:extLst>
                <a:ext uri="{FF2B5EF4-FFF2-40B4-BE49-F238E27FC236}">
                  <a16:creationId xmlns:a16="http://schemas.microsoft.com/office/drawing/2014/main" id="{5E7FD320-6CA5-4B8D-A923-781C4247ADC4}"/>
                </a:ext>
              </a:extLst>
            </p:cNvPr>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5" name="Oval 213">
              <a:extLst>
                <a:ext uri="{FF2B5EF4-FFF2-40B4-BE49-F238E27FC236}">
                  <a16:creationId xmlns:a16="http://schemas.microsoft.com/office/drawing/2014/main" id="{7FB5102F-2E6A-490B-8E18-1BDA8A4F9B25}"/>
                </a:ext>
              </a:extLst>
            </p:cNvPr>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6" name="Oval 214">
              <a:extLst>
                <a:ext uri="{FF2B5EF4-FFF2-40B4-BE49-F238E27FC236}">
                  <a16:creationId xmlns:a16="http://schemas.microsoft.com/office/drawing/2014/main" id="{CB47AE4B-637B-4FE0-A349-D157CDFBBCC5}"/>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7" name="Oval 215">
              <a:extLst>
                <a:ext uri="{FF2B5EF4-FFF2-40B4-BE49-F238E27FC236}">
                  <a16:creationId xmlns:a16="http://schemas.microsoft.com/office/drawing/2014/main" id="{200EFC74-4F6D-42F6-B4EF-6087B80A6A41}"/>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8" name="Oval 216">
              <a:extLst>
                <a:ext uri="{FF2B5EF4-FFF2-40B4-BE49-F238E27FC236}">
                  <a16:creationId xmlns:a16="http://schemas.microsoft.com/office/drawing/2014/main" id="{F873B903-D6CB-4069-861A-93E9F44D46D9}"/>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9" name="Oval 217">
              <a:extLst>
                <a:ext uri="{FF2B5EF4-FFF2-40B4-BE49-F238E27FC236}">
                  <a16:creationId xmlns:a16="http://schemas.microsoft.com/office/drawing/2014/main" id="{60C38D6F-D910-4A7F-9B0E-3284192BFDD4}"/>
                </a:ext>
              </a:extLst>
            </p:cNvPr>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grpSp>
      <p:sp>
        <p:nvSpPr>
          <p:cNvPr id="20092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20092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a:extLst>
              <a:ext uri="{FF2B5EF4-FFF2-40B4-BE49-F238E27FC236}">
                <a16:creationId xmlns:a16="http://schemas.microsoft.com/office/drawing/2014/main" id="{E1164F76-3AA2-4FEA-8E16-6680094500CF}"/>
              </a:ext>
            </a:extLst>
          </p:cNvPr>
          <p:cNvSpPr>
            <a:spLocks noGrp="1" noChangeArrowheads="1"/>
          </p:cNvSpPr>
          <p:nvPr>
            <p:ph type="dt" sz="quarter" idx="10"/>
          </p:nvPr>
        </p:nvSpPr>
        <p:spPr/>
        <p:txBody>
          <a:bodyPr/>
          <a:lstStyle>
            <a:lvl1pPr>
              <a:defRPr/>
            </a:lvl1pPr>
          </a:lstStyle>
          <a:p>
            <a:pPr>
              <a:defRPr/>
            </a:pPr>
            <a:endParaRPr lang="en-US"/>
          </a:p>
        </p:txBody>
      </p:sp>
      <p:sp>
        <p:nvSpPr>
          <p:cNvPr id="221" name="Rectangle 221">
            <a:extLst>
              <a:ext uri="{FF2B5EF4-FFF2-40B4-BE49-F238E27FC236}">
                <a16:creationId xmlns:a16="http://schemas.microsoft.com/office/drawing/2014/main" id="{5B64214D-0C2E-4D1E-8D99-A93AB9FF6CC0}"/>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a:extLst>
              <a:ext uri="{FF2B5EF4-FFF2-40B4-BE49-F238E27FC236}">
                <a16:creationId xmlns:a16="http://schemas.microsoft.com/office/drawing/2014/main" id="{A6F1DC80-64A6-4E14-A4D7-8081F4FDAE8C}"/>
              </a:ext>
            </a:extLst>
          </p:cNvPr>
          <p:cNvSpPr>
            <a:spLocks noGrp="1" noChangeArrowheads="1"/>
          </p:cNvSpPr>
          <p:nvPr>
            <p:ph type="sldNum" sz="quarter" idx="12"/>
          </p:nvPr>
        </p:nvSpPr>
        <p:spPr/>
        <p:txBody>
          <a:bodyPr/>
          <a:lstStyle>
            <a:lvl1pPr>
              <a:defRPr smtClean="0"/>
            </a:lvl1pPr>
          </a:lstStyle>
          <a:p>
            <a:pPr>
              <a:defRPr/>
            </a:pPr>
            <a:fld id="{E2A9FD94-BB69-49A5-A47D-D674ECA03F68}" type="slidenum">
              <a:rPr lang="en-US" altLang="en-US"/>
              <a:pPr>
                <a:defRPr/>
              </a:pPr>
              <a:t>‹#›</a:t>
            </a:fld>
            <a:endParaRPr lang="en-US" altLang="en-US"/>
          </a:p>
        </p:txBody>
      </p:sp>
    </p:spTree>
    <p:extLst>
      <p:ext uri="{BB962C8B-B14F-4D97-AF65-F5344CB8AC3E}">
        <p14:creationId xmlns:p14="http://schemas.microsoft.com/office/powerpoint/2010/main" val="4218807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2FE94D7D-5332-4AB5-AB43-7004C1DB5FC6}"/>
              </a:ext>
            </a:extLst>
          </p:cNvPr>
          <p:cNvSpPr>
            <a:spLocks noGrp="1" noChangeArrowheads="1"/>
          </p:cNvSpPr>
          <p:nvPr>
            <p:ph type="sldNum" sz="quarter" idx="10"/>
          </p:nvPr>
        </p:nvSpPr>
        <p:spPr>
          <a:ln/>
        </p:spPr>
        <p:txBody>
          <a:bodyPr/>
          <a:lstStyle>
            <a:lvl1pPr>
              <a:defRPr/>
            </a:lvl1pPr>
          </a:lstStyle>
          <a:p>
            <a:pPr>
              <a:defRPr/>
            </a:pPr>
            <a:fld id="{EB89CA37-CA88-4DBE-B753-19C1657DEC8F}" type="slidenum">
              <a:rPr lang="en-US" altLang="en-US"/>
              <a:pPr>
                <a:defRPr/>
              </a:pPr>
              <a:t>‹#›</a:t>
            </a:fld>
            <a:endParaRPr lang="en-US" altLang="en-US"/>
          </a:p>
        </p:txBody>
      </p:sp>
      <p:sp>
        <p:nvSpPr>
          <p:cNvPr id="5" name="Rectangle 219">
            <a:extLst>
              <a:ext uri="{FF2B5EF4-FFF2-40B4-BE49-F238E27FC236}">
                <a16:creationId xmlns:a16="http://schemas.microsoft.com/office/drawing/2014/main" id="{5EC65D8A-952F-464E-B9C4-71340451893C}"/>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944CF50B-1E86-42AB-8FBD-573F38BDD6D4}"/>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259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8">
            <a:extLst>
              <a:ext uri="{FF2B5EF4-FFF2-40B4-BE49-F238E27FC236}">
                <a16:creationId xmlns:a16="http://schemas.microsoft.com/office/drawing/2014/main" id="{D533AD57-4D13-426C-82BD-297EEE6581A2}"/>
              </a:ext>
            </a:extLst>
          </p:cNvPr>
          <p:cNvSpPr>
            <a:spLocks noGrp="1" noChangeArrowheads="1"/>
          </p:cNvSpPr>
          <p:nvPr>
            <p:ph type="sldNum" sz="quarter" idx="10"/>
          </p:nvPr>
        </p:nvSpPr>
        <p:spPr>
          <a:ln/>
        </p:spPr>
        <p:txBody>
          <a:bodyPr/>
          <a:lstStyle>
            <a:lvl1pPr>
              <a:defRPr/>
            </a:lvl1pPr>
          </a:lstStyle>
          <a:p>
            <a:pPr>
              <a:defRPr/>
            </a:pPr>
            <a:fld id="{D840D333-7730-48AE-BD44-8886B0CABAD7}" type="slidenum">
              <a:rPr lang="en-US" altLang="en-US"/>
              <a:pPr>
                <a:defRPr/>
              </a:pPr>
              <a:t>‹#›</a:t>
            </a:fld>
            <a:endParaRPr lang="en-US" altLang="en-US"/>
          </a:p>
        </p:txBody>
      </p:sp>
      <p:sp>
        <p:nvSpPr>
          <p:cNvPr id="5" name="Rectangle 219">
            <a:extLst>
              <a:ext uri="{FF2B5EF4-FFF2-40B4-BE49-F238E27FC236}">
                <a16:creationId xmlns:a16="http://schemas.microsoft.com/office/drawing/2014/main" id="{FF7B68C1-CFB3-47C8-8B39-D96835F20D69}"/>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12C6DADC-F8B2-4980-8816-C9B9DC863659}"/>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50781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8">
            <a:extLst>
              <a:ext uri="{FF2B5EF4-FFF2-40B4-BE49-F238E27FC236}">
                <a16:creationId xmlns:a16="http://schemas.microsoft.com/office/drawing/2014/main" id="{976E2376-8BEF-4DBD-A586-FF8D36A742A7}"/>
              </a:ext>
            </a:extLst>
          </p:cNvPr>
          <p:cNvSpPr>
            <a:spLocks noGrp="1" noChangeArrowheads="1"/>
          </p:cNvSpPr>
          <p:nvPr>
            <p:ph type="sldNum" sz="quarter" idx="10"/>
          </p:nvPr>
        </p:nvSpPr>
        <p:spPr>
          <a:ln/>
        </p:spPr>
        <p:txBody>
          <a:bodyPr/>
          <a:lstStyle>
            <a:lvl1pPr>
              <a:defRPr/>
            </a:lvl1pPr>
          </a:lstStyle>
          <a:p>
            <a:pPr>
              <a:defRPr/>
            </a:pPr>
            <a:fld id="{97178B5D-A50F-40B9-A892-3377142B383D}" type="slidenum">
              <a:rPr lang="en-US" altLang="en-US"/>
              <a:pPr>
                <a:defRPr/>
              </a:pPr>
              <a:t>‹#›</a:t>
            </a:fld>
            <a:endParaRPr lang="en-US" altLang="en-US"/>
          </a:p>
        </p:txBody>
      </p:sp>
      <p:sp>
        <p:nvSpPr>
          <p:cNvPr id="6" name="Rectangle 219">
            <a:extLst>
              <a:ext uri="{FF2B5EF4-FFF2-40B4-BE49-F238E27FC236}">
                <a16:creationId xmlns:a16="http://schemas.microsoft.com/office/drawing/2014/main" id="{2F279DCD-33A6-4430-BE2D-F0A7A7D7AEF7}"/>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F07ABCAC-4C27-4148-981E-8D32D6B430A9}"/>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283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18">
            <a:extLst>
              <a:ext uri="{FF2B5EF4-FFF2-40B4-BE49-F238E27FC236}">
                <a16:creationId xmlns:a16="http://schemas.microsoft.com/office/drawing/2014/main" id="{0E49161E-1A4D-47B3-BFF3-6275AEE18595}"/>
              </a:ext>
            </a:extLst>
          </p:cNvPr>
          <p:cNvSpPr>
            <a:spLocks noGrp="1" noChangeArrowheads="1"/>
          </p:cNvSpPr>
          <p:nvPr>
            <p:ph type="sldNum" sz="quarter" idx="10"/>
          </p:nvPr>
        </p:nvSpPr>
        <p:spPr>
          <a:ln/>
        </p:spPr>
        <p:txBody>
          <a:bodyPr/>
          <a:lstStyle>
            <a:lvl1pPr>
              <a:defRPr/>
            </a:lvl1pPr>
          </a:lstStyle>
          <a:p>
            <a:pPr>
              <a:defRPr/>
            </a:pPr>
            <a:fld id="{0304B5B6-8538-4811-9982-C05C3E4645D6}" type="slidenum">
              <a:rPr lang="en-US" altLang="en-US"/>
              <a:pPr>
                <a:defRPr/>
              </a:pPr>
              <a:t>‹#›</a:t>
            </a:fld>
            <a:endParaRPr lang="en-US" altLang="en-US"/>
          </a:p>
        </p:txBody>
      </p:sp>
      <p:sp>
        <p:nvSpPr>
          <p:cNvPr id="8" name="Rectangle 219">
            <a:extLst>
              <a:ext uri="{FF2B5EF4-FFF2-40B4-BE49-F238E27FC236}">
                <a16:creationId xmlns:a16="http://schemas.microsoft.com/office/drawing/2014/main" id="{41BA3403-06A6-440F-8B71-B443DE1031EC}"/>
              </a:ext>
            </a:extLst>
          </p:cNvPr>
          <p:cNvSpPr>
            <a:spLocks noGrp="1" noChangeArrowheads="1"/>
          </p:cNvSpPr>
          <p:nvPr>
            <p:ph type="dt" sz="half" idx="11"/>
          </p:nvPr>
        </p:nvSpPr>
        <p:spPr>
          <a:ln/>
        </p:spPr>
        <p:txBody>
          <a:bodyPr/>
          <a:lstStyle>
            <a:lvl1pPr>
              <a:defRPr/>
            </a:lvl1pPr>
          </a:lstStyle>
          <a:p>
            <a:pPr>
              <a:defRPr/>
            </a:pPr>
            <a:endParaRPr lang="en-US"/>
          </a:p>
        </p:txBody>
      </p:sp>
      <p:sp>
        <p:nvSpPr>
          <p:cNvPr id="9" name="Rectangle 220">
            <a:extLst>
              <a:ext uri="{FF2B5EF4-FFF2-40B4-BE49-F238E27FC236}">
                <a16:creationId xmlns:a16="http://schemas.microsoft.com/office/drawing/2014/main" id="{09FCBF5F-215E-40F2-B405-A555604D04BD}"/>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29653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18">
            <a:extLst>
              <a:ext uri="{FF2B5EF4-FFF2-40B4-BE49-F238E27FC236}">
                <a16:creationId xmlns:a16="http://schemas.microsoft.com/office/drawing/2014/main" id="{D7C28D86-5E46-4C2C-8CD6-6CB23E2CE728}"/>
              </a:ext>
            </a:extLst>
          </p:cNvPr>
          <p:cNvSpPr>
            <a:spLocks noGrp="1" noChangeArrowheads="1"/>
          </p:cNvSpPr>
          <p:nvPr>
            <p:ph type="sldNum" sz="quarter" idx="10"/>
          </p:nvPr>
        </p:nvSpPr>
        <p:spPr>
          <a:ln/>
        </p:spPr>
        <p:txBody>
          <a:bodyPr/>
          <a:lstStyle>
            <a:lvl1pPr>
              <a:defRPr/>
            </a:lvl1pPr>
          </a:lstStyle>
          <a:p>
            <a:pPr>
              <a:defRPr/>
            </a:pPr>
            <a:fld id="{7F4B1200-C30F-4299-97D1-17D97C7905E8}" type="slidenum">
              <a:rPr lang="en-US" altLang="en-US"/>
              <a:pPr>
                <a:defRPr/>
              </a:pPr>
              <a:t>‹#›</a:t>
            </a:fld>
            <a:endParaRPr lang="en-US" altLang="en-US"/>
          </a:p>
        </p:txBody>
      </p:sp>
      <p:sp>
        <p:nvSpPr>
          <p:cNvPr id="4" name="Rectangle 219">
            <a:extLst>
              <a:ext uri="{FF2B5EF4-FFF2-40B4-BE49-F238E27FC236}">
                <a16:creationId xmlns:a16="http://schemas.microsoft.com/office/drawing/2014/main" id="{F78A6C33-F097-454B-9CB3-026562F6A1D5}"/>
              </a:ext>
            </a:extLst>
          </p:cNvPr>
          <p:cNvSpPr>
            <a:spLocks noGrp="1" noChangeArrowheads="1"/>
          </p:cNvSpPr>
          <p:nvPr>
            <p:ph type="dt" sz="half" idx="11"/>
          </p:nvPr>
        </p:nvSpPr>
        <p:spPr>
          <a:ln/>
        </p:spPr>
        <p:txBody>
          <a:bodyPr/>
          <a:lstStyle>
            <a:lvl1pPr>
              <a:defRPr/>
            </a:lvl1pPr>
          </a:lstStyle>
          <a:p>
            <a:pPr>
              <a:defRPr/>
            </a:pPr>
            <a:endParaRPr lang="en-US"/>
          </a:p>
        </p:txBody>
      </p:sp>
      <p:sp>
        <p:nvSpPr>
          <p:cNvPr id="5" name="Rectangle 220">
            <a:extLst>
              <a:ext uri="{FF2B5EF4-FFF2-40B4-BE49-F238E27FC236}">
                <a16:creationId xmlns:a16="http://schemas.microsoft.com/office/drawing/2014/main" id="{349AC55C-7617-4328-BB76-73B4621EBBA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6943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a:extLst>
              <a:ext uri="{FF2B5EF4-FFF2-40B4-BE49-F238E27FC236}">
                <a16:creationId xmlns:a16="http://schemas.microsoft.com/office/drawing/2014/main" id="{ED926EEC-03CC-4E4A-AC84-19D8FB09F8D9}"/>
              </a:ext>
            </a:extLst>
          </p:cNvPr>
          <p:cNvSpPr>
            <a:spLocks noGrp="1" noChangeArrowheads="1"/>
          </p:cNvSpPr>
          <p:nvPr>
            <p:ph type="sldNum" sz="quarter" idx="10"/>
          </p:nvPr>
        </p:nvSpPr>
        <p:spPr>
          <a:ln/>
        </p:spPr>
        <p:txBody>
          <a:bodyPr/>
          <a:lstStyle>
            <a:lvl1pPr>
              <a:defRPr/>
            </a:lvl1pPr>
          </a:lstStyle>
          <a:p>
            <a:pPr>
              <a:defRPr/>
            </a:pPr>
            <a:fld id="{6891FE6B-8429-4D28-8984-E7F5CBF4A9C2}" type="slidenum">
              <a:rPr lang="en-US" altLang="en-US"/>
              <a:pPr>
                <a:defRPr/>
              </a:pPr>
              <a:t>‹#›</a:t>
            </a:fld>
            <a:endParaRPr lang="en-US" altLang="en-US"/>
          </a:p>
        </p:txBody>
      </p:sp>
      <p:sp>
        <p:nvSpPr>
          <p:cNvPr id="3" name="Rectangle 219">
            <a:extLst>
              <a:ext uri="{FF2B5EF4-FFF2-40B4-BE49-F238E27FC236}">
                <a16:creationId xmlns:a16="http://schemas.microsoft.com/office/drawing/2014/main" id="{61C876A9-BB94-473D-B48F-A0D025173F98}"/>
              </a:ext>
            </a:extLst>
          </p:cNvPr>
          <p:cNvSpPr>
            <a:spLocks noGrp="1" noChangeArrowheads="1"/>
          </p:cNvSpPr>
          <p:nvPr>
            <p:ph type="dt" sz="half" idx="11"/>
          </p:nvPr>
        </p:nvSpPr>
        <p:spPr>
          <a:ln/>
        </p:spPr>
        <p:txBody>
          <a:bodyPr/>
          <a:lstStyle>
            <a:lvl1pPr>
              <a:defRPr/>
            </a:lvl1pPr>
          </a:lstStyle>
          <a:p>
            <a:pPr>
              <a:defRPr/>
            </a:pPr>
            <a:endParaRPr lang="en-US"/>
          </a:p>
        </p:txBody>
      </p:sp>
      <p:sp>
        <p:nvSpPr>
          <p:cNvPr id="4" name="Rectangle 220">
            <a:extLst>
              <a:ext uri="{FF2B5EF4-FFF2-40B4-BE49-F238E27FC236}">
                <a16:creationId xmlns:a16="http://schemas.microsoft.com/office/drawing/2014/main" id="{E026C994-25BE-4E94-B61B-6758D2528078}"/>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150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54E62EB6-82A1-4E1D-97D7-4B39D935F969}"/>
              </a:ext>
            </a:extLst>
          </p:cNvPr>
          <p:cNvSpPr>
            <a:spLocks noGrp="1" noChangeArrowheads="1"/>
          </p:cNvSpPr>
          <p:nvPr>
            <p:ph type="sldNum" sz="quarter" idx="10"/>
          </p:nvPr>
        </p:nvSpPr>
        <p:spPr>
          <a:ln/>
        </p:spPr>
        <p:txBody>
          <a:bodyPr/>
          <a:lstStyle>
            <a:lvl1pPr>
              <a:defRPr/>
            </a:lvl1pPr>
          </a:lstStyle>
          <a:p>
            <a:pPr>
              <a:defRPr/>
            </a:pPr>
            <a:fld id="{72246C66-3AB8-40B2-9420-37C085A9FDC8}" type="slidenum">
              <a:rPr lang="en-US" altLang="en-US"/>
              <a:pPr>
                <a:defRPr/>
              </a:pPr>
              <a:t>‹#›</a:t>
            </a:fld>
            <a:endParaRPr lang="en-US" altLang="en-US"/>
          </a:p>
        </p:txBody>
      </p:sp>
      <p:sp>
        <p:nvSpPr>
          <p:cNvPr id="5" name="Rectangle 219">
            <a:extLst>
              <a:ext uri="{FF2B5EF4-FFF2-40B4-BE49-F238E27FC236}">
                <a16:creationId xmlns:a16="http://schemas.microsoft.com/office/drawing/2014/main" id="{7202B35C-ED5B-4BCC-8B69-9953AC12C79D}"/>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DC98D96F-63CD-4FB2-A605-C405F36990FD}"/>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82789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a:extLst>
              <a:ext uri="{FF2B5EF4-FFF2-40B4-BE49-F238E27FC236}">
                <a16:creationId xmlns:a16="http://schemas.microsoft.com/office/drawing/2014/main" id="{249E99A2-2B10-435D-8816-75F6128C62D5}"/>
              </a:ext>
            </a:extLst>
          </p:cNvPr>
          <p:cNvSpPr>
            <a:spLocks noGrp="1" noChangeArrowheads="1"/>
          </p:cNvSpPr>
          <p:nvPr>
            <p:ph type="sldNum" sz="quarter" idx="10"/>
          </p:nvPr>
        </p:nvSpPr>
        <p:spPr>
          <a:ln/>
        </p:spPr>
        <p:txBody>
          <a:bodyPr/>
          <a:lstStyle>
            <a:lvl1pPr>
              <a:defRPr/>
            </a:lvl1pPr>
          </a:lstStyle>
          <a:p>
            <a:pPr>
              <a:defRPr/>
            </a:pPr>
            <a:fld id="{76C71896-9802-47D1-B486-B4F5DAC0A16B}" type="slidenum">
              <a:rPr lang="en-US" altLang="en-US"/>
              <a:pPr>
                <a:defRPr/>
              </a:pPr>
              <a:t>‹#›</a:t>
            </a:fld>
            <a:endParaRPr lang="en-US" altLang="en-US"/>
          </a:p>
        </p:txBody>
      </p:sp>
      <p:sp>
        <p:nvSpPr>
          <p:cNvPr id="6" name="Rectangle 219">
            <a:extLst>
              <a:ext uri="{FF2B5EF4-FFF2-40B4-BE49-F238E27FC236}">
                <a16:creationId xmlns:a16="http://schemas.microsoft.com/office/drawing/2014/main" id="{664240B8-78EA-4271-B2D7-3333CAA22675}"/>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04FD7595-0529-408F-B373-8DA23D1B141B}"/>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6060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a:extLst>
              <a:ext uri="{FF2B5EF4-FFF2-40B4-BE49-F238E27FC236}">
                <a16:creationId xmlns:a16="http://schemas.microsoft.com/office/drawing/2014/main" id="{33CEAEFA-8CD4-466A-9959-ECFB7A3270F4}"/>
              </a:ext>
            </a:extLst>
          </p:cNvPr>
          <p:cNvSpPr>
            <a:spLocks noGrp="1" noChangeArrowheads="1"/>
          </p:cNvSpPr>
          <p:nvPr>
            <p:ph type="sldNum" sz="quarter" idx="10"/>
          </p:nvPr>
        </p:nvSpPr>
        <p:spPr>
          <a:ln/>
        </p:spPr>
        <p:txBody>
          <a:bodyPr/>
          <a:lstStyle>
            <a:lvl1pPr>
              <a:defRPr/>
            </a:lvl1pPr>
          </a:lstStyle>
          <a:p>
            <a:pPr>
              <a:defRPr/>
            </a:pPr>
            <a:fld id="{F367B411-687D-4497-9BCF-A3ABB4E1D794}" type="slidenum">
              <a:rPr lang="en-US" altLang="en-US"/>
              <a:pPr>
                <a:defRPr/>
              </a:pPr>
              <a:t>‹#›</a:t>
            </a:fld>
            <a:endParaRPr lang="en-US" altLang="en-US"/>
          </a:p>
        </p:txBody>
      </p:sp>
      <p:sp>
        <p:nvSpPr>
          <p:cNvPr id="6" name="Rectangle 219">
            <a:extLst>
              <a:ext uri="{FF2B5EF4-FFF2-40B4-BE49-F238E27FC236}">
                <a16:creationId xmlns:a16="http://schemas.microsoft.com/office/drawing/2014/main" id="{B72CFED9-3EAE-43B1-977D-89397FA65482}"/>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E1B6FD05-AE60-44D9-BA7F-32C30F56BD20}"/>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31481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41271E39-F32B-4B11-B1A6-A51D0FA3EB3A}"/>
              </a:ext>
            </a:extLst>
          </p:cNvPr>
          <p:cNvSpPr>
            <a:spLocks noGrp="1" noChangeArrowheads="1"/>
          </p:cNvSpPr>
          <p:nvPr>
            <p:ph type="sldNum" sz="quarter" idx="10"/>
          </p:nvPr>
        </p:nvSpPr>
        <p:spPr>
          <a:ln/>
        </p:spPr>
        <p:txBody>
          <a:bodyPr/>
          <a:lstStyle>
            <a:lvl1pPr>
              <a:defRPr/>
            </a:lvl1pPr>
          </a:lstStyle>
          <a:p>
            <a:pPr>
              <a:defRPr/>
            </a:pPr>
            <a:fld id="{733D6A84-159E-4782-B95A-FFFA8034FCAA}" type="slidenum">
              <a:rPr lang="en-US" altLang="en-US"/>
              <a:pPr>
                <a:defRPr/>
              </a:pPr>
              <a:t>‹#›</a:t>
            </a:fld>
            <a:endParaRPr lang="en-US" altLang="en-US"/>
          </a:p>
        </p:txBody>
      </p:sp>
      <p:sp>
        <p:nvSpPr>
          <p:cNvPr id="5" name="Rectangle 219">
            <a:extLst>
              <a:ext uri="{FF2B5EF4-FFF2-40B4-BE49-F238E27FC236}">
                <a16:creationId xmlns:a16="http://schemas.microsoft.com/office/drawing/2014/main" id="{3BF4127B-9540-4922-B6A8-4B89872B6AA1}"/>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AA8092B5-316A-4596-8631-8C85D53BD7D0}"/>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81725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7C2A8560-4DA3-4F22-A12C-0C47A2BA0174}"/>
              </a:ext>
            </a:extLst>
          </p:cNvPr>
          <p:cNvSpPr>
            <a:spLocks noGrp="1" noChangeArrowheads="1"/>
          </p:cNvSpPr>
          <p:nvPr>
            <p:ph type="sldNum" sz="quarter" idx="10"/>
          </p:nvPr>
        </p:nvSpPr>
        <p:spPr>
          <a:ln/>
        </p:spPr>
        <p:txBody>
          <a:bodyPr/>
          <a:lstStyle>
            <a:lvl1pPr>
              <a:defRPr/>
            </a:lvl1pPr>
          </a:lstStyle>
          <a:p>
            <a:pPr>
              <a:defRPr/>
            </a:pPr>
            <a:fld id="{9ADCEF47-A02D-4A07-987F-BD08DDE617BC}" type="slidenum">
              <a:rPr lang="en-US" altLang="en-US"/>
              <a:pPr>
                <a:defRPr/>
              </a:pPr>
              <a:t>‹#›</a:t>
            </a:fld>
            <a:endParaRPr lang="en-US" altLang="en-US"/>
          </a:p>
        </p:txBody>
      </p:sp>
      <p:sp>
        <p:nvSpPr>
          <p:cNvPr id="5" name="Rectangle 219">
            <a:extLst>
              <a:ext uri="{FF2B5EF4-FFF2-40B4-BE49-F238E27FC236}">
                <a16:creationId xmlns:a16="http://schemas.microsoft.com/office/drawing/2014/main" id="{AEE27397-D478-4057-A78B-C819EDBAE2B3}"/>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BBE58DCC-0020-4304-B2E2-C533DAF393E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21464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9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18">
            <a:extLst>
              <a:ext uri="{FF2B5EF4-FFF2-40B4-BE49-F238E27FC236}">
                <a16:creationId xmlns:a16="http://schemas.microsoft.com/office/drawing/2014/main" id="{B783A7A2-32D4-44E1-BBD3-A597111EEF4E}"/>
              </a:ext>
            </a:extLst>
          </p:cNvPr>
          <p:cNvSpPr>
            <a:spLocks noGrp="1" noChangeArrowheads="1"/>
          </p:cNvSpPr>
          <p:nvPr>
            <p:ph type="sldNum" sz="quarter" idx="10"/>
          </p:nvPr>
        </p:nvSpPr>
        <p:spPr>
          <a:ln/>
        </p:spPr>
        <p:txBody>
          <a:bodyPr/>
          <a:lstStyle>
            <a:lvl1pPr>
              <a:defRPr/>
            </a:lvl1pPr>
          </a:lstStyle>
          <a:p>
            <a:pPr>
              <a:defRPr/>
            </a:pPr>
            <a:fld id="{0C60AA62-012D-4D0F-8119-53758FACAF85}" type="slidenum">
              <a:rPr lang="en-US" altLang="en-US"/>
              <a:pPr>
                <a:defRPr/>
              </a:pPr>
              <a:t>‹#›</a:t>
            </a:fld>
            <a:endParaRPr lang="en-US" altLang="en-US"/>
          </a:p>
        </p:txBody>
      </p:sp>
      <p:sp>
        <p:nvSpPr>
          <p:cNvPr id="4" name="Rectangle 219">
            <a:extLst>
              <a:ext uri="{FF2B5EF4-FFF2-40B4-BE49-F238E27FC236}">
                <a16:creationId xmlns:a16="http://schemas.microsoft.com/office/drawing/2014/main" id="{B3FCD2D7-3542-4BEE-89D0-1C0FCD388CE7}"/>
              </a:ext>
            </a:extLst>
          </p:cNvPr>
          <p:cNvSpPr>
            <a:spLocks noGrp="1" noChangeArrowheads="1"/>
          </p:cNvSpPr>
          <p:nvPr>
            <p:ph type="dt" sz="half" idx="11"/>
          </p:nvPr>
        </p:nvSpPr>
        <p:spPr>
          <a:ln/>
        </p:spPr>
        <p:txBody>
          <a:bodyPr/>
          <a:lstStyle>
            <a:lvl1pPr>
              <a:defRPr/>
            </a:lvl1pPr>
          </a:lstStyle>
          <a:p>
            <a:pPr>
              <a:defRPr/>
            </a:pPr>
            <a:endParaRPr lang="en-US"/>
          </a:p>
        </p:txBody>
      </p:sp>
      <p:sp>
        <p:nvSpPr>
          <p:cNvPr id="5" name="Rectangle 220">
            <a:extLst>
              <a:ext uri="{FF2B5EF4-FFF2-40B4-BE49-F238E27FC236}">
                <a16:creationId xmlns:a16="http://schemas.microsoft.com/office/drawing/2014/main" id="{D2F68E5B-2BF5-4452-A21D-EFE4A8393B7A}"/>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148632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0F02251-070A-4BFB-8FFE-A80A6DA1C9B4}"/>
              </a:ext>
            </a:extLst>
          </p:cNvPr>
          <p:cNvGrpSpPr>
            <a:grpSpLocks/>
          </p:cNvGrpSpPr>
          <p:nvPr/>
        </p:nvGrpSpPr>
        <p:grpSpPr bwMode="auto">
          <a:xfrm>
            <a:off x="-498475" y="1311275"/>
            <a:ext cx="10429875" cy="5908675"/>
            <a:chOff x="-313" y="824"/>
            <a:chExt cx="6570" cy="3722"/>
          </a:xfrm>
        </p:grpSpPr>
        <p:sp>
          <p:nvSpPr>
            <p:cNvPr id="5" name="Rectangle 3">
              <a:extLst>
                <a:ext uri="{FF2B5EF4-FFF2-40B4-BE49-F238E27FC236}">
                  <a16:creationId xmlns:a16="http://schemas.microsoft.com/office/drawing/2014/main" id="{A41306FD-2D2B-4CA1-90AE-911208EBA316}"/>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6" name="Rectangle 4">
              <a:extLst>
                <a:ext uri="{FF2B5EF4-FFF2-40B4-BE49-F238E27FC236}">
                  <a16:creationId xmlns:a16="http://schemas.microsoft.com/office/drawing/2014/main" id="{888B20B4-2744-4714-9EAC-3F1E3B7FBE53}"/>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7" name="Rectangle 5">
              <a:extLst>
                <a:ext uri="{FF2B5EF4-FFF2-40B4-BE49-F238E27FC236}">
                  <a16:creationId xmlns:a16="http://schemas.microsoft.com/office/drawing/2014/main" id="{35E03C5D-A6D3-43A2-8DED-839274746CA9}"/>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8" name="Rectangle 6">
              <a:extLst>
                <a:ext uri="{FF2B5EF4-FFF2-40B4-BE49-F238E27FC236}">
                  <a16:creationId xmlns:a16="http://schemas.microsoft.com/office/drawing/2014/main" id="{3EEFB3CB-6B0A-46BA-91FA-60FCC7395F28}"/>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9" name="Rectangle 7">
              <a:extLst>
                <a:ext uri="{FF2B5EF4-FFF2-40B4-BE49-F238E27FC236}">
                  <a16:creationId xmlns:a16="http://schemas.microsoft.com/office/drawing/2014/main" id="{BCBECC95-879F-4C53-9DEC-10DE6985B169}"/>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0" name="Rectangle 8">
              <a:extLst>
                <a:ext uri="{FF2B5EF4-FFF2-40B4-BE49-F238E27FC236}">
                  <a16:creationId xmlns:a16="http://schemas.microsoft.com/office/drawing/2014/main" id="{02D4AE19-86E1-463B-8E1A-C70F9F076FDC}"/>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1" name="Rectangle 9">
              <a:extLst>
                <a:ext uri="{FF2B5EF4-FFF2-40B4-BE49-F238E27FC236}">
                  <a16:creationId xmlns:a16="http://schemas.microsoft.com/office/drawing/2014/main" id="{CBE6BDF9-153E-4D32-BF25-08089EFBAFF5}"/>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2" name="Rectangle 10">
              <a:extLst>
                <a:ext uri="{FF2B5EF4-FFF2-40B4-BE49-F238E27FC236}">
                  <a16:creationId xmlns:a16="http://schemas.microsoft.com/office/drawing/2014/main" id="{1B21C6CC-DD65-49E6-BD1A-FAEB630F22B1}"/>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3" name="Rectangle 11">
              <a:extLst>
                <a:ext uri="{FF2B5EF4-FFF2-40B4-BE49-F238E27FC236}">
                  <a16:creationId xmlns:a16="http://schemas.microsoft.com/office/drawing/2014/main" id="{E5FE3402-0815-45E8-A261-5612608A3354}"/>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4" name="Rectangle 12">
              <a:extLst>
                <a:ext uri="{FF2B5EF4-FFF2-40B4-BE49-F238E27FC236}">
                  <a16:creationId xmlns:a16="http://schemas.microsoft.com/office/drawing/2014/main" id="{23E42060-773C-4005-9204-69C5B63C3BDE}"/>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5" name="Rectangle 13">
              <a:extLst>
                <a:ext uri="{FF2B5EF4-FFF2-40B4-BE49-F238E27FC236}">
                  <a16:creationId xmlns:a16="http://schemas.microsoft.com/office/drawing/2014/main" id="{5C5F40C4-B4C4-4C9E-9D2F-FC64C35C64CC}"/>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6" name="Rectangle 14">
              <a:extLst>
                <a:ext uri="{FF2B5EF4-FFF2-40B4-BE49-F238E27FC236}">
                  <a16:creationId xmlns:a16="http://schemas.microsoft.com/office/drawing/2014/main" id="{C9DF937F-AF1E-4626-A07E-BC5D376DFA46}"/>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7" name="Rectangle 15">
              <a:extLst>
                <a:ext uri="{FF2B5EF4-FFF2-40B4-BE49-F238E27FC236}">
                  <a16:creationId xmlns:a16="http://schemas.microsoft.com/office/drawing/2014/main" id="{200D353B-F66C-41FD-B93A-E6BF0C862137}"/>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8" name="Rectangle 16">
              <a:extLst>
                <a:ext uri="{FF2B5EF4-FFF2-40B4-BE49-F238E27FC236}">
                  <a16:creationId xmlns:a16="http://schemas.microsoft.com/office/drawing/2014/main" id="{DF47E79A-E1CD-4F89-8770-E664B72A79CF}"/>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19" name="Rectangle 17">
              <a:extLst>
                <a:ext uri="{FF2B5EF4-FFF2-40B4-BE49-F238E27FC236}">
                  <a16:creationId xmlns:a16="http://schemas.microsoft.com/office/drawing/2014/main" id="{38015C2E-0383-4A22-85EF-F3417AAA4289}"/>
                </a:ext>
              </a:extLst>
            </p:cNvPr>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solidFill>
                  <a:srgbClr val="FFFFFF"/>
                </a:solidFill>
                <a:latin typeface="Arial" charset="0"/>
              </a:endParaRPr>
            </a:p>
          </p:txBody>
        </p:sp>
        <p:sp>
          <p:nvSpPr>
            <p:cNvPr id="20" name="Rectangle 18">
              <a:extLst>
                <a:ext uri="{FF2B5EF4-FFF2-40B4-BE49-F238E27FC236}">
                  <a16:creationId xmlns:a16="http://schemas.microsoft.com/office/drawing/2014/main" id="{579B0258-3FF2-4DB3-AD5A-41001D21DC25}"/>
                </a:ext>
              </a:extLst>
            </p:cNvPr>
            <p:cNvSpPr>
              <a:spLocks noChangeArrowheads="1"/>
            </p:cNvSpPr>
            <p:nvPr userDrawn="1"/>
          </p:nvSpPr>
          <p:spPr bwMode="hidden">
            <a:xfrm rot="39991575" flipH="1" flipV="1">
              <a:off x="5385"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solidFill>
                  <a:srgbClr val="FFFFFF"/>
                </a:solidFill>
                <a:latin typeface="Arial" charset="0"/>
              </a:endParaRPr>
            </a:p>
          </p:txBody>
        </p:sp>
        <p:sp>
          <p:nvSpPr>
            <p:cNvPr id="21" name="Rectangle 19">
              <a:extLst>
                <a:ext uri="{FF2B5EF4-FFF2-40B4-BE49-F238E27FC236}">
                  <a16:creationId xmlns:a16="http://schemas.microsoft.com/office/drawing/2014/main" id="{95EFD620-90ED-493D-8A32-D69ABF681AED}"/>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2" name="Rectangle 20">
              <a:extLst>
                <a:ext uri="{FF2B5EF4-FFF2-40B4-BE49-F238E27FC236}">
                  <a16:creationId xmlns:a16="http://schemas.microsoft.com/office/drawing/2014/main" id="{F56DC5BD-4B19-412F-A9C7-F6E481E9205D}"/>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3" name="Rectangle 21">
              <a:extLst>
                <a:ext uri="{FF2B5EF4-FFF2-40B4-BE49-F238E27FC236}">
                  <a16:creationId xmlns:a16="http://schemas.microsoft.com/office/drawing/2014/main" id="{8806E851-AE18-4D4F-B3DF-8ECFCEC5FFC2}"/>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4" name="Rectangle 22">
              <a:extLst>
                <a:ext uri="{FF2B5EF4-FFF2-40B4-BE49-F238E27FC236}">
                  <a16:creationId xmlns:a16="http://schemas.microsoft.com/office/drawing/2014/main" id="{E5A80C65-2823-4D9A-B9B8-D5D6E29E22D7}"/>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5" name="Rectangle 23">
              <a:extLst>
                <a:ext uri="{FF2B5EF4-FFF2-40B4-BE49-F238E27FC236}">
                  <a16:creationId xmlns:a16="http://schemas.microsoft.com/office/drawing/2014/main" id="{E3E7593E-2AB0-437E-9135-DC1BFF032123}"/>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6" name="Rectangle 24">
              <a:extLst>
                <a:ext uri="{FF2B5EF4-FFF2-40B4-BE49-F238E27FC236}">
                  <a16:creationId xmlns:a16="http://schemas.microsoft.com/office/drawing/2014/main" id="{A455A8F5-1200-4700-B9AC-BE9F6C89A7AE}"/>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7" name="Rectangle 25">
              <a:extLst>
                <a:ext uri="{FF2B5EF4-FFF2-40B4-BE49-F238E27FC236}">
                  <a16:creationId xmlns:a16="http://schemas.microsoft.com/office/drawing/2014/main" id="{367D00FB-8343-4864-9EFF-E3B23C6FC26C}"/>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28" name="Rectangle 26">
              <a:extLst>
                <a:ext uri="{FF2B5EF4-FFF2-40B4-BE49-F238E27FC236}">
                  <a16:creationId xmlns:a16="http://schemas.microsoft.com/office/drawing/2014/main" id="{7664EEF5-E7E8-48D1-AF79-99CA844C4A71}"/>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29" name="Rectangle 27">
              <a:extLst>
                <a:ext uri="{FF2B5EF4-FFF2-40B4-BE49-F238E27FC236}">
                  <a16:creationId xmlns:a16="http://schemas.microsoft.com/office/drawing/2014/main" id="{0D13AB52-E460-4527-A0B9-E910D915F5C7}"/>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30" name="Rectangle 28">
              <a:extLst>
                <a:ext uri="{FF2B5EF4-FFF2-40B4-BE49-F238E27FC236}">
                  <a16:creationId xmlns:a16="http://schemas.microsoft.com/office/drawing/2014/main" id="{E99C813A-3C54-4A71-8877-13C7168E6B71}"/>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31" name="Rectangle 29">
              <a:extLst>
                <a:ext uri="{FF2B5EF4-FFF2-40B4-BE49-F238E27FC236}">
                  <a16:creationId xmlns:a16="http://schemas.microsoft.com/office/drawing/2014/main" id="{D698FF7E-7549-4F30-904F-6ED295E88081}"/>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latin typeface="Arial" charset="0"/>
              </a:endParaRPr>
            </a:p>
          </p:txBody>
        </p:sp>
        <p:sp>
          <p:nvSpPr>
            <p:cNvPr id="32" name="Rectangle 30">
              <a:extLst>
                <a:ext uri="{FF2B5EF4-FFF2-40B4-BE49-F238E27FC236}">
                  <a16:creationId xmlns:a16="http://schemas.microsoft.com/office/drawing/2014/main" id="{C233D56A-7608-44D5-BA9A-0420337C12D8}"/>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3" name="Rectangle 31">
              <a:extLst>
                <a:ext uri="{FF2B5EF4-FFF2-40B4-BE49-F238E27FC236}">
                  <a16:creationId xmlns:a16="http://schemas.microsoft.com/office/drawing/2014/main" id="{2692CCA5-13A4-40BF-9614-D7BD94CBAFA9}"/>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4" name="Rectangle 32">
              <a:extLst>
                <a:ext uri="{FF2B5EF4-FFF2-40B4-BE49-F238E27FC236}">
                  <a16:creationId xmlns:a16="http://schemas.microsoft.com/office/drawing/2014/main" id="{BEA139A4-1008-4CBE-A567-73317E2BDE79}"/>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5" name="Rectangle 33">
              <a:extLst>
                <a:ext uri="{FF2B5EF4-FFF2-40B4-BE49-F238E27FC236}">
                  <a16:creationId xmlns:a16="http://schemas.microsoft.com/office/drawing/2014/main" id="{72E825D6-9BE2-4CF0-8123-3A9D24193EA8}"/>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6" name="Rectangle 34">
              <a:extLst>
                <a:ext uri="{FF2B5EF4-FFF2-40B4-BE49-F238E27FC236}">
                  <a16:creationId xmlns:a16="http://schemas.microsoft.com/office/drawing/2014/main" id="{CD1A1387-CB71-4FD0-A475-CF512E917918}"/>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latin typeface="Arial" charset="0"/>
              </a:endParaRPr>
            </a:p>
          </p:txBody>
        </p:sp>
        <p:sp>
          <p:nvSpPr>
            <p:cNvPr id="37" name="Oval 35">
              <a:extLst>
                <a:ext uri="{FF2B5EF4-FFF2-40B4-BE49-F238E27FC236}">
                  <a16:creationId xmlns:a16="http://schemas.microsoft.com/office/drawing/2014/main" id="{332D07D8-AFB8-455F-B9FD-913C1778E70F}"/>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38" name="Oval 36">
              <a:extLst>
                <a:ext uri="{FF2B5EF4-FFF2-40B4-BE49-F238E27FC236}">
                  <a16:creationId xmlns:a16="http://schemas.microsoft.com/office/drawing/2014/main" id="{0B8A950D-2ECB-40C4-9FC0-E45E15385E15}"/>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39" name="Oval 37">
              <a:extLst>
                <a:ext uri="{FF2B5EF4-FFF2-40B4-BE49-F238E27FC236}">
                  <a16:creationId xmlns:a16="http://schemas.microsoft.com/office/drawing/2014/main" id="{C7116B84-9CB2-4A6C-8136-529AFAE93DB6}"/>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0" name="Oval 38">
              <a:extLst>
                <a:ext uri="{FF2B5EF4-FFF2-40B4-BE49-F238E27FC236}">
                  <a16:creationId xmlns:a16="http://schemas.microsoft.com/office/drawing/2014/main" id="{747A0B88-7F67-48CF-93A8-33D5AFD32E8A}"/>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1" name="Oval 39">
              <a:extLst>
                <a:ext uri="{FF2B5EF4-FFF2-40B4-BE49-F238E27FC236}">
                  <a16:creationId xmlns:a16="http://schemas.microsoft.com/office/drawing/2014/main" id="{A9A2B80A-75D4-4704-AEC9-9E4BCCD16B6F}"/>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2" name="Oval 40">
              <a:extLst>
                <a:ext uri="{FF2B5EF4-FFF2-40B4-BE49-F238E27FC236}">
                  <a16:creationId xmlns:a16="http://schemas.microsoft.com/office/drawing/2014/main" id="{F3BEADA0-E995-4E9C-9E40-44A0788EC185}"/>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3" name="Oval 41">
              <a:extLst>
                <a:ext uri="{FF2B5EF4-FFF2-40B4-BE49-F238E27FC236}">
                  <a16:creationId xmlns:a16="http://schemas.microsoft.com/office/drawing/2014/main" id="{54652797-2495-405C-BE04-8AAD957E5A48}"/>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4" name="Oval 42">
              <a:extLst>
                <a:ext uri="{FF2B5EF4-FFF2-40B4-BE49-F238E27FC236}">
                  <a16:creationId xmlns:a16="http://schemas.microsoft.com/office/drawing/2014/main" id="{53690072-A92A-4206-8230-757DE371DEE3}"/>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5" name="Oval 43">
              <a:extLst>
                <a:ext uri="{FF2B5EF4-FFF2-40B4-BE49-F238E27FC236}">
                  <a16:creationId xmlns:a16="http://schemas.microsoft.com/office/drawing/2014/main" id="{36D447E0-07BE-4AB7-B2EB-D551947EEDFB}"/>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6" name="Oval 44">
              <a:extLst>
                <a:ext uri="{FF2B5EF4-FFF2-40B4-BE49-F238E27FC236}">
                  <a16:creationId xmlns:a16="http://schemas.microsoft.com/office/drawing/2014/main" id="{162241F0-6A69-4C81-A5D5-E9E5CF34DB91}"/>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7" name="Oval 45">
              <a:extLst>
                <a:ext uri="{FF2B5EF4-FFF2-40B4-BE49-F238E27FC236}">
                  <a16:creationId xmlns:a16="http://schemas.microsoft.com/office/drawing/2014/main" id="{91E7B3E9-AE78-41C8-939C-75EB8E2DF080}"/>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8" name="Oval 46">
              <a:extLst>
                <a:ext uri="{FF2B5EF4-FFF2-40B4-BE49-F238E27FC236}">
                  <a16:creationId xmlns:a16="http://schemas.microsoft.com/office/drawing/2014/main" id="{45425B60-08A1-4BC0-AE27-C6816E91CBA6}"/>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49" name="Oval 47">
              <a:extLst>
                <a:ext uri="{FF2B5EF4-FFF2-40B4-BE49-F238E27FC236}">
                  <a16:creationId xmlns:a16="http://schemas.microsoft.com/office/drawing/2014/main" id="{C6B0E27F-8D21-41BC-9B3B-F6E667292FEF}"/>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0" name="Oval 48">
              <a:extLst>
                <a:ext uri="{FF2B5EF4-FFF2-40B4-BE49-F238E27FC236}">
                  <a16:creationId xmlns:a16="http://schemas.microsoft.com/office/drawing/2014/main" id="{A2C0D1C8-9A78-4618-8EA5-94CB02657DDB}"/>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1" name="Oval 49">
              <a:extLst>
                <a:ext uri="{FF2B5EF4-FFF2-40B4-BE49-F238E27FC236}">
                  <a16:creationId xmlns:a16="http://schemas.microsoft.com/office/drawing/2014/main" id="{D6CC0B4F-28C4-447E-ABE9-268B2E318889}"/>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2" name="Oval 50">
              <a:extLst>
                <a:ext uri="{FF2B5EF4-FFF2-40B4-BE49-F238E27FC236}">
                  <a16:creationId xmlns:a16="http://schemas.microsoft.com/office/drawing/2014/main" id="{98CC68B2-FB70-4FBF-B5BE-5960B42EF1E4}"/>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3" name="Oval 51">
              <a:extLst>
                <a:ext uri="{FF2B5EF4-FFF2-40B4-BE49-F238E27FC236}">
                  <a16:creationId xmlns:a16="http://schemas.microsoft.com/office/drawing/2014/main" id="{C9588C40-9BEB-43BD-AF7E-02DB9D16AE46}"/>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4" name="Oval 52">
              <a:extLst>
                <a:ext uri="{FF2B5EF4-FFF2-40B4-BE49-F238E27FC236}">
                  <a16:creationId xmlns:a16="http://schemas.microsoft.com/office/drawing/2014/main" id="{A9D6900E-3ECA-4BDA-9355-5801E4D336C3}"/>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5" name="Oval 53">
              <a:extLst>
                <a:ext uri="{FF2B5EF4-FFF2-40B4-BE49-F238E27FC236}">
                  <a16:creationId xmlns:a16="http://schemas.microsoft.com/office/drawing/2014/main" id="{42322470-573E-485A-A2D0-2872061ED4CF}"/>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6" name="Oval 54">
              <a:extLst>
                <a:ext uri="{FF2B5EF4-FFF2-40B4-BE49-F238E27FC236}">
                  <a16:creationId xmlns:a16="http://schemas.microsoft.com/office/drawing/2014/main" id="{0431E4E0-FE85-4156-9D9F-4B8EE7C3B82D}"/>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7" name="Oval 55">
              <a:extLst>
                <a:ext uri="{FF2B5EF4-FFF2-40B4-BE49-F238E27FC236}">
                  <a16:creationId xmlns:a16="http://schemas.microsoft.com/office/drawing/2014/main" id="{8AC9EEFB-B357-4730-BC5F-FACEF665D492}"/>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8" name="Oval 56">
              <a:extLst>
                <a:ext uri="{FF2B5EF4-FFF2-40B4-BE49-F238E27FC236}">
                  <a16:creationId xmlns:a16="http://schemas.microsoft.com/office/drawing/2014/main" id="{B7BEADA4-2270-46BA-9A3A-320E77B027A9}"/>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59" name="Oval 57">
              <a:extLst>
                <a:ext uri="{FF2B5EF4-FFF2-40B4-BE49-F238E27FC236}">
                  <a16:creationId xmlns:a16="http://schemas.microsoft.com/office/drawing/2014/main" id="{12B1B97F-3915-4A5A-8CD6-089BD8164819}"/>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0" name="Oval 58">
              <a:extLst>
                <a:ext uri="{FF2B5EF4-FFF2-40B4-BE49-F238E27FC236}">
                  <a16:creationId xmlns:a16="http://schemas.microsoft.com/office/drawing/2014/main" id="{6ED8BFAA-0733-4668-AE7D-E6D5EA506245}"/>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1" name="Oval 59">
              <a:extLst>
                <a:ext uri="{FF2B5EF4-FFF2-40B4-BE49-F238E27FC236}">
                  <a16:creationId xmlns:a16="http://schemas.microsoft.com/office/drawing/2014/main" id="{C340381E-84BE-40AA-8C65-0501C1DED815}"/>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2" name="Oval 60">
              <a:extLst>
                <a:ext uri="{FF2B5EF4-FFF2-40B4-BE49-F238E27FC236}">
                  <a16:creationId xmlns:a16="http://schemas.microsoft.com/office/drawing/2014/main" id="{959E8411-B801-487C-92A7-721065503CEF}"/>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3" name="Oval 61">
              <a:extLst>
                <a:ext uri="{FF2B5EF4-FFF2-40B4-BE49-F238E27FC236}">
                  <a16:creationId xmlns:a16="http://schemas.microsoft.com/office/drawing/2014/main" id="{87282126-23F5-492E-A380-78DDC8489EE2}"/>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4" name="Oval 62">
              <a:extLst>
                <a:ext uri="{FF2B5EF4-FFF2-40B4-BE49-F238E27FC236}">
                  <a16:creationId xmlns:a16="http://schemas.microsoft.com/office/drawing/2014/main" id="{C0E3B60B-B7EF-416B-8D1E-EEDBEB4BC25E}"/>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5" name="Oval 63">
              <a:extLst>
                <a:ext uri="{FF2B5EF4-FFF2-40B4-BE49-F238E27FC236}">
                  <a16:creationId xmlns:a16="http://schemas.microsoft.com/office/drawing/2014/main" id="{2AF5DDCF-EB2B-40B2-89FE-2F742F141D16}"/>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6" name="Oval 64">
              <a:extLst>
                <a:ext uri="{FF2B5EF4-FFF2-40B4-BE49-F238E27FC236}">
                  <a16:creationId xmlns:a16="http://schemas.microsoft.com/office/drawing/2014/main" id="{EEAD41D5-D513-4D88-98F6-C7C72E5CC065}"/>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7" name="Oval 65">
              <a:extLst>
                <a:ext uri="{FF2B5EF4-FFF2-40B4-BE49-F238E27FC236}">
                  <a16:creationId xmlns:a16="http://schemas.microsoft.com/office/drawing/2014/main" id="{B454BCC0-83D4-4547-B570-1B3A6D3D4184}"/>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8" name="Oval 66">
              <a:extLst>
                <a:ext uri="{FF2B5EF4-FFF2-40B4-BE49-F238E27FC236}">
                  <a16:creationId xmlns:a16="http://schemas.microsoft.com/office/drawing/2014/main" id="{B4E70A53-AD04-4294-A6CD-078D01A07B95}"/>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69" name="Oval 67">
              <a:extLst>
                <a:ext uri="{FF2B5EF4-FFF2-40B4-BE49-F238E27FC236}">
                  <a16:creationId xmlns:a16="http://schemas.microsoft.com/office/drawing/2014/main" id="{6BE1C509-FCD2-4974-B79E-9B642F534A89}"/>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0" name="Oval 68">
              <a:extLst>
                <a:ext uri="{FF2B5EF4-FFF2-40B4-BE49-F238E27FC236}">
                  <a16:creationId xmlns:a16="http://schemas.microsoft.com/office/drawing/2014/main" id="{A4238D24-1C87-4BD3-8F0E-8769D81634F8}"/>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1" name="Oval 69">
              <a:extLst>
                <a:ext uri="{FF2B5EF4-FFF2-40B4-BE49-F238E27FC236}">
                  <a16:creationId xmlns:a16="http://schemas.microsoft.com/office/drawing/2014/main" id="{756C3DD5-FC81-490E-B079-D9091F83C212}"/>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2" name="Oval 70">
              <a:extLst>
                <a:ext uri="{FF2B5EF4-FFF2-40B4-BE49-F238E27FC236}">
                  <a16:creationId xmlns:a16="http://schemas.microsoft.com/office/drawing/2014/main" id="{4579879B-B35D-4BDE-9BC2-7ED825D49B52}"/>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3" name="Oval 71">
              <a:extLst>
                <a:ext uri="{FF2B5EF4-FFF2-40B4-BE49-F238E27FC236}">
                  <a16:creationId xmlns:a16="http://schemas.microsoft.com/office/drawing/2014/main" id="{E380F67D-5CA0-4166-9525-6B85ECC9D611}"/>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4" name="Oval 72">
              <a:extLst>
                <a:ext uri="{FF2B5EF4-FFF2-40B4-BE49-F238E27FC236}">
                  <a16:creationId xmlns:a16="http://schemas.microsoft.com/office/drawing/2014/main" id="{2F6349BF-F0BC-4B9B-A23D-58DB27D8A91C}"/>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5" name="Oval 73">
              <a:extLst>
                <a:ext uri="{FF2B5EF4-FFF2-40B4-BE49-F238E27FC236}">
                  <a16:creationId xmlns:a16="http://schemas.microsoft.com/office/drawing/2014/main" id="{0E4072EE-DE5A-4139-8561-6944FC00FBE6}"/>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6" name="Oval 74">
              <a:extLst>
                <a:ext uri="{FF2B5EF4-FFF2-40B4-BE49-F238E27FC236}">
                  <a16:creationId xmlns:a16="http://schemas.microsoft.com/office/drawing/2014/main" id="{FF16F8B1-F0BF-446B-A00C-A4D1B39BF3C3}"/>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7" name="Oval 75">
              <a:extLst>
                <a:ext uri="{FF2B5EF4-FFF2-40B4-BE49-F238E27FC236}">
                  <a16:creationId xmlns:a16="http://schemas.microsoft.com/office/drawing/2014/main" id="{2A2D1368-B64D-4433-B138-28951A611C5B}"/>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8" name="Oval 76">
              <a:extLst>
                <a:ext uri="{FF2B5EF4-FFF2-40B4-BE49-F238E27FC236}">
                  <a16:creationId xmlns:a16="http://schemas.microsoft.com/office/drawing/2014/main" id="{FE1AA7B5-CE07-456D-95F9-57019560ED1C}"/>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79" name="Oval 77">
              <a:extLst>
                <a:ext uri="{FF2B5EF4-FFF2-40B4-BE49-F238E27FC236}">
                  <a16:creationId xmlns:a16="http://schemas.microsoft.com/office/drawing/2014/main" id="{97647C20-DA45-42FA-B41A-BB2081D0A362}"/>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0" name="Oval 78">
              <a:extLst>
                <a:ext uri="{FF2B5EF4-FFF2-40B4-BE49-F238E27FC236}">
                  <a16:creationId xmlns:a16="http://schemas.microsoft.com/office/drawing/2014/main" id="{23D7F30B-5C37-48C1-97CA-E05B65791A47}"/>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1" name="Oval 79">
              <a:extLst>
                <a:ext uri="{FF2B5EF4-FFF2-40B4-BE49-F238E27FC236}">
                  <a16:creationId xmlns:a16="http://schemas.microsoft.com/office/drawing/2014/main" id="{178373B6-2B34-42EE-B178-83DF1B68DF70}"/>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2" name="Oval 80">
              <a:extLst>
                <a:ext uri="{FF2B5EF4-FFF2-40B4-BE49-F238E27FC236}">
                  <a16:creationId xmlns:a16="http://schemas.microsoft.com/office/drawing/2014/main" id="{C33CDEC1-7F4F-4779-A359-5E4DDA2C2082}"/>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3" name="Oval 81">
              <a:extLst>
                <a:ext uri="{FF2B5EF4-FFF2-40B4-BE49-F238E27FC236}">
                  <a16:creationId xmlns:a16="http://schemas.microsoft.com/office/drawing/2014/main" id="{9F17334C-414C-4D8F-88CA-201AE71C10FE}"/>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4" name="Oval 82">
              <a:extLst>
                <a:ext uri="{FF2B5EF4-FFF2-40B4-BE49-F238E27FC236}">
                  <a16:creationId xmlns:a16="http://schemas.microsoft.com/office/drawing/2014/main" id="{7F241E27-595D-402B-BBCE-B02EBA926166}"/>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5" name="Oval 83">
              <a:extLst>
                <a:ext uri="{FF2B5EF4-FFF2-40B4-BE49-F238E27FC236}">
                  <a16:creationId xmlns:a16="http://schemas.microsoft.com/office/drawing/2014/main" id="{F7F74164-5B43-45B3-84AB-B65F9E43F5F6}"/>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6" name="Oval 84">
              <a:extLst>
                <a:ext uri="{FF2B5EF4-FFF2-40B4-BE49-F238E27FC236}">
                  <a16:creationId xmlns:a16="http://schemas.microsoft.com/office/drawing/2014/main" id="{96864D7B-E2CE-4FDB-BB2C-8008C52FE1EA}"/>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7" name="Oval 85">
              <a:extLst>
                <a:ext uri="{FF2B5EF4-FFF2-40B4-BE49-F238E27FC236}">
                  <a16:creationId xmlns:a16="http://schemas.microsoft.com/office/drawing/2014/main" id="{2E941438-1FDA-43BC-B597-B8978E04D3FB}"/>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8" name="Oval 86">
              <a:extLst>
                <a:ext uri="{FF2B5EF4-FFF2-40B4-BE49-F238E27FC236}">
                  <a16:creationId xmlns:a16="http://schemas.microsoft.com/office/drawing/2014/main" id="{A12E9CFF-1CC7-446A-B68C-6400AD4745F8}"/>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89" name="Oval 87">
              <a:extLst>
                <a:ext uri="{FF2B5EF4-FFF2-40B4-BE49-F238E27FC236}">
                  <a16:creationId xmlns:a16="http://schemas.microsoft.com/office/drawing/2014/main" id="{17E87ABA-C3D1-4AAF-A84F-1C8F93238463}"/>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0" name="Oval 88">
              <a:extLst>
                <a:ext uri="{FF2B5EF4-FFF2-40B4-BE49-F238E27FC236}">
                  <a16:creationId xmlns:a16="http://schemas.microsoft.com/office/drawing/2014/main" id="{6BC3E1BD-2A23-49F0-8108-44FB10D7B961}"/>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1" name="Oval 89">
              <a:extLst>
                <a:ext uri="{FF2B5EF4-FFF2-40B4-BE49-F238E27FC236}">
                  <a16:creationId xmlns:a16="http://schemas.microsoft.com/office/drawing/2014/main" id="{CEEB9717-E281-41FC-B84A-50A5DEF165D0}"/>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2" name="Oval 90">
              <a:extLst>
                <a:ext uri="{FF2B5EF4-FFF2-40B4-BE49-F238E27FC236}">
                  <a16:creationId xmlns:a16="http://schemas.microsoft.com/office/drawing/2014/main" id="{DD6629FB-2EE1-4359-B4AB-A633C305C309}"/>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3" name="Oval 91">
              <a:extLst>
                <a:ext uri="{FF2B5EF4-FFF2-40B4-BE49-F238E27FC236}">
                  <a16:creationId xmlns:a16="http://schemas.microsoft.com/office/drawing/2014/main" id="{CEA96B99-A0BF-4678-9EDD-4411C00BB00F}"/>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4" name="Oval 92">
              <a:extLst>
                <a:ext uri="{FF2B5EF4-FFF2-40B4-BE49-F238E27FC236}">
                  <a16:creationId xmlns:a16="http://schemas.microsoft.com/office/drawing/2014/main" id="{126063B6-A8B5-499F-B3F6-EA57156518A1}"/>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5" name="Oval 93">
              <a:extLst>
                <a:ext uri="{FF2B5EF4-FFF2-40B4-BE49-F238E27FC236}">
                  <a16:creationId xmlns:a16="http://schemas.microsoft.com/office/drawing/2014/main" id="{3D914D89-3076-4850-8C26-B44BB5591524}"/>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6" name="Oval 94">
              <a:extLst>
                <a:ext uri="{FF2B5EF4-FFF2-40B4-BE49-F238E27FC236}">
                  <a16:creationId xmlns:a16="http://schemas.microsoft.com/office/drawing/2014/main" id="{2B46B004-3DB2-4B31-88D6-CBC5F9833EB4}"/>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7" name="Oval 95">
              <a:extLst>
                <a:ext uri="{FF2B5EF4-FFF2-40B4-BE49-F238E27FC236}">
                  <a16:creationId xmlns:a16="http://schemas.microsoft.com/office/drawing/2014/main" id="{24A2125D-9E95-4887-A125-9A2C8A9CF3E4}"/>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8" name="Oval 96">
              <a:extLst>
                <a:ext uri="{FF2B5EF4-FFF2-40B4-BE49-F238E27FC236}">
                  <a16:creationId xmlns:a16="http://schemas.microsoft.com/office/drawing/2014/main" id="{CDD01201-2A2C-4498-B1CB-10F30191226C}"/>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99" name="Oval 97">
              <a:extLst>
                <a:ext uri="{FF2B5EF4-FFF2-40B4-BE49-F238E27FC236}">
                  <a16:creationId xmlns:a16="http://schemas.microsoft.com/office/drawing/2014/main" id="{3E1CFA63-7DDD-4DC7-8E87-2C8E9099BC54}"/>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0" name="Oval 98">
              <a:extLst>
                <a:ext uri="{FF2B5EF4-FFF2-40B4-BE49-F238E27FC236}">
                  <a16:creationId xmlns:a16="http://schemas.microsoft.com/office/drawing/2014/main" id="{32CE1F17-B298-4ED6-A72B-AE032061657F}"/>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1" name="Oval 99">
              <a:extLst>
                <a:ext uri="{FF2B5EF4-FFF2-40B4-BE49-F238E27FC236}">
                  <a16:creationId xmlns:a16="http://schemas.microsoft.com/office/drawing/2014/main" id="{6B2A1EB3-0BE1-42D4-88AA-3570DFD4F59D}"/>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2" name="Oval 100">
              <a:extLst>
                <a:ext uri="{FF2B5EF4-FFF2-40B4-BE49-F238E27FC236}">
                  <a16:creationId xmlns:a16="http://schemas.microsoft.com/office/drawing/2014/main" id="{740B0A65-F478-4612-8E7D-379C37D302BB}"/>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3" name="Oval 101">
              <a:extLst>
                <a:ext uri="{FF2B5EF4-FFF2-40B4-BE49-F238E27FC236}">
                  <a16:creationId xmlns:a16="http://schemas.microsoft.com/office/drawing/2014/main" id="{E0EEF953-E114-4E59-81A6-ECF863ED6135}"/>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4" name="Oval 102">
              <a:extLst>
                <a:ext uri="{FF2B5EF4-FFF2-40B4-BE49-F238E27FC236}">
                  <a16:creationId xmlns:a16="http://schemas.microsoft.com/office/drawing/2014/main" id="{89FF6145-047B-4442-AD7B-503C0F5A9208}"/>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5" name="Oval 103">
              <a:extLst>
                <a:ext uri="{FF2B5EF4-FFF2-40B4-BE49-F238E27FC236}">
                  <a16:creationId xmlns:a16="http://schemas.microsoft.com/office/drawing/2014/main" id="{80AE10ED-7F67-4809-BA21-56F937255B5B}"/>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6" name="Oval 104">
              <a:extLst>
                <a:ext uri="{FF2B5EF4-FFF2-40B4-BE49-F238E27FC236}">
                  <a16:creationId xmlns:a16="http://schemas.microsoft.com/office/drawing/2014/main" id="{25B18EBB-3B81-46E1-B025-C3729970DFF9}"/>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7" name="Oval 105">
              <a:extLst>
                <a:ext uri="{FF2B5EF4-FFF2-40B4-BE49-F238E27FC236}">
                  <a16:creationId xmlns:a16="http://schemas.microsoft.com/office/drawing/2014/main" id="{94782038-4A6C-47A4-A57A-D54F4E897655}"/>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8" name="Oval 106">
              <a:extLst>
                <a:ext uri="{FF2B5EF4-FFF2-40B4-BE49-F238E27FC236}">
                  <a16:creationId xmlns:a16="http://schemas.microsoft.com/office/drawing/2014/main" id="{54700C14-3021-4D5B-A408-933800E7A8F0}"/>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09" name="Oval 107">
              <a:extLst>
                <a:ext uri="{FF2B5EF4-FFF2-40B4-BE49-F238E27FC236}">
                  <a16:creationId xmlns:a16="http://schemas.microsoft.com/office/drawing/2014/main" id="{E2D76D6B-8205-494B-BB22-330F8A9E16B1}"/>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0" name="Oval 108">
              <a:extLst>
                <a:ext uri="{FF2B5EF4-FFF2-40B4-BE49-F238E27FC236}">
                  <a16:creationId xmlns:a16="http://schemas.microsoft.com/office/drawing/2014/main" id="{A815A307-0684-44D1-A62D-CDD76E0CDE2F}"/>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1" name="Oval 109">
              <a:extLst>
                <a:ext uri="{FF2B5EF4-FFF2-40B4-BE49-F238E27FC236}">
                  <a16:creationId xmlns:a16="http://schemas.microsoft.com/office/drawing/2014/main" id="{72214735-84BD-49F2-B23F-5D92C91DEFC2}"/>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2" name="Oval 110">
              <a:extLst>
                <a:ext uri="{FF2B5EF4-FFF2-40B4-BE49-F238E27FC236}">
                  <a16:creationId xmlns:a16="http://schemas.microsoft.com/office/drawing/2014/main" id="{E80F8F14-F713-4D1D-B400-228E506CDF94}"/>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3" name="Oval 111">
              <a:extLst>
                <a:ext uri="{FF2B5EF4-FFF2-40B4-BE49-F238E27FC236}">
                  <a16:creationId xmlns:a16="http://schemas.microsoft.com/office/drawing/2014/main" id="{F0C5EF6B-1EE4-4EE1-85F1-DD8F534F287A}"/>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4" name="Oval 112">
              <a:extLst>
                <a:ext uri="{FF2B5EF4-FFF2-40B4-BE49-F238E27FC236}">
                  <a16:creationId xmlns:a16="http://schemas.microsoft.com/office/drawing/2014/main" id="{C50AA7DB-2E7E-46FC-84E0-A09034F7F033}"/>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5" name="Oval 113">
              <a:extLst>
                <a:ext uri="{FF2B5EF4-FFF2-40B4-BE49-F238E27FC236}">
                  <a16:creationId xmlns:a16="http://schemas.microsoft.com/office/drawing/2014/main" id="{64E9F51A-95CD-4B03-84D0-DD8C7CC9650D}"/>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6" name="Oval 114">
              <a:extLst>
                <a:ext uri="{FF2B5EF4-FFF2-40B4-BE49-F238E27FC236}">
                  <a16:creationId xmlns:a16="http://schemas.microsoft.com/office/drawing/2014/main" id="{E1779A26-7860-4996-8D2F-05B312DD6C24}"/>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7" name="Oval 115">
              <a:extLst>
                <a:ext uri="{FF2B5EF4-FFF2-40B4-BE49-F238E27FC236}">
                  <a16:creationId xmlns:a16="http://schemas.microsoft.com/office/drawing/2014/main" id="{1DE3A573-ACE1-41A2-AD8C-608C16CDBF64}"/>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8" name="Oval 116">
              <a:extLst>
                <a:ext uri="{FF2B5EF4-FFF2-40B4-BE49-F238E27FC236}">
                  <a16:creationId xmlns:a16="http://schemas.microsoft.com/office/drawing/2014/main" id="{3AA38863-9D5C-4BBB-980C-C37A60FA7FE6}"/>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19" name="Oval 117">
              <a:extLst>
                <a:ext uri="{FF2B5EF4-FFF2-40B4-BE49-F238E27FC236}">
                  <a16:creationId xmlns:a16="http://schemas.microsoft.com/office/drawing/2014/main" id="{35E885D4-F16D-4B94-9CB9-A6665E82ED33}"/>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0" name="Oval 118">
              <a:extLst>
                <a:ext uri="{FF2B5EF4-FFF2-40B4-BE49-F238E27FC236}">
                  <a16:creationId xmlns:a16="http://schemas.microsoft.com/office/drawing/2014/main" id="{C5FC6364-5089-4D39-A030-AD0E5EA2AF1B}"/>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1" name="Oval 119">
              <a:extLst>
                <a:ext uri="{FF2B5EF4-FFF2-40B4-BE49-F238E27FC236}">
                  <a16:creationId xmlns:a16="http://schemas.microsoft.com/office/drawing/2014/main" id="{7C802A06-A17B-42E4-8332-6482B756AFB8}"/>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2" name="Oval 120">
              <a:extLst>
                <a:ext uri="{FF2B5EF4-FFF2-40B4-BE49-F238E27FC236}">
                  <a16:creationId xmlns:a16="http://schemas.microsoft.com/office/drawing/2014/main" id="{561A0590-4F73-49F8-A2E2-D2D0A64AA022}"/>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3" name="Oval 121">
              <a:extLst>
                <a:ext uri="{FF2B5EF4-FFF2-40B4-BE49-F238E27FC236}">
                  <a16:creationId xmlns:a16="http://schemas.microsoft.com/office/drawing/2014/main" id="{D0E8D69B-398A-4A67-BBAC-C8BB9EEDA0DE}"/>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4" name="Oval 122">
              <a:extLst>
                <a:ext uri="{FF2B5EF4-FFF2-40B4-BE49-F238E27FC236}">
                  <a16:creationId xmlns:a16="http://schemas.microsoft.com/office/drawing/2014/main" id="{ABAA2B0C-92DA-43AD-926C-512A5F5E83D6}"/>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5" name="Oval 123">
              <a:extLst>
                <a:ext uri="{FF2B5EF4-FFF2-40B4-BE49-F238E27FC236}">
                  <a16:creationId xmlns:a16="http://schemas.microsoft.com/office/drawing/2014/main" id="{AD06A8A3-8BD5-472F-9B3F-4AE6610DC455}"/>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6" name="Oval 124">
              <a:extLst>
                <a:ext uri="{FF2B5EF4-FFF2-40B4-BE49-F238E27FC236}">
                  <a16:creationId xmlns:a16="http://schemas.microsoft.com/office/drawing/2014/main" id="{A061E920-5443-4E15-9AD2-C69312189C5B}"/>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7" name="Oval 125">
              <a:extLst>
                <a:ext uri="{FF2B5EF4-FFF2-40B4-BE49-F238E27FC236}">
                  <a16:creationId xmlns:a16="http://schemas.microsoft.com/office/drawing/2014/main" id="{29A3E9B8-3CA7-420E-9E2C-3A0B22F8360C}"/>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8" name="Oval 126">
              <a:extLst>
                <a:ext uri="{FF2B5EF4-FFF2-40B4-BE49-F238E27FC236}">
                  <a16:creationId xmlns:a16="http://schemas.microsoft.com/office/drawing/2014/main" id="{D2CE519A-1BBC-4E39-8557-80EB8FFDD6A8}"/>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29" name="Oval 127">
              <a:extLst>
                <a:ext uri="{FF2B5EF4-FFF2-40B4-BE49-F238E27FC236}">
                  <a16:creationId xmlns:a16="http://schemas.microsoft.com/office/drawing/2014/main" id="{9B8A4AA6-85C2-4616-9786-BD7F835A483D}"/>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0" name="Oval 128">
              <a:extLst>
                <a:ext uri="{FF2B5EF4-FFF2-40B4-BE49-F238E27FC236}">
                  <a16:creationId xmlns:a16="http://schemas.microsoft.com/office/drawing/2014/main" id="{17C893A5-D561-45C2-95BC-1780BD3C2483}"/>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1" name="Oval 129">
              <a:extLst>
                <a:ext uri="{FF2B5EF4-FFF2-40B4-BE49-F238E27FC236}">
                  <a16:creationId xmlns:a16="http://schemas.microsoft.com/office/drawing/2014/main" id="{6EFA38FA-F283-44BB-9CA0-73046A571318}"/>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2" name="Oval 130">
              <a:extLst>
                <a:ext uri="{FF2B5EF4-FFF2-40B4-BE49-F238E27FC236}">
                  <a16:creationId xmlns:a16="http://schemas.microsoft.com/office/drawing/2014/main" id="{AA5C66F9-8B70-410E-9972-8978BEF342F3}"/>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3" name="Oval 131">
              <a:extLst>
                <a:ext uri="{FF2B5EF4-FFF2-40B4-BE49-F238E27FC236}">
                  <a16:creationId xmlns:a16="http://schemas.microsoft.com/office/drawing/2014/main" id="{7D13FE9A-3C87-4D70-8561-92E73AE1B459}"/>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4" name="Oval 132">
              <a:extLst>
                <a:ext uri="{FF2B5EF4-FFF2-40B4-BE49-F238E27FC236}">
                  <a16:creationId xmlns:a16="http://schemas.microsoft.com/office/drawing/2014/main" id="{82E15698-EE0E-4156-9803-9FF9765BEC2A}"/>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5" name="Oval 133">
              <a:extLst>
                <a:ext uri="{FF2B5EF4-FFF2-40B4-BE49-F238E27FC236}">
                  <a16:creationId xmlns:a16="http://schemas.microsoft.com/office/drawing/2014/main" id="{80CE6B07-8C59-4F9D-92AE-5C91A2667087}"/>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6" name="Oval 134">
              <a:extLst>
                <a:ext uri="{FF2B5EF4-FFF2-40B4-BE49-F238E27FC236}">
                  <a16:creationId xmlns:a16="http://schemas.microsoft.com/office/drawing/2014/main" id="{B7AB2ADB-04A5-4551-8E9D-3EFD73B79A5A}"/>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7" name="Oval 135">
              <a:extLst>
                <a:ext uri="{FF2B5EF4-FFF2-40B4-BE49-F238E27FC236}">
                  <a16:creationId xmlns:a16="http://schemas.microsoft.com/office/drawing/2014/main" id="{A044F9AD-BB7F-4908-940F-31D6EBBEF4D4}"/>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8" name="Oval 136">
              <a:extLst>
                <a:ext uri="{FF2B5EF4-FFF2-40B4-BE49-F238E27FC236}">
                  <a16:creationId xmlns:a16="http://schemas.microsoft.com/office/drawing/2014/main" id="{63A2EB00-E388-43E0-9390-36B9B577E91D}"/>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39" name="Oval 137">
              <a:extLst>
                <a:ext uri="{FF2B5EF4-FFF2-40B4-BE49-F238E27FC236}">
                  <a16:creationId xmlns:a16="http://schemas.microsoft.com/office/drawing/2014/main" id="{2CA45D3D-4A22-4641-A80C-6DF00FAA9CE1}"/>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0" name="Oval 138">
              <a:extLst>
                <a:ext uri="{FF2B5EF4-FFF2-40B4-BE49-F238E27FC236}">
                  <a16:creationId xmlns:a16="http://schemas.microsoft.com/office/drawing/2014/main" id="{193F1413-6C29-4727-AF7D-14B371FBDAD6}"/>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1" name="Oval 139">
              <a:extLst>
                <a:ext uri="{FF2B5EF4-FFF2-40B4-BE49-F238E27FC236}">
                  <a16:creationId xmlns:a16="http://schemas.microsoft.com/office/drawing/2014/main" id="{D7FE1584-6CEB-4FE6-BC2A-CFF80451E8E6}"/>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2" name="Oval 140">
              <a:extLst>
                <a:ext uri="{FF2B5EF4-FFF2-40B4-BE49-F238E27FC236}">
                  <a16:creationId xmlns:a16="http://schemas.microsoft.com/office/drawing/2014/main" id="{7C8FCAB5-DA58-4F66-88B1-0D0BF207D1EA}"/>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3" name="Oval 141">
              <a:extLst>
                <a:ext uri="{FF2B5EF4-FFF2-40B4-BE49-F238E27FC236}">
                  <a16:creationId xmlns:a16="http://schemas.microsoft.com/office/drawing/2014/main" id="{6C54109B-9047-4655-B9BE-E95C37E768B3}"/>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4" name="Oval 142">
              <a:extLst>
                <a:ext uri="{FF2B5EF4-FFF2-40B4-BE49-F238E27FC236}">
                  <a16:creationId xmlns:a16="http://schemas.microsoft.com/office/drawing/2014/main" id="{B983CEB2-9EBF-4940-BB13-D98C425341F0}"/>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5" name="Oval 143">
              <a:extLst>
                <a:ext uri="{FF2B5EF4-FFF2-40B4-BE49-F238E27FC236}">
                  <a16:creationId xmlns:a16="http://schemas.microsoft.com/office/drawing/2014/main" id="{4B6466B3-DFF9-43C9-B902-69C1EE0CE825}"/>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6" name="Oval 144">
              <a:extLst>
                <a:ext uri="{FF2B5EF4-FFF2-40B4-BE49-F238E27FC236}">
                  <a16:creationId xmlns:a16="http://schemas.microsoft.com/office/drawing/2014/main" id="{6B0F7676-FDB0-4443-A512-624E10F10847}"/>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7" name="Oval 145">
              <a:extLst>
                <a:ext uri="{FF2B5EF4-FFF2-40B4-BE49-F238E27FC236}">
                  <a16:creationId xmlns:a16="http://schemas.microsoft.com/office/drawing/2014/main" id="{A49AA75E-9539-4D68-B4A2-EBBE1937DE31}"/>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8" name="Oval 146">
              <a:extLst>
                <a:ext uri="{FF2B5EF4-FFF2-40B4-BE49-F238E27FC236}">
                  <a16:creationId xmlns:a16="http://schemas.microsoft.com/office/drawing/2014/main" id="{D21874A3-209C-42B6-9E09-2A33C7411587}"/>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49" name="Oval 147">
              <a:extLst>
                <a:ext uri="{FF2B5EF4-FFF2-40B4-BE49-F238E27FC236}">
                  <a16:creationId xmlns:a16="http://schemas.microsoft.com/office/drawing/2014/main" id="{BE2C5842-F7EC-4EBA-9C2E-C1E0693E0DDA}"/>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0" name="Oval 148">
              <a:extLst>
                <a:ext uri="{FF2B5EF4-FFF2-40B4-BE49-F238E27FC236}">
                  <a16:creationId xmlns:a16="http://schemas.microsoft.com/office/drawing/2014/main" id="{A33C8A64-78BD-4EF9-9A82-B061B568D732}"/>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1" name="Oval 149">
              <a:extLst>
                <a:ext uri="{FF2B5EF4-FFF2-40B4-BE49-F238E27FC236}">
                  <a16:creationId xmlns:a16="http://schemas.microsoft.com/office/drawing/2014/main" id="{BA011BC5-9CAB-4136-B854-154D25A07EA8}"/>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2" name="Oval 150">
              <a:extLst>
                <a:ext uri="{FF2B5EF4-FFF2-40B4-BE49-F238E27FC236}">
                  <a16:creationId xmlns:a16="http://schemas.microsoft.com/office/drawing/2014/main" id="{3636F385-9C38-4090-B95A-3AA77486A5C9}"/>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3" name="Oval 151">
              <a:extLst>
                <a:ext uri="{FF2B5EF4-FFF2-40B4-BE49-F238E27FC236}">
                  <a16:creationId xmlns:a16="http://schemas.microsoft.com/office/drawing/2014/main" id="{44CFD0D3-EFEA-4795-9760-63D34465A0B5}"/>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4" name="Oval 152">
              <a:extLst>
                <a:ext uri="{FF2B5EF4-FFF2-40B4-BE49-F238E27FC236}">
                  <a16:creationId xmlns:a16="http://schemas.microsoft.com/office/drawing/2014/main" id="{AD34F817-E58B-42F5-946C-212CF0FAFC8E}"/>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5" name="Oval 153">
              <a:extLst>
                <a:ext uri="{FF2B5EF4-FFF2-40B4-BE49-F238E27FC236}">
                  <a16:creationId xmlns:a16="http://schemas.microsoft.com/office/drawing/2014/main" id="{B3560470-A735-42A7-98FC-BE2D81F6A2AA}"/>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6" name="Oval 154">
              <a:extLst>
                <a:ext uri="{FF2B5EF4-FFF2-40B4-BE49-F238E27FC236}">
                  <a16:creationId xmlns:a16="http://schemas.microsoft.com/office/drawing/2014/main" id="{B7A25588-78C5-4648-93C8-68F66FCCB162}"/>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7" name="Oval 155">
              <a:extLst>
                <a:ext uri="{FF2B5EF4-FFF2-40B4-BE49-F238E27FC236}">
                  <a16:creationId xmlns:a16="http://schemas.microsoft.com/office/drawing/2014/main" id="{4C6EC275-F315-49FF-8C40-915D06A52A38}"/>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8" name="Oval 156">
              <a:extLst>
                <a:ext uri="{FF2B5EF4-FFF2-40B4-BE49-F238E27FC236}">
                  <a16:creationId xmlns:a16="http://schemas.microsoft.com/office/drawing/2014/main" id="{7E249E5F-F8F2-405A-B360-CC794AF39146}"/>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59" name="Oval 157">
              <a:extLst>
                <a:ext uri="{FF2B5EF4-FFF2-40B4-BE49-F238E27FC236}">
                  <a16:creationId xmlns:a16="http://schemas.microsoft.com/office/drawing/2014/main" id="{81A27694-A8C1-4539-B451-E61F477A3B0D}"/>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0" name="Oval 158">
              <a:extLst>
                <a:ext uri="{FF2B5EF4-FFF2-40B4-BE49-F238E27FC236}">
                  <a16:creationId xmlns:a16="http://schemas.microsoft.com/office/drawing/2014/main" id="{F720650E-EB7E-4E7B-9C76-0100EC4066EC}"/>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1" name="Oval 159">
              <a:extLst>
                <a:ext uri="{FF2B5EF4-FFF2-40B4-BE49-F238E27FC236}">
                  <a16:creationId xmlns:a16="http://schemas.microsoft.com/office/drawing/2014/main" id="{B164ADB3-E675-4426-B47A-80725FCCC215}"/>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2" name="Oval 160">
              <a:extLst>
                <a:ext uri="{FF2B5EF4-FFF2-40B4-BE49-F238E27FC236}">
                  <a16:creationId xmlns:a16="http://schemas.microsoft.com/office/drawing/2014/main" id="{D37D979B-0000-48B6-8230-750B26075A2E}"/>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3" name="Oval 161">
              <a:extLst>
                <a:ext uri="{FF2B5EF4-FFF2-40B4-BE49-F238E27FC236}">
                  <a16:creationId xmlns:a16="http://schemas.microsoft.com/office/drawing/2014/main" id="{24162180-410B-4508-B342-29EAF426FFB9}"/>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4" name="Oval 162">
              <a:extLst>
                <a:ext uri="{FF2B5EF4-FFF2-40B4-BE49-F238E27FC236}">
                  <a16:creationId xmlns:a16="http://schemas.microsoft.com/office/drawing/2014/main" id="{1BFB5EFD-4D75-4393-B1FA-DF1BB963279B}"/>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5" name="Oval 163">
              <a:extLst>
                <a:ext uri="{FF2B5EF4-FFF2-40B4-BE49-F238E27FC236}">
                  <a16:creationId xmlns:a16="http://schemas.microsoft.com/office/drawing/2014/main" id="{1D5F3C23-D337-4195-96C1-F965E012CE8F}"/>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6" name="Oval 164">
              <a:extLst>
                <a:ext uri="{FF2B5EF4-FFF2-40B4-BE49-F238E27FC236}">
                  <a16:creationId xmlns:a16="http://schemas.microsoft.com/office/drawing/2014/main" id="{0B710C0A-C5D4-4FE4-AB4E-5CAC99EA9B69}"/>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7" name="Oval 165">
              <a:extLst>
                <a:ext uri="{FF2B5EF4-FFF2-40B4-BE49-F238E27FC236}">
                  <a16:creationId xmlns:a16="http://schemas.microsoft.com/office/drawing/2014/main" id="{9F3495FD-B395-4D70-B7D3-4DFAF56B0273}"/>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8" name="Oval 166">
              <a:extLst>
                <a:ext uri="{FF2B5EF4-FFF2-40B4-BE49-F238E27FC236}">
                  <a16:creationId xmlns:a16="http://schemas.microsoft.com/office/drawing/2014/main" id="{3C7037D2-0CD8-4D15-A80E-6509BB68E301}"/>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69" name="Oval 167">
              <a:extLst>
                <a:ext uri="{FF2B5EF4-FFF2-40B4-BE49-F238E27FC236}">
                  <a16:creationId xmlns:a16="http://schemas.microsoft.com/office/drawing/2014/main" id="{FAC5A159-D3D0-4DA9-B403-68C50AE23DFA}"/>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0" name="Oval 168">
              <a:extLst>
                <a:ext uri="{FF2B5EF4-FFF2-40B4-BE49-F238E27FC236}">
                  <a16:creationId xmlns:a16="http://schemas.microsoft.com/office/drawing/2014/main" id="{3D117776-EBF3-4247-8ED3-6FD622E7FDB5}"/>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1" name="Oval 169">
              <a:extLst>
                <a:ext uri="{FF2B5EF4-FFF2-40B4-BE49-F238E27FC236}">
                  <a16:creationId xmlns:a16="http://schemas.microsoft.com/office/drawing/2014/main" id="{0AF0E3AF-D82A-4B83-A84D-8EB284FEC4AC}"/>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2" name="Oval 170">
              <a:extLst>
                <a:ext uri="{FF2B5EF4-FFF2-40B4-BE49-F238E27FC236}">
                  <a16:creationId xmlns:a16="http://schemas.microsoft.com/office/drawing/2014/main" id="{0FE76111-44BF-4E9A-BF44-E802B77740A8}"/>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3" name="Oval 171">
              <a:extLst>
                <a:ext uri="{FF2B5EF4-FFF2-40B4-BE49-F238E27FC236}">
                  <a16:creationId xmlns:a16="http://schemas.microsoft.com/office/drawing/2014/main" id="{9B9631AD-A85B-4457-B173-29D63785B929}"/>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4" name="Oval 172">
              <a:extLst>
                <a:ext uri="{FF2B5EF4-FFF2-40B4-BE49-F238E27FC236}">
                  <a16:creationId xmlns:a16="http://schemas.microsoft.com/office/drawing/2014/main" id="{3776275B-82DA-41B7-9E41-EDE0A5D4C421}"/>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5" name="Oval 173">
              <a:extLst>
                <a:ext uri="{FF2B5EF4-FFF2-40B4-BE49-F238E27FC236}">
                  <a16:creationId xmlns:a16="http://schemas.microsoft.com/office/drawing/2014/main" id="{97A91673-C8F8-4920-897C-C6B44133F0F2}"/>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6" name="Oval 174">
              <a:extLst>
                <a:ext uri="{FF2B5EF4-FFF2-40B4-BE49-F238E27FC236}">
                  <a16:creationId xmlns:a16="http://schemas.microsoft.com/office/drawing/2014/main" id="{48B979FB-A699-4F39-BEFF-37FE7E017430}"/>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7" name="Oval 175">
              <a:extLst>
                <a:ext uri="{FF2B5EF4-FFF2-40B4-BE49-F238E27FC236}">
                  <a16:creationId xmlns:a16="http://schemas.microsoft.com/office/drawing/2014/main" id="{B9123BD0-2627-4992-A4BD-D7F8A1B93661}"/>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8" name="Oval 176">
              <a:extLst>
                <a:ext uri="{FF2B5EF4-FFF2-40B4-BE49-F238E27FC236}">
                  <a16:creationId xmlns:a16="http://schemas.microsoft.com/office/drawing/2014/main" id="{5010B717-0510-46FC-8127-B5A3B0405C9E}"/>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79" name="Oval 177">
              <a:extLst>
                <a:ext uri="{FF2B5EF4-FFF2-40B4-BE49-F238E27FC236}">
                  <a16:creationId xmlns:a16="http://schemas.microsoft.com/office/drawing/2014/main" id="{454CBBC6-A525-48D7-93CE-BCE90114AE0A}"/>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0" name="Oval 178">
              <a:extLst>
                <a:ext uri="{FF2B5EF4-FFF2-40B4-BE49-F238E27FC236}">
                  <a16:creationId xmlns:a16="http://schemas.microsoft.com/office/drawing/2014/main" id="{3294A2D2-225D-4006-AB98-C77BA4C167AC}"/>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1" name="Oval 179">
              <a:extLst>
                <a:ext uri="{FF2B5EF4-FFF2-40B4-BE49-F238E27FC236}">
                  <a16:creationId xmlns:a16="http://schemas.microsoft.com/office/drawing/2014/main" id="{E00D7C29-E23A-456B-BAE1-2EF81C163DF6}"/>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2" name="Oval 180">
              <a:extLst>
                <a:ext uri="{FF2B5EF4-FFF2-40B4-BE49-F238E27FC236}">
                  <a16:creationId xmlns:a16="http://schemas.microsoft.com/office/drawing/2014/main" id="{EC6EA192-57B5-44B7-9886-ED7E9549D0C6}"/>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3" name="Oval 181">
              <a:extLst>
                <a:ext uri="{FF2B5EF4-FFF2-40B4-BE49-F238E27FC236}">
                  <a16:creationId xmlns:a16="http://schemas.microsoft.com/office/drawing/2014/main" id="{530A5ECD-4163-4B55-B52C-7FFD3C6D473F}"/>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4" name="Oval 182">
              <a:extLst>
                <a:ext uri="{FF2B5EF4-FFF2-40B4-BE49-F238E27FC236}">
                  <a16:creationId xmlns:a16="http://schemas.microsoft.com/office/drawing/2014/main" id="{20BC53CC-9799-4CB8-9418-131806DE32FF}"/>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5" name="Oval 183">
              <a:extLst>
                <a:ext uri="{FF2B5EF4-FFF2-40B4-BE49-F238E27FC236}">
                  <a16:creationId xmlns:a16="http://schemas.microsoft.com/office/drawing/2014/main" id="{802AD1B7-43B7-4FAD-B83A-6931DC1E8284}"/>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6" name="Oval 184">
              <a:extLst>
                <a:ext uri="{FF2B5EF4-FFF2-40B4-BE49-F238E27FC236}">
                  <a16:creationId xmlns:a16="http://schemas.microsoft.com/office/drawing/2014/main" id="{5861942E-BCA8-4CF0-8DB5-FBB5643E834A}"/>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7" name="Oval 185">
              <a:extLst>
                <a:ext uri="{FF2B5EF4-FFF2-40B4-BE49-F238E27FC236}">
                  <a16:creationId xmlns:a16="http://schemas.microsoft.com/office/drawing/2014/main" id="{7A2D5746-3EBF-4EA8-AB49-D33164A7BD2F}"/>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8" name="Oval 186">
              <a:extLst>
                <a:ext uri="{FF2B5EF4-FFF2-40B4-BE49-F238E27FC236}">
                  <a16:creationId xmlns:a16="http://schemas.microsoft.com/office/drawing/2014/main" id="{980B2162-7BF8-4AB2-8B95-906E129CAD66}"/>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89" name="Oval 187">
              <a:extLst>
                <a:ext uri="{FF2B5EF4-FFF2-40B4-BE49-F238E27FC236}">
                  <a16:creationId xmlns:a16="http://schemas.microsoft.com/office/drawing/2014/main" id="{35088FB8-B7CC-400D-8E48-B3B878B6F854}"/>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0" name="Oval 188">
              <a:extLst>
                <a:ext uri="{FF2B5EF4-FFF2-40B4-BE49-F238E27FC236}">
                  <a16:creationId xmlns:a16="http://schemas.microsoft.com/office/drawing/2014/main" id="{DBEC664B-7815-45F9-9D42-A9F620EF5F4F}"/>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1" name="Oval 189">
              <a:extLst>
                <a:ext uri="{FF2B5EF4-FFF2-40B4-BE49-F238E27FC236}">
                  <a16:creationId xmlns:a16="http://schemas.microsoft.com/office/drawing/2014/main" id="{446C0626-649C-4BAE-825C-52273A5D712C}"/>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2" name="Oval 190">
              <a:extLst>
                <a:ext uri="{FF2B5EF4-FFF2-40B4-BE49-F238E27FC236}">
                  <a16:creationId xmlns:a16="http://schemas.microsoft.com/office/drawing/2014/main" id="{3170C2BD-FEE7-480D-B703-8B47BF3B5C7E}"/>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3" name="Oval 191">
              <a:extLst>
                <a:ext uri="{FF2B5EF4-FFF2-40B4-BE49-F238E27FC236}">
                  <a16:creationId xmlns:a16="http://schemas.microsoft.com/office/drawing/2014/main" id="{37AF981D-A83E-4AA1-99A5-3A791895BFE0}"/>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4" name="Oval 192">
              <a:extLst>
                <a:ext uri="{FF2B5EF4-FFF2-40B4-BE49-F238E27FC236}">
                  <a16:creationId xmlns:a16="http://schemas.microsoft.com/office/drawing/2014/main" id="{128F2C4E-EB2C-4A93-8F7F-ABDD917560DC}"/>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5" name="Oval 193">
              <a:extLst>
                <a:ext uri="{FF2B5EF4-FFF2-40B4-BE49-F238E27FC236}">
                  <a16:creationId xmlns:a16="http://schemas.microsoft.com/office/drawing/2014/main" id="{6D9C18A2-D803-4A8D-A373-364F56B4DDF6}"/>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6" name="Oval 194">
              <a:extLst>
                <a:ext uri="{FF2B5EF4-FFF2-40B4-BE49-F238E27FC236}">
                  <a16:creationId xmlns:a16="http://schemas.microsoft.com/office/drawing/2014/main" id="{6CCDF87E-09C0-4984-87C8-EF364C6E0F1F}"/>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7" name="Oval 195">
              <a:extLst>
                <a:ext uri="{FF2B5EF4-FFF2-40B4-BE49-F238E27FC236}">
                  <a16:creationId xmlns:a16="http://schemas.microsoft.com/office/drawing/2014/main" id="{C9D30081-D69D-4C28-83D8-15F3DADB5D41}"/>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8" name="Oval 196">
              <a:extLst>
                <a:ext uri="{FF2B5EF4-FFF2-40B4-BE49-F238E27FC236}">
                  <a16:creationId xmlns:a16="http://schemas.microsoft.com/office/drawing/2014/main" id="{723961AB-33C8-4D85-A88B-0BFE4EDDFF71}"/>
                </a:ext>
              </a:extLst>
            </p:cNvPr>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 name="Oval 197">
              <a:extLst>
                <a:ext uri="{FF2B5EF4-FFF2-40B4-BE49-F238E27FC236}">
                  <a16:creationId xmlns:a16="http://schemas.microsoft.com/office/drawing/2014/main" id="{10F12554-D395-4F35-9743-4DD26ED4CFD7}"/>
                </a:ext>
              </a:extLst>
            </p:cNvPr>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0" name="Oval 198">
              <a:extLst>
                <a:ext uri="{FF2B5EF4-FFF2-40B4-BE49-F238E27FC236}">
                  <a16:creationId xmlns:a16="http://schemas.microsoft.com/office/drawing/2014/main" id="{6E07258A-E2D4-4EFE-8303-608FD9FB65BE}"/>
                </a:ext>
              </a:extLst>
            </p:cNvPr>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1" name="Oval 199">
              <a:extLst>
                <a:ext uri="{FF2B5EF4-FFF2-40B4-BE49-F238E27FC236}">
                  <a16:creationId xmlns:a16="http://schemas.microsoft.com/office/drawing/2014/main" id="{9EB478D7-12AF-4DA5-9251-8B80472E209A}"/>
                </a:ext>
              </a:extLst>
            </p:cNvPr>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2" name="Oval 200">
              <a:extLst>
                <a:ext uri="{FF2B5EF4-FFF2-40B4-BE49-F238E27FC236}">
                  <a16:creationId xmlns:a16="http://schemas.microsoft.com/office/drawing/2014/main" id="{F6AD809E-B610-46B5-B594-A1AA34B4A274}"/>
                </a:ext>
              </a:extLst>
            </p:cNvPr>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3" name="Oval 201">
              <a:extLst>
                <a:ext uri="{FF2B5EF4-FFF2-40B4-BE49-F238E27FC236}">
                  <a16:creationId xmlns:a16="http://schemas.microsoft.com/office/drawing/2014/main" id="{EB25A088-9EB7-467D-AF88-2E5F13E407C2}"/>
                </a:ext>
              </a:extLst>
            </p:cNvPr>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4" name="Oval 202">
              <a:extLst>
                <a:ext uri="{FF2B5EF4-FFF2-40B4-BE49-F238E27FC236}">
                  <a16:creationId xmlns:a16="http://schemas.microsoft.com/office/drawing/2014/main" id="{A165D245-3E2D-4C04-ADE9-E368C9EB6A64}"/>
                </a:ext>
              </a:extLst>
            </p:cNvPr>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5" name="Oval 203">
              <a:extLst>
                <a:ext uri="{FF2B5EF4-FFF2-40B4-BE49-F238E27FC236}">
                  <a16:creationId xmlns:a16="http://schemas.microsoft.com/office/drawing/2014/main" id="{B2ACB75D-C807-4E33-89A4-1D2A8D8F1D1A}"/>
                </a:ext>
              </a:extLst>
            </p:cNvPr>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6" name="Oval 204">
              <a:extLst>
                <a:ext uri="{FF2B5EF4-FFF2-40B4-BE49-F238E27FC236}">
                  <a16:creationId xmlns:a16="http://schemas.microsoft.com/office/drawing/2014/main" id="{FAE2AEC0-79F3-4DFF-A0D5-5D6C3FE3A7F0}"/>
                </a:ext>
              </a:extLst>
            </p:cNvPr>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7" name="Oval 205">
              <a:extLst>
                <a:ext uri="{FF2B5EF4-FFF2-40B4-BE49-F238E27FC236}">
                  <a16:creationId xmlns:a16="http://schemas.microsoft.com/office/drawing/2014/main" id="{16934129-1568-4BC8-B869-3288B313B70B}"/>
                </a:ext>
              </a:extLst>
            </p:cNvPr>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8" name="Oval 206">
              <a:extLst>
                <a:ext uri="{FF2B5EF4-FFF2-40B4-BE49-F238E27FC236}">
                  <a16:creationId xmlns:a16="http://schemas.microsoft.com/office/drawing/2014/main" id="{5B66C7A0-3210-48D4-A947-8B2B410C958A}"/>
                </a:ext>
              </a:extLst>
            </p:cNvPr>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09" name="Oval 207">
              <a:extLst>
                <a:ext uri="{FF2B5EF4-FFF2-40B4-BE49-F238E27FC236}">
                  <a16:creationId xmlns:a16="http://schemas.microsoft.com/office/drawing/2014/main" id="{F7495236-8D46-4CB3-8CBA-B5E36C0EAE16}"/>
                </a:ext>
              </a:extLst>
            </p:cNvPr>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0" name="Oval 208">
              <a:extLst>
                <a:ext uri="{FF2B5EF4-FFF2-40B4-BE49-F238E27FC236}">
                  <a16:creationId xmlns:a16="http://schemas.microsoft.com/office/drawing/2014/main" id="{FC5C5209-F833-43CA-8B60-9071A2517852}"/>
                </a:ext>
              </a:extLst>
            </p:cNvPr>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1" name="Oval 209">
              <a:extLst>
                <a:ext uri="{FF2B5EF4-FFF2-40B4-BE49-F238E27FC236}">
                  <a16:creationId xmlns:a16="http://schemas.microsoft.com/office/drawing/2014/main" id="{A9D55E4F-5B96-4CD5-B655-1FF21FD03EB5}"/>
                </a:ext>
              </a:extLst>
            </p:cNvPr>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2" name="Oval 210">
              <a:extLst>
                <a:ext uri="{FF2B5EF4-FFF2-40B4-BE49-F238E27FC236}">
                  <a16:creationId xmlns:a16="http://schemas.microsoft.com/office/drawing/2014/main" id="{1D84A444-F6DD-4B6D-A7BA-2EDF2828EFF8}"/>
                </a:ext>
              </a:extLst>
            </p:cNvPr>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3" name="Oval 211">
              <a:extLst>
                <a:ext uri="{FF2B5EF4-FFF2-40B4-BE49-F238E27FC236}">
                  <a16:creationId xmlns:a16="http://schemas.microsoft.com/office/drawing/2014/main" id="{0A3DCC88-D5D2-44DD-8D74-C6E4D2AD12EF}"/>
                </a:ext>
              </a:extLst>
            </p:cNvPr>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4" name="Oval 212">
              <a:extLst>
                <a:ext uri="{FF2B5EF4-FFF2-40B4-BE49-F238E27FC236}">
                  <a16:creationId xmlns:a16="http://schemas.microsoft.com/office/drawing/2014/main" id="{63D001EF-0C6C-4C23-BE93-0C90DD0AC5C4}"/>
                </a:ext>
              </a:extLst>
            </p:cNvPr>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5" name="Oval 213">
              <a:extLst>
                <a:ext uri="{FF2B5EF4-FFF2-40B4-BE49-F238E27FC236}">
                  <a16:creationId xmlns:a16="http://schemas.microsoft.com/office/drawing/2014/main" id="{55513D78-F318-43B9-99F5-10B94B1EC253}"/>
                </a:ext>
              </a:extLst>
            </p:cNvPr>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6" name="Oval 214">
              <a:extLst>
                <a:ext uri="{FF2B5EF4-FFF2-40B4-BE49-F238E27FC236}">
                  <a16:creationId xmlns:a16="http://schemas.microsoft.com/office/drawing/2014/main" id="{79099D0D-31D0-497F-9D0A-0FB2EAF9048F}"/>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7" name="Oval 215">
              <a:extLst>
                <a:ext uri="{FF2B5EF4-FFF2-40B4-BE49-F238E27FC236}">
                  <a16:creationId xmlns:a16="http://schemas.microsoft.com/office/drawing/2014/main" id="{1FD1F67C-B6C1-4540-9448-23E5FD77FED1}"/>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8" name="Oval 216">
              <a:extLst>
                <a:ext uri="{FF2B5EF4-FFF2-40B4-BE49-F238E27FC236}">
                  <a16:creationId xmlns:a16="http://schemas.microsoft.com/office/drawing/2014/main" id="{692D1CC1-6F52-48C5-9F0B-3722E173912E}"/>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219" name="Oval 217">
              <a:extLst>
                <a:ext uri="{FF2B5EF4-FFF2-40B4-BE49-F238E27FC236}">
                  <a16:creationId xmlns:a16="http://schemas.microsoft.com/office/drawing/2014/main" id="{4D1B4A0A-201F-4FC4-889F-F7FE20FA71FF}"/>
                </a:ext>
              </a:extLst>
            </p:cNvPr>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grpSp>
      <p:sp>
        <p:nvSpPr>
          <p:cNvPr id="20092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20092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a:extLst>
              <a:ext uri="{FF2B5EF4-FFF2-40B4-BE49-F238E27FC236}">
                <a16:creationId xmlns:a16="http://schemas.microsoft.com/office/drawing/2014/main" id="{1C0721B4-FEAB-404F-BCCA-00223B186899}"/>
              </a:ext>
            </a:extLst>
          </p:cNvPr>
          <p:cNvSpPr>
            <a:spLocks noGrp="1" noChangeArrowheads="1"/>
          </p:cNvSpPr>
          <p:nvPr>
            <p:ph type="dt" sz="quarter" idx="10"/>
          </p:nvPr>
        </p:nvSpPr>
        <p:spPr/>
        <p:txBody>
          <a:bodyPr/>
          <a:lstStyle>
            <a:lvl1pPr>
              <a:defRPr/>
            </a:lvl1pPr>
          </a:lstStyle>
          <a:p>
            <a:pPr>
              <a:defRPr/>
            </a:pPr>
            <a:endParaRPr lang="en-US"/>
          </a:p>
        </p:txBody>
      </p:sp>
      <p:sp>
        <p:nvSpPr>
          <p:cNvPr id="221" name="Rectangle 221">
            <a:extLst>
              <a:ext uri="{FF2B5EF4-FFF2-40B4-BE49-F238E27FC236}">
                <a16:creationId xmlns:a16="http://schemas.microsoft.com/office/drawing/2014/main" id="{147ABE07-2452-4480-91BE-624B04EE86D7}"/>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a:extLst>
              <a:ext uri="{FF2B5EF4-FFF2-40B4-BE49-F238E27FC236}">
                <a16:creationId xmlns:a16="http://schemas.microsoft.com/office/drawing/2014/main" id="{816E594A-CA76-4D59-959E-F335277DD383}"/>
              </a:ext>
            </a:extLst>
          </p:cNvPr>
          <p:cNvSpPr>
            <a:spLocks noGrp="1" noChangeArrowheads="1"/>
          </p:cNvSpPr>
          <p:nvPr>
            <p:ph type="sldNum" sz="quarter" idx="12"/>
          </p:nvPr>
        </p:nvSpPr>
        <p:spPr/>
        <p:txBody>
          <a:bodyPr/>
          <a:lstStyle>
            <a:lvl1pPr>
              <a:defRPr smtClean="0"/>
            </a:lvl1pPr>
          </a:lstStyle>
          <a:p>
            <a:pPr>
              <a:defRPr/>
            </a:pPr>
            <a:fld id="{78BDA3A1-B97B-40DF-AE62-7064B7A226AC}" type="slidenum">
              <a:rPr lang="en-US" altLang="en-US"/>
              <a:pPr>
                <a:defRPr/>
              </a:pPr>
              <a:t>‹#›</a:t>
            </a:fld>
            <a:endParaRPr lang="en-US" altLang="en-US"/>
          </a:p>
        </p:txBody>
      </p:sp>
    </p:spTree>
    <p:extLst>
      <p:ext uri="{BB962C8B-B14F-4D97-AF65-F5344CB8AC3E}">
        <p14:creationId xmlns:p14="http://schemas.microsoft.com/office/powerpoint/2010/main" val="33095070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B30DC533-5086-4E60-BD97-C4498963FA2C}"/>
              </a:ext>
            </a:extLst>
          </p:cNvPr>
          <p:cNvSpPr>
            <a:spLocks noGrp="1" noChangeArrowheads="1"/>
          </p:cNvSpPr>
          <p:nvPr>
            <p:ph type="sldNum" sz="quarter" idx="10"/>
          </p:nvPr>
        </p:nvSpPr>
        <p:spPr>
          <a:ln/>
        </p:spPr>
        <p:txBody>
          <a:bodyPr/>
          <a:lstStyle>
            <a:lvl1pPr>
              <a:defRPr/>
            </a:lvl1pPr>
          </a:lstStyle>
          <a:p>
            <a:pPr>
              <a:defRPr/>
            </a:pPr>
            <a:fld id="{72CAFEE8-B8F5-4EDF-B2A8-DE264954BC0D}" type="slidenum">
              <a:rPr lang="en-US" altLang="en-US"/>
              <a:pPr>
                <a:defRPr/>
              </a:pPr>
              <a:t>‹#›</a:t>
            </a:fld>
            <a:endParaRPr lang="en-US" altLang="en-US"/>
          </a:p>
        </p:txBody>
      </p:sp>
      <p:sp>
        <p:nvSpPr>
          <p:cNvPr id="5" name="Rectangle 219">
            <a:extLst>
              <a:ext uri="{FF2B5EF4-FFF2-40B4-BE49-F238E27FC236}">
                <a16:creationId xmlns:a16="http://schemas.microsoft.com/office/drawing/2014/main" id="{29B6ECA1-297C-4A86-8E58-1BFBFFCB866A}"/>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EC416633-9C6D-4A3E-A0BF-20F5EAAF96CE}"/>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71244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8">
            <a:extLst>
              <a:ext uri="{FF2B5EF4-FFF2-40B4-BE49-F238E27FC236}">
                <a16:creationId xmlns:a16="http://schemas.microsoft.com/office/drawing/2014/main" id="{89962764-5831-4BAB-B8DB-854B52AA0B3C}"/>
              </a:ext>
            </a:extLst>
          </p:cNvPr>
          <p:cNvSpPr>
            <a:spLocks noGrp="1" noChangeArrowheads="1"/>
          </p:cNvSpPr>
          <p:nvPr>
            <p:ph type="sldNum" sz="quarter" idx="10"/>
          </p:nvPr>
        </p:nvSpPr>
        <p:spPr>
          <a:ln/>
        </p:spPr>
        <p:txBody>
          <a:bodyPr/>
          <a:lstStyle>
            <a:lvl1pPr>
              <a:defRPr/>
            </a:lvl1pPr>
          </a:lstStyle>
          <a:p>
            <a:pPr>
              <a:defRPr/>
            </a:pPr>
            <a:fld id="{5BDE85EC-8674-4DFB-9EBB-5AC3C637D232}" type="slidenum">
              <a:rPr lang="en-US" altLang="en-US"/>
              <a:pPr>
                <a:defRPr/>
              </a:pPr>
              <a:t>‹#›</a:t>
            </a:fld>
            <a:endParaRPr lang="en-US" altLang="en-US"/>
          </a:p>
        </p:txBody>
      </p:sp>
      <p:sp>
        <p:nvSpPr>
          <p:cNvPr id="5" name="Rectangle 219">
            <a:extLst>
              <a:ext uri="{FF2B5EF4-FFF2-40B4-BE49-F238E27FC236}">
                <a16:creationId xmlns:a16="http://schemas.microsoft.com/office/drawing/2014/main" id="{B2230AAD-F079-42B8-A854-A0E7A8981F46}"/>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DBDC116C-293E-421B-941C-5815404BC43C}"/>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2012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8">
            <a:extLst>
              <a:ext uri="{FF2B5EF4-FFF2-40B4-BE49-F238E27FC236}">
                <a16:creationId xmlns:a16="http://schemas.microsoft.com/office/drawing/2014/main" id="{35940EAB-AE84-447F-91EE-7BED1D1AD3DB}"/>
              </a:ext>
            </a:extLst>
          </p:cNvPr>
          <p:cNvSpPr>
            <a:spLocks noGrp="1" noChangeArrowheads="1"/>
          </p:cNvSpPr>
          <p:nvPr>
            <p:ph type="sldNum" sz="quarter" idx="10"/>
          </p:nvPr>
        </p:nvSpPr>
        <p:spPr>
          <a:ln/>
        </p:spPr>
        <p:txBody>
          <a:bodyPr/>
          <a:lstStyle>
            <a:lvl1pPr>
              <a:defRPr/>
            </a:lvl1pPr>
          </a:lstStyle>
          <a:p>
            <a:pPr>
              <a:defRPr/>
            </a:pPr>
            <a:fld id="{D09D563E-0B25-4F34-8972-03866852E4D9}" type="slidenum">
              <a:rPr lang="en-US" altLang="en-US"/>
              <a:pPr>
                <a:defRPr/>
              </a:pPr>
              <a:t>‹#›</a:t>
            </a:fld>
            <a:endParaRPr lang="en-US" altLang="en-US"/>
          </a:p>
        </p:txBody>
      </p:sp>
      <p:sp>
        <p:nvSpPr>
          <p:cNvPr id="6" name="Rectangle 219">
            <a:extLst>
              <a:ext uri="{FF2B5EF4-FFF2-40B4-BE49-F238E27FC236}">
                <a16:creationId xmlns:a16="http://schemas.microsoft.com/office/drawing/2014/main" id="{F2458DAD-F2C6-48EA-B5AA-F5207A4B1E00}"/>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A63A6409-D28B-4AA1-AED8-AD21538F3A70}"/>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90226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18">
            <a:extLst>
              <a:ext uri="{FF2B5EF4-FFF2-40B4-BE49-F238E27FC236}">
                <a16:creationId xmlns:a16="http://schemas.microsoft.com/office/drawing/2014/main" id="{5F73DD45-F8A7-4C9C-8F49-74A8BDECC74A}"/>
              </a:ext>
            </a:extLst>
          </p:cNvPr>
          <p:cNvSpPr>
            <a:spLocks noGrp="1" noChangeArrowheads="1"/>
          </p:cNvSpPr>
          <p:nvPr>
            <p:ph type="sldNum" sz="quarter" idx="10"/>
          </p:nvPr>
        </p:nvSpPr>
        <p:spPr>
          <a:ln/>
        </p:spPr>
        <p:txBody>
          <a:bodyPr/>
          <a:lstStyle>
            <a:lvl1pPr>
              <a:defRPr/>
            </a:lvl1pPr>
          </a:lstStyle>
          <a:p>
            <a:pPr>
              <a:defRPr/>
            </a:pPr>
            <a:fld id="{B3000A14-D6F3-4C3B-8EF7-8EA8E8385857}" type="slidenum">
              <a:rPr lang="en-US" altLang="en-US"/>
              <a:pPr>
                <a:defRPr/>
              </a:pPr>
              <a:t>‹#›</a:t>
            </a:fld>
            <a:endParaRPr lang="en-US" altLang="en-US"/>
          </a:p>
        </p:txBody>
      </p:sp>
      <p:sp>
        <p:nvSpPr>
          <p:cNvPr id="8" name="Rectangle 219">
            <a:extLst>
              <a:ext uri="{FF2B5EF4-FFF2-40B4-BE49-F238E27FC236}">
                <a16:creationId xmlns:a16="http://schemas.microsoft.com/office/drawing/2014/main" id="{1D9FC55E-65BD-4953-AC0D-9FD5084C43B3}"/>
              </a:ext>
            </a:extLst>
          </p:cNvPr>
          <p:cNvSpPr>
            <a:spLocks noGrp="1" noChangeArrowheads="1"/>
          </p:cNvSpPr>
          <p:nvPr>
            <p:ph type="dt" sz="half" idx="11"/>
          </p:nvPr>
        </p:nvSpPr>
        <p:spPr>
          <a:ln/>
        </p:spPr>
        <p:txBody>
          <a:bodyPr/>
          <a:lstStyle>
            <a:lvl1pPr>
              <a:defRPr/>
            </a:lvl1pPr>
          </a:lstStyle>
          <a:p>
            <a:pPr>
              <a:defRPr/>
            </a:pPr>
            <a:endParaRPr lang="en-US"/>
          </a:p>
        </p:txBody>
      </p:sp>
      <p:sp>
        <p:nvSpPr>
          <p:cNvPr id="9" name="Rectangle 220">
            <a:extLst>
              <a:ext uri="{FF2B5EF4-FFF2-40B4-BE49-F238E27FC236}">
                <a16:creationId xmlns:a16="http://schemas.microsoft.com/office/drawing/2014/main" id="{3C3C10E3-C0FC-4B3F-9985-A2B7B00D5B42}"/>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6999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8">
            <a:extLst>
              <a:ext uri="{FF2B5EF4-FFF2-40B4-BE49-F238E27FC236}">
                <a16:creationId xmlns:a16="http://schemas.microsoft.com/office/drawing/2014/main" id="{62EAF0AF-C409-421F-9148-17FD7A7C9285}"/>
              </a:ext>
            </a:extLst>
          </p:cNvPr>
          <p:cNvSpPr>
            <a:spLocks noGrp="1" noChangeArrowheads="1"/>
          </p:cNvSpPr>
          <p:nvPr>
            <p:ph type="sldNum" sz="quarter" idx="10"/>
          </p:nvPr>
        </p:nvSpPr>
        <p:spPr>
          <a:ln/>
        </p:spPr>
        <p:txBody>
          <a:bodyPr/>
          <a:lstStyle>
            <a:lvl1pPr>
              <a:defRPr/>
            </a:lvl1pPr>
          </a:lstStyle>
          <a:p>
            <a:pPr>
              <a:defRPr/>
            </a:pPr>
            <a:fld id="{AC5654DE-0D60-47DF-89AB-87C784F8C080}" type="slidenum">
              <a:rPr lang="en-US" altLang="en-US"/>
              <a:pPr>
                <a:defRPr/>
              </a:pPr>
              <a:t>‹#›</a:t>
            </a:fld>
            <a:endParaRPr lang="en-US" altLang="en-US"/>
          </a:p>
        </p:txBody>
      </p:sp>
      <p:sp>
        <p:nvSpPr>
          <p:cNvPr id="5" name="Rectangle 219">
            <a:extLst>
              <a:ext uri="{FF2B5EF4-FFF2-40B4-BE49-F238E27FC236}">
                <a16:creationId xmlns:a16="http://schemas.microsoft.com/office/drawing/2014/main" id="{D125B4AB-EAD9-4A9E-B7A0-B901588FAD66}"/>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36410C97-7F22-4FF4-809B-8E2C324DA513}"/>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6176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18">
            <a:extLst>
              <a:ext uri="{FF2B5EF4-FFF2-40B4-BE49-F238E27FC236}">
                <a16:creationId xmlns:a16="http://schemas.microsoft.com/office/drawing/2014/main" id="{0C90ED70-2C95-4589-B93C-E3E799BCACC6}"/>
              </a:ext>
            </a:extLst>
          </p:cNvPr>
          <p:cNvSpPr>
            <a:spLocks noGrp="1" noChangeArrowheads="1"/>
          </p:cNvSpPr>
          <p:nvPr>
            <p:ph type="sldNum" sz="quarter" idx="10"/>
          </p:nvPr>
        </p:nvSpPr>
        <p:spPr>
          <a:ln/>
        </p:spPr>
        <p:txBody>
          <a:bodyPr/>
          <a:lstStyle>
            <a:lvl1pPr>
              <a:defRPr/>
            </a:lvl1pPr>
          </a:lstStyle>
          <a:p>
            <a:pPr>
              <a:defRPr/>
            </a:pPr>
            <a:fld id="{3A4FD699-F40F-487F-913E-A37114F16FA6}" type="slidenum">
              <a:rPr lang="en-US" altLang="en-US"/>
              <a:pPr>
                <a:defRPr/>
              </a:pPr>
              <a:t>‹#›</a:t>
            </a:fld>
            <a:endParaRPr lang="en-US" altLang="en-US"/>
          </a:p>
        </p:txBody>
      </p:sp>
      <p:sp>
        <p:nvSpPr>
          <p:cNvPr id="4" name="Rectangle 219">
            <a:extLst>
              <a:ext uri="{FF2B5EF4-FFF2-40B4-BE49-F238E27FC236}">
                <a16:creationId xmlns:a16="http://schemas.microsoft.com/office/drawing/2014/main" id="{B15C248A-418E-49CD-8F96-7775031CD40A}"/>
              </a:ext>
            </a:extLst>
          </p:cNvPr>
          <p:cNvSpPr>
            <a:spLocks noGrp="1" noChangeArrowheads="1"/>
          </p:cNvSpPr>
          <p:nvPr>
            <p:ph type="dt" sz="half" idx="11"/>
          </p:nvPr>
        </p:nvSpPr>
        <p:spPr>
          <a:ln/>
        </p:spPr>
        <p:txBody>
          <a:bodyPr/>
          <a:lstStyle>
            <a:lvl1pPr>
              <a:defRPr/>
            </a:lvl1pPr>
          </a:lstStyle>
          <a:p>
            <a:pPr>
              <a:defRPr/>
            </a:pPr>
            <a:endParaRPr lang="en-US"/>
          </a:p>
        </p:txBody>
      </p:sp>
      <p:sp>
        <p:nvSpPr>
          <p:cNvPr id="5" name="Rectangle 220">
            <a:extLst>
              <a:ext uri="{FF2B5EF4-FFF2-40B4-BE49-F238E27FC236}">
                <a16:creationId xmlns:a16="http://schemas.microsoft.com/office/drawing/2014/main" id="{0051BB04-A5F3-42BA-B0A3-BA8B4E18C4C7}"/>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42910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a:extLst>
              <a:ext uri="{FF2B5EF4-FFF2-40B4-BE49-F238E27FC236}">
                <a16:creationId xmlns:a16="http://schemas.microsoft.com/office/drawing/2014/main" id="{80FDD4A3-076B-414C-A2C9-C6EAA9C8A812}"/>
              </a:ext>
            </a:extLst>
          </p:cNvPr>
          <p:cNvSpPr>
            <a:spLocks noGrp="1" noChangeArrowheads="1"/>
          </p:cNvSpPr>
          <p:nvPr>
            <p:ph type="sldNum" sz="quarter" idx="10"/>
          </p:nvPr>
        </p:nvSpPr>
        <p:spPr>
          <a:ln/>
        </p:spPr>
        <p:txBody>
          <a:bodyPr/>
          <a:lstStyle>
            <a:lvl1pPr>
              <a:defRPr/>
            </a:lvl1pPr>
          </a:lstStyle>
          <a:p>
            <a:pPr>
              <a:defRPr/>
            </a:pPr>
            <a:fld id="{4511EB4B-0BFB-4CC1-B9EB-D3EC8CC85976}" type="slidenum">
              <a:rPr lang="en-US" altLang="en-US"/>
              <a:pPr>
                <a:defRPr/>
              </a:pPr>
              <a:t>‹#›</a:t>
            </a:fld>
            <a:endParaRPr lang="en-US" altLang="en-US"/>
          </a:p>
        </p:txBody>
      </p:sp>
      <p:sp>
        <p:nvSpPr>
          <p:cNvPr id="3" name="Rectangle 219">
            <a:extLst>
              <a:ext uri="{FF2B5EF4-FFF2-40B4-BE49-F238E27FC236}">
                <a16:creationId xmlns:a16="http://schemas.microsoft.com/office/drawing/2014/main" id="{5DE98C9F-C5A2-414A-BEF5-4EB18ED2B2EB}"/>
              </a:ext>
            </a:extLst>
          </p:cNvPr>
          <p:cNvSpPr>
            <a:spLocks noGrp="1" noChangeArrowheads="1"/>
          </p:cNvSpPr>
          <p:nvPr>
            <p:ph type="dt" sz="half" idx="11"/>
          </p:nvPr>
        </p:nvSpPr>
        <p:spPr>
          <a:ln/>
        </p:spPr>
        <p:txBody>
          <a:bodyPr/>
          <a:lstStyle>
            <a:lvl1pPr>
              <a:defRPr/>
            </a:lvl1pPr>
          </a:lstStyle>
          <a:p>
            <a:pPr>
              <a:defRPr/>
            </a:pPr>
            <a:endParaRPr lang="en-US"/>
          </a:p>
        </p:txBody>
      </p:sp>
      <p:sp>
        <p:nvSpPr>
          <p:cNvPr id="4" name="Rectangle 220">
            <a:extLst>
              <a:ext uri="{FF2B5EF4-FFF2-40B4-BE49-F238E27FC236}">
                <a16:creationId xmlns:a16="http://schemas.microsoft.com/office/drawing/2014/main" id="{32128380-F1E0-4BC4-B546-FDD1C3FC3B53}"/>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719529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a:extLst>
              <a:ext uri="{FF2B5EF4-FFF2-40B4-BE49-F238E27FC236}">
                <a16:creationId xmlns:a16="http://schemas.microsoft.com/office/drawing/2014/main" id="{5160AB24-5BB0-4DFF-9D74-BD72683C56A3}"/>
              </a:ext>
            </a:extLst>
          </p:cNvPr>
          <p:cNvSpPr>
            <a:spLocks noGrp="1" noChangeArrowheads="1"/>
          </p:cNvSpPr>
          <p:nvPr>
            <p:ph type="sldNum" sz="quarter" idx="10"/>
          </p:nvPr>
        </p:nvSpPr>
        <p:spPr>
          <a:ln/>
        </p:spPr>
        <p:txBody>
          <a:bodyPr/>
          <a:lstStyle>
            <a:lvl1pPr>
              <a:defRPr/>
            </a:lvl1pPr>
          </a:lstStyle>
          <a:p>
            <a:pPr>
              <a:defRPr/>
            </a:pPr>
            <a:fld id="{80CDB9FC-0E6A-4100-9939-6B84B89BCBD7}" type="slidenum">
              <a:rPr lang="en-US" altLang="en-US"/>
              <a:pPr>
                <a:defRPr/>
              </a:pPr>
              <a:t>‹#›</a:t>
            </a:fld>
            <a:endParaRPr lang="en-US" altLang="en-US"/>
          </a:p>
        </p:txBody>
      </p:sp>
      <p:sp>
        <p:nvSpPr>
          <p:cNvPr id="6" name="Rectangle 219">
            <a:extLst>
              <a:ext uri="{FF2B5EF4-FFF2-40B4-BE49-F238E27FC236}">
                <a16:creationId xmlns:a16="http://schemas.microsoft.com/office/drawing/2014/main" id="{CD454A75-7473-439C-B44D-4295426A3F24}"/>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DE40F162-2196-4285-882F-66BED4949CDF}"/>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545653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a:extLst>
              <a:ext uri="{FF2B5EF4-FFF2-40B4-BE49-F238E27FC236}">
                <a16:creationId xmlns:a16="http://schemas.microsoft.com/office/drawing/2014/main" id="{DCD46738-4378-4973-A602-7F2459922CAB}"/>
              </a:ext>
            </a:extLst>
          </p:cNvPr>
          <p:cNvSpPr>
            <a:spLocks noGrp="1" noChangeArrowheads="1"/>
          </p:cNvSpPr>
          <p:nvPr>
            <p:ph type="sldNum" sz="quarter" idx="10"/>
          </p:nvPr>
        </p:nvSpPr>
        <p:spPr>
          <a:ln/>
        </p:spPr>
        <p:txBody>
          <a:bodyPr/>
          <a:lstStyle>
            <a:lvl1pPr>
              <a:defRPr/>
            </a:lvl1pPr>
          </a:lstStyle>
          <a:p>
            <a:pPr>
              <a:defRPr/>
            </a:pPr>
            <a:fld id="{9B5F236A-7284-4E8F-82B7-8034A874C03E}" type="slidenum">
              <a:rPr lang="en-US" altLang="en-US"/>
              <a:pPr>
                <a:defRPr/>
              </a:pPr>
              <a:t>‹#›</a:t>
            </a:fld>
            <a:endParaRPr lang="en-US" altLang="en-US"/>
          </a:p>
        </p:txBody>
      </p:sp>
      <p:sp>
        <p:nvSpPr>
          <p:cNvPr id="6" name="Rectangle 219">
            <a:extLst>
              <a:ext uri="{FF2B5EF4-FFF2-40B4-BE49-F238E27FC236}">
                <a16:creationId xmlns:a16="http://schemas.microsoft.com/office/drawing/2014/main" id="{B01BD748-78AB-4123-B572-6ED8BF929049}"/>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E8C58DC7-1148-4954-9F9C-F975004B14EC}"/>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450864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DB7A6814-09B0-4BFF-AD75-D2FD41938AC4}"/>
              </a:ext>
            </a:extLst>
          </p:cNvPr>
          <p:cNvSpPr>
            <a:spLocks noGrp="1" noChangeArrowheads="1"/>
          </p:cNvSpPr>
          <p:nvPr>
            <p:ph type="sldNum" sz="quarter" idx="10"/>
          </p:nvPr>
        </p:nvSpPr>
        <p:spPr>
          <a:ln/>
        </p:spPr>
        <p:txBody>
          <a:bodyPr/>
          <a:lstStyle>
            <a:lvl1pPr>
              <a:defRPr/>
            </a:lvl1pPr>
          </a:lstStyle>
          <a:p>
            <a:pPr>
              <a:defRPr/>
            </a:pPr>
            <a:fld id="{205DFF2A-720B-435F-98F5-342C860AB7DB}" type="slidenum">
              <a:rPr lang="en-US" altLang="en-US"/>
              <a:pPr>
                <a:defRPr/>
              </a:pPr>
              <a:t>‹#›</a:t>
            </a:fld>
            <a:endParaRPr lang="en-US" altLang="en-US"/>
          </a:p>
        </p:txBody>
      </p:sp>
      <p:sp>
        <p:nvSpPr>
          <p:cNvPr id="5" name="Rectangle 219">
            <a:extLst>
              <a:ext uri="{FF2B5EF4-FFF2-40B4-BE49-F238E27FC236}">
                <a16:creationId xmlns:a16="http://schemas.microsoft.com/office/drawing/2014/main" id="{D895BEB2-BEAD-4D2E-8346-F3F3A6FBCAF7}"/>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D0C07268-2DC3-4838-946B-64A468B5C6B9}"/>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940841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B4B9552C-D357-430D-9773-6B24F642DDF6}"/>
              </a:ext>
            </a:extLst>
          </p:cNvPr>
          <p:cNvSpPr>
            <a:spLocks noGrp="1" noChangeArrowheads="1"/>
          </p:cNvSpPr>
          <p:nvPr>
            <p:ph type="sldNum" sz="quarter" idx="10"/>
          </p:nvPr>
        </p:nvSpPr>
        <p:spPr>
          <a:ln/>
        </p:spPr>
        <p:txBody>
          <a:bodyPr/>
          <a:lstStyle>
            <a:lvl1pPr>
              <a:defRPr/>
            </a:lvl1pPr>
          </a:lstStyle>
          <a:p>
            <a:pPr>
              <a:defRPr/>
            </a:pPr>
            <a:fld id="{CBF7AE7C-CA6A-4B0B-94D1-6F4D9811DB2E}" type="slidenum">
              <a:rPr lang="en-US" altLang="en-US"/>
              <a:pPr>
                <a:defRPr/>
              </a:pPr>
              <a:t>‹#›</a:t>
            </a:fld>
            <a:endParaRPr lang="en-US" altLang="en-US"/>
          </a:p>
        </p:txBody>
      </p:sp>
      <p:sp>
        <p:nvSpPr>
          <p:cNvPr id="5" name="Rectangle 219">
            <a:extLst>
              <a:ext uri="{FF2B5EF4-FFF2-40B4-BE49-F238E27FC236}">
                <a16:creationId xmlns:a16="http://schemas.microsoft.com/office/drawing/2014/main" id="{94A2E88C-D7FE-4A05-AA54-E50F16FD7E94}"/>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220">
            <a:extLst>
              <a:ext uri="{FF2B5EF4-FFF2-40B4-BE49-F238E27FC236}">
                <a16:creationId xmlns:a16="http://schemas.microsoft.com/office/drawing/2014/main" id="{5A7D461F-4072-45FD-ABDA-3223672A7CEF}"/>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286304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9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18">
            <a:extLst>
              <a:ext uri="{FF2B5EF4-FFF2-40B4-BE49-F238E27FC236}">
                <a16:creationId xmlns:a16="http://schemas.microsoft.com/office/drawing/2014/main" id="{2551749A-8176-4418-910D-DC96346E7859}"/>
              </a:ext>
            </a:extLst>
          </p:cNvPr>
          <p:cNvSpPr>
            <a:spLocks noGrp="1" noChangeArrowheads="1"/>
          </p:cNvSpPr>
          <p:nvPr>
            <p:ph type="sldNum" sz="quarter" idx="10"/>
          </p:nvPr>
        </p:nvSpPr>
        <p:spPr>
          <a:ln/>
        </p:spPr>
        <p:txBody>
          <a:bodyPr/>
          <a:lstStyle>
            <a:lvl1pPr>
              <a:defRPr/>
            </a:lvl1pPr>
          </a:lstStyle>
          <a:p>
            <a:pPr>
              <a:defRPr/>
            </a:pPr>
            <a:fld id="{C2EEE01A-68E3-4C0B-A71D-3B7588AFAEF0}" type="slidenum">
              <a:rPr lang="en-US" altLang="en-US"/>
              <a:pPr>
                <a:defRPr/>
              </a:pPr>
              <a:t>‹#›</a:t>
            </a:fld>
            <a:endParaRPr lang="en-US" altLang="en-US"/>
          </a:p>
        </p:txBody>
      </p:sp>
      <p:sp>
        <p:nvSpPr>
          <p:cNvPr id="4" name="Rectangle 219">
            <a:extLst>
              <a:ext uri="{FF2B5EF4-FFF2-40B4-BE49-F238E27FC236}">
                <a16:creationId xmlns:a16="http://schemas.microsoft.com/office/drawing/2014/main" id="{281AD1F1-1028-43B6-A424-752CAA1A6203}"/>
              </a:ext>
            </a:extLst>
          </p:cNvPr>
          <p:cNvSpPr>
            <a:spLocks noGrp="1" noChangeArrowheads="1"/>
          </p:cNvSpPr>
          <p:nvPr>
            <p:ph type="dt" sz="half" idx="11"/>
          </p:nvPr>
        </p:nvSpPr>
        <p:spPr>
          <a:ln/>
        </p:spPr>
        <p:txBody>
          <a:bodyPr/>
          <a:lstStyle>
            <a:lvl1pPr>
              <a:defRPr/>
            </a:lvl1pPr>
          </a:lstStyle>
          <a:p>
            <a:pPr>
              <a:defRPr/>
            </a:pPr>
            <a:endParaRPr lang="en-US"/>
          </a:p>
        </p:txBody>
      </p:sp>
      <p:sp>
        <p:nvSpPr>
          <p:cNvPr id="5" name="Rectangle 220">
            <a:extLst>
              <a:ext uri="{FF2B5EF4-FFF2-40B4-BE49-F238E27FC236}">
                <a16:creationId xmlns:a16="http://schemas.microsoft.com/office/drawing/2014/main" id="{09835F48-5E46-4FA5-8408-F9575FBB29E6}"/>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954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8">
            <a:extLst>
              <a:ext uri="{FF2B5EF4-FFF2-40B4-BE49-F238E27FC236}">
                <a16:creationId xmlns:a16="http://schemas.microsoft.com/office/drawing/2014/main" id="{149338CE-6CBA-46F8-9F7F-2A9D1D524DB7}"/>
              </a:ext>
            </a:extLst>
          </p:cNvPr>
          <p:cNvSpPr>
            <a:spLocks noGrp="1" noChangeArrowheads="1"/>
          </p:cNvSpPr>
          <p:nvPr>
            <p:ph type="sldNum" sz="quarter" idx="10"/>
          </p:nvPr>
        </p:nvSpPr>
        <p:spPr>
          <a:ln/>
        </p:spPr>
        <p:txBody>
          <a:bodyPr/>
          <a:lstStyle>
            <a:lvl1pPr>
              <a:defRPr/>
            </a:lvl1pPr>
          </a:lstStyle>
          <a:p>
            <a:pPr>
              <a:defRPr/>
            </a:pPr>
            <a:fld id="{18D0B967-F60D-4813-ABD7-BC003A93C459}" type="slidenum">
              <a:rPr lang="en-US" altLang="en-US"/>
              <a:pPr>
                <a:defRPr/>
              </a:pPr>
              <a:t>‹#›</a:t>
            </a:fld>
            <a:endParaRPr lang="en-US" altLang="en-US"/>
          </a:p>
        </p:txBody>
      </p:sp>
      <p:sp>
        <p:nvSpPr>
          <p:cNvPr id="6" name="Rectangle 219">
            <a:extLst>
              <a:ext uri="{FF2B5EF4-FFF2-40B4-BE49-F238E27FC236}">
                <a16:creationId xmlns:a16="http://schemas.microsoft.com/office/drawing/2014/main" id="{94F7CC83-9A8E-4AD7-B50C-49C69D328ED8}"/>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75ABA7F2-9BFB-413C-B4D1-EC725BC7FC84}"/>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8204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18">
            <a:extLst>
              <a:ext uri="{FF2B5EF4-FFF2-40B4-BE49-F238E27FC236}">
                <a16:creationId xmlns:a16="http://schemas.microsoft.com/office/drawing/2014/main" id="{D7B68B54-4592-4111-B1A4-DE2437B882E5}"/>
              </a:ext>
            </a:extLst>
          </p:cNvPr>
          <p:cNvSpPr>
            <a:spLocks noGrp="1" noChangeArrowheads="1"/>
          </p:cNvSpPr>
          <p:nvPr>
            <p:ph type="sldNum" sz="quarter" idx="10"/>
          </p:nvPr>
        </p:nvSpPr>
        <p:spPr>
          <a:ln/>
        </p:spPr>
        <p:txBody>
          <a:bodyPr/>
          <a:lstStyle>
            <a:lvl1pPr>
              <a:defRPr/>
            </a:lvl1pPr>
          </a:lstStyle>
          <a:p>
            <a:pPr>
              <a:defRPr/>
            </a:pPr>
            <a:fld id="{3A338451-B537-470B-B802-4D4C2FEAF799}" type="slidenum">
              <a:rPr lang="en-US" altLang="en-US"/>
              <a:pPr>
                <a:defRPr/>
              </a:pPr>
              <a:t>‹#›</a:t>
            </a:fld>
            <a:endParaRPr lang="en-US" altLang="en-US"/>
          </a:p>
        </p:txBody>
      </p:sp>
      <p:sp>
        <p:nvSpPr>
          <p:cNvPr id="8" name="Rectangle 219">
            <a:extLst>
              <a:ext uri="{FF2B5EF4-FFF2-40B4-BE49-F238E27FC236}">
                <a16:creationId xmlns:a16="http://schemas.microsoft.com/office/drawing/2014/main" id="{4A44F7E9-2C63-4E8E-9CDF-BD26DA2AE300}"/>
              </a:ext>
            </a:extLst>
          </p:cNvPr>
          <p:cNvSpPr>
            <a:spLocks noGrp="1" noChangeArrowheads="1"/>
          </p:cNvSpPr>
          <p:nvPr>
            <p:ph type="dt" sz="half" idx="11"/>
          </p:nvPr>
        </p:nvSpPr>
        <p:spPr>
          <a:ln/>
        </p:spPr>
        <p:txBody>
          <a:bodyPr/>
          <a:lstStyle>
            <a:lvl1pPr>
              <a:defRPr/>
            </a:lvl1pPr>
          </a:lstStyle>
          <a:p>
            <a:pPr>
              <a:defRPr/>
            </a:pPr>
            <a:endParaRPr lang="en-US"/>
          </a:p>
        </p:txBody>
      </p:sp>
      <p:sp>
        <p:nvSpPr>
          <p:cNvPr id="9" name="Rectangle 220">
            <a:extLst>
              <a:ext uri="{FF2B5EF4-FFF2-40B4-BE49-F238E27FC236}">
                <a16:creationId xmlns:a16="http://schemas.microsoft.com/office/drawing/2014/main" id="{B52C9E7F-F9AB-4613-8CEA-FDB5A563AB3D}"/>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658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18">
            <a:extLst>
              <a:ext uri="{FF2B5EF4-FFF2-40B4-BE49-F238E27FC236}">
                <a16:creationId xmlns:a16="http://schemas.microsoft.com/office/drawing/2014/main" id="{0090B8A1-2491-4DB2-A2DB-D85D0341F4CA}"/>
              </a:ext>
            </a:extLst>
          </p:cNvPr>
          <p:cNvSpPr>
            <a:spLocks noGrp="1" noChangeArrowheads="1"/>
          </p:cNvSpPr>
          <p:nvPr>
            <p:ph type="sldNum" sz="quarter" idx="10"/>
          </p:nvPr>
        </p:nvSpPr>
        <p:spPr>
          <a:ln/>
        </p:spPr>
        <p:txBody>
          <a:bodyPr/>
          <a:lstStyle>
            <a:lvl1pPr>
              <a:defRPr/>
            </a:lvl1pPr>
          </a:lstStyle>
          <a:p>
            <a:pPr>
              <a:defRPr/>
            </a:pPr>
            <a:fld id="{419F6A0E-B25C-4FAF-965A-BDE479CE5B74}" type="slidenum">
              <a:rPr lang="en-US" altLang="en-US"/>
              <a:pPr>
                <a:defRPr/>
              </a:pPr>
              <a:t>‹#›</a:t>
            </a:fld>
            <a:endParaRPr lang="en-US" altLang="en-US"/>
          </a:p>
        </p:txBody>
      </p:sp>
      <p:sp>
        <p:nvSpPr>
          <p:cNvPr id="4" name="Rectangle 219">
            <a:extLst>
              <a:ext uri="{FF2B5EF4-FFF2-40B4-BE49-F238E27FC236}">
                <a16:creationId xmlns:a16="http://schemas.microsoft.com/office/drawing/2014/main" id="{71051E46-24A7-4AFE-BBD2-E3E03ECF37B4}"/>
              </a:ext>
            </a:extLst>
          </p:cNvPr>
          <p:cNvSpPr>
            <a:spLocks noGrp="1" noChangeArrowheads="1"/>
          </p:cNvSpPr>
          <p:nvPr>
            <p:ph type="dt" sz="half" idx="11"/>
          </p:nvPr>
        </p:nvSpPr>
        <p:spPr>
          <a:ln/>
        </p:spPr>
        <p:txBody>
          <a:bodyPr/>
          <a:lstStyle>
            <a:lvl1pPr>
              <a:defRPr/>
            </a:lvl1pPr>
          </a:lstStyle>
          <a:p>
            <a:pPr>
              <a:defRPr/>
            </a:pPr>
            <a:endParaRPr lang="en-US"/>
          </a:p>
        </p:txBody>
      </p:sp>
      <p:sp>
        <p:nvSpPr>
          <p:cNvPr id="5" name="Rectangle 220">
            <a:extLst>
              <a:ext uri="{FF2B5EF4-FFF2-40B4-BE49-F238E27FC236}">
                <a16:creationId xmlns:a16="http://schemas.microsoft.com/office/drawing/2014/main" id="{BE9E5C3E-1177-476C-952A-866062D02012}"/>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9418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a:extLst>
              <a:ext uri="{FF2B5EF4-FFF2-40B4-BE49-F238E27FC236}">
                <a16:creationId xmlns:a16="http://schemas.microsoft.com/office/drawing/2014/main" id="{BB064FC1-D818-4C8D-996D-42F05084C0D9}"/>
              </a:ext>
            </a:extLst>
          </p:cNvPr>
          <p:cNvSpPr>
            <a:spLocks noGrp="1" noChangeArrowheads="1"/>
          </p:cNvSpPr>
          <p:nvPr>
            <p:ph type="sldNum" sz="quarter" idx="10"/>
          </p:nvPr>
        </p:nvSpPr>
        <p:spPr>
          <a:ln/>
        </p:spPr>
        <p:txBody>
          <a:bodyPr/>
          <a:lstStyle>
            <a:lvl1pPr>
              <a:defRPr/>
            </a:lvl1pPr>
          </a:lstStyle>
          <a:p>
            <a:pPr>
              <a:defRPr/>
            </a:pPr>
            <a:fld id="{E2B4B503-7FE0-4FDD-A8E8-752F826E771B}" type="slidenum">
              <a:rPr lang="en-US" altLang="en-US"/>
              <a:pPr>
                <a:defRPr/>
              </a:pPr>
              <a:t>‹#›</a:t>
            </a:fld>
            <a:endParaRPr lang="en-US" altLang="en-US"/>
          </a:p>
        </p:txBody>
      </p:sp>
      <p:sp>
        <p:nvSpPr>
          <p:cNvPr id="3" name="Rectangle 219">
            <a:extLst>
              <a:ext uri="{FF2B5EF4-FFF2-40B4-BE49-F238E27FC236}">
                <a16:creationId xmlns:a16="http://schemas.microsoft.com/office/drawing/2014/main" id="{F547C174-9473-4DF7-BA79-A8AAA162F94D}"/>
              </a:ext>
            </a:extLst>
          </p:cNvPr>
          <p:cNvSpPr>
            <a:spLocks noGrp="1" noChangeArrowheads="1"/>
          </p:cNvSpPr>
          <p:nvPr>
            <p:ph type="dt" sz="half" idx="11"/>
          </p:nvPr>
        </p:nvSpPr>
        <p:spPr>
          <a:ln/>
        </p:spPr>
        <p:txBody>
          <a:bodyPr/>
          <a:lstStyle>
            <a:lvl1pPr>
              <a:defRPr/>
            </a:lvl1pPr>
          </a:lstStyle>
          <a:p>
            <a:pPr>
              <a:defRPr/>
            </a:pPr>
            <a:endParaRPr lang="en-US"/>
          </a:p>
        </p:txBody>
      </p:sp>
      <p:sp>
        <p:nvSpPr>
          <p:cNvPr id="4" name="Rectangle 220">
            <a:extLst>
              <a:ext uri="{FF2B5EF4-FFF2-40B4-BE49-F238E27FC236}">
                <a16:creationId xmlns:a16="http://schemas.microsoft.com/office/drawing/2014/main" id="{E0929E94-A06F-4FE8-B25A-DB94705D0050}"/>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0013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a:extLst>
              <a:ext uri="{FF2B5EF4-FFF2-40B4-BE49-F238E27FC236}">
                <a16:creationId xmlns:a16="http://schemas.microsoft.com/office/drawing/2014/main" id="{DBB90E9C-2F89-49B6-9247-8B8106B21FD9}"/>
              </a:ext>
            </a:extLst>
          </p:cNvPr>
          <p:cNvSpPr>
            <a:spLocks noGrp="1" noChangeArrowheads="1"/>
          </p:cNvSpPr>
          <p:nvPr>
            <p:ph type="sldNum" sz="quarter" idx="10"/>
          </p:nvPr>
        </p:nvSpPr>
        <p:spPr>
          <a:ln/>
        </p:spPr>
        <p:txBody>
          <a:bodyPr/>
          <a:lstStyle>
            <a:lvl1pPr>
              <a:defRPr/>
            </a:lvl1pPr>
          </a:lstStyle>
          <a:p>
            <a:pPr>
              <a:defRPr/>
            </a:pPr>
            <a:fld id="{686967CB-0ECA-4B95-A7AC-E45D0C64948A}" type="slidenum">
              <a:rPr lang="en-US" altLang="en-US"/>
              <a:pPr>
                <a:defRPr/>
              </a:pPr>
              <a:t>‹#›</a:t>
            </a:fld>
            <a:endParaRPr lang="en-US" altLang="en-US"/>
          </a:p>
        </p:txBody>
      </p:sp>
      <p:sp>
        <p:nvSpPr>
          <p:cNvPr id="6" name="Rectangle 219">
            <a:extLst>
              <a:ext uri="{FF2B5EF4-FFF2-40B4-BE49-F238E27FC236}">
                <a16:creationId xmlns:a16="http://schemas.microsoft.com/office/drawing/2014/main" id="{18D0652C-11E5-4F3B-837B-A3274E03218A}"/>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29D91614-8FA7-431D-A73F-68995B55B134}"/>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7288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8">
            <a:extLst>
              <a:ext uri="{FF2B5EF4-FFF2-40B4-BE49-F238E27FC236}">
                <a16:creationId xmlns:a16="http://schemas.microsoft.com/office/drawing/2014/main" id="{5BD312A2-1794-49B1-8A7D-924F89DD0475}"/>
              </a:ext>
            </a:extLst>
          </p:cNvPr>
          <p:cNvSpPr>
            <a:spLocks noGrp="1" noChangeArrowheads="1"/>
          </p:cNvSpPr>
          <p:nvPr>
            <p:ph type="sldNum" sz="quarter" idx="10"/>
          </p:nvPr>
        </p:nvSpPr>
        <p:spPr>
          <a:ln/>
        </p:spPr>
        <p:txBody>
          <a:bodyPr/>
          <a:lstStyle>
            <a:lvl1pPr>
              <a:defRPr/>
            </a:lvl1pPr>
          </a:lstStyle>
          <a:p>
            <a:pPr>
              <a:defRPr/>
            </a:pPr>
            <a:fld id="{16FC3B03-CFA7-48C4-93B8-34A99A5DB985}" type="slidenum">
              <a:rPr lang="en-US" altLang="en-US"/>
              <a:pPr>
                <a:defRPr/>
              </a:pPr>
              <a:t>‹#›</a:t>
            </a:fld>
            <a:endParaRPr lang="en-US" altLang="en-US"/>
          </a:p>
        </p:txBody>
      </p:sp>
      <p:sp>
        <p:nvSpPr>
          <p:cNvPr id="6" name="Rectangle 219">
            <a:extLst>
              <a:ext uri="{FF2B5EF4-FFF2-40B4-BE49-F238E27FC236}">
                <a16:creationId xmlns:a16="http://schemas.microsoft.com/office/drawing/2014/main" id="{522273B0-1860-49A3-A5A5-509B9DE9BC29}"/>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220">
            <a:extLst>
              <a:ext uri="{FF2B5EF4-FFF2-40B4-BE49-F238E27FC236}">
                <a16:creationId xmlns:a16="http://schemas.microsoft.com/office/drawing/2014/main" id="{8E06215E-8C7E-4F1B-80DC-9243BCE00F33}"/>
              </a:ext>
            </a:extLst>
          </p:cNvPr>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928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ED11D3B-EC35-4DB9-8FD5-6740E51845FB}"/>
              </a:ext>
            </a:extLst>
          </p:cNvPr>
          <p:cNvGrpSpPr>
            <a:grpSpLocks/>
          </p:cNvGrpSpPr>
          <p:nvPr/>
        </p:nvGrpSpPr>
        <p:grpSpPr bwMode="auto">
          <a:xfrm>
            <a:off x="-496888" y="1308100"/>
            <a:ext cx="10429876" cy="5908675"/>
            <a:chOff x="-313" y="824"/>
            <a:chExt cx="6570" cy="3722"/>
          </a:xfrm>
        </p:grpSpPr>
        <p:sp>
          <p:nvSpPr>
            <p:cNvPr id="199683" name="Rectangle 3">
              <a:extLst>
                <a:ext uri="{FF2B5EF4-FFF2-40B4-BE49-F238E27FC236}">
                  <a16:creationId xmlns:a16="http://schemas.microsoft.com/office/drawing/2014/main" id="{917EBF09-BE1F-4902-9A98-20E8F8EEFF82}"/>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84" name="Rectangle 4">
              <a:extLst>
                <a:ext uri="{FF2B5EF4-FFF2-40B4-BE49-F238E27FC236}">
                  <a16:creationId xmlns:a16="http://schemas.microsoft.com/office/drawing/2014/main" id="{755A85BA-57D1-460D-AAD2-EBBCC849D07F}"/>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85" name="Rectangle 5">
              <a:extLst>
                <a:ext uri="{FF2B5EF4-FFF2-40B4-BE49-F238E27FC236}">
                  <a16:creationId xmlns:a16="http://schemas.microsoft.com/office/drawing/2014/main" id="{E8665CB0-EB6D-4EB9-8ED8-900E84EF631A}"/>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86" name="Rectangle 6">
              <a:extLst>
                <a:ext uri="{FF2B5EF4-FFF2-40B4-BE49-F238E27FC236}">
                  <a16:creationId xmlns:a16="http://schemas.microsoft.com/office/drawing/2014/main" id="{594FC8F9-EE02-4AE7-AC54-2A68689677EB}"/>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87" name="Rectangle 7">
              <a:extLst>
                <a:ext uri="{FF2B5EF4-FFF2-40B4-BE49-F238E27FC236}">
                  <a16:creationId xmlns:a16="http://schemas.microsoft.com/office/drawing/2014/main" id="{B0B28731-B799-4140-A059-35AC5D562B0A}"/>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88" name="Rectangle 8">
              <a:extLst>
                <a:ext uri="{FF2B5EF4-FFF2-40B4-BE49-F238E27FC236}">
                  <a16:creationId xmlns:a16="http://schemas.microsoft.com/office/drawing/2014/main" id="{ECCBFDB5-2373-45D0-85D4-7DF53DE57C32}"/>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89" name="Rectangle 9">
              <a:extLst>
                <a:ext uri="{FF2B5EF4-FFF2-40B4-BE49-F238E27FC236}">
                  <a16:creationId xmlns:a16="http://schemas.microsoft.com/office/drawing/2014/main" id="{9E5525FF-E862-40B9-8C8C-6A414D92AEE7}"/>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0" name="Rectangle 10">
              <a:extLst>
                <a:ext uri="{FF2B5EF4-FFF2-40B4-BE49-F238E27FC236}">
                  <a16:creationId xmlns:a16="http://schemas.microsoft.com/office/drawing/2014/main" id="{13908C87-18F0-4F04-BD3F-DD08C94758A4}"/>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1" name="Rectangle 11">
              <a:extLst>
                <a:ext uri="{FF2B5EF4-FFF2-40B4-BE49-F238E27FC236}">
                  <a16:creationId xmlns:a16="http://schemas.microsoft.com/office/drawing/2014/main" id="{2643807D-A5BF-4934-9A12-A7C367053491}"/>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2" name="Rectangle 12">
              <a:extLst>
                <a:ext uri="{FF2B5EF4-FFF2-40B4-BE49-F238E27FC236}">
                  <a16:creationId xmlns:a16="http://schemas.microsoft.com/office/drawing/2014/main" id="{7B55EC7C-130E-437A-8645-D11CBA3AB6B7}"/>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3" name="Rectangle 13">
              <a:extLst>
                <a:ext uri="{FF2B5EF4-FFF2-40B4-BE49-F238E27FC236}">
                  <a16:creationId xmlns:a16="http://schemas.microsoft.com/office/drawing/2014/main" id="{099FC753-304B-4B39-B5E7-E0B96A92AFF7}"/>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4" name="Rectangle 14">
              <a:extLst>
                <a:ext uri="{FF2B5EF4-FFF2-40B4-BE49-F238E27FC236}">
                  <a16:creationId xmlns:a16="http://schemas.microsoft.com/office/drawing/2014/main" id="{83981E10-2829-436A-8DD6-3CC52B472175}"/>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5" name="Rectangle 15">
              <a:extLst>
                <a:ext uri="{FF2B5EF4-FFF2-40B4-BE49-F238E27FC236}">
                  <a16:creationId xmlns:a16="http://schemas.microsoft.com/office/drawing/2014/main" id="{8CA5C62C-F000-4769-B6CA-9AA666AD457D}"/>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6" name="Rectangle 16">
              <a:extLst>
                <a:ext uri="{FF2B5EF4-FFF2-40B4-BE49-F238E27FC236}">
                  <a16:creationId xmlns:a16="http://schemas.microsoft.com/office/drawing/2014/main" id="{FEA9B401-503A-47AE-AF98-6D47EF02FCA9}"/>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7" name="Rectangle 17">
              <a:extLst>
                <a:ext uri="{FF2B5EF4-FFF2-40B4-BE49-F238E27FC236}">
                  <a16:creationId xmlns:a16="http://schemas.microsoft.com/office/drawing/2014/main" id="{7DE9A89B-2C8C-49E1-9AF8-12D41BDFBE15}"/>
                </a:ext>
              </a:extLst>
            </p:cNvPr>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8" name="Rectangle 18">
              <a:extLst>
                <a:ext uri="{FF2B5EF4-FFF2-40B4-BE49-F238E27FC236}">
                  <a16:creationId xmlns:a16="http://schemas.microsoft.com/office/drawing/2014/main" id="{3B5C2F0C-DC24-4D5C-BE1C-2F7C493C031A}"/>
                </a:ext>
              </a:extLst>
            </p:cNvPr>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effectLst>
                  <a:outerShdw blurRad="38100" dist="38100" dir="2700000" algn="tl">
                    <a:srgbClr val="000000"/>
                  </a:outerShdw>
                </a:effectLst>
                <a:latin typeface="Arial" charset="0"/>
              </a:endParaRPr>
            </a:p>
          </p:txBody>
        </p:sp>
        <p:sp>
          <p:nvSpPr>
            <p:cNvPr id="199699" name="Rectangle 19">
              <a:extLst>
                <a:ext uri="{FF2B5EF4-FFF2-40B4-BE49-F238E27FC236}">
                  <a16:creationId xmlns:a16="http://schemas.microsoft.com/office/drawing/2014/main" id="{3E27505A-A733-4C1C-8FA6-0EC0BA89BA5B}"/>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0" name="Rectangle 20">
              <a:extLst>
                <a:ext uri="{FF2B5EF4-FFF2-40B4-BE49-F238E27FC236}">
                  <a16:creationId xmlns:a16="http://schemas.microsoft.com/office/drawing/2014/main" id="{4450221B-E100-4D4B-A21A-369C13FBADFA}"/>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1" name="Rectangle 21">
              <a:extLst>
                <a:ext uri="{FF2B5EF4-FFF2-40B4-BE49-F238E27FC236}">
                  <a16:creationId xmlns:a16="http://schemas.microsoft.com/office/drawing/2014/main" id="{403B5F14-DC4D-4146-B9B3-9B8C1AC8B7EC}"/>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2" name="Rectangle 22">
              <a:extLst>
                <a:ext uri="{FF2B5EF4-FFF2-40B4-BE49-F238E27FC236}">
                  <a16:creationId xmlns:a16="http://schemas.microsoft.com/office/drawing/2014/main" id="{7213118E-1ABA-4B9E-9F36-CB172B38CAA7}"/>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3" name="Rectangle 23">
              <a:extLst>
                <a:ext uri="{FF2B5EF4-FFF2-40B4-BE49-F238E27FC236}">
                  <a16:creationId xmlns:a16="http://schemas.microsoft.com/office/drawing/2014/main" id="{01E087A7-D21C-4687-A42A-CC8F101C859E}"/>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4" name="Rectangle 24">
              <a:extLst>
                <a:ext uri="{FF2B5EF4-FFF2-40B4-BE49-F238E27FC236}">
                  <a16:creationId xmlns:a16="http://schemas.microsoft.com/office/drawing/2014/main" id="{35C9F25F-E68B-4E47-87B4-8573C3B86564}"/>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5" name="Rectangle 25">
              <a:extLst>
                <a:ext uri="{FF2B5EF4-FFF2-40B4-BE49-F238E27FC236}">
                  <a16:creationId xmlns:a16="http://schemas.microsoft.com/office/drawing/2014/main" id="{850F26FA-7FA8-4946-897D-3ABF2850B0C7}"/>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6" name="Rectangle 26">
              <a:extLst>
                <a:ext uri="{FF2B5EF4-FFF2-40B4-BE49-F238E27FC236}">
                  <a16:creationId xmlns:a16="http://schemas.microsoft.com/office/drawing/2014/main" id="{CF2429EE-132C-437C-8437-D113A575AF7F}"/>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7" name="Rectangle 27">
              <a:extLst>
                <a:ext uri="{FF2B5EF4-FFF2-40B4-BE49-F238E27FC236}">
                  <a16:creationId xmlns:a16="http://schemas.microsoft.com/office/drawing/2014/main" id="{7565CFE0-EB88-4F9D-9861-A2517527F2EE}"/>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8" name="Rectangle 28">
              <a:extLst>
                <a:ext uri="{FF2B5EF4-FFF2-40B4-BE49-F238E27FC236}">
                  <a16:creationId xmlns:a16="http://schemas.microsoft.com/office/drawing/2014/main" id="{E64289BE-3E57-4646-8724-98E88F886629}"/>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09" name="Rectangle 29">
              <a:extLst>
                <a:ext uri="{FF2B5EF4-FFF2-40B4-BE49-F238E27FC236}">
                  <a16:creationId xmlns:a16="http://schemas.microsoft.com/office/drawing/2014/main" id="{591AC255-DC57-432E-B55D-D0FD486306C4}"/>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10" name="Rectangle 30">
              <a:extLst>
                <a:ext uri="{FF2B5EF4-FFF2-40B4-BE49-F238E27FC236}">
                  <a16:creationId xmlns:a16="http://schemas.microsoft.com/office/drawing/2014/main" id="{7FA0A88E-7BAD-4670-8220-960317A928AB}"/>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11" name="Rectangle 31">
              <a:extLst>
                <a:ext uri="{FF2B5EF4-FFF2-40B4-BE49-F238E27FC236}">
                  <a16:creationId xmlns:a16="http://schemas.microsoft.com/office/drawing/2014/main" id="{51AF0205-0A7E-4672-AB04-EECD8CD2DB28}"/>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12" name="Rectangle 32">
              <a:extLst>
                <a:ext uri="{FF2B5EF4-FFF2-40B4-BE49-F238E27FC236}">
                  <a16:creationId xmlns:a16="http://schemas.microsoft.com/office/drawing/2014/main" id="{F7E7DFB5-2FDA-47F8-9242-12619089D988}"/>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13" name="Rectangle 33">
              <a:extLst>
                <a:ext uri="{FF2B5EF4-FFF2-40B4-BE49-F238E27FC236}">
                  <a16:creationId xmlns:a16="http://schemas.microsoft.com/office/drawing/2014/main" id="{F1335E57-4D0B-48FD-BBF3-D6547CA9903F}"/>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14" name="Rectangle 34">
              <a:extLst>
                <a:ext uri="{FF2B5EF4-FFF2-40B4-BE49-F238E27FC236}">
                  <a16:creationId xmlns:a16="http://schemas.microsoft.com/office/drawing/2014/main" id="{8EE75CB1-42D1-4290-8A1A-9BED4B18B817}"/>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sz="1800" b="0">
                <a:effectLst>
                  <a:outerShdw blurRad="38100" dist="38100" dir="2700000" algn="tl">
                    <a:srgbClr val="000000"/>
                  </a:outerShdw>
                </a:effectLst>
                <a:latin typeface="Arial" charset="0"/>
              </a:endParaRPr>
            </a:p>
          </p:txBody>
        </p:sp>
        <p:sp>
          <p:nvSpPr>
            <p:cNvPr id="199715" name="Oval 35">
              <a:extLst>
                <a:ext uri="{FF2B5EF4-FFF2-40B4-BE49-F238E27FC236}">
                  <a16:creationId xmlns:a16="http://schemas.microsoft.com/office/drawing/2014/main" id="{0375BD73-C75E-468C-A2B1-54279E385B88}"/>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716" name="Oval 36">
              <a:extLst>
                <a:ext uri="{FF2B5EF4-FFF2-40B4-BE49-F238E27FC236}">
                  <a16:creationId xmlns:a16="http://schemas.microsoft.com/office/drawing/2014/main" id="{CB3BA2EF-256A-4F7E-8FB4-A2B62074E75A}"/>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17" name="Oval 37">
              <a:extLst>
                <a:ext uri="{FF2B5EF4-FFF2-40B4-BE49-F238E27FC236}">
                  <a16:creationId xmlns:a16="http://schemas.microsoft.com/office/drawing/2014/main" id="{899D09F4-7F99-4FF1-A05D-2E329C58DF03}"/>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718" name="Oval 38">
              <a:extLst>
                <a:ext uri="{FF2B5EF4-FFF2-40B4-BE49-F238E27FC236}">
                  <a16:creationId xmlns:a16="http://schemas.microsoft.com/office/drawing/2014/main" id="{4D3BBAE5-36E0-4647-83E7-96128B9CFD1C}"/>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719" name="Oval 39">
              <a:extLst>
                <a:ext uri="{FF2B5EF4-FFF2-40B4-BE49-F238E27FC236}">
                  <a16:creationId xmlns:a16="http://schemas.microsoft.com/office/drawing/2014/main" id="{A9DD2106-DB5F-4CBF-9666-98E072FF9C28}"/>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720" name="Oval 40">
              <a:extLst>
                <a:ext uri="{FF2B5EF4-FFF2-40B4-BE49-F238E27FC236}">
                  <a16:creationId xmlns:a16="http://schemas.microsoft.com/office/drawing/2014/main" id="{39605D5E-5A16-4C0E-B017-87F500C775E8}"/>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721" name="Oval 41">
              <a:extLst>
                <a:ext uri="{FF2B5EF4-FFF2-40B4-BE49-F238E27FC236}">
                  <a16:creationId xmlns:a16="http://schemas.microsoft.com/office/drawing/2014/main" id="{96A93516-F2FF-4395-AA37-B5779190A98B}"/>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22" name="Oval 42">
              <a:extLst>
                <a:ext uri="{FF2B5EF4-FFF2-40B4-BE49-F238E27FC236}">
                  <a16:creationId xmlns:a16="http://schemas.microsoft.com/office/drawing/2014/main" id="{E2924CA9-613E-4BC6-9C07-E092721876C8}"/>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723" name="Oval 43">
              <a:extLst>
                <a:ext uri="{FF2B5EF4-FFF2-40B4-BE49-F238E27FC236}">
                  <a16:creationId xmlns:a16="http://schemas.microsoft.com/office/drawing/2014/main" id="{E5DEDF20-EF21-4C1B-9A0A-24FC40FD80AC}"/>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24" name="Oval 44">
              <a:extLst>
                <a:ext uri="{FF2B5EF4-FFF2-40B4-BE49-F238E27FC236}">
                  <a16:creationId xmlns:a16="http://schemas.microsoft.com/office/drawing/2014/main" id="{03136061-8F1D-4D72-9DA9-C63267C48BB0}"/>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725" name="Oval 45">
              <a:extLst>
                <a:ext uri="{FF2B5EF4-FFF2-40B4-BE49-F238E27FC236}">
                  <a16:creationId xmlns:a16="http://schemas.microsoft.com/office/drawing/2014/main" id="{F36080A1-68CC-40D3-B91F-B4E85DF134BA}"/>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26" name="Oval 46">
              <a:extLst>
                <a:ext uri="{FF2B5EF4-FFF2-40B4-BE49-F238E27FC236}">
                  <a16:creationId xmlns:a16="http://schemas.microsoft.com/office/drawing/2014/main" id="{65628FC6-C9A7-468F-95A0-16CA289D736F}"/>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27" name="Oval 47">
              <a:extLst>
                <a:ext uri="{FF2B5EF4-FFF2-40B4-BE49-F238E27FC236}">
                  <a16:creationId xmlns:a16="http://schemas.microsoft.com/office/drawing/2014/main" id="{323018BF-9DB9-46B1-B1A1-82977155172D}"/>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728" name="Oval 48">
              <a:extLst>
                <a:ext uri="{FF2B5EF4-FFF2-40B4-BE49-F238E27FC236}">
                  <a16:creationId xmlns:a16="http://schemas.microsoft.com/office/drawing/2014/main" id="{8B8F7ABC-4872-49BA-9CA6-BB07AD777757}"/>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29" name="Oval 49">
              <a:extLst>
                <a:ext uri="{FF2B5EF4-FFF2-40B4-BE49-F238E27FC236}">
                  <a16:creationId xmlns:a16="http://schemas.microsoft.com/office/drawing/2014/main" id="{73B1F1E4-4CA4-49D0-BF3D-14F632B037C5}"/>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30" name="Oval 50">
              <a:extLst>
                <a:ext uri="{FF2B5EF4-FFF2-40B4-BE49-F238E27FC236}">
                  <a16:creationId xmlns:a16="http://schemas.microsoft.com/office/drawing/2014/main" id="{BCA70740-BEBB-4717-A4E0-B77523862CAF}"/>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31" name="Oval 51">
              <a:extLst>
                <a:ext uri="{FF2B5EF4-FFF2-40B4-BE49-F238E27FC236}">
                  <a16:creationId xmlns:a16="http://schemas.microsoft.com/office/drawing/2014/main" id="{0BE59A8B-871B-45A7-A27A-34F38FBF939B}"/>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32" name="Oval 52">
              <a:extLst>
                <a:ext uri="{FF2B5EF4-FFF2-40B4-BE49-F238E27FC236}">
                  <a16:creationId xmlns:a16="http://schemas.microsoft.com/office/drawing/2014/main" id="{19DDA1BF-56F5-428C-B5C6-BC33DCCECC22}"/>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33" name="Oval 53">
              <a:extLst>
                <a:ext uri="{FF2B5EF4-FFF2-40B4-BE49-F238E27FC236}">
                  <a16:creationId xmlns:a16="http://schemas.microsoft.com/office/drawing/2014/main" id="{762879CF-3343-4833-AC05-402E51A735DD}"/>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34" name="Oval 54">
              <a:extLst>
                <a:ext uri="{FF2B5EF4-FFF2-40B4-BE49-F238E27FC236}">
                  <a16:creationId xmlns:a16="http://schemas.microsoft.com/office/drawing/2014/main" id="{3194F2E0-AF3C-4296-A0E5-39157BAA8899}"/>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35" name="Oval 55">
              <a:extLst>
                <a:ext uri="{FF2B5EF4-FFF2-40B4-BE49-F238E27FC236}">
                  <a16:creationId xmlns:a16="http://schemas.microsoft.com/office/drawing/2014/main" id="{46B75B92-BF61-4755-8B14-C044223B88EF}"/>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736" name="Oval 56">
              <a:extLst>
                <a:ext uri="{FF2B5EF4-FFF2-40B4-BE49-F238E27FC236}">
                  <a16:creationId xmlns:a16="http://schemas.microsoft.com/office/drawing/2014/main" id="{63DD1511-35C4-45EB-8B8A-BC7C22C1C54A}"/>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737" name="Oval 57">
              <a:extLst>
                <a:ext uri="{FF2B5EF4-FFF2-40B4-BE49-F238E27FC236}">
                  <a16:creationId xmlns:a16="http://schemas.microsoft.com/office/drawing/2014/main" id="{3F3E046F-73DD-489E-81EF-8FEA586DF78E}"/>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738" name="Oval 58">
              <a:extLst>
                <a:ext uri="{FF2B5EF4-FFF2-40B4-BE49-F238E27FC236}">
                  <a16:creationId xmlns:a16="http://schemas.microsoft.com/office/drawing/2014/main" id="{53DD8BE4-3EA6-47D1-A42A-B22ADF21C968}"/>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39" name="Oval 59">
              <a:extLst>
                <a:ext uri="{FF2B5EF4-FFF2-40B4-BE49-F238E27FC236}">
                  <a16:creationId xmlns:a16="http://schemas.microsoft.com/office/drawing/2014/main" id="{4084E373-3776-4E69-AB6F-89291F005356}"/>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40" name="Oval 60">
              <a:extLst>
                <a:ext uri="{FF2B5EF4-FFF2-40B4-BE49-F238E27FC236}">
                  <a16:creationId xmlns:a16="http://schemas.microsoft.com/office/drawing/2014/main" id="{70F4E96D-849A-49DE-9EF0-CE510AF633D6}"/>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41" name="Oval 61">
              <a:extLst>
                <a:ext uri="{FF2B5EF4-FFF2-40B4-BE49-F238E27FC236}">
                  <a16:creationId xmlns:a16="http://schemas.microsoft.com/office/drawing/2014/main" id="{A714E331-0382-4702-85F7-AA5E6816F383}"/>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42" name="Oval 62">
              <a:extLst>
                <a:ext uri="{FF2B5EF4-FFF2-40B4-BE49-F238E27FC236}">
                  <a16:creationId xmlns:a16="http://schemas.microsoft.com/office/drawing/2014/main" id="{378B52D6-45D0-41C5-B722-836C5EC53068}"/>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43" name="Oval 63">
              <a:extLst>
                <a:ext uri="{FF2B5EF4-FFF2-40B4-BE49-F238E27FC236}">
                  <a16:creationId xmlns:a16="http://schemas.microsoft.com/office/drawing/2014/main" id="{DE8024D6-04DB-42AB-80B7-C5A9CD34C780}"/>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44" name="Oval 64">
              <a:extLst>
                <a:ext uri="{FF2B5EF4-FFF2-40B4-BE49-F238E27FC236}">
                  <a16:creationId xmlns:a16="http://schemas.microsoft.com/office/drawing/2014/main" id="{D5962230-C54A-40E4-A0FC-59C569AE70BC}"/>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45" name="Oval 65">
              <a:extLst>
                <a:ext uri="{FF2B5EF4-FFF2-40B4-BE49-F238E27FC236}">
                  <a16:creationId xmlns:a16="http://schemas.microsoft.com/office/drawing/2014/main" id="{22A2DEC0-12B6-4126-BA63-C29E05CF462C}"/>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46" name="Oval 66">
              <a:extLst>
                <a:ext uri="{FF2B5EF4-FFF2-40B4-BE49-F238E27FC236}">
                  <a16:creationId xmlns:a16="http://schemas.microsoft.com/office/drawing/2014/main" id="{DE9F7E0A-FD8D-4DE0-8AE9-D9C81C3E2E7A}"/>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47" name="Oval 67">
              <a:extLst>
                <a:ext uri="{FF2B5EF4-FFF2-40B4-BE49-F238E27FC236}">
                  <a16:creationId xmlns:a16="http://schemas.microsoft.com/office/drawing/2014/main" id="{1239B4CF-B446-4383-928E-44F6EF14783D}"/>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748" name="Oval 68">
              <a:extLst>
                <a:ext uri="{FF2B5EF4-FFF2-40B4-BE49-F238E27FC236}">
                  <a16:creationId xmlns:a16="http://schemas.microsoft.com/office/drawing/2014/main" id="{DB9BC1E0-AE74-41F5-B457-701D2A395BF9}"/>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749" name="Oval 69">
              <a:extLst>
                <a:ext uri="{FF2B5EF4-FFF2-40B4-BE49-F238E27FC236}">
                  <a16:creationId xmlns:a16="http://schemas.microsoft.com/office/drawing/2014/main" id="{700768DD-2548-47F9-971D-A455C40F82B6}"/>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50" name="Oval 70">
              <a:extLst>
                <a:ext uri="{FF2B5EF4-FFF2-40B4-BE49-F238E27FC236}">
                  <a16:creationId xmlns:a16="http://schemas.microsoft.com/office/drawing/2014/main" id="{6F5CE973-5B63-44D2-BBCF-7454A6F61A2F}"/>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51" name="Oval 71">
              <a:extLst>
                <a:ext uri="{FF2B5EF4-FFF2-40B4-BE49-F238E27FC236}">
                  <a16:creationId xmlns:a16="http://schemas.microsoft.com/office/drawing/2014/main" id="{93D897B4-19C7-4734-9B43-B849A53B4522}"/>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752" name="Oval 72">
              <a:extLst>
                <a:ext uri="{FF2B5EF4-FFF2-40B4-BE49-F238E27FC236}">
                  <a16:creationId xmlns:a16="http://schemas.microsoft.com/office/drawing/2014/main" id="{D19F38D5-20CA-4A17-A2FE-C3490DC33468}"/>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53" name="Oval 73">
              <a:extLst>
                <a:ext uri="{FF2B5EF4-FFF2-40B4-BE49-F238E27FC236}">
                  <a16:creationId xmlns:a16="http://schemas.microsoft.com/office/drawing/2014/main" id="{9B50A636-DEC8-4148-ACFA-474B43EB5C11}"/>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54" name="Oval 74">
              <a:extLst>
                <a:ext uri="{FF2B5EF4-FFF2-40B4-BE49-F238E27FC236}">
                  <a16:creationId xmlns:a16="http://schemas.microsoft.com/office/drawing/2014/main" id="{5D31EC82-D0DE-4CD2-994E-E852AEBB66B4}"/>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55" name="Oval 75">
              <a:extLst>
                <a:ext uri="{FF2B5EF4-FFF2-40B4-BE49-F238E27FC236}">
                  <a16:creationId xmlns:a16="http://schemas.microsoft.com/office/drawing/2014/main" id="{9260D3E6-CE93-4307-99DE-780600A64A0D}"/>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56" name="Oval 76">
              <a:extLst>
                <a:ext uri="{FF2B5EF4-FFF2-40B4-BE49-F238E27FC236}">
                  <a16:creationId xmlns:a16="http://schemas.microsoft.com/office/drawing/2014/main" id="{E76B1F0E-340F-4000-8662-60C3F917C9A6}"/>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57" name="Oval 77">
              <a:extLst>
                <a:ext uri="{FF2B5EF4-FFF2-40B4-BE49-F238E27FC236}">
                  <a16:creationId xmlns:a16="http://schemas.microsoft.com/office/drawing/2014/main" id="{6A01EB85-7FDC-4C8D-8EFB-408CD29FC3D2}"/>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758" name="Oval 78">
              <a:extLst>
                <a:ext uri="{FF2B5EF4-FFF2-40B4-BE49-F238E27FC236}">
                  <a16:creationId xmlns:a16="http://schemas.microsoft.com/office/drawing/2014/main" id="{5B78B2C4-08D8-4EF2-B094-49B117AFF306}"/>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59" name="Oval 79">
              <a:extLst>
                <a:ext uri="{FF2B5EF4-FFF2-40B4-BE49-F238E27FC236}">
                  <a16:creationId xmlns:a16="http://schemas.microsoft.com/office/drawing/2014/main" id="{08AF9A2A-7A21-4F6C-B606-9CCC617FCD59}"/>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60" name="Oval 80">
              <a:extLst>
                <a:ext uri="{FF2B5EF4-FFF2-40B4-BE49-F238E27FC236}">
                  <a16:creationId xmlns:a16="http://schemas.microsoft.com/office/drawing/2014/main" id="{E058A884-A0EA-4C43-9ECD-B703E6D9C51C}"/>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61" name="Oval 81">
              <a:extLst>
                <a:ext uri="{FF2B5EF4-FFF2-40B4-BE49-F238E27FC236}">
                  <a16:creationId xmlns:a16="http://schemas.microsoft.com/office/drawing/2014/main" id="{B38B6281-2D30-42E8-BF4B-4D50466524AA}"/>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62" name="Oval 82">
              <a:extLst>
                <a:ext uri="{FF2B5EF4-FFF2-40B4-BE49-F238E27FC236}">
                  <a16:creationId xmlns:a16="http://schemas.microsoft.com/office/drawing/2014/main" id="{59D9C70F-C7A1-4AEC-A14F-772E3B79D68D}"/>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763" name="Oval 83">
              <a:extLst>
                <a:ext uri="{FF2B5EF4-FFF2-40B4-BE49-F238E27FC236}">
                  <a16:creationId xmlns:a16="http://schemas.microsoft.com/office/drawing/2014/main" id="{B4AF32E7-2ED0-45CD-828E-F95E0527F3D7}"/>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764" name="Oval 84">
              <a:extLst>
                <a:ext uri="{FF2B5EF4-FFF2-40B4-BE49-F238E27FC236}">
                  <a16:creationId xmlns:a16="http://schemas.microsoft.com/office/drawing/2014/main" id="{6A7DB2D1-2D5E-4054-935D-2574A3A89641}"/>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765" name="Oval 85">
              <a:extLst>
                <a:ext uri="{FF2B5EF4-FFF2-40B4-BE49-F238E27FC236}">
                  <a16:creationId xmlns:a16="http://schemas.microsoft.com/office/drawing/2014/main" id="{B7A452B2-81F7-4D1E-9317-195705CE9CF6}"/>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766" name="Oval 86">
              <a:extLst>
                <a:ext uri="{FF2B5EF4-FFF2-40B4-BE49-F238E27FC236}">
                  <a16:creationId xmlns:a16="http://schemas.microsoft.com/office/drawing/2014/main" id="{3DB63C67-068E-4979-B4A9-0EB002C8DEB0}"/>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767" name="Oval 87">
              <a:extLst>
                <a:ext uri="{FF2B5EF4-FFF2-40B4-BE49-F238E27FC236}">
                  <a16:creationId xmlns:a16="http://schemas.microsoft.com/office/drawing/2014/main" id="{C0C72B54-6B86-453B-9DD8-B4EAC4F44D75}"/>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768" name="Oval 88">
              <a:extLst>
                <a:ext uri="{FF2B5EF4-FFF2-40B4-BE49-F238E27FC236}">
                  <a16:creationId xmlns:a16="http://schemas.microsoft.com/office/drawing/2014/main" id="{304DBB7F-5DD3-44C3-8283-21FB9AB58ADE}"/>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69" name="Oval 89">
              <a:extLst>
                <a:ext uri="{FF2B5EF4-FFF2-40B4-BE49-F238E27FC236}">
                  <a16:creationId xmlns:a16="http://schemas.microsoft.com/office/drawing/2014/main" id="{4C074F7A-1756-4E5A-B572-A0588B901E66}"/>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70" name="Oval 90">
              <a:extLst>
                <a:ext uri="{FF2B5EF4-FFF2-40B4-BE49-F238E27FC236}">
                  <a16:creationId xmlns:a16="http://schemas.microsoft.com/office/drawing/2014/main" id="{B44450EF-FF98-4265-BFE7-A3A0C7448943}"/>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71" name="Oval 91">
              <a:extLst>
                <a:ext uri="{FF2B5EF4-FFF2-40B4-BE49-F238E27FC236}">
                  <a16:creationId xmlns:a16="http://schemas.microsoft.com/office/drawing/2014/main" id="{F3AD663B-53CC-4D16-B1FA-1EB96F9978FF}"/>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72" name="Oval 92">
              <a:extLst>
                <a:ext uri="{FF2B5EF4-FFF2-40B4-BE49-F238E27FC236}">
                  <a16:creationId xmlns:a16="http://schemas.microsoft.com/office/drawing/2014/main" id="{611DD52E-BC02-4D9E-9986-E88BE140D2D9}"/>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773" name="Oval 93">
              <a:extLst>
                <a:ext uri="{FF2B5EF4-FFF2-40B4-BE49-F238E27FC236}">
                  <a16:creationId xmlns:a16="http://schemas.microsoft.com/office/drawing/2014/main" id="{EA7D9FA2-A9A1-41B9-B776-0D5A371D0117}"/>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774" name="Oval 94">
              <a:extLst>
                <a:ext uri="{FF2B5EF4-FFF2-40B4-BE49-F238E27FC236}">
                  <a16:creationId xmlns:a16="http://schemas.microsoft.com/office/drawing/2014/main" id="{00728DC7-D30A-4C49-8C79-C0A1674637F9}"/>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75" name="Oval 95">
              <a:extLst>
                <a:ext uri="{FF2B5EF4-FFF2-40B4-BE49-F238E27FC236}">
                  <a16:creationId xmlns:a16="http://schemas.microsoft.com/office/drawing/2014/main" id="{F9ECA13C-3B09-4AFB-BBD3-FACC74AA0784}"/>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76" name="Oval 96">
              <a:extLst>
                <a:ext uri="{FF2B5EF4-FFF2-40B4-BE49-F238E27FC236}">
                  <a16:creationId xmlns:a16="http://schemas.microsoft.com/office/drawing/2014/main" id="{E883E9E2-393E-48EB-A9BC-C6F985521DE4}"/>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77" name="Oval 97">
              <a:extLst>
                <a:ext uri="{FF2B5EF4-FFF2-40B4-BE49-F238E27FC236}">
                  <a16:creationId xmlns:a16="http://schemas.microsoft.com/office/drawing/2014/main" id="{837BDF4A-2736-4B1D-822F-F7EFC20A0A3A}"/>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78" name="Oval 98">
              <a:extLst>
                <a:ext uri="{FF2B5EF4-FFF2-40B4-BE49-F238E27FC236}">
                  <a16:creationId xmlns:a16="http://schemas.microsoft.com/office/drawing/2014/main" id="{2E456397-910D-43FE-A00A-00056B0E6092}"/>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79" name="Oval 99">
              <a:extLst>
                <a:ext uri="{FF2B5EF4-FFF2-40B4-BE49-F238E27FC236}">
                  <a16:creationId xmlns:a16="http://schemas.microsoft.com/office/drawing/2014/main" id="{74666617-B0FC-4C2E-805C-D1032A840422}"/>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80" name="Oval 100">
              <a:extLst>
                <a:ext uri="{FF2B5EF4-FFF2-40B4-BE49-F238E27FC236}">
                  <a16:creationId xmlns:a16="http://schemas.microsoft.com/office/drawing/2014/main" id="{188F8571-879E-442B-BE62-AFE240823F29}"/>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81" name="Oval 101">
              <a:extLst>
                <a:ext uri="{FF2B5EF4-FFF2-40B4-BE49-F238E27FC236}">
                  <a16:creationId xmlns:a16="http://schemas.microsoft.com/office/drawing/2014/main" id="{C58FE4DB-ED43-4027-98AE-A71437886499}"/>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82" name="Oval 102">
              <a:extLst>
                <a:ext uri="{FF2B5EF4-FFF2-40B4-BE49-F238E27FC236}">
                  <a16:creationId xmlns:a16="http://schemas.microsoft.com/office/drawing/2014/main" id="{9D5E3C35-2F57-415F-8192-503966CC8AEB}"/>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83" name="Oval 103">
              <a:extLst>
                <a:ext uri="{FF2B5EF4-FFF2-40B4-BE49-F238E27FC236}">
                  <a16:creationId xmlns:a16="http://schemas.microsoft.com/office/drawing/2014/main" id="{053F390F-FFC0-4097-8EB4-D94BDD2EF5B6}"/>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84" name="Oval 104">
              <a:extLst>
                <a:ext uri="{FF2B5EF4-FFF2-40B4-BE49-F238E27FC236}">
                  <a16:creationId xmlns:a16="http://schemas.microsoft.com/office/drawing/2014/main" id="{DC1CD1F3-5A10-448D-BE1E-D9CA431171F2}"/>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785" name="Oval 105">
              <a:extLst>
                <a:ext uri="{FF2B5EF4-FFF2-40B4-BE49-F238E27FC236}">
                  <a16:creationId xmlns:a16="http://schemas.microsoft.com/office/drawing/2014/main" id="{C001F454-AC2B-4B5E-B61C-95F88258D622}"/>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786" name="Oval 106">
              <a:extLst>
                <a:ext uri="{FF2B5EF4-FFF2-40B4-BE49-F238E27FC236}">
                  <a16:creationId xmlns:a16="http://schemas.microsoft.com/office/drawing/2014/main" id="{9126FE95-7C66-4296-BD1B-655A177F10E5}"/>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87" name="Oval 107">
              <a:extLst>
                <a:ext uri="{FF2B5EF4-FFF2-40B4-BE49-F238E27FC236}">
                  <a16:creationId xmlns:a16="http://schemas.microsoft.com/office/drawing/2014/main" id="{98BC0773-1033-4DF4-B38C-3A47FE90CE72}"/>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88" name="Oval 108">
              <a:extLst>
                <a:ext uri="{FF2B5EF4-FFF2-40B4-BE49-F238E27FC236}">
                  <a16:creationId xmlns:a16="http://schemas.microsoft.com/office/drawing/2014/main" id="{A22EF9F1-B99E-4273-A1FF-AED1956AE38E}"/>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89" name="Oval 109">
              <a:extLst>
                <a:ext uri="{FF2B5EF4-FFF2-40B4-BE49-F238E27FC236}">
                  <a16:creationId xmlns:a16="http://schemas.microsoft.com/office/drawing/2014/main" id="{3C7283E9-8206-4AAE-AEF7-B48EFBE88384}"/>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p>
          </p:txBody>
        </p:sp>
        <p:sp>
          <p:nvSpPr>
            <p:cNvPr id="199790" name="Oval 110">
              <a:extLst>
                <a:ext uri="{FF2B5EF4-FFF2-40B4-BE49-F238E27FC236}">
                  <a16:creationId xmlns:a16="http://schemas.microsoft.com/office/drawing/2014/main" id="{668DA315-96B5-4478-B1FA-DF1C1B634A95}"/>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791" name="Oval 111">
              <a:extLst>
                <a:ext uri="{FF2B5EF4-FFF2-40B4-BE49-F238E27FC236}">
                  <a16:creationId xmlns:a16="http://schemas.microsoft.com/office/drawing/2014/main" id="{00FA907C-6D80-4C18-99C1-F69195D0CF55}"/>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792" name="Oval 112">
              <a:extLst>
                <a:ext uri="{FF2B5EF4-FFF2-40B4-BE49-F238E27FC236}">
                  <a16:creationId xmlns:a16="http://schemas.microsoft.com/office/drawing/2014/main" id="{EF4C0DAB-1A8D-41E3-842A-FC92185DE087}"/>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93" name="Oval 113">
              <a:extLst>
                <a:ext uri="{FF2B5EF4-FFF2-40B4-BE49-F238E27FC236}">
                  <a16:creationId xmlns:a16="http://schemas.microsoft.com/office/drawing/2014/main" id="{7119B396-11B6-4144-89BC-7ED7CEBF6702}"/>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794" name="Oval 114">
              <a:extLst>
                <a:ext uri="{FF2B5EF4-FFF2-40B4-BE49-F238E27FC236}">
                  <a16:creationId xmlns:a16="http://schemas.microsoft.com/office/drawing/2014/main" id="{BB3A65F6-7B57-4D6C-9512-B2B1FE305B54}"/>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95" name="Oval 115">
              <a:extLst>
                <a:ext uri="{FF2B5EF4-FFF2-40B4-BE49-F238E27FC236}">
                  <a16:creationId xmlns:a16="http://schemas.microsoft.com/office/drawing/2014/main" id="{E6C63CA9-4F5D-4316-9848-2F241216D1DF}"/>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96" name="Oval 116">
              <a:extLst>
                <a:ext uri="{FF2B5EF4-FFF2-40B4-BE49-F238E27FC236}">
                  <a16:creationId xmlns:a16="http://schemas.microsoft.com/office/drawing/2014/main" id="{BEA242EB-11A2-4D6F-A7DA-CDACA72645AA}"/>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797" name="Oval 117">
              <a:extLst>
                <a:ext uri="{FF2B5EF4-FFF2-40B4-BE49-F238E27FC236}">
                  <a16:creationId xmlns:a16="http://schemas.microsoft.com/office/drawing/2014/main" id="{13984843-B653-4FB5-8015-FD1E60F8B8F5}"/>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798" name="Oval 118">
              <a:extLst>
                <a:ext uri="{FF2B5EF4-FFF2-40B4-BE49-F238E27FC236}">
                  <a16:creationId xmlns:a16="http://schemas.microsoft.com/office/drawing/2014/main" id="{B4CBDE35-5F65-43B0-82C2-8A5589611C07}"/>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799" name="Oval 119">
              <a:extLst>
                <a:ext uri="{FF2B5EF4-FFF2-40B4-BE49-F238E27FC236}">
                  <a16:creationId xmlns:a16="http://schemas.microsoft.com/office/drawing/2014/main" id="{64CE5AF6-A40B-4C60-8FD5-2CEBFDF5F29D}"/>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800" name="Oval 120">
              <a:extLst>
                <a:ext uri="{FF2B5EF4-FFF2-40B4-BE49-F238E27FC236}">
                  <a16:creationId xmlns:a16="http://schemas.microsoft.com/office/drawing/2014/main" id="{D8352AFE-E7A1-4BB6-805A-E8B5AC6EF7A4}"/>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01" name="Oval 121">
              <a:extLst>
                <a:ext uri="{FF2B5EF4-FFF2-40B4-BE49-F238E27FC236}">
                  <a16:creationId xmlns:a16="http://schemas.microsoft.com/office/drawing/2014/main" id="{8DADAC5F-7766-408E-A38A-CA20AFDACF5B}"/>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02" name="Oval 122">
              <a:extLst>
                <a:ext uri="{FF2B5EF4-FFF2-40B4-BE49-F238E27FC236}">
                  <a16:creationId xmlns:a16="http://schemas.microsoft.com/office/drawing/2014/main" id="{A86C2C4D-F7D7-4EBB-9D6C-63D3B4A1A9AD}"/>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03" name="Oval 123">
              <a:extLst>
                <a:ext uri="{FF2B5EF4-FFF2-40B4-BE49-F238E27FC236}">
                  <a16:creationId xmlns:a16="http://schemas.microsoft.com/office/drawing/2014/main" id="{6D6A22F0-9F75-4FCD-BE64-0F3C5BD6EB7A}"/>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804" name="Oval 124">
              <a:extLst>
                <a:ext uri="{FF2B5EF4-FFF2-40B4-BE49-F238E27FC236}">
                  <a16:creationId xmlns:a16="http://schemas.microsoft.com/office/drawing/2014/main" id="{7EF43013-7306-45FC-9AD4-7C00CC8D8F6E}"/>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805" name="Oval 125">
              <a:extLst>
                <a:ext uri="{FF2B5EF4-FFF2-40B4-BE49-F238E27FC236}">
                  <a16:creationId xmlns:a16="http://schemas.microsoft.com/office/drawing/2014/main" id="{D71FCB3D-11BE-44CB-9C59-FC6D83FA8BA5}"/>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p>
          </p:txBody>
        </p:sp>
        <p:sp>
          <p:nvSpPr>
            <p:cNvPr id="199806" name="Oval 126">
              <a:extLst>
                <a:ext uri="{FF2B5EF4-FFF2-40B4-BE49-F238E27FC236}">
                  <a16:creationId xmlns:a16="http://schemas.microsoft.com/office/drawing/2014/main" id="{96242A0D-A2A5-468C-867F-2532A225486B}"/>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807" name="Oval 127">
              <a:extLst>
                <a:ext uri="{FF2B5EF4-FFF2-40B4-BE49-F238E27FC236}">
                  <a16:creationId xmlns:a16="http://schemas.microsoft.com/office/drawing/2014/main" id="{BA48F03F-F887-46E5-96DA-4A0724A42675}"/>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808" name="Oval 128">
              <a:extLst>
                <a:ext uri="{FF2B5EF4-FFF2-40B4-BE49-F238E27FC236}">
                  <a16:creationId xmlns:a16="http://schemas.microsoft.com/office/drawing/2014/main" id="{6399F91D-09BF-4684-926F-D3EC99AAF213}"/>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809" name="Oval 129">
              <a:extLst>
                <a:ext uri="{FF2B5EF4-FFF2-40B4-BE49-F238E27FC236}">
                  <a16:creationId xmlns:a16="http://schemas.microsoft.com/office/drawing/2014/main" id="{A7F8FDBF-BB18-442D-AED8-4E647DBFDD31}"/>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810" name="Oval 130">
              <a:extLst>
                <a:ext uri="{FF2B5EF4-FFF2-40B4-BE49-F238E27FC236}">
                  <a16:creationId xmlns:a16="http://schemas.microsoft.com/office/drawing/2014/main" id="{CF26729A-8763-4CE8-A550-A14DAD73D8FC}"/>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11" name="Oval 131">
              <a:extLst>
                <a:ext uri="{FF2B5EF4-FFF2-40B4-BE49-F238E27FC236}">
                  <a16:creationId xmlns:a16="http://schemas.microsoft.com/office/drawing/2014/main" id="{499A21A9-5F3C-46BA-A8D8-81107D87F3AC}"/>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12" name="Oval 132">
              <a:extLst>
                <a:ext uri="{FF2B5EF4-FFF2-40B4-BE49-F238E27FC236}">
                  <a16:creationId xmlns:a16="http://schemas.microsoft.com/office/drawing/2014/main" id="{651EBD6F-3CDF-4B0D-B85D-67B329D8C9F3}"/>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13" name="Oval 133">
              <a:extLst>
                <a:ext uri="{FF2B5EF4-FFF2-40B4-BE49-F238E27FC236}">
                  <a16:creationId xmlns:a16="http://schemas.microsoft.com/office/drawing/2014/main" id="{4AEA7AC5-6912-4BEF-8BB6-2B4A47CA231D}"/>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14" name="Oval 134">
              <a:extLst>
                <a:ext uri="{FF2B5EF4-FFF2-40B4-BE49-F238E27FC236}">
                  <a16:creationId xmlns:a16="http://schemas.microsoft.com/office/drawing/2014/main" id="{88F32F7B-2BD8-4346-B0F6-648CD9CD1EF7}"/>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15" name="Oval 135">
              <a:extLst>
                <a:ext uri="{FF2B5EF4-FFF2-40B4-BE49-F238E27FC236}">
                  <a16:creationId xmlns:a16="http://schemas.microsoft.com/office/drawing/2014/main" id="{06DA6CC4-A1A0-4798-8980-7ED55AE3D7E9}"/>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16" name="Oval 136">
              <a:extLst>
                <a:ext uri="{FF2B5EF4-FFF2-40B4-BE49-F238E27FC236}">
                  <a16:creationId xmlns:a16="http://schemas.microsoft.com/office/drawing/2014/main" id="{BEC17FDF-F931-44AA-9BF0-F9C8A792DE3F}"/>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17" name="Oval 137">
              <a:extLst>
                <a:ext uri="{FF2B5EF4-FFF2-40B4-BE49-F238E27FC236}">
                  <a16:creationId xmlns:a16="http://schemas.microsoft.com/office/drawing/2014/main" id="{2E6DF2FA-95DB-4FC8-88AA-4F8066F74ACE}"/>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818" name="Oval 138">
              <a:extLst>
                <a:ext uri="{FF2B5EF4-FFF2-40B4-BE49-F238E27FC236}">
                  <a16:creationId xmlns:a16="http://schemas.microsoft.com/office/drawing/2014/main" id="{BA5E9487-0A16-4F7C-A02B-7B4E7BAEC40A}"/>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819" name="Oval 139">
              <a:extLst>
                <a:ext uri="{FF2B5EF4-FFF2-40B4-BE49-F238E27FC236}">
                  <a16:creationId xmlns:a16="http://schemas.microsoft.com/office/drawing/2014/main" id="{007A13E2-BA30-4A43-9B8B-D506113D9B22}"/>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820" name="Oval 140">
              <a:extLst>
                <a:ext uri="{FF2B5EF4-FFF2-40B4-BE49-F238E27FC236}">
                  <a16:creationId xmlns:a16="http://schemas.microsoft.com/office/drawing/2014/main" id="{0BD8F492-6895-4B86-89E1-57302C370711}"/>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821" name="Oval 141">
              <a:extLst>
                <a:ext uri="{FF2B5EF4-FFF2-40B4-BE49-F238E27FC236}">
                  <a16:creationId xmlns:a16="http://schemas.microsoft.com/office/drawing/2014/main" id="{DE045A19-1E4A-4B1F-9866-2AA96FDB2107}"/>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822" name="Oval 142">
              <a:extLst>
                <a:ext uri="{FF2B5EF4-FFF2-40B4-BE49-F238E27FC236}">
                  <a16:creationId xmlns:a16="http://schemas.microsoft.com/office/drawing/2014/main" id="{0451A6DD-7C1B-41B5-AA45-A605ED95DB1F}"/>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823" name="Oval 143">
              <a:extLst>
                <a:ext uri="{FF2B5EF4-FFF2-40B4-BE49-F238E27FC236}">
                  <a16:creationId xmlns:a16="http://schemas.microsoft.com/office/drawing/2014/main" id="{6627D33D-2D41-4A21-8DD1-5EC301B0F1C8}"/>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824" name="Oval 144">
              <a:extLst>
                <a:ext uri="{FF2B5EF4-FFF2-40B4-BE49-F238E27FC236}">
                  <a16:creationId xmlns:a16="http://schemas.microsoft.com/office/drawing/2014/main" id="{1CBCFDD2-E43B-40EA-BE02-83348C029B74}"/>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825" name="Oval 145">
              <a:extLst>
                <a:ext uri="{FF2B5EF4-FFF2-40B4-BE49-F238E27FC236}">
                  <a16:creationId xmlns:a16="http://schemas.microsoft.com/office/drawing/2014/main" id="{A39434A8-A8C3-4E54-B62F-F27B110B1D9C}"/>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826" name="Oval 146">
              <a:extLst>
                <a:ext uri="{FF2B5EF4-FFF2-40B4-BE49-F238E27FC236}">
                  <a16:creationId xmlns:a16="http://schemas.microsoft.com/office/drawing/2014/main" id="{C5663A3A-2E28-4D13-9566-667CE35AE395}"/>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827" name="Oval 147">
              <a:extLst>
                <a:ext uri="{FF2B5EF4-FFF2-40B4-BE49-F238E27FC236}">
                  <a16:creationId xmlns:a16="http://schemas.microsoft.com/office/drawing/2014/main" id="{7C1BFDB8-DFC7-4800-BD65-3014F5CB3B59}"/>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828" name="Oval 148">
              <a:extLst>
                <a:ext uri="{FF2B5EF4-FFF2-40B4-BE49-F238E27FC236}">
                  <a16:creationId xmlns:a16="http://schemas.microsoft.com/office/drawing/2014/main" id="{E35538F7-F2FD-4DBC-80E3-5CE3EE33A3CD}"/>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829" name="Oval 149">
              <a:extLst>
                <a:ext uri="{FF2B5EF4-FFF2-40B4-BE49-F238E27FC236}">
                  <a16:creationId xmlns:a16="http://schemas.microsoft.com/office/drawing/2014/main" id="{6DBC2D6A-D0DA-4694-811D-AD03D43FFD91}"/>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30" name="Oval 150">
              <a:extLst>
                <a:ext uri="{FF2B5EF4-FFF2-40B4-BE49-F238E27FC236}">
                  <a16:creationId xmlns:a16="http://schemas.microsoft.com/office/drawing/2014/main" id="{2ABB2CC3-2F38-4B3D-9B3C-53EBAEE3F65F}"/>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831" name="Oval 151">
              <a:extLst>
                <a:ext uri="{FF2B5EF4-FFF2-40B4-BE49-F238E27FC236}">
                  <a16:creationId xmlns:a16="http://schemas.microsoft.com/office/drawing/2014/main" id="{6B71A23E-E467-44DC-A3CB-270BE9F01C9C}"/>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p>
          </p:txBody>
        </p:sp>
        <p:sp>
          <p:nvSpPr>
            <p:cNvPr id="199832" name="Oval 152">
              <a:extLst>
                <a:ext uri="{FF2B5EF4-FFF2-40B4-BE49-F238E27FC236}">
                  <a16:creationId xmlns:a16="http://schemas.microsoft.com/office/drawing/2014/main" id="{0CE9730E-5E09-477A-83F7-825081A1A082}"/>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33" name="Oval 153">
              <a:extLst>
                <a:ext uri="{FF2B5EF4-FFF2-40B4-BE49-F238E27FC236}">
                  <a16:creationId xmlns:a16="http://schemas.microsoft.com/office/drawing/2014/main" id="{4E903778-3011-4620-9177-BA42EB1FEAB3}"/>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34" name="Oval 154">
              <a:extLst>
                <a:ext uri="{FF2B5EF4-FFF2-40B4-BE49-F238E27FC236}">
                  <a16:creationId xmlns:a16="http://schemas.microsoft.com/office/drawing/2014/main" id="{2A2FF678-237E-424B-AB3E-78299817949C}"/>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35" name="Oval 155">
              <a:extLst>
                <a:ext uri="{FF2B5EF4-FFF2-40B4-BE49-F238E27FC236}">
                  <a16:creationId xmlns:a16="http://schemas.microsoft.com/office/drawing/2014/main" id="{A2AE8614-7B95-4A5C-8637-D98242542DB2}"/>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36" name="Oval 156">
              <a:extLst>
                <a:ext uri="{FF2B5EF4-FFF2-40B4-BE49-F238E27FC236}">
                  <a16:creationId xmlns:a16="http://schemas.microsoft.com/office/drawing/2014/main" id="{047FBFB8-812F-4CCF-8DDB-4B35B40971C3}"/>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37" name="Oval 157">
              <a:extLst>
                <a:ext uri="{FF2B5EF4-FFF2-40B4-BE49-F238E27FC236}">
                  <a16:creationId xmlns:a16="http://schemas.microsoft.com/office/drawing/2014/main" id="{E85F7E14-DB35-4316-815E-DFC79DB8C9A4}"/>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38" name="Oval 158">
              <a:extLst>
                <a:ext uri="{FF2B5EF4-FFF2-40B4-BE49-F238E27FC236}">
                  <a16:creationId xmlns:a16="http://schemas.microsoft.com/office/drawing/2014/main" id="{4E4AA5D3-24BE-4E56-9FC5-23338FBBB8AB}"/>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39" name="Oval 159">
              <a:extLst>
                <a:ext uri="{FF2B5EF4-FFF2-40B4-BE49-F238E27FC236}">
                  <a16:creationId xmlns:a16="http://schemas.microsoft.com/office/drawing/2014/main" id="{155405F0-C99D-4D59-8AAA-0A04905C9CDE}"/>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40" name="Oval 160">
              <a:extLst>
                <a:ext uri="{FF2B5EF4-FFF2-40B4-BE49-F238E27FC236}">
                  <a16:creationId xmlns:a16="http://schemas.microsoft.com/office/drawing/2014/main" id="{899DF59D-D7C2-4C6F-BFA9-F0F0F407DA60}"/>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41" name="Oval 161">
              <a:extLst>
                <a:ext uri="{FF2B5EF4-FFF2-40B4-BE49-F238E27FC236}">
                  <a16:creationId xmlns:a16="http://schemas.microsoft.com/office/drawing/2014/main" id="{1B3A9432-DF42-4890-9FDC-EA58995C8539}"/>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42" name="Oval 162">
              <a:extLst>
                <a:ext uri="{FF2B5EF4-FFF2-40B4-BE49-F238E27FC236}">
                  <a16:creationId xmlns:a16="http://schemas.microsoft.com/office/drawing/2014/main" id="{846F85DA-8D6B-4B9C-9AE7-290BAD58C050}"/>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43" name="Oval 163">
              <a:extLst>
                <a:ext uri="{FF2B5EF4-FFF2-40B4-BE49-F238E27FC236}">
                  <a16:creationId xmlns:a16="http://schemas.microsoft.com/office/drawing/2014/main" id="{3F6F1839-1E7C-47D6-B05F-FC1E11D463E2}"/>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44" name="Oval 164">
              <a:extLst>
                <a:ext uri="{FF2B5EF4-FFF2-40B4-BE49-F238E27FC236}">
                  <a16:creationId xmlns:a16="http://schemas.microsoft.com/office/drawing/2014/main" id="{114902E8-EBA3-46B5-9499-413EBCD8F62D}"/>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45" name="Oval 165">
              <a:extLst>
                <a:ext uri="{FF2B5EF4-FFF2-40B4-BE49-F238E27FC236}">
                  <a16:creationId xmlns:a16="http://schemas.microsoft.com/office/drawing/2014/main" id="{495AA344-4B88-4BA0-8245-DD7F773ECF42}"/>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46" name="Oval 166">
              <a:extLst>
                <a:ext uri="{FF2B5EF4-FFF2-40B4-BE49-F238E27FC236}">
                  <a16:creationId xmlns:a16="http://schemas.microsoft.com/office/drawing/2014/main" id="{CD2DE198-6631-4F86-921C-09D3E8CB80BA}"/>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47" name="Oval 167">
              <a:extLst>
                <a:ext uri="{FF2B5EF4-FFF2-40B4-BE49-F238E27FC236}">
                  <a16:creationId xmlns:a16="http://schemas.microsoft.com/office/drawing/2014/main" id="{2F37A09C-0185-408C-8800-037165BF2701}"/>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48" name="Oval 168">
              <a:extLst>
                <a:ext uri="{FF2B5EF4-FFF2-40B4-BE49-F238E27FC236}">
                  <a16:creationId xmlns:a16="http://schemas.microsoft.com/office/drawing/2014/main" id="{18AB6650-4EA3-4F84-B555-D65F2353A523}"/>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p>
          </p:txBody>
        </p:sp>
        <p:sp>
          <p:nvSpPr>
            <p:cNvPr id="199849" name="Oval 169">
              <a:extLst>
                <a:ext uri="{FF2B5EF4-FFF2-40B4-BE49-F238E27FC236}">
                  <a16:creationId xmlns:a16="http://schemas.microsoft.com/office/drawing/2014/main" id="{C854959B-2733-43B1-A464-0F1882218CE2}"/>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p>
          </p:txBody>
        </p:sp>
        <p:sp>
          <p:nvSpPr>
            <p:cNvPr id="199850" name="Oval 170">
              <a:extLst>
                <a:ext uri="{FF2B5EF4-FFF2-40B4-BE49-F238E27FC236}">
                  <a16:creationId xmlns:a16="http://schemas.microsoft.com/office/drawing/2014/main" id="{D610BD6F-216C-4D06-9D98-6BF53E2E1012}"/>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851" name="Oval 171">
              <a:extLst>
                <a:ext uri="{FF2B5EF4-FFF2-40B4-BE49-F238E27FC236}">
                  <a16:creationId xmlns:a16="http://schemas.microsoft.com/office/drawing/2014/main" id="{5CEA07EE-248D-4FAE-9BC1-0E4B23FC0298}"/>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852" name="Oval 172">
              <a:extLst>
                <a:ext uri="{FF2B5EF4-FFF2-40B4-BE49-F238E27FC236}">
                  <a16:creationId xmlns:a16="http://schemas.microsoft.com/office/drawing/2014/main" id="{92F4E35D-7407-47F8-A2AF-8C272B504943}"/>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53" name="Oval 173">
              <a:extLst>
                <a:ext uri="{FF2B5EF4-FFF2-40B4-BE49-F238E27FC236}">
                  <a16:creationId xmlns:a16="http://schemas.microsoft.com/office/drawing/2014/main" id="{63993970-391C-44CB-A82E-3D8A49AF00C9}"/>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54" name="Oval 174">
              <a:extLst>
                <a:ext uri="{FF2B5EF4-FFF2-40B4-BE49-F238E27FC236}">
                  <a16:creationId xmlns:a16="http://schemas.microsoft.com/office/drawing/2014/main" id="{3285EC2E-6529-4260-A4CB-6E41164ABB30}"/>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55" name="Oval 175">
              <a:extLst>
                <a:ext uri="{FF2B5EF4-FFF2-40B4-BE49-F238E27FC236}">
                  <a16:creationId xmlns:a16="http://schemas.microsoft.com/office/drawing/2014/main" id="{E4846760-F9E4-4BAA-B35E-BF836058F210}"/>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56" name="Oval 176">
              <a:extLst>
                <a:ext uri="{FF2B5EF4-FFF2-40B4-BE49-F238E27FC236}">
                  <a16:creationId xmlns:a16="http://schemas.microsoft.com/office/drawing/2014/main" id="{CB20DFF0-7CBD-44B7-A5EB-A6042685A431}"/>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57" name="Oval 177">
              <a:extLst>
                <a:ext uri="{FF2B5EF4-FFF2-40B4-BE49-F238E27FC236}">
                  <a16:creationId xmlns:a16="http://schemas.microsoft.com/office/drawing/2014/main" id="{FEA577A0-7FCD-4EA2-BA2A-0542223F473A}"/>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58" name="Oval 178">
              <a:extLst>
                <a:ext uri="{FF2B5EF4-FFF2-40B4-BE49-F238E27FC236}">
                  <a16:creationId xmlns:a16="http://schemas.microsoft.com/office/drawing/2014/main" id="{C73FE800-589C-4677-880E-A3625CE3B0D1}"/>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59" name="Oval 179">
              <a:extLst>
                <a:ext uri="{FF2B5EF4-FFF2-40B4-BE49-F238E27FC236}">
                  <a16:creationId xmlns:a16="http://schemas.microsoft.com/office/drawing/2014/main" id="{47E4BA39-AD2E-43EE-98F6-CA2E397CB4B5}"/>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60" name="Oval 180">
              <a:extLst>
                <a:ext uri="{FF2B5EF4-FFF2-40B4-BE49-F238E27FC236}">
                  <a16:creationId xmlns:a16="http://schemas.microsoft.com/office/drawing/2014/main" id="{093A1672-884B-42F2-855E-73D757EE1D10}"/>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61" name="Oval 181">
              <a:extLst>
                <a:ext uri="{FF2B5EF4-FFF2-40B4-BE49-F238E27FC236}">
                  <a16:creationId xmlns:a16="http://schemas.microsoft.com/office/drawing/2014/main" id="{BB287366-9D8A-4603-B2B9-31F476C43354}"/>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62" name="Oval 182">
              <a:extLst>
                <a:ext uri="{FF2B5EF4-FFF2-40B4-BE49-F238E27FC236}">
                  <a16:creationId xmlns:a16="http://schemas.microsoft.com/office/drawing/2014/main" id="{6DC0006E-5144-464A-BC9A-5F48EE4C6C83}"/>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63" name="Oval 183">
              <a:extLst>
                <a:ext uri="{FF2B5EF4-FFF2-40B4-BE49-F238E27FC236}">
                  <a16:creationId xmlns:a16="http://schemas.microsoft.com/office/drawing/2014/main" id="{22CEEB7E-4FD2-460C-87A0-A4A0472BF586}"/>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64" name="Oval 184">
              <a:extLst>
                <a:ext uri="{FF2B5EF4-FFF2-40B4-BE49-F238E27FC236}">
                  <a16:creationId xmlns:a16="http://schemas.microsoft.com/office/drawing/2014/main" id="{93ADC41C-497F-4622-8F6C-2B08D28332A8}"/>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65" name="Oval 185">
              <a:extLst>
                <a:ext uri="{FF2B5EF4-FFF2-40B4-BE49-F238E27FC236}">
                  <a16:creationId xmlns:a16="http://schemas.microsoft.com/office/drawing/2014/main" id="{DE21005F-8B0C-4965-8B31-FB33D5F752A4}"/>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66" name="Oval 186">
              <a:extLst>
                <a:ext uri="{FF2B5EF4-FFF2-40B4-BE49-F238E27FC236}">
                  <a16:creationId xmlns:a16="http://schemas.microsoft.com/office/drawing/2014/main" id="{7E95823C-34CF-4579-9452-F89838429160}"/>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67" name="Oval 187">
              <a:extLst>
                <a:ext uri="{FF2B5EF4-FFF2-40B4-BE49-F238E27FC236}">
                  <a16:creationId xmlns:a16="http://schemas.microsoft.com/office/drawing/2014/main" id="{24CA1575-6103-4C3F-B8E3-FF7E9E0415AC}"/>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68" name="Oval 188">
              <a:extLst>
                <a:ext uri="{FF2B5EF4-FFF2-40B4-BE49-F238E27FC236}">
                  <a16:creationId xmlns:a16="http://schemas.microsoft.com/office/drawing/2014/main" id="{F14A2013-7AC0-41E6-ABFE-C7F396181FD1}"/>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69" name="Oval 189">
              <a:extLst>
                <a:ext uri="{FF2B5EF4-FFF2-40B4-BE49-F238E27FC236}">
                  <a16:creationId xmlns:a16="http://schemas.microsoft.com/office/drawing/2014/main" id="{EA993B24-7DF8-46DB-9E18-0DA08650230A}"/>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70" name="Oval 190">
              <a:extLst>
                <a:ext uri="{FF2B5EF4-FFF2-40B4-BE49-F238E27FC236}">
                  <a16:creationId xmlns:a16="http://schemas.microsoft.com/office/drawing/2014/main" id="{96C4C14E-F874-4106-AC1E-7C30688A0926}"/>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71" name="Oval 191">
              <a:extLst>
                <a:ext uri="{FF2B5EF4-FFF2-40B4-BE49-F238E27FC236}">
                  <a16:creationId xmlns:a16="http://schemas.microsoft.com/office/drawing/2014/main" id="{6386C084-8B87-4A6F-B559-F3725DBF2542}"/>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72" name="Oval 192">
              <a:extLst>
                <a:ext uri="{FF2B5EF4-FFF2-40B4-BE49-F238E27FC236}">
                  <a16:creationId xmlns:a16="http://schemas.microsoft.com/office/drawing/2014/main" id="{C2A8EA30-60C5-49AB-85A5-4C16899EEBDE}"/>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73" name="Oval 193">
              <a:extLst>
                <a:ext uri="{FF2B5EF4-FFF2-40B4-BE49-F238E27FC236}">
                  <a16:creationId xmlns:a16="http://schemas.microsoft.com/office/drawing/2014/main" id="{C61975F8-A1FC-4A1A-BD80-B373F0E9F297}"/>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874" name="Oval 194">
              <a:extLst>
                <a:ext uri="{FF2B5EF4-FFF2-40B4-BE49-F238E27FC236}">
                  <a16:creationId xmlns:a16="http://schemas.microsoft.com/office/drawing/2014/main" id="{B4D5632D-7E5D-4184-8ED3-7FF5F4EF9ACE}"/>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875" name="Oval 195">
              <a:extLst>
                <a:ext uri="{FF2B5EF4-FFF2-40B4-BE49-F238E27FC236}">
                  <a16:creationId xmlns:a16="http://schemas.microsoft.com/office/drawing/2014/main" id="{71B21BBA-9749-4F7D-92B6-691C1FE5252B}"/>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p>
          </p:txBody>
        </p:sp>
        <p:sp>
          <p:nvSpPr>
            <p:cNvPr id="199876" name="Oval 196">
              <a:extLst>
                <a:ext uri="{FF2B5EF4-FFF2-40B4-BE49-F238E27FC236}">
                  <a16:creationId xmlns:a16="http://schemas.microsoft.com/office/drawing/2014/main" id="{4BF2350A-FC79-4CE0-B7E5-63CEAD36414A}"/>
                </a:ext>
              </a:extLst>
            </p:cNvPr>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77" name="Oval 197">
              <a:extLst>
                <a:ext uri="{FF2B5EF4-FFF2-40B4-BE49-F238E27FC236}">
                  <a16:creationId xmlns:a16="http://schemas.microsoft.com/office/drawing/2014/main" id="{6B6EEACA-B863-41BC-BC40-37D2C2AC43E2}"/>
                </a:ext>
              </a:extLst>
            </p:cNvPr>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78" name="Oval 198">
              <a:extLst>
                <a:ext uri="{FF2B5EF4-FFF2-40B4-BE49-F238E27FC236}">
                  <a16:creationId xmlns:a16="http://schemas.microsoft.com/office/drawing/2014/main" id="{BA39E0B3-1F17-4BF7-B3BF-EF7A9EE75045}"/>
                </a:ext>
              </a:extLst>
            </p:cNvPr>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p>
          </p:txBody>
        </p:sp>
        <p:sp>
          <p:nvSpPr>
            <p:cNvPr id="199879" name="Oval 199">
              <a:extLst>
                <a:ext uri="{FF2B5EF4-FFF2-40B4-BE49-F238E27FC236}">
                  <a16:creationId xmlns:a16="http://schemas.microsoft.com/office/drawing/2014/main" id="{AC7B3284-313A-4056-933F-4930E3E5507D}"/>
                </a:ext>
              </a:extLst>
            </p:cNvPr>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p>
          </p:txBody>
        </p:sp>
        <p:sp>
          <p:nvSpPr>
            <p:cNvPr id="199880" name="Oval 200">
              <a:extLst>
                <a:ext uri="{FF2B5EF4-FFF2-40B4-BE49-F238E27FC236}">
                  <a16:creationId xmlns:a16="http://schemas.microsoft.com/office/drawing/2014/main" id="{C2A894B9-9A99-44D2-A7B6-8C8113C45863}"/>
                </a:ext>
              </a:extLst>
            </p:cNvPr>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81" name="Oval 201">
              <a:extLst>
                <a:ext uri="{FF2B5EF4-FFF2-40B4-BE49-F238E27FC236}">
                  <a16:creationId xmlns:a16="http://schemas.microsoft.com/office/drawing/2014/main" id="{51E80128-0F2B-4E1A-8400-A1751880212C}"/>
                </a:ext>
              </a:extLst>
            </p:cNvPr>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82" name="Oval 202">
              <a:extLst>
                <a:ext uri="{FF2B5EF4-FFF2-40B4-BE49-F238E27FC236}">
                  <a16:creationId xmlns:a16="http://schemas.microsoft.com/office/drawing/2014/main" id="{71B753D8-BE7A-44CF-9147-C696535F0F35}"/>
                </a:ext>
              </a:extLst>
            </p:cNvPr>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p>
          </p:txBody>
        </p:sp>
        <p:sp>
          <p:nvSpPr>
            <p:cNvPr id="199883" name="Oval 203">
              <a:extLst>
                <a:ext uri="{FF2B5EF4-FFF2-40B4-BE49-F238E27FC236}">
                  <a16:creationId xmlns:a16="http://schemas.microsoft.com/office/drawing/2014/main" id="{D602DCF3-B739-495C-A36A-09EC5063D16A}"/>
                </a:ext>
              </a:extLst>
            </p:cNvPr>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84" name="Oval 204">
              <a:extLst>
                <a:ext uri="{FF2B5EF4-FFF2-40B4-BE49-F238E27FC236}">
                  <a16:creationId xmlns:a16="http://schemas.microsoft.com/office/drawing/2014/main" id="{E519C7D2-8656-426F-89CA-67B6DA1AC96A}"/>
                </a:ext>
              </a:extLst>
            </p:cNvPr>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85" name="Oval 205">
              <a:extLst>
                <a:ext uri="{FF2B5EF4-FFF2-40B4-BE49-F238E27FC236}">
                  <a16:creationId xmlns:a16="http://schemas.microsoft.com/office/drawing/2014/main" id="{7BDDAC6F-3129-489F-B6B2-D23FAA07CDCC}"/>
                </a:ext>
              </a:extLst>
            </p:cNvPr>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p>
          </p:txBody>
        </p:sp>
        <p:sp>
          <p:nvSpPr>
            <p:cNvPr id="199886" name="Oval 206">
              <a:extLst>
                <a:ext uri="{FF2B5EF4-FFF2-40B4-BE49-F238E27FC236}">
                  <a16:creationId xmlns:a16="http://schemas.microsoft.com/office/drawing/2014/main" id="{5E4EF273-34F0-4C25-93D7-A5B7B417D5A4}"/>
                </a:ext>
              </a:extLst>
            </p:cNvPr>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87" name="Oval 207">
              <a:extLst>
                <a:ext uri="{FF2B5EF4-FFF2-40B4-BE49-F238E27FC236}">
                  <a16:creationId xmlns:a16="http://schemas.microsoft.com/office/drawing/2014/main" id="{A03371D0-44CA-4131-906B-F9D5C1AD5AD7}"/>
                </a:ext>
              </a:extLst>
            </p:cNvPr>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88" name="Oval 208">
              <a:extLst>
                <a:ext uri="{FF2B5EF4-FFF2-40B4-BE49-F238E27FC236}">
                  <a16:creationId xmlns:a16="http://schemas.microsoft.com/office/drawing/2014/main" id="{2CA1CCE6-C1A5-4B4E-8ACA-AFAA88A8A5D2}"/>
                </a:ext>
              </a:extLst>
            </p:cNvPr>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89" name="Oval 209">
              <a:extLst>
                <a:ext uri="{FF2B5EF4-FFF2-40B4-BE49-F238E27FC236}">
                  <a16:creationId xmlns:a16="http://schemas.microsoft.com/office/drawing/2014/main" id="{A9DB150D-4A44-4899-992C-C48121C12587}"/>
                </a:ext>
              </a:extLst>
            </p:cNvPr>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90" name="Oval 210">
              <a:extLst>
                <a:ext uri="{FF2B5EF4-FFF2-40B4-BE49-F238E27FC236}">
                  <a16:creationId xmlns:a16="http://schemas.microsoft.com/office/drawing/2014/main" id="{EE0EB456-2000-4D44-83A1-C489CDDDF326}"/>
                </a:ext>
              </a:extLst>
            </p:cNvPr>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91" name="Oval 211">
              <a:extLst>
                <a:ext uri="{FF2B5EF4-FFF2-40B4-BE49-F238E27FC236}">
                  <a16:creationId xmlns:a16="http://schemas.microsoft.com/office/drawing/2014/main" id="{05A58992-8E3E-4C88-9C57-84891E7AF17A}"/>
                </a:ext>
              </a:extLst>
            </p:cNvPr>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92" name="Oval 212">
              <a:extLst>
                <a:ext uri="{FF2B5EF4-FFF2-40B4-BE49-F238E27FC236}">
                  <a16:creationId xmlns:a16="http://schemas.microsoft.com/office/drawing/2014/main" id="{5984DCB8-C949-4B34-A7A0-8D39C334BAA4}"/>
                </a:ext>
              </a:extLst>
            </p:cNvPr>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eaLnBrk="1" hangingPunct="1">
                <a:defRPr/>
              </a:pPr>
              <a:endParaRPr lang="en-US"/>
            </a:p>
          </p:txBody>
        </p:sp>
        <p:sp>
          <p:nvSpPr>
            <p:cNvPr id="199893" name="Oval 213">
              <a:extLst>
                <a:ext uri="{FF2B5EF4-FFF2-40B4-BE49-F238E27FC236}">
                  <a16:creationId xmlns:a16="http://schemas.microsoft.com/office/drawing/2014/main" id="{429A62B3-6D56-4A9B-985D-B0978D87C731}"/>
                </a:ext>
              </a:extLst>
            </p:cNvPr>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p>
          </p:txBody>
        </p:sp>
        <p:sp>
          <p:nvSpPr>
            <p:cNvPr id="199894" name="Oval 214">
              <a:extLst>
                <a:ext uri="{FF2B5EF4-FFF2-40B4-BE49-F238E27FC236}">
                  <a16:creationId xmlns:a16="http://schemas.microsoft.com/office/drawing/2014/main" id="{0824C9A3-020F-48D6-905F-147234CA0D88}"/>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p>
          </p:txBody>
        </p:sp>
        <p:sp>
          <p:nvSpPr>
            <p:cNvPr id="199895" name="Oval 215">
              <a:extLst>
                <a:ext uri="{FF2B5EF4-FFF2-40B4-BE49-F238E27FC236}">
                  <a16:creationId xmlns:a16="http://schemas.microsoft.com/office/drawing/2014/main" id="{F95DC767-7FA4-48AA-804F-3A51547D3FC5}"/>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p>
          </p:txBody>
        </p:sp>
        <p:sp>
          <p:nvSpPr>
            <p:cNvPr id="199896" name="Oval 216">
              <a:extLst>
                <a:ext uri="{FF2B5EF4-FFF2-40B4-BE49-F238E27FC236}">
                  <a16:creationId xmlns:a16="http://schemas.microsoft.com/office/drawing/2014/main" id="{297D5B43-22F6-4975-ABC9-1B51267A74D1}"/>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p>
          </p:txBody>
        </p:sp>
        <p:sp>
          <p:nvSpPr>
            <p:cNvPr id="199897" name="Oval 217">
              <a:extLst>
                <a:ext uri="{FF2B5EF4-FFF2-40B4-BE49-F238E27FC236}">
                  <a16:creationId xmlns:a16="http://schemas.microsoft.com/office/drawing/2014/main" id="{A8F7058D-77C5-4C56-BB19-13AE5088F0D2}"/>
                </a:ext>
              </a:extLst>
            </p:cNvPr>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p>
          </p:txBody>
        </p:sp>
      </p:grpSp>
      <p:sp>
        <p:nvSpPr>
          <p:cNvPr id="199898" name="Rectangle 218">
            <a:extLst>
              <a:ext uri="{FF2B5EF4-FFF2-40B4-BE49-F238E27FC236}">
                <a16:creationId xmlns:a16="http://schemas.microsoft.com/office/drawing/2014/main" id="{667266CA-7515-4762-B0AE-71625E4892A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effectLst>
                  <a:outerShdw blurRad="38100" dist="38100" dir="2700000" algn="tl">
                    <a:srgbClr val="000000"/>
                  </a:outerShdw>
                </a:effectLst>
                <a:latin typeface="Arial" panose="020B0604020202020204" pitchFamily="34" charset="0"/>
              </a:defRPr>
            </a:lvl1pPr>
          </a:lstStyle>
          <a:p>
            <a:pPr>
              <a:defRPr/>
            </a:pPr>
            <a:fld id="{8AA18607-27E7-44DE-882A-43B61550893B}" type="slidenum">
              <a:rPr lang="en-US" altLang="en-US"/>
              <a:pPr>
                <a:defRPr/>
              </a:pPr>
              <a:t>‹#›</a:t>
            </a:fld>
            <a:endParaRPr lang="en-US" altLang="en-US"/>
          </a:p>
        </p:txBody>
      </p:sp>
      <p:sp>
        <p:nvSpPr>
          <p:cNvPr id="199899" name="Rectangle 219">
            <a:extLst>
              <a:ext uri="{FF2B5EF4-FFF2-40B4-BE49-F238E27FC236}">
                <a16:creationId xmlns:a16="http://schemas.microsoft.com/office/drawing/2014/main" id="{A785EDDA-F08B-42BA-8E19-D2DD6C77A15B}"/>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ffectLst>
                  <a:outerShdw blurRad="38100" dist="38100" dir="2700000" algn="tl">
                    <a:srgbClr val="000000"/>
                  </a:outerShdw>
                </a:effectLst>
                <a:latin typeface="+mn-lt"/>
              </a:defRPr>
            </a:lvl1pPr>
          </a:lstStyle>
          <a:p>
            <a:pPr>
              <a:defRPr/>
            </a:pPr>
            <a:endParaRPr lang="en-US"/>
          </a:p>
        </p:txBody>
      </p:sp>
      <p:sp>
        <p:nvSpPr>
          <p:cNvPr id="199900" name="Rectangle 220">
            <a:extLst>
              <a:ext uri="{FF2B5EF4-FFF2-40B4-BE49-F238E27FC236}">
                <a16:creationId xmlns:a16="http://schemas.microsoft.com/office/drawing/2014/main" id="{A3DA412C-DC9D-4D5A-A5EB-3407F3C2E013}"/>
              </a:ext>
            </a:extLst>
          </p:cNvPr>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effectLst>
                  <a:outerShdw blurRad="38100" dist="38100" dir="2700000" algn="tl">
                    <a:srgbClr val="000000"/>
                  </a:outerShdw>
                </a:effectLst>
                <a:latin typeface="+mn-lt"/>
              </a:defRPr>
            </a:lvl1pPr>
          </a:lstStyle>
          <a:p>
            <a:pPr>
              <a:defRPr/>
            </a:pPr>
            <a:endParaRPr lang="en-US"/>
          </a:p>
        </p:txBody>
      </p:sp>
      <p:sp>
        <p:nvSpPr>
          <p:cNvPr id="199901" name="Rectangle 221">
            <a:extLst>
              <a:ext uri="{FF2B5EF4-FFF2-40B4-BE49-F238E27FC236}">
                <a16:creationId xmlns:a16="http://schemas.microsoft.com/office/drawing/2014/main" id="{1D8E3C98-E4E4-42C1-8467-B40A28528282}"/>
              </a:ext>
            </a:extLst>
          </p:cNvPr>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9902" name="Rectangle 222">
            <a:extLst>
              <a:ext uri="{FF2B5EF4-FFF2-40B4-BE49-F238E27FC236}">
                <a16:creationId xmlns:a16="http://schemas.microsoft.com/office/drawing/2014/main" id="{E06203DC-524B-45B0-92E5-E0DF7F9ACEE7}"/>
              </a:ext>
            </a:extLst>
          </p:cNvPr>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4038"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0EEF0BC9-1EBF-444B-A25A-02A9EB65871B}"/>
              </a:ext>
            </a:extLst>
          </p:cNvPr>
          <p:cNvGrpSpPr>
            <a:grpSpLocks/>
          </p:cNvGrpSpPr>
          <p:nvPr/>
        </p:nvGrpSpPr>
        <p:grpSpPr bwMode="auto">
          <a:xfrm>
            <a:off x="-496888" y="1308100"/>
            <a:ext cx="10429876" cy="5908675"/>
            <a:chOff x="-313" y="824"/>
            <a:chExt cx="6570" cy="3722"/>
          </a:xfrm>
        </p:grpSpPr>
        <p:sp>
          <p:nvSpPr>
            <p:cNvPr id="199683" name="Rectangle 3">
              <a:extLst>
                <a:ext uri="{FF2B5EF4-FFF2-40B4-BE49-F238E27FC236}">
                  <a16:creationId xmlns:a16="http://schemas.microsoft.com/office/drawing/2014/main" id="{E1AB4856-0F46-4DDA-882C-244D9E05231E}"/>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4" name="Rectangle 4">
              <a:extLst>
                <a:ext uri="{FF2B5EF4-FFF2-40B4-BE49-F238E27FC236}">
                  <a16:creationId xmlns:a16="http://schemas.microsoft.com/office/drawing/2014/main" id="{58BB7290-3770-4F8E-82F8-6A252ED9C0F5}"/>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5" name="Rectangle 5">
              <a:extLst>
                <a:ext uri="{FF2B5EF4-FFF2-40B4-BE49-F238E27FC236}">
                  <a16:creationId xmlns:a16="http://schemas.microsoft.com/office/drawing/2014/main" id="{9CD8FE10-6A87-4C3B-A5AD-F71F307782F7}"/>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6" name="Rectangle 6">
              <a:extLst>
                <a:ext uri="{FF2B5EF4-FFF2-40B4-BE49-F238E27FC236}">
                  <a16:creationId xmlns:a16="http://schemas.microsoft.com/office/drawing/2014/main" id="{8BF182C8-5DD3-4B99-B470-FB2C3B594ACA}"/>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7" name="Rectangle 7">
              <a:extLst>
                <a:ext uri="{FF2B5EF4-FFF2-40B4-BE49-F238E27FC236}">
                  <a16:creationId xmlns:a16="http://schemas.microsoft.com/office/drawing/2014/main" id="{22D074FE-7CA7-4907-B01F-33CB3C24147A}"/>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8" name="Rectangle 8">
              <a:extLst>
                <a:ext uri="{FF2B5EF4-FFF2-40B4-BE49-F238E27FC236}">
                  <a16:creationId xmlns:a16="http://schemas.microsoft.com/office/drawing/2014/main" id="{008507DF-048A-4872-8AAD-538F4BFC8DC6}"/>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9" name="Rectangle 9">
              <a:extLst>
                <a:ext uri="{FF2B5EF4-FFF2-40B4-BE49-F238E27FC236}">
                  <a16:creationId xmlns:a16="http://schemas.microsoft.com/office/drawing/2014/main" id="{9CF0A9A0-34D8-4CD0-8EB3-AE7C179BF04D}"/>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0" name="Rectangle 10">
              <a:extLst>
                <a:ext uri="{FF2B5EF4-FFF2-40B4-BE49-F238E27FC236}">
                  <a16:creationId xmlns:a16="http://schemas.microsoft.com/office/drawing/2014/main" id="{BC576396-2AAF-4B0A-B50D-45BCC7EFC41D}"/>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1" name="Rectangle 11">
              <a:extLst>
                <a:ext uri="{FF2B5EF4-FFF2-40B4-BE49-F238E27FC236}">
                  <a16:creationId xmlns:a16="http://schemas.microsoft.com/office/drawing/2014/main" id="{D43BABA5-A80F-4204-AEFB-0A54E45CD516}"/>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2" name="Rectangle 12">
              <a:extLst>
                <a:ext uri="{FF2B5EF4-FFF2-40B4-BE49-F238E27FC236}">
                  <a16:creationId xmlns:a16="http://schemas.microsoft.com/office/drawing/2014/main" id="{E409F894-ED55-4A7D-983E-7DF6CCDA91E4}"/>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3" name="Rectangle 13">
              <a:extLst>
                <a:ext uri="{FF2B5EF4-FFF2-40B4-BE49-F238E27FC236}">
                  <a16:creationId xmlns:a16="http://schemas.microsoft.com/office/drawing/2014/main" id="{EAE6C606-6D66-4B91-9624-C80D6750A4E2}"/>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4" name="Rectangle 14">
              <a:extLst>
                <a:ext uri="{FF2B5EF4-FFF2-40B4-BE49-F238E27FC236}">
                  <a16:creationId xmlns:a16="http://schemas.microsoft.com/office/drawing/2014/main" id="{CC6B1D3D-5A2A-445E-8412-F9F3E93F65CF}"/>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5" name="Rectangle 15">
              <a:extLst>
                <a:ext uri="{FF2B5EF4-FFF2-40B4-BE49-F238E27FC236}">
                  <a16:creationId xmlns:a16="http://schemas.microsoft.com/office/drawing/2014/main" id="{6179A79C-4319-4DBE-9BFB-7D236491329C}"/>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6" name="Rectangle 16">
              <a:extLst>
                <a:ext uri="{FF2B5EF4-FFF2-40B4-BE49-F238E27FC236}">
                  <a16:creationId xmlns:a16="http://schemas.microsoft.com/office/drawing/2014/main" id="{9EE2ED38-907A-4FF5-A528-B9098A70D5BD}"/>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7" name="Rectangle 17">
              <a:extLst>
                <a:ext uri="{FF2B5EF4-FFF2-40B4-BE49-F238E27FC236}">
                  <a16:creationId xmlns:a16="http://schemas.microsoft.com/office/drawing/2014/main" id="{D23DCAB0-DF67-4643-B8E3-C702EF35F2E1}"/>
                </a:ext>
              </a:extLst>
            </p:cNvPr>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8" name="Rectangle 18">
              <a:extLst>
                <a:ext uri="{FF2B5EF4-FFF2-40B4-BE49-F238E27FC236}">
                  <a16:creationId xmlns:a16="http://schemas.microsoft.com/office/drawing/2014/main" id="{06AC782B-54EF-42A3-B706-C39628A187B0}"/>
                </a:ext>
              </a:extLst>
            </p:cNvPr>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9" name="Rectangle 19">
              <a:extLst>
                <a:ext uri="{FF2B5EF4-FFF2-40B4-BE49-F238E27FC236}">
                  <a16:creationId xmlns:a16="http://schemas.microsoft.com/office/drawing/2014/main" id="{914B091D-C6C1-41DF-B82C-6DBC3F1DA2E0}"/>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0" name="Rectangle 20">
              <a:extLst>
                <a:ext uri="{FF2B5EF4-FFF2-40B4-BE49-F238E27FC236}">
                  <a16:creationId xmlns:a16="http://schemas.microsoft.com/office/drawing/2014/main" id="{95DFC525-5472-4318-A532-EC6DAA229267}"/>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1" name="Rectangle 21">
              <a:extLst>
                <a:ext uri="{FF2B5EF4-FFF2-40B4-BE49-F238E27FC236}">
                  <a16:creationId xmlns:a16="http://schemas.microsoft.com/office/drawing/2014/main" id="{8E1539ED-52BA-422E-9D52-2DE14AEDCE0C}"/>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2" name="Rectangle 22">
              <a:extLst>
                <a:ext uri="{FF2B5EF4-FFF2-40B4-BE49-F238E27FC236}">
                  <a16:creationId xmlns:a16="http://schemas.microsoft.com/office/drawing/2014/main" id="{9BC3DB19-4405-45E1-A7F1-775E6ED5A5CD}"/>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3" name="Rectangle 23">
              <a:extLst>
                <a:ext uri="{FF2B5EF4-FFF2-40B4-BE49-F238E27FC236}">
                  <a16:creationId xmlns:a16="http://schemas.microsoft.com/office/drawing/2014/main" id="{4C2DC3E0-814A-4F4C-BD3D-C22BAE5FDC39}"/>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4" name="Rectangle 24">
              <a:extLst>
                <a:ext uri="{FF2B5EF4-FFF2-40B4-BE49-F238E27FC236}">
                  <a16:creationId xmlns:a16="http://schemas.microsoft.com/office/drawing/2014/main" id="{93EDBEF5-A3D2-4748-82B2-300D01826632}"/>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5" name="Rectangle 25">
              <a:extLst>
                <a:ext uri="{FF2B5EF4-FFF2-40B4-BE49-F238E27FC236}">
                  <a16:creationId xmlns:a16="http://schemas.microsoft.com/office/drawing/2014/main" id="{7A3FCCAB-771B-4986-B47B-D0BDAF37E83A}"/>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6" name="Rectangle 26">
              <a:extLst>
                <a:ext uri="{FF2B5EF4-FFF2-40B4-BE49-F238E27FC236}">
                  <a16:creationId xmlns:a16="http://schemas.microsoft.com/office/drawing/2014/main" id="{D44FAA14-2984-4970-AAD8-9337C87BF132}"/>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7" name="Rectangle 27">
              <a:extLst>
                <a:ext uri="{FF2B5EF4-FFF2-40B4-BE49-F238E27FC236}">
                  <a16:creationId xmlns:a16="http://schemas.microsoft.com/office/drawing/2014/main" id="{08A4967D-BE1B-4CFD-ACD9-4AE423C9953B}"/>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8" name="Rectangle 28">
              <a:extLst>
                <a:ext uri="{FF2B5EF4-FFF2-40B4-BE49-F238E27FC236}">
                  <a16:creationId xmlns:a16="http://schemas.microsoft.com/office/drawing/2014/main" id="{6B1D9F30-0A95-462D-BF10-9DA5DFB80315}"/>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9" name="Rectangle 29">
              <a:extLst>
                <a:ext uri="{FF2B5EF4-FFF2-40B4-BE49-F238E27FC236}">
                  <a16:creationId xmlns:a16="http://schemas.microsoft.com/office/drawing/2014/main" id="{C20525B8-22D4-45F9-A8B1-F4933398DED8}"/>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0" name="Rectangle 30">
              <a:extLst>
                <a:ext uri="{FF2B5EF4-FFF2-40B4-BE49-F238E27FC236}">
                  <a16:creationId xmlns:a16="http://schemas.microsoft.com/office/drawing/2014/main" id="{39E92622-EF0A-42A0-A0DA-0A80BD70F1E5}"/>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1" name="Rectangle 31">
              <a:extLst>
                <a:ext uri="{FF2B5EF4-FFF2-40B4-BE49-F238E27FC236}">
                  <a16:creationId xmlns:a16="http://schemas.microsoft.com/office/drawing/2014/main" id="{316488F4-99F6-4DC7-A860-FFC217A6BC0C}"/>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2" name="Rectangle 32">
              <a:extLst>
                <a:ext uri="{FF2B5EF4-FFF2-40B4-BE49-F238E27FC236}">
                  <a16:creationId xmlns:a16="http://schemas.microsoft.com/office/drawing/2014/main" id="{7FB83B2B-A569-4DE9-9AF0-6244C0A6FF14}"/>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3" name="Rectangle 33">
              <a:extLst>
                <a:ext uri="{FF2B5EF4-FFF2-40B4-BE49-F238E27FC236}">
                  <a16:creationId xmlns:a16="http://schemas.microsoft.com/office/drawing/2014/main" id="{5E47250D-C355-4470-B18C-80C4B81BF01A}"/>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4" name="Rectangle 34">
              <a:extLst>
                <a:ext uri="{FF2B5EF4-FFF2-40B4-BE49-F238E27FC236}">
                  <a16:creationId xmlns:a16="http://schemas.microsoft.com/office/drawing/2014/main" id="{520C9F59-7B5E-47C3-B11E-9DB11CD69970}"/>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5" name="Oval 35">
              <a:extLst>
                <a:ext uri="{FF2B5EF4-FFF2-40B4-BE49-F238E27FC236}">
                  <a16:creationId xmlns:a16="http://schemas.microsoft.com/office/drawing/2014/main" id="{232DB35A-E0DC-44E0-B833-C0158C97D128}"/>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16" name="Oval 36">
              <a:extLst>
                <a:ext uri="{FF2B5EF4-FFF2-40B4-BE49-F238E27FC236}">
                  <a16:creationId xmlns:a16="http://schemas.microsoft.com/office/drawing/2014/main" id="{A12EB97E-8809-4B2D-B5E6-B3AC1F6BEDFF}"/>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17" name="Oval 37">
              <a:extLst>
                <a:ext uri="{FF2B5EF4-FFF2-40B4-BE49-F238E27FC236}">
                  <a16:creationId xmlns:a16="http://schemas.microsoft.com/office/drawing/2014/main" id="{F34AE49A-64F9-4721-A0F2-7842795917BE}"/>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18" name="Oval 38">
              <a:extLst>
                <a:ext uri="{FF2B5EF4-FFF2-40B4-BE49-F238E27FC236}">
                  <a16:creationId xmlns:a16="http://schemas.microsoft.com/office/drawing/2014/main" id="{8A5C9C03-64C2-40D3-8DB0-3E7B94658656}"/>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19" name="Oval 39">
              <a:extLst>
                <a:ext uri="{FF2B5EF4-FFF2-40B4-BE49-F238E27FC236}">
                  <a16:creationId xmlns:a16="http://schemas.microsoft.com/office/drawing/2014/main" id="{DAD09D16-8F36-495B-8760-9F6F3DF0CC17}"/>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0" name="Oval 40">
              <a:extLst>
                <a:ext uri="{FF2B5EF4-FFF2-40B4-BE49-F238E27FC236}">
                  <a16:creationId xmlns:a16="http://schemas.microsoft.com/office/drawing/2014/main" id="{A8D7790F-4B44-476C-982C-B8B2421E70F4}"/>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1" name="Oval 41">
              <a:extLst>
                <a:ext uri="{FF2B5EF4-FFF2-40B4-BE49-F238E27FC236}">
                  <a16:creationId xmlns:a16="http://schemas.microsoft.com/office/drawing/2014/main" id="{C99B5A6C-AB42-4659-969F-13D04C004033}"/>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2" name="Oval 42">
              <a:extLst>
                <a:ext uri="{FF2B5EF4-FFF2-40B4-BE49-F238E27FC236}">
                  <a16:creationId xmlns:a16="http://schemas.microsoft.com/office/drawing/2014/main" id="{12E64FD0-7899-4FFC-8192-2973905BA467}"/>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3" name="Oval 43">
              <a:extLst>
                <a:ext uri="{FF2B5EF4-FFF2-40B4-BE49-F238E27FC236}">
                  <a16:creationId xmlns:a16="http://schemas.microsoft.com/office/drawing/2014/main" id="{C69868C4-312E-4B41-BAF1-B777CA3AC94A}"/>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4" name="Oval 44">
              <a:extLst>
                <a:ext uri="{FF2B5EF4-FFF2-40B4-BE49-F238E27FC236}">
                  <a16:creationId xmlns:a16="http://schemas.microsoft.com/office/drawing/2014/main" id="{F63AB781-85FB-449F-84E1-769041E57A96}"/>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5" name="Oval 45">
              <a:extLst>
                <a:ext uri="{FF2B5EF4-FFF2-40B4-BE49-F238E27FC236}">
                  <a16:creationId xmlns:a16="http://schemas.microsoft.com/office/drawing/2014/main" id="{3232EDF5-828A-4E50-8BE1-F344987A0C77}"/>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6" name="Oval 46">
              <a:extLst>
                <a:ext uri="{FF2B5EF4-FFF2-40B4-BE49-F238E27FC236}">
                  <a16:creationId xmlns:a16="http://schemas.microsoft.com/office/drawing/2014/main" id="{6E725FEC-FA11-4E31-BAFA-CA2871543829}"/>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7" name="Oval 47">
              <a:extLst>
                <a:ext uri="{FF2B5EF4-FFF2-40B4-BE49-F238E27FC236}">
                  <a16:creationId xmlns:a16="http://schemas.microsoft.com/office/drawing/2014/main" id="{D32EF913-5F87-45B8-96EF-9E89CD45FA8E}"/>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8" name="Oval 48">
              <a:extLst>
                <a:ext uri="{FF2B5EF4-FFF2-40B4-BE49-F238E27FC236}">
                  <a16:creationId xmlns:a16="http://schemas.microsoft.com/office/drawing/2014/main" id="{D0FCF0D2-49B3-41DE-90C7-2EE2639707F7}"/>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9" name="Oval 49">
              <a:extLst>
                <a:ext uri="{FF2B5EF4-FFF2-40B4-BE49-F238E27FC236}">
                  <a16:creationId xmlns:a16="http://schemas.microsoft.com/office/drawing/2014/main" id="{83733DF1-A859-4196-9DA0-DF84998E6171}"/>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0" name="Oval 50">
              <a:extLst>
                <a:ext uri="{FF2B5EF4-FFF2-40B4-BE49-F238E27FC236}">
                  <a16:creationId xmlns:a16="http://schemas.microsoft.com/office/drawing/2014/main" id="{B3C58F64-DE74-4438-B707-1CEC317D2378}"/>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1" name="Oval 51">
              <a:extLst>
                <a:ext uri="{FF2B5EF4-FFF2-40B4-BE49-F238E27FC236}">
                  <a16:creationId xmlns:a16="http://schemas.microsoft.com/office/drawing/2014/main" id="{DD184947-2B7B-4587-B6D9-A54E8A40264E}"/>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2" name="Oval 52">
              <a:extLst>
                <a:ext uri="{FF2B5EF4-FFF2-40B4-BE49-F238E27FC236}">
                  <a16:creationId xmlns:a16="http://schemas.microsoft.com/office/drawing/2014/main" id="{C996D897-EBF8-4632-A2FA-02ABB7B4ECFF}"/>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3" name="Oval 53">
              <a:extLst>
                <a:ext uri="{FF2B5EF4-FFF2-40B4-BE49-F238E27FC236}">
                  <a16:creationId xmlns:a16="http://schemas.microsoft.com/office/drawing/2014/main" id="{A13C7342-D562-47A4-B3EB-2772D22F184E}"/>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4" name="Oval 54">
              <a:extLst>
                <a:ext uri="{FF2B5EF4-FFF2-40B4-BE49-F238E27FC236}">
                  <a16:creationId xmlns:a16="http://schemas.microsoft.com/office/drawing/2014/main" id="{06858EAA-091A-43B9-8436-521861E9CDEB}"/>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5" name="Oval 55">
              <a:extLst>
                <a:ext uri="{FF2B5EF4-FFF2-40B4-BE49-F238E27FC236}">
                  <a16:creationId xmlns:a16="http://schemas.microsoft.com/office/drawing/2014/main" id="{9B360996-3D6E-4A92-89B3-C93419F3B5D5}"/>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6" name="Oval 56">
              <a:extLst>
                <a:ext uri="{FF2B5EF4-FFF2-40B4-BE49-F238E27FC236}">
                  <a16:creationId xmlns:a16="http://schemas.microsoft.com/office/drawing/2014/main" id="{DEED38F8-2190-49F6-AB15-360C99FBDDAD}"/>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7" name="Oval 57">
              <a:extLst>
                <a:ext uri="{FF2B5EF4-FFF2-40B4-BE49-F238E27FC236}">
                  <a16:creationId xmlns:a16="http://schemas.microsoft.com/office/drawing/2014/main" id="{9DED1614-6B55-45B6-B538-D6819BC3CEFA}"/>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8" name="Oval 58">
              <a:extLst>
                <a:ext uri="{FF2B5EF4-FFF2-40B4-BE49-F238E27FC236}">
                  <a16:creationId xmlns:a16="http://schemas.microsoft.com/office/drawing/2014/main" id="{307E8443-3899-4F9F-B454-B621D96A21CF}"/>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9" name="Oval 59">
              <a:extLst>
                <a:ext uri="{FF2B5EF4-FFF2-40B4-BE49-F238E27FC236}">
                  <a16:creationId xmlns:a16="http://schemas.microsoft.com/office/drawing/2014/main" id="{15A33AF4-F44F-4950-BBD6-8F0FC58B18F8}"/>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0" name="Oval 60">
              <a:extLst>
                <a:ext uri="{FF2B5EF4-FFF2-40B4-BE49-F238E27FC236}">
                  <a16:creationId xmlns:a16="http://schemas.microsoft.com/office/drawing/2014/main" id="{8C1E16D4-819F-4ED3-8339-2F185E365094}"/>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1" name="Oval 61">
              <a:extLst>
                <a:ext uri="{FF2B5EF4-FFF2-40B4-BE49-F238E27FC236}">
                  <a16:creationId xmlns:a16="http://schemas.microsoft.com/office/drawing/2014/main" id="{CA5969F0-F9B0-42F5-8BB2-3745ACAF3F7C}"/>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2" name="Oval 62">
              <a:extLst>
                <a:ext uri="{FF2B5EF4-FFF2-40B4-BE49-F238E27FC236}">
                  <a16:creationId xmlns:a16="http://schemas.microsoft.com/office/drawing/2014/main" id="{0ADA2B9E-DD41-44C2-847C-041A96B66DF2}"/>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3" name="Oval 63">
              <a:extLst>
                <a:ext uri="{FF2B5EF4-FFF2-40B4-BE49-F238E27FC236}">
                  <a16:creationId xmlns:a16="http://schemas.microsoft.com/office/drawing/2014/main" id="{EC643C04-33C7-411A-8873-511123F9EDF7}"/>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4" name="Oval 64">
              <a:extLst>
                <a:ext uri="{FF2B5EF4-FFF2-40B4-BE49-F238E27FC236}">
                  <a16:creationId xmlns:a16="http://schemas.microsoft.com/office/drawing/2014/main" id="{8A015BED-6073-4D44-8109-5FB9297CB3F9}"/>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5" name="Oval 65">
              <a:extLst>
                <a:ext uri="{FF2B5EF4-FFF2-40B4-BE49-F238E27FC236}">
                  <a16:creationId xmlns:a16="http://schemas.microsoft.com/office/drawing/2014/main" id="{AAE4A913-EAFE-42C4-916F-F3C0ADACA51B}"/>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6" name="Oval 66">
              <a:extLst>
                <a:ext uri="{FF2B5EF4-FFF2-40B4-BE49-F238E27FC236}">
                  <a16:creationId xmlns:a16="http://schemas.microsoft.com/office/drawing/2014/main" id="{72F46AC6-A94C-4D42-9AC3-1B8E6A9D62DB}"/>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7" name="Oval 67">
              <a:extLst>
                <a:ext uri="{FF2B5EF4-FFF2-40B4-BE49-F238E27FC236}">
                  <a16:creationId xmlns:a16="http://schemas.microsoft.com/office/drawing/2014/main" id="{43941707-E316-4F0F-814D-99E5A4FAE71D}"/>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8" name="Oval 68">
              <a:extLst>
                <a:ext uri="{FF2B5EF4-FFF2-40B4-BE49-F238E27FC236}">
                  <a16:creationId xmlns:a16="http://schemas.microsoft.com/office/drawing/2014/main" id="{84CAE7B3-00CC-4069-80F9-F9ED22491E13}"/>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9" name="Oval 69">
              <a:extLst>
                <a:ext uri="{FF2B5EF4-FFF2-40B4-BE49-F238E27FC236}">
                  <a16:creationId xmlns:a16="http://schemas.microsoft.com/office/drawing/2014/main" id="{2991FF17-45AA-40A9-88D2-D27AFC074D9F}"/>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0" name="Oval 70">
              <a:extLst>
                <a:ext uri="{FF2B5EF4-FFF2-40B4-BE49-F238E27FC236}">
                  <a16:creationId xmlns:a16="http://schemas.microsoft.com/office/drawing/2014/main" id="{E9D02BD2-EFC6-4986-8A36-9ABC9F2A14BA}"/>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1" name="Oval 71">
              <a:extLst>
                <a:ext uri="{FF2B5EF4-FFF2-40B4-BE49-F238E27FC236}">
                  <a16:creationId xmlns:a16="http://schemas.microsoft.com/office/drawing/2014/main" id="{0058E28E-FB56-4311-B50D-44434608A05C}"/>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2" name="Oval 72">
              <a:extLst>
                <a:ext uri="{FF2B5EF4-FFF2-40B4-BE49-F238E27FC236}">
                  <a16:creationId xmlns:a16="http://schemas.microsoft.com/office/drawing/2014/main" id="{008DBEA0-6F46-4529-A074-86B56241A02E}"/>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3" name="Oval 73">
              <a:extLst>
                <a:ext uri="{FF2B5EF4-FFF2-40B4-BE49-F238E27FC236}">
                  <a16:creationId xmlns:a16="http://schemas.microsoft.com/office/drawing/2014/main" id="{B73B69FC-31C2-47F0-8E96-E46E70661C4A}"/>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4" name="Oval 74">
              <a:extLst>
                <a:ext uri="{FF2B5EF4-FFF2-40B4-BE49-F238E27FC236}">
                  <a16:creationId xmlns:a16="http://schemas.microsoft.com/office/drawing/2014/main" id="{76C16A7E-BCDA-41E0-997F-6B70FEAFA01E}"/>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5" name="Oval 75">
              <a:extLst>
                <a:ext uri="{FF2B5EF4-FFF2-40B4-BE49-F238E27FC236}">
                  <a16:creationId xmlns:a16="http://schemas.microsoft.com/office/drawing/2014/main" id="{B8CC4CF1-B1CE-432A-9075-4D433FFC95BE}"/>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6" name="Oval 76">
              <a:extLst>
                <a:ext uri="{FF2B5EF4-FFF2-40B4-BE49-F238E27FC236}">
                  <a16:creationId xmlns:a16="http://schemas.microsoft.com/office/drawing/2014/main" id="{6D9396E7-6DA0-4385-8BCD-6663C4011B22}"/>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7" name="Oval 77">
              <a:extLst>
                <a:ext uri="{FF2B5EF4-FFF2-40B4-BE49-F238E27FC236}">
                  <a16:creationId xmlns:a16="http://schemas.microsoft.com/office/drawing/2014/main" id="{08BB1ED1-6EB8-4302-AA6B-FE5AB4A4FD99}"/>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8" name="Oval 78">
              <a:extLst>
                <a:ext uri="{FF2B5EF4-FFF2-40B4-BE49-F238E27FC236}">
                  <a16:creationId xmlns:a16="http://schemas.microsoft.com/office/drawing/2014/main" id="{D372D352-B2E0-4439-8F8C-225E6AB6556C}"/>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9" name="Oval 79">
              <a:extLst>
                <a:ext uri="{FF2B5EF4-FFF2-40B4-BE49-F238E27FC236}">
                  <a16:creationId xmlns:a16="http://schemas.microsoft.com/office/drawing/2014/main" id="{37A2DAD9-B56D-41E9-8F66-23F3282CCCF2}"/>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0" name="Oval 80">
              <a:extLst>
                <a:ext uri="{FF2B5EF4-FFF2-40B4-BE49-F238E27FC236}">
                  <a16:creationId xmlns:a16="http://schemas.microsoft.com/office/drawing/2014/main" id="{F5A9778F-B5CF-42C5-80E7-A534DB234437}"/>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1" name="Oval 81">
              <a:extLst>
                <a:ext uri="{FF2B5EF4-FFF2-40B4-BE49-F238E27FC236}">
                  <a16:creationId xmlns:a16="http://schemas.microsoft.com/office/drawing/2014/main" id="{09A1A2FF-8291-472F-BFC8-2CED8D65B4B6}"/>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2" name="Oval 82">
              <a:extLst>
                <a:ext uri="{FF2B5EF4-FFF2-40B4-BE49-F238E27FC236}">
                  <a16:creationId xmlns:a16="http://schemas.microsoft.com/office/drawing/2014/main" id="{806A2DFE-B839-44B4-B8E7-90501832C9D1}"/>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3" name="Oval 83">
              <a:extLst>
                <a:ext uri="{FF2B5EF4-FFF2-40B4-BE49-F238E27FC236}">
                  <a16:creationId xmlns:a16="http://schemas.microsoft.com/office/drawing/2014/main" id="{02174AB9-71A0-4501-9BBB-D21DC8A775C5}"/>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4" name="Oval 84">
              <a:extLst>
                <a:ext uri="{FF2B5EF4-FFF2-40B4-BE49-F238E27FC236}">
                  <a16:creationId xmlns:a16="http://schemas.microsoft.com/office/drawing/2014/main" id="{55F1CFA8-E8DB-4806-910A-D0435BB11B38}"/>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5" name="Oval 85">
              <a:extLst>
                <a:ext uri="{FF2B5EF4-FFF2-40B4-BE49-F238E27FC236}">
                  <a16:creationId xmlns:a16="http://schemas.microsoft.com/office/drawing/2014/main" id="{EE68CDBD-A30E-433F-AA63-12EB83FD432C}"/>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6" name="Oval 86">
              <a:extLst>
                <a:ext uri="{FF2B5EF4-FFF2-40B4-BE49-F238E27FC236}">
                  <a16:creationId xmlns:a16="http://schemas.microsoft.com/office/drawing/2014/main" id="{E30577C6-8CC0-46F2-A5E1-56AABEBDD283}"/>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7" name="Oval 87">
              <a:extLst>
                <a:ext uri="{FF2B5EF4-FFF2-40B4-BE49-F238E27FC236}">
                  <a16:creationId xmlns:a16="http://schemas.microsoft.com/office/drawing/2014/main" id="{5E0738DF-6598-4987-8895-36A22BC22508}"/>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8" name="Oval 88">
              <a:extLst>
                <a:ext uri="{FF2B5EF4-FFF2-40B4-BE49-F238E27FC236}">
                  <a16:creationId xmlns:a16="http://schemas.microsoft.com/office/drawing/2014/main" id="{5D09883A-095A-4003-A685-9A53691298EA}"/>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9" name="Oval 89">
              <a:extLst>
                <a:ext uri="{FF2B5EF4-FFF2-40B4-BE49-F238E27FC236}">
                  <a16:creationId xmlns:a16="http://schemas.microsoft.com/office/drawing/2014/main" id="{76E9DD21-4906-4EC8-B0A2-F4227E0F83EE}"/>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0" name="Oval 90">
              <a:extLst>
                <a:ext uri="{FF2B5EF4-FFF2-40B4-BE49-F238E27FC236}">
                  <a16:creationId xmlns:a16="http://schemas.microsoft.com/office/drawing/2014/main" id="{E36900B1-656F-46BC-A86C-6995970B2BB3}"/>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1" name="Oval 91">
              <a:extLst>
                <a:ext uri="{FF2B5EF4-FFF2-40B4-BE49-F238E27FC236}">
                  <a16:creationId xmlns:a16="http://schemas.microsoft.com/office/drawing/2014/main" id="{30297249-D680-461F-9EA2-AD78E15F0C7C}"/>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2" name="Oval 92">
              <a:extLst>
                <a:ext uri="{FF2B5EF4-FFF2-40B4-BE49-F238E27FC236}">
                  <a16:creationId xmlns:a16="http://schemas.microsoft.com/office/drawing/2014/main" id="{16998763-0798-470C-A79D-A4CCADF824AB}"/>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3" name="Oval 93">
              <a:extLst>
                <a:ext uri="{FF2B5EF4-FFF2-40B4-BE49-F238E27FC236}">
                  <a16:creationId xmlns:a16="http://schemas.microsoft.com/office/drawing/2014/main" id="{C76664AC-311B-411D-A3C8-663DC11295C1}"/>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4" name="Oval 94">
              <a:extLst>
                <a:ext uri="{FF2B5EF4-FFF2-40B4-BE49-F238E27FC236}">
                  <a16:creationId xmlns:a16="http://schemas.microsoft.com/office/drawing/2014/main" id="{7DE84DB3-0929-4918-A847-475E19CC6F44}"/>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5" name="Oval 95">
              <a:extLst>
                <a:ext uri="{FF2B5EF4-FFF2-40B4-BE49-F238E27FC236}">
                  <a16:creationId xmlns:a16="http://schemas.microsoft.com/office/drawing/2014/main" id="{2D0732A0-EED5-499C-9A1E-4812772A6C67}"/>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6" name="Oval 96">
              <a:extLst>
                <a:ext uri="{FF2B5EF4-FFF2-40B4-BE49-F238E27FC236}">
                  <a16:creationId xmlns:a16="http://schemas.microsoft.com/office/drawing/2014/main" id="{3954C7E3-A4A6-4ED8-81EC-72D388A728B4}"/>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7" name="Oval 97">
              <a:extLst>
                <a:ext uri="{FF2B5EF4-FFF2-40B4-BE49-F238E27FC236}">
                  <a16:creationId xmlns:a16="http://schemas.microsoft.com/office/drawing/2014/main" id="{C9B5BEF3-E11C-4EFE-9D68-910819E0CB2D}"/>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8" name="Oval 98">
              <a:extLst>
                <a:ext uri="{FF2B5EF4-FFF2-40B4-BE49-F238E27FC236}">
                  <a16:creationId xmlns:a16="http://schemas.microsoft.com/office/drawing/2014/main" id="{C92FAAE8-86DB-434D-AB4A-451E68C2325E}"/>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9" name="Oval 99">
              <a:extLst>
                <a:ext uri="{FF2B5EF4-FFF2-40B4-BE49-F238E27FC236}">
                  <a16:creationId xmlns:a16="http://schemas.microsoft.com/office/drawing/2014/main" id="{9FD6E3E3-D370-4102-8151-ED425ACF7783}"/>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0" name="Oval 100">
              <a:extLst>
                <a:ext uri="{FF2B5EF4-FFF2-40B4-BE49-F238E27FC236}">
                  <a16:creationId xmlns:a16="http://schemas.microsoft.com/office/drawing/2014/main" id="{8E437A51-D1DA-4554-AF78-C09BD796C200}"/>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1" name="Oval 101">
              <a:extLst>
                <a:ext uri="{FF2B5EF4-FFF2-40B4-BE49-F238E27FC236}">
                  <a16:creationId xmlns:a16="http://schemas.microsoft.com/office/drawing/2014/main" id="{FBCC83AD-EF3F-4081-80D5-0EFDCB6EE603}"/>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2" name="Oval 102">
              <a:extLst>
                <a:ext uri="{FF2B5EF4-FFF2-40B4-BE49-F238E27FC236}">
                  <a16:creationId xmlns:a16="http://schemas.microsoft.com/office/drawing/2014/main" id="{A331BE97-A073-459D-AADF-6F8AF568DA15}"/>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3" name="Oval 103">
              <a:extLst>
                <a:ext uri="{FF2B5EF4-FFF2-40B4-BE49-F238E27FC236}">
                  <a16:creationId xmlns:a16="http://schemas.microsoft.com/office/drawing/2014/main" id="{62C5D1F6-A20A-4733-9E67-EBF9CAC81799}"/>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4" name="Oval 104">
              <a:extLst>
                <a:ext uri="{FF2B5EF4-FFF2-40B4-BE49-F238E27FC236}">
                  <a16:creationId xmlns:a16="http://schemas.microsoft.com/office/drawing/2014/main" id="{7618EB05-FFF5-4E1D-B1B7-658B5E757DA7}"/>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5" name="Oval 105">
              <a:extLst>
                <a:ext uri="{FF2B5EF4-FFF2-40B4-BE49-F238E27FC236}">
                  <a16:creationId xmlns:a16="http://schemas.microsoft.com/office/drawing/2014/main" id="{1FA5F157-DE7C-4CBD-9CE3-EEDCF51F89D3}"/>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6" name="Oval 106">
              <a:extLst>
                <a:ext uri="{FF2B5EF4-FFF2-40B4-BE49-F238E27FC236}">
                  <a16:creationId xmlns:a16="http://schemas.microsoft.com/office/drawing/2014/main" id="{26FE7C0C-A989-424E-806A-596006C051C7}"/>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7" name="Oval 107">
              <a:extLst>
                <a:ext uri="{FF2B5EF4-FFF2-40B4-BE49-F238E27FC236}">
                  <a16:creationId xmlns:a16="http://schemas.microsoft.com/office/drawing/2014/main" id="{7593731D-8D18-4B39-91D4-C074B0C6165C}"/>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8" name="Oval 108">
              <a:extLst>
                <a:ext uri="{FF2B5EF4-FFF2-40B4-BE49-F238E27FC236}">
                  <a16:creationId xmlns:a16="http://schemas.microsoft.com/office/drawing/2014/main" id="{E5B4BCB1-6EC8-4DCD-9190-05D9BF44AE3B}"/>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9" name="Oval 109">
              <a:extLst>
                <a:ext uri="{FF2B5EF4-FFF2-40B4-BE49-F238E27FC236}">
                  <a16:creationId xmlns:a16="http://schemas.microsoft.com/office/drawing/2014/main" id="{F5A12C67-ECCD-4789-AA4F-8709A763DD53}"/>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0" name="Oval 110">
              <a:extLst>
                <a:ext uri="{FF2B5EF4-FFF2-40B4-BE49-F238E27FC236}">
                  <a16:creationId xmlns:a16="http://schemas.microsoft.com/office/drawing/2014/main" id="{E33AB12D-B8A5-4D3B-BECC-1185925B5BFC}"/>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1" name="Oval 111">
              <a:extLst>
                <a:ext uri="{FF2B5EF4-FFF2-40B4-BE49-F238E27FC236}">
                  <a16:creationId xmlns:a16="http://schemas.microsoft.com/office/drawing/2014/main" id="{B0DD0ED5-6FBA-4901-B7DA-B331F3CB40D7}"/>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2" name="Oval 112">
              <a:extLst>
                <a:ext uri="{FF2B5EF4-FFF2-40B4-BE49-F238E27FC236}">
                  <a16:creationId xmlns:a16="http://schemas.microsoft.com/office/drawing/2014/main" id="{809A3E8C-9A78-4B41-8D26-07846BFA15AE}"/>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3" name="Oval 113">
              <a:extLst>
                <a:ext uri="{FF2B5EF4-FFF2-40B4-BE49-F238E27FC236}">
                  <a16:creationId xmlns:a16="http://schemas.microsoft.com/office/drawing/2014/main" id="{528EFBD7-EB5E-46A0-8F7F-1C3581E6590A}"/>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4" name="Oval 114">
              <a:extLst>
                <a:ext uri="{FF2B5EF4-FFF2-40B4-BE49-F238E27FC236}">
                  <a16:creationId xmlns:a16="http://schemas.microsoft.com/office/drawing/2014/main" id="{C0354F51-946A-44FE-A779-EFA3E75F5DAC}"/>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5" name="Oval 115">
              <a:extLst>
                <a:ext uri="{FF2B5EF4-FFF2-40B4-BE49-F238E27FC236}">
                  <a16:creationId xmlns:a16="http://schemas.microsoft.com/office/drawing/2014/main" id="{18F6FB03-7FF5-4CAF-8D7F-77CC0D8A289F}"/>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6" name="Oval 116">
              <a:extLst>
                <a:ext uri="{FF2B5EF4-FFF2-40B4-BE49-F238E27FC236}">
                  <a16:creationId xmlns:a16="http://schemas.microsoft.com/office/drawing/2014/main" id="{D37E3BBF-762B-491A-BA81-9B5E8144CD19}"/>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7" name="Oval 117">
              <a:extLst>
                <a:ext uri="{FF2B5EF4-FFF2-40B4-BE49-F238E27FC236}">
                  <a16:creationId xmlns:a16="http://schemas.microsoft.com/office/drawing/2014/main" id="{DA8E3391-58C4-4586-876D-938054015F3A}"/>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8" name="Oval 118">
              <a:extLst>
                <a:ext uri="{FF2B5EF4-FFF2-40B4-BE49-F238E27FC236}">
                  <a16:creationId xmlns:a16="http://schemas.microsoft.com/office/drawing/2014/main" id="{0C181FF7-8479-4916-A12C-4D89AB4477DC}"/>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9" name="Oval 119">
              <a:extLst>
                <a:ext uri="{FF2B5EF4-FFF2-40B4-BE49-F238E27FC236}">
                  <a16:creationId xmlns:a16="http://schemas.microsoft.com/office/drawing/2014/main" id="{FF430A60-73B3-4195-9180-5A4CE325CBCA}"/>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0" name="Oval 120">
              <a:extLst>
                <a:ext uri="{FF2B5EF4-FFF2-40B4-BE49-F238E27FC236}">
                  <a16:creationId xmlns:a16="http://schemas.microsoft.com/office/drawing/2014/main" id="{084A7386-F6D1-4050-8E6A-AA78DE8EB04C}"/>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1" name="Oval 121">
              <a:extLst>
                <a:ext uri="{FF2B5EF4-FFF2-40B4-BE49-F238E27FC236}">
                  <a16:creationId xmlns:a16="http://schemas.microsoft.com/office/drawing/2014/main" id="{41DA8480-F9C7-4B4A-8092-A1EB857252CC}"/>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2" name="Oval 122">
              <a:extLst>
                <a:ext uri="{FF2B5EF4-FFF2-40B4-BE49-F238E27FC236}">
                  <a16:creationId xmlns:a16="http://schemas.microsoft.com/office/drawing/2014/main" id="{0AE9E080-6BD6-41D7-807D-6C71FEB792AE}"/>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3" name="Oval 123">
              <a:extLst>
                <a:ext uri="{FF2B5EF4-FFF2-40B4-BE49-F238E27FC236}">
                  <a16:creationId xmlns:a16="http://schemas.microsoft.com/office/drawing/2014/main" id="{A5CD514F-8057-472A-8A8C-81522655756D}"/>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4" name="Oval 124">
              <a:extLst>
                <a:ext uri="{FF2B5EF4-FFF2-40B4-BE49-F238E27FC236}">
                  <a16:creationId xmlns:a16="http://schemas.microsoft.com/office/drawing/2014/main" id="{99DEEC83-CEAE-4B35-9F35-101B8AF71E3A}"/>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5" name="Oval 125">
              <a:extLst>
                <a:ext uri="{FF2B5EF4-FFF2-40B4-BE49-F238E27FC236}">
                  <a16:creationId xmlns:a16="http://schemas.microsoft.com/office/drawing/2014/main" id="{54F16D46-0FCE-497E-914B-A43E412E66BC}"/>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6" name="Oval 126">
              <a:extLst>
                <a:ext uri="{FF2B5EF4-FFF2-40B4-BE49-F238E27FC236}">
                  <a16:creationId xmlns:a16="http://schemas.microsoft.com/office/drawing/2014/main" id="{72A8846F-709D-4C25-908E-80F5A869EF97}"/>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7" name="Oval 127">
              <a:extLst>
                <a:ext uri="{FF2B5EF4-FFF2-40B4-BE49-F238E27FC236}">
                  <a16:creationId xmlns:a16="http://schemas.microsoft.com/office/drawing/2014/main" id="{4869784E-CBA8-405C-ADC0-3035B1D1959B}"/>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8" name="Oval 128">
              <a:extLst>
                <a:ext uri="{FF2B5EF4-FFF2-40B4-BE49-F238E27FC236}">
                  <a16:creationId xmlns:a16="http://schemas.microsoft.com/office/drawing/2014/main" id="{0F7D6052-574E-4424-A4AA-679F6BE7B686}"/>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9" name="Oval 129">
              <a:extLst>
                <a:ext uri="{FF2B5EF4-FFF2-40B4-BE49-F238E27FC236}">
                  <a16:creationId xmlns:a16="http://schemas.microsoft.com/office/drawing/2014/main" id="{20A600AE-96F6-4B6E-B1B9-1FF466F37914}"/>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0" name="Oval 130">
              <a:extLst>
                <a:ext uri="{FF2B5EF4-FFF2-40B4-BE49-F238E27FC236}">
                  <a16:creationId xmlns:a16="http://schemas.microsoft.com/office/drawing/2014/main" id="{A9883C4E-1E91-4AD3-874D-AED5FABD8ACD}"/>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1" name="Oval 131">
              <a:extLst>
                <a:ext uri="{FF2B5EF4-FFF2-40B4-BE49-F238E27FC236}">
                  <a16:creationId xmlns:a16="http://schemas.microsoft.com/office/drawing/2014/main" id="{82E818F5-3495-4AF6-9D34-B99F070E3372}"/>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2" name="Oval 132">
              <a:extLst>
                <a:ext uri="{FF2B5EF4-FFF2-40B4-BE49-F238E27FC236}">
                  <a16:creationId xmlns:a16="http://schemas.microsoft.com/office/drawing/2014/main" id="{341CB364-975E-41B9-875B-2E952D9B9207}"/>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3" name="Oval 133">
              <a:extLst>
                <a:ext uri="{FF2B5EF4-FFF2-40B4-BE49-F238E27FC236}">
                  <a16:creationId xmlns:a16="http://schemas.microsoft.com/office/drawing/2014/main" id="{150EC5EF-205B-4BFA-B431-898F018A6605}"/>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4" name="Oval 134">
              <a:extLst>
                <a:ext uri="{FF2B5EF4-FFF2-40B4-BE49-F238E27FC236}">
                  <a16:creationId xmlns:a16="http://schemas.microsoft.com/office/drawing/2014/main" id="{C630BB05-A199-408B-9ECF-33B8C648E84B}"/>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5" name="Oval 135">
              <a:extLst>
                <a:ext uri="{FF2B5EF4-FFF2-40B4-BE49-F238E27FC236}">
                  <a16:creationId xmlns:a16="http://schemas.microsoft.com/office/drawing/2014/main" id="{E855D5EF-5E8F-4640-A3C2-52980A21AB1E}"/>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6" name="Oval 136">
              <a:extLst>
                <a:ext uri="{FF2B5EF4-FFF2-40B4-BE49-F238E27FC236}">
                  <a16:creationId xmlns:a16="http://schemas.microsoft.com/office/drawing/2014/main" id="{0375D881-98B3-4E6C-8D7F-7EDCB5BD07A3}"/>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7" name="Oval 137">
              <a:extLst>
                <a:ext uri="{FF2B5EF4-FFF2-40B4-BE49-F238E27FC236}">
                  <a16:creationId xmlns:a16="http://schemas.microsoft.com/office/drawing/2014/main" id="{3C043CFD-4B75-443A-BD08-DB120161341C}"/>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8" name="Oval 138">
              <a:extLst>
                <a:ext uri="{FF2B5EF4-FFF2-40B4-BE49-F238E27FC236}">
                  <a16:creationId xmlns:a16="http://schemas.microsoft.com/office/drawing/2014/main" id="{EE0034CD-BE9B-4A87-AA93-ADE0204FCA2B}"/>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9" name="Oval 139">
              <a:extLst>
                <a:ext uri="{FF2B5EF4-FFF2-40B4-BE49-F238E27FC236}">
                  <a16:creationId xmlns:a16="http://schemas.microsoft.com/office/drawing/2014/main" id="{A09E7E0E-EC65-449F-A3F2-DABD356817C2}"/>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0" name="Oval 140">
              <a:extLst>
                <a:ext uri="{FF2B5EF4-FFF2-40B4-BE49-F238E27FC236}">
                  <a16:creationId xmlns:a16="http://schemas.microsoft.com/office/drawing/2014/main" id="{CA5C9CEE-9C94-459F-B3E4-4B4E1760D9B4}"/>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1" name="Oval 141">
              <a:extLst>
                <a:ext uri="{FF2B5EF4-FFF2-40B4-BE49-F238E27FC236}">
                  <a16:creationId xmlns:a16="http://schemas.microsoft.com/office/drawing/2014/main" id="{97ABCDC7-7D92-486C-B7C0-A4F9FBD42BD0}"/>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2" name="Oval 142">
              <a:extLst>
                <a:ext uri="{FF2B5EF4-FFF2-40B4-BE49-F238E27FC236}">
                  <a16:creationId xmlns:a16="http://schemas.microsoft.com/office/drawing/2014/main" id="{00DDB4CB-5F58-4FDB-9492-8A72422B1592}"/>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3" name="Oval 143">
              <a:extLst>
                <a:ext uri="{FF2B5EF4-FFF2-40B4-BE49-F238E27FC236}">
                  <a16:creationId xmlns:a16="http://schemas.microsoft.com/office/drawing/2014/main" id="{25B4419B-194A-4752-AEF8-EE4758D3899A}"/>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4" name="Oval 144">
              <a:extLst>
                <a:ext uri="{FF2B5EF4-FFF2-40B4-BE49-F238E27FC236}">
                  <a16:creationId xmlns:a16="http://schemas.microsoft.com/office/drawing/2014/main" id="{ACD5A3B4-854F-45A5-846C-A38DC012E709}"/>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5" name="Oval 145">
              <a:extLst>
                <a:ext uri="{FF2B5EF4-FFF2-40B4-BE49-F238E27FC236}">
                  <a16:creationId xmlns:a16="http://schemas.microsoft.com/office/drawing/2014/main" id="{CFC8F6CE-BF1D-4005-8504-6F5A4FAA80BD}"/>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6" name="Oval 146">
              <a:extLst>
                <a:ext uri="{FF2B5EF4-FFF2-40B4-BE49-F238E27FC236}">
                  <a16:creationId xmlns:a16="http://schemas.microsoft.com/office/drawing/2014/main" id="{244F4F10-EFF7-4974-8F52-6280727767CF}"/>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7" name="Oval 147">
              <a:extLst>
                <a:ext uri="{FF2B5EF4-FFF2-40B4-BE49-F238E27FC236}">
                  <a16:creationId xmlns:a16="http://schemas.microsoft.com/office/drawing/2014/main" id="{E8A379A0-2858-4C4D-89DE-765399B9EA26}"/>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8" name="Oval 148">
              <a:extLst>
                <a:ext uri="{FF2B5EF4-FFF2-40B4-BE49-F238E27FC236}">
                  <a16:creationId xmlns:a16="http://schemas.microsoft.com/office/drawing/2014/main" id="{76D14CB5-EB24-4534-9471-C5A33EC372D1}"/>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9" name="Oval 149">
              <a:extLst>
                <a:ext uri="{FF2B5EF4-FFF2-40B4-BE49-F238E27FC236}">
                  <a16:creationId xmlns:a16="http://schemas.microsoft.com/office/drawing/2014/main" id="{C6EC33CA-EF70-4B66-A15F-5424DA466526}"/>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0" name="Oval 150">
              <a:extLst>
                <a:ext uri="{FF2B5EF4-FFF2-40B4-BE49-F238E27FC236}">
                  <a16:creationId xmlns:a16="http://schemas.microsoft.com/office/drawing/2014/main" id="{9FD9AB48-8EFB-4EF1-8607-55E4FB38A7B1}"/>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1" name="Oval 151">
              <a:extLst>
                <a:ext uri="{FF2B5EF4-FFF2-40B4-BE49-F238E27FC236}">
                  <a16:creationId xmlns:a16="http://schemas.microsoft.com/office/drawing/2014/main" id="{E2A524D2-6DF5-43EE-9389-715A7A3623EE}"/>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2" name="Oval 152">
              <a:extLst>
                <a:ext uri="{FF2B5EF4-FFF2-40B4-BE49-F238E27FC236}">
                  <a16:creationId xmlns:a16="http://schemas.microsoft.com/office/drawing/2014/main" id="{C3B5C955-85CF-43AF-8044-E4C1B6BC548C}"/>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3" name="Oval 153">
              <a:extLst>
                <a:ext uri="{FF2B5EF4-FFF2-40B4-BE49-F238E27FC236}">
                  <a16:creationId xmlns:a16="http://schemas.microsoft.com/office/drawing/2014/main" id="{3BD33A81-C3BF-4318-9860-32B26A69347F}"/>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4" name="Oval 154">
              <a:extLst>
                <a:ext uri="{FF2B5EF4-FFF2-40B4-BE49-F238E27FC236}">
                  <a16:creationId xmlns:a16="http://schemas.microsoft.com/office/drawing/2014/main" id="{5C487F2A-415A-4BCA-BB15-955193F9B34E}"/>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5" name="Oval 155">
              <a:extLst>
                <a:ext uri="{FF2B5EF4-FFF2-40B4-BE49-F238E27FC236}">
                  <a16:creationId xmlns:a16="http://schemas.microsoft.com/office/drawing/2014/main" id="{AC0E5DCA-B058-4EF1-9B1F-3A3461DADFC7}"/>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6" name="Oval 156">
              <a:extLst>
                <a:ext uri="{FF2B5EF4-FFF2-40B4-BE49-F238E27FC236}">
                  <a16:creationId xmlns:a16="http://schemas.microsoft.com/office/drawing/2014/main" id="{FA40F0F5-DA33-4E80-BB53-271CD06D2AD7}"/>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7" name="Oval 157">
              <a:extLst>
                <a:ext uri="{FF2B5EF4-FFF2-40B4-BE49-F238E27FC236}">
                  <a16:creationId xmlns:a16="http://schemas.microsoft.com/office/drawing/2014/main" id="{0C0574A7-B2BC-4EDE-B403-B265BF4438A6}"/>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8" name="Oval 158">
              <a:extLst>
                <a:ext uri="{FF2B5EF4-FFF2-40B4-BE49-F238E27FC236}">
                  <a16:creationId xmlns:a16="http://schemas.microsoft.com/office/drawing/2014/main" id="{040CD4A2-46D8-4BCC-8D99-B5701F68D192}"/>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9" name="Oval 159">
              <a:extLst>
                <a:ext uri="{FF2B5EF4-FFF2-40B4-BE49-F238E27FC236}">
                  <a16:creationId xmlns:a16="http://schemas.microsoft.com/office/drawing/2014/main" id="{9E8473EF-505E-434D-BBD7-1DDA8FEF2C25}"/>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0" name="Oval 160">
              <a:extLst>
                <a:ext uri="{FF2B5EF4-FFF2-40B4-BE49-F238E27FC236}">
                  <a16:creationId xmlns:a16="http://schemas.microsoft.com/office/drawing/2014/main" id="{1949A782-D1B2-468D-8E04-D2C2FFFD94B1}"/>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1" name="Oval 161">
              <a:extLst>
                <a:ext uri="{FF2B5EF4-FFF2-40B4-BE49-F238E27FC236}">
                  <a16:creationId xmlns:a16="http://schemas.microsoft.com/office/drawing/2014/main" id="{4F9B29B6-3591-4159-B15C-6CB53852396F}"/>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2" name="Oval 162">
              <a:extLst>
                <a:ext uri="{FF2B5EF4-FFF2-40B4-BE49-F238E27FC236}">
                  <a16:creationId xmlns:a16="http://schemas.microsoft.com/office/drawing/2014/main" id="{1D1984EF-3C0F-4827-8BAA-93BEB9B0840F}"/>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3" name="Oval 163">
              <a:extLst>
                <a:ext uri="{FF2B5EF4-FFF2-40B4-BE49-F238E27FC236}">
                  <a16:creationId xmlns:a16="http://schemas.microsoft.com/office/drawing/2014/main" id="{6DBCEFF3-EB96-4873-BB38-07D75B101DBF}"/>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4" name="Oval 164">
              <a:extLst>
                <a:ext uri="{FF2B5EF4-FFF2-40B4-BE49-F238E27FC236}">
                  <a16:creationId xmlns:a16="http://schemas.microsoft.com/office/drawing/2014/main" id="{6CFFC605-17D4-4C1E-9950-C643597B53BC}"/>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5" name="Oval 165">
              <a:extLst>
                <a:ext uri="{FF2B5EF4-FFF2-40B4-BE49-F238E27FC236}">
                  <a16:creationId xmlns:a16="http://schemas.microsoft.com/office/drawing/2014/main" id="{A79F27C7-6961-4251-90D7-5444483EDB4F}"/>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6" name="Oval 166">
              <a:extLst>
                <a:ext uri="{FF2B5EF4-FFF2-40B4-BE49-F238E27FC236}">
                  <a16:creationId xmlns:a16="http://schemas.microsoft.com/office/drawing/2014/main" id="{921B75C8-DCE3-490C-B5DF-A97BD8EC7B9A}"/>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7" name="Oval 167">
              <a:extLst>
                <a:ext uri="{FF2B5EF4-FFF2-40B4-BE49-F238E27FC236}">
                  <a16:creationId xmlns:a16="http://schemas.microsoft.com/office/drawing/2014/main" id="{0DD58694-3192-4C1E-AFD0-65209C0BFFD6}"/>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8" name="Oval 168">
              <a:extLst>
                <a:ext uri="{FF2B5EF4-FFF2-40B4-BE49-F238E27FC236}">
                  <a16:creationId xmlns:a16="http://schemas.microsoft.com/office/drawing/2014/main" id="{B4B280B7-1F99-43D4-9373-9F6A555836CB}"/>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9" name="Oval 169">
              <a:extLst>
                <a:ext uri="{FF2B5EF4-FFF2-40B4-BE49-F238E27FC236}">
                  <a16:creationId xmlns:a16="http://schemas.microsoft.com/office/drawing/2014/main" id="{963A063C-ECB1-46CA-9F23-396DDD6CAD93}"/>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0" name="Oval 170">
              <a:extLst>
                <a:ext uri="{FF2B5EF4-FFF2-40B4-BE49-F238E27FC236}">
                  <a16:creationId xmlns:a16="http://schemas.microsoft.com/office/drawing/2014/main" id="{F5571287-E6E1-40B1-B6EC-154EE7CC2680}"/>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1" name="Oval 171">
              <a:extLst>
                <a:ext uri="{FF2B5EF4-FFF2-40B4-BE49-F238E27FC236}">
                  <a16:creationId xmlns:a16="http://schemas.microsoft.com/office/drawing/2014/main" id="{219907D2-C0C1-403E-858C-E7C86E4FBD11}"/>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2" name="Oval 172">
              <a:extLst>
                <a:ext uri="{FF2B5EF4-FFF2-40B4-BE49-F238E27FC236}">
                  <a16:creationId xmlns:a16="http://schemas.microsoft.com/office/drawing/2014/main" id="{63EE8DC9-6991-4D79-A052-FC203DB7DC6D}"/>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3" name="Oval 173">
              <a:extLst>
                <a:ext uri="{FF2B5EF4-FFF2-40B4-BE49-F238E27FC236}">
                  <a16:creationId xmlns:a16="http://schemas.microsoft.com/office/drawing/2014/main" id="{B446388F-992A-44B6-882C-281ACDF3E604}"/>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4" name="Oval 174">
              <a:extLst>
                <a:ext uri="{FF2B5EF4-FFF2-40B4-BE49-F238E27FC236}">
                  <a16:creationId xmlns:a16="http://schemas.microsoft.com/office/drawing/2014/main" id="{5CD51B78-CA86-4F40-B53A-ECBDF600DB26}"/>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5" name="Oval 175">
              <a:extLst>
                <a:ext uri="{FF2B5EF4-FFF2-40B4-BE49-F238E27FC236}">
                  <a16:creationId xmlns:a16="http://schemas.microsoft.com/office/drawing/2014/main" id="{F75EA66E-F662-4CE5-8F0A-2089EC8EB13A}"/>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6" name="Oval 176">
              <a:extLst>
                <a:ext uri="{FF2B5EF4-FFF2-40B4-BE49-F238E27FC236}">
                  <a16:creationId xmlns:a16="http://schemas.microsoft.com/office/drawing/2014/main" id="{6C86075A-AAD2-4499-A1C4-E532CA41CAA7}"/>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7" name="Oval 177">
              <a:extLst>
                <a:ext uri="{FF2B5EF4-FFF2-40B4-BE49-F238E27FC236}">
                  <a16:creationId xmlns:a16="http://schemas.microsoft.com/office/drawing/2014/main" id="{0DFA52D8-49E4-4410-AC18-39A582E7B236}"/>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8" name="Oval 178">
              <a:extLst>
                <a:ext uri="{FF2B5EF4-FFF2-40B4-BE49-F238E27FC236}">
                  <a16:creationId xmlns:a16="http://schemas.microsoft.com/office/drawing/2014/main" id="{5F947D09-A768-4C6E-B15C-DEB92DD14594}"/>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9" name="Oval 179">
              <a:extLst>
                <a:ext uri="{FF2B5EF4-FFF2-40B4-BE49-F238E27FC236}">
                  <a16:creationId xmlns:a16="http://schemas.microsoft.com/office/drawing/2014/main" id="{56B8F8A2-275E-4165-8504-077C2D2A254D}"/>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0" name="Oval 180">
              <a:extLst>
                <a:ext uri="{FF2B5EF4-FFF2-40B4-BE49-F238E27FC236}">
                  <a16:creationId xmlns:a16="http://schemas.microsoft.com/office/drawing/2014/main" id="{D2EBDCEE-A2D0-48B3-99F5-40D1C0ED1609}"/>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1" name="Oval 181">
              <a:extLst>
                <a:ext uri="{FF2B5EF4-FFF2-40B4-BE49-F238E27FC236}">
                  <a16:creationId xmlns:a16="http://schemas.microsoft.com/office/drawing/2014/main" id="{85A8CDD0-7B16-4788-B737-06097BF0A8E8}"/>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2" name="Oval 182">
              <a:extLst>
                <a:ext uri="{FF2B5EF4-FFF2-40B4-BE49-F238E27FC236}">
                  <a16:creationId xmlns:a16="http://schemas.microsoft.com/office/drawing/2014/main" id="{B1FF8897-934B-4A47-87EE-7362B8E82E05}"/>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3" name="Oval 183">
              <a:extLst>
                <a:ext uri="{FF2B5EF4-FFF2-40B4-BE49-F238E27FC236}">
                  <a16:creationId xmlns:a16="http://schemas.microsoft.com/office/drawing/2014/main" id="{74FF5206-B735-4E69-9B95-A65835BE83C4}"/>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4" name="Oval 184">
              <a:extLst>
                <a:ext uri="{FF2B5EF4-FFF2-40B4-BE49-F238E27FC236}">
                  <a16:creationId xmlns:a16="http://schemas.microsoft.com/office/drawing/2014/main" id="{1872A636-186F-463B-9C81-A0AB4308B5AE}"/>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5" name="Oval 185">
              <a:extLst>
                <a:ext uri="{FF2B5EF4-FFF2-40B4-BE49-F238E27FC236}">
                  <a16:creationId xmlns:a16="http://schemas.microsoft.com/office/drawing/2014/main" id="{6E7C6AD8-7A93-4C79-8B9C-0E169C70FEDB}"/>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6" name="Oval 186">
              <a:extLst>
                <a:ext uri="{FF2B5EF4-FFF2-40B4-BE49-F238E27FC236}">
                  <a16:creationId xmlns:a16="http://schemas.microsoft.com/office/drawing/2014/main" id="{CDF09A1D-2DB0-43E2-9DEC-BA92E2B794FD}"/>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7" name="Oval 187">
              <a:extLst>
                <a:ext uri="{FF2B5EF4-FFF2-40B4-BE49-F238E27FC236}">
                  <a16:creationId xmlns:a16="http://schemas.microsoft.com/office/drawing/2014/main" id="{70AED8FA-A3CC-4098-81E8-F59C53C6DEFB}"/>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8" name="Oval 188">
              <a:extLst>
                <a:ext uri="{FF2B5EF4-FFF2-40B4-BE49-F238E27FC236}">
                  <a16:creationId xmlns:a16="http://schemas.microsoft.com/office/drawing/2014/main" id="{99764735-A180-4311-A097-74BFCB76D522}"/>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9" name="Oval 189">
              <a:extLst>
                <a:ext uri="{FF2B5EF4-FFF2-40B4-BE49-F238E27FC236}">
                  <a16:creationId xmlns:a16="http://schemas.microsoft.com/office/drawing/2014/main" id="{66E65DCE-D122-49F8-8299-5B5C9A87C212}"/>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0" name="Oval 190">
              <a:extLst>
                <a:ext uri="{FF2B5EF4-FFF2-40B4-BE49-F238E27FC236}">
                  <a16:creationId xmlns:a16="http://schemas.microsoft.com/office/drawing/2014/main" id="{D7DBADE7-4B24-4BBA-8A3C-33131A12D2EA}"/>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1" name="Oval 191">
              <a:extLst>
                <a:ext uri="{FF2B5EF4-FFF2-40B4-BE49-F238E27FC236}">
                  <a16:creationId xmlns:a16="http://schemas.microsoft.com/office/drawing/2014/main" id="{104C2E07-ECF2-44B3-8633-73B8DD4B4D45}"/>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2" name="Oval 192">
              <a:extLst>
                <a:ext uri="{FF2B5EF4-FFF2-40B4-BE49-F238E27FC236}">
                  <a16:creationId xmlns:a16="http://schemas.microsoft.com/office/drawing/2014/main" id="{98D4252B-A512-49D5-9E65-03E3E26E16DE}"/>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3" name="Oval 193">
              <a:extLst>
                <a:ext uri="{FF2B5EF4-FFF2-40B4-BE49-F238E27FC236}">
                  <a16:creationId xmlns:a16="http://schemas.microsoft.com/office/drawing/2014/main" id="{42941591-F0CC-46A0-BD14-2A23E8085701}"/>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4" name="Oval 194">
              <a:extLst>
                <a:ext uri="{FF2B5EF4-FFF2-40B4-BE49-F238E27FC236}">
                  <a16:creationId xmlns:a16="http://schemas.microsoft.com/office/drawing/2014/main" id="{422C0B00-AABA-49AC-A8E9-9EE0CE00F79C}"/>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5" name="Oval 195">
              <a:extLst>
                <a:ext uri="{FF2B5EF4-FFF2-40B4-BE49-F238E27FC236}">
                  <a16:creationId xmlns:a16="http://schemas.microsoft.com/office/drawing/2014/main" id="{AF80EB38-0E11-4AE9-B695-CFA3FB1024C9}"/>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6" name="Oval 196">
              <a:extLst>
                <a:ext uri="{FF2B5EF4-FFF2-40B4-BE49-F238E27FC236}">
                  <a16:creationId xmlns:a16="http://schemas.microsoft.com/office/drawing/2014/main" id="{22E9C6C4-F669-4C78-9972-6ADC4228FED8}"/>
                </a:ext>
              </a:extLst>
            </p:cNvPr>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7" name="Oval 197">
              <a:extLst>
                <a:ext uri="{FF2B5EF4-FFF2-40B4-BE49-F238E27FC236}">
                  <a16:creationId xmlns:a16="http://schemas.microsoft.com/office/drawing/2014/main" id="{08EF29DC-053D-4F68-ADA8-FD8ED6EB8280}"/>
                </a:ext>
              </a:extLst>
            </p:cNvPr>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8" name="Oval 198">
              <a:extLst>
                <a:ext uri="{FF2B5EF4-FFF2-40B4-BE49-F238E27FC236}">
                  <a16:creationId xmlns:a16="http://schemas.microsoft.com/office/drawing/2014/main" id="{F62D7A82-00BE-4372-A10D-C64D73D6360F}"/>
                </a:ext>
              </a:extLst>
            </p:cNvPr>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9" name="Oval 199">
              <a:extLst>
                <a:ext uri="{FF2B5EF4-FFF2-40B4-BE49-F238E27FC236}">
                  <a16:creationId xmlns:a16="http://schemas.microsoft.com/office/drawing/2014/main" id="{D605D23B-F823-434C-8508-5633F28C7C29}"/>
                </a:ext>
              </a:extLst>
            </p:cNvPr>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0" name="Oval 200">
              <a:extLst>
                <a:ext uri="{FF2B5EF4-FFF2-40B4-BE49-F238E27FC236}">
                  <a16:creationId xmlns:a16="http://schemas.microsoft.com/office/drawing/2014/main" id="{7F23876C-F501-474B-94AB-9421E59B48B3}"/>
                </a:ext>
              </a:extLst>
            </p:cNvPr>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1" name="Oval 201">
              <a:extLst>
                <a:ext uri="{FF2B5EF4-FFF2-40B4-BE49-F238E27FC236}">
                  <a16:creationId xmlns:a16="http://schemas.microsoft.com/office/drawing/2014/main" id="{0ABA3261-8673-460F-AA6F-DAD4121FE4EF}"/>
                </a:ext>
              </a:extLst>
            </p:cNvPr>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2" name="Oval 202">
              <a:extLst>
                <a:ext uri="{FF2B5EF4-FFF2-40B4-BE49-F238E27FC236}">
                  <a16:creationId xmlns:a16="http://schemas.microsoft.com/office/drawing/2014/main" id="{83BFF677-38EB-402B-A380-8F50E1B90FA6}"/>
                </a:ext>
              </a:extLst>
            </p:cNvPr>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3" name="Oval 203">
              <a:extLst>
                <a:ext uri="{FF2B5EF4-FFF2-40B4-BE49-F238E27FC236}">
                  <a16:creationId xmlns:a16="http://schemas.microsoft.com/office/drawing/2014/main" id="{8F761325-6ADC-47F8-BA95-1E6BB7AD1188}"/>
                </a:ext>
              </a:extLst>
            </p:cNvPr>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4" name="Oval 204">
              <a:extLst>
                <a:ext uri="{FF2B5EF4-FFF2-40B4-BE49-F238E27FC236}">
                  <a16:creationId xmlns:a16="http://schemas.microsoft.com/office/drawing/2014/main" id="{1EA6D995-23C9-4CFD-9162-45F625E458BC}"/>
                </a:ext>
              </a:extLst>
            </p:cNvPr>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5" name="Oval 205">
              <a:extLst>
                <a:ext uri="{FF2B5EF4-FFF2-40B4-BE49-F238E27FC236}">
                  <a16:creationId xmlns:a16="http://schemas.microsoft.com/office/drawing/2014/main" id="{D60CE440-A810-426B-95C8-F6E09C5D578C}"/>
                </a:ext>
              </a:extLst>
            </p:cNvPr>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6" name="Oval 206">
              <a:extLst>
                <a:ext uri="{FF2B5EF4-FFF2-40B4-BE49-F238E27FC236}">
                  <a16:creationId xmlns:a16="http://schemas.microsoft.com/office/drawing/2014/main" id="{740C89A3-3F45-4430-9BD6-F5CEBA0A2339}"/>
                </a:ext>
              </a:extLst>
            </p:cNvPr>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7" name="Oval 207">
              <a:extLst>
                <a:ext uri="{FF2B5EF4-FFF2-40B4-BE49-F238E27FC236}">
                  <a16:creationId xmlns:a16="http://schemas.microsoft.com/office/drawing/2014/main" id="{A1579A95-D9CB-4FFB-BB0B-BAD9F70C845B}"/>
                </a:ext>
              </a:extLst>
            </p:cNvPr>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8" name="Oval 208">
              <a:extLst>
                <a:ext uri="{FF2B5EF4-FFF2-40B4-BE49-F238E27FC236}">
                  <a16:creationId xmlns:a16="http://schemas.microsoft.com/office/drawing/2014/main" id="{7C4A31C9-D79D-436E-80C4-3BD921EF5A65}"/>
                </a:ext>
              </a:extLst>
            </p:cNvPr>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9" name="Oval 209">
              <a:extLst>
                <a:ext uri="{FF2B5EF4-FFF2-40B4-BE49-F238E27FC236}">
                  <a16:creationId xmlns:a16="http://schemas.microsoft.com/office/drawing/2014/main" id="{664244F2-4A99-4381-B6D7-60D8993B647A}"/>
                </a:ext>
              </a:extLst>
            </p:cNvPr>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0" name="Oval 210">
              <a:extLst>
                <a:ext uri="{FF2B5EF4-FFF2-40B4-BE49-F238E27FC236}">
                  <a16:creationId xmlns:a16="http://schemas.microsoft.com/office/drawing/2014/main" id="{BE4EAB11-080E-4FF3-9EB2-3E67B78FEC83}"/>
                </a:ext>
              </a:extLst>
            </p:cNvPr>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1" name="Oval 211">
              <a:extLst>
                <a:ext uri="{FF2B5EF4-FFF2-40B4-BE49-F238E27FC236}">
                  <a16:creationId xmlns:a16="http://schemas.microsoft.com/office/drawing/2014/main" id="{7193BD43-FDD7-4AAA-8F5D-2E32CDB21A02}"/>
                </a:ext>
              </a:extLst>
            </p:cNvPr>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2" name="Oval 212">
              <a:extLst>
                <a:ext uri="{FF2B5EF4-FFF2-40B4-BE49-F238E27FC236}">
                  <a16:creationId xmlns:a16="http://schemas.microsoft.com/office/drawing/2014/main" id="{1CA8752A-80CF-40C5-9473-F82FD4888CB6}"/>
                </a:ext>
              </a:extLst>
            </p:cNvPr>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3" name="Oval 213">
              <a:extLst>
                <a:ext uri="{FF2B5EF4-FFF2-40B4-BE49-F238E27FC236}">
                  <a16:creationId xmlns:a16="http://schemas.microsoft.com/office/drawing/2014/main" id="{0E8B0CE3-4C4C-4B5B-AD45-13FBD4CE224C}"/>
                </a:ext>
              </a:extLst>
            </p:cNvPr>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4" name="Oval 214">
              <a:extLst>
                <a:ext uri="{FF2B5EF4-FFF2-40B4-BE49-F238E27FC236}">
                  <a16:creationId xmlns:a16="http://schemas.microsoft.com/office/drawing/2014/main" id="{0EA28387-8AC4-4DC3-A3D2-BB004D3BD647}"/>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5" name="Oval 215">
              <a:extLst>
                <a:ext uri="{FF2B5EF4-FFF2-40B4-BE49-F238E27FC236}">
                  <a16:creationId xmlns:a16="http://schemas.microsoft.com/office/drawing/2014/main" id="{23B0ACF0-FBF4-49E4-B640-09FEC9C46DC2}"/>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6" name="Oval 216">
              <a:extLst>
                <a:ext uri="{FF2B5EF4-FFF2-40B4-BE49-F238E27FC236}">
                  <a16:creationId xmlns:a16="http://schemas.microsoft.com/office/drawing/2014/main" id="{951B369B-5FA3-4394-9583-578E388E022E}"/>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7" name="Oval 217">
              <a:extLst>
                <a:ext uri="{FF2B5EF4-FFF2-40B4-BE49-F238E27FC236}">
                  <a16:creationId xmlns:a16="http://schemas.microsoft.com/office/drawing/2014/main" id="{7C2A6797-F532-441A-BD0D-485925A6AD53}"/>
                </a:ext>
              </a:extLst>
            </p:cNvPr>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grpSp>
      <p:sp>
        <p:nvSpPr>
          <p:cNvPr id="199898" name="Rectangle 218">
            <a:extLst>
              <a:ext uri="{FF2B5EF4-FFF2-40B4-BE49-F238E27FC236}">
                <a16:creationId xmlns:a16="http://schemas.microsoft.com/office/drawing/2014/main" id="{49BCEBCE-7765-4D2F-A1E2-A430AB2CFB00}"/>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rgbClr val="FFFFFF"/>
                </a:solidFill>
                <a:effectLst>
                  <a:outerShdw blurRad="38100" dist="38100" dir="2700000" algn="tl">
                    <a:srgbClr val="000000"/>
                  </a:outerShdw>
                </a:effectLst>
                <a:latin typeface="Arial" panose="020B0604020202020204" pitchFamily="34" charset="0"/>
              </a:defRPr>
            </a:lvl1pPr>
          </a:lstStyle>
          <a:p>
            <a:pPr>
              <a:defRPr/>
            </a:pPr>
            <a:fld id="{29B4DE9B-679C-4F18-9339-FB121D735F2B}" type="slidenum">
              <a:rPr lang="en-US" altLang="en-US"/>
              <a:pPr>
                <a:defRPr/>
              </a:pPr>
              <a:t>‹#›</a:t>
            </a:fld>
            <a:endParaRPr lang="en-US" altLang="en-US"/>
          </a:p>
        </p:txBody>
      </p:sp>
      <p:sp>
        <p:nvSpPr>
          <p:cNvPr id="199899" name="Rectangle 219">
            <a:extLst>
              <a:ext uri="{FF2B5EF4-FFF2-40B4-BE49-F238E27FC236}">
                <a16:creationId xmlns:a16="http://schemas.microsoft.com/office/drawing/2014/main" id="{A68ED75E-9860-46CB-B9B0-31EA69F569AA}"/>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rgbClr val="FFFFFF"/>
                </a:solidFill>
                <a:effectLst>
                  <a:outerShdw blurRad="38100" dist="38100" dir="2700000" algn="tl">
                    <a:srgbClr val="000000"/>
                  </a:outerShdw>
                </a:effectLst>
                <a:latin typeface="+mn-lt"/>
              </a:defRPr>
            </a:lvl1pPr>
          </a:lstStyle>
          <a:p>
            <a:pPr>
              <a:defRPr/>
            </a:pPr>
            <a:endParaRPr lang="en-US"/>
          </a:p>
        </p:txBody>
      </p:sp>
      <p:sp>
        <p:nvSpPr>
          <p:cNvPr id="199900" name="Rectangle 220">
            <a:extLst>
              <a:ext uri="{FF2B5EF4-FFF2-40B4-BE49-F238E27FC236}">
                <a16:creationId xmlns:a16="http://schemas.microsoft.com/office/drawing/2014/main" id="{165AB71A-2EC2-40F2-8D8C-61808D200A92}"/>
              </a:ext>
            </a:extLst>
          </p:cNvPr>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solidFill>
                  <a:srgbClr val="FFFFFF"/>
                </a:solidFill>
                <a:effectLst>
                  <a:outerShdw blurRad="38100" dist="38100" dir="2700000" algn="tl">
                    <a:srgbClr val="000000"/>
                  </a:outerShdw>
                </a:effectLst>
                <a:latin typeface="+mn-lt"/>
              </a:defRPr>
            </a:lvl1pPr>
          </a:lstStyle>
          <a:p>
            <a:pPr>
              <a:defRPr/>
            </a:pPr>
            <a:endParaRPr lang="en-US"/>
          </a:p>
        </p:txBody>
      </p:sp>
      <p:sp>
        <p:nvSpPr>
          <p:cNvPr id="199901" name="Rectangle 221">
            <a:extLst>
              <a:ext uri="{FF2B5EF4-FFF2-40B4-BE49-F238E27FC236}">
                <a16:creationId xmlns:a16="http://schemas.microsoft.com/office/drawing/2014/main" id="{D89FA3A9-3AFE-48C1-97AE-8AF879D2410D}"/>
              </a:ext>
            </a:extLst>
          </p:cNvPr>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9902" name="Rectangle 222">
            <a:extLst>
              <a:ext uri="{FF2B5EF4-FFF2-40B4-BE49-F238E27FC236}">
                <a16:creationId xmlns:a16="http://schemas.microsoft.com/office/drawing/2014/main" id="{7FAD1B6E-E209-48DC-A21C-B4F2A2D610DB}"/>
              </a:ext>
            </a:extLst>
          </p:cNvPr>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4039"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3F47550F-604A-428E-850C-3AC5241479D1}"/>
              </a:ext>
            </a:extLst>
          </p:cNvPr>
          <p:cNvGrpSpPr>
            <a:grpSpLocks/>
          </p:cNvGrpSpPr>
          <p:nvPr/>
        </p:nvGrpSpPr>
        <p:grpSpPr bwMode="auto">
          <a:xfrm>
            <a:off x="-496888" y="1308100"/>
            <a:ext cx="10429876" cy="5908675"/>
            <a:chOff x="-313" y="824"/>
            <a:chExt cx="6570" cy="3722"/>
          </a:xfrm>
        </p:grpSpPr>
        <p:sp>
          <p:nvSpPr>
            <p:cNvPr id="199683" name="Rectangle 3">
              <a:extLst>
                <a:ext uri="{FF2B5EF4-FFF2-40B4-BE49-F238E27FC236}">
                  <a16:creationId xmlns:a16="http://schemas.microsoft.com/office/drawing/2014/main" id="{33AD83E8-7F6F-4260-8096-1FF9AC88D874}"/>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4" name="Rectangle 4">
              <a:extLst>
                <a:ext uri="{FF2B5EF4-FFF2-40B4-BE49-F238E27FC236}">
                  <a16:creationId xmlns:a16="http://schemas.microsoft.com/office/drawing/2014/main" id="{DB1EE5F7-18CD-4D48-B1D9-939585985234}"/>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5" name="Rectangle 5">
              <a:extLst>
                <a:ext uri="{FF2B5EF4-FFF2-40B4-BE49-F238E27FC236}">
                  <a16:creationId xmlns:a16="http://schemas.microsoft.com/office/drawing/2014/main" id="{566D47B4-5C08-473F-9231-34D623DF68AE}"/>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6" name="Rectangle 6">
              <a:extLst>
                <a:ext uri="{FF2B5EF4-FFF2-40B4-BE49-F238E27FC236}">
                  <a16:creationId xmlns:a16="http://schemas.microsoft.com/office/drawing/2014/main" id="{EECA93E1-D318-47BC-A4F8-E3F8B245A747}"/>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7" name="Rectangle 7">
              <a:extLst>
                <a:ext uri="{FF2B5EF4-FFF2-40B4-BE49-F238E27FC236}">
                  <a16:creationId xmlns:a16="http://schemas.microsoft.com/office/drawing/2014/main" id="{94428998-11D9-4E07-92F1-F1E5B4BCEB00}"/>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8" name="Rectangle 8">
              <a:extLst>
                <a:ext uri="{FF2B5EF4-FFF2-40B4-BE49-F238E27FC236}">
                  <a16:creationId xmlns:a16="http://schemas.microsoft.com/office/drawing/2014/main" id="{BBC61368-D519-4FEC-9D36-D1646B1336CA}"/>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89" name="Rectangle 9">
              <a:extLst>
                <a:ext uri="{FF2B5EF4-FFF2-40B4-BE49-F238E27FC236}">
                  <a16:creationId xmlns:a16="http://schemas.microsoft.com/office/drawing/2014/main" id="{B6620D07-7FBF-44AC-B860-D6FCE49787AE}"/>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0" name="Rectangle 10">
              <a:extLst>
                <a:ext uri="{FF2B5EF4-FFF2-40B4-BE49-F238E27FC236}">
                  <a16:creationId xmlns:a16="http://schemas.microsoft.com/office/drawing/2014/main" id="{774D508A-122C-4082-81DC-1B635B657816}"/>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1" name="Rectangle 11">
              <a:extLst>
                <a:ext uri="{FF2B5EF4-FFF2-40B4-BE49-F238E27FC236}">
                  <a16:creationId xmlns:a16="http://schemas.microsoft.com/office/drawing/2014/main" id="{BEED0E1F-A05A-4132-A385-20DEE94D5804}"/>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2" name="Rectangle 12">
              <a:extLst>
                <a:ext uri="{FF2B5EF4-FFF2-40B4-BE49-F238E27FC236}">
                  <a16:creationId xmlns:a16="http://schemas.microsoft.com/office/drawing/2014/main" id="{222AD9D4-57BC-419D-AF27-B0A5E5D38DE3}"/>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3" name="Rectangle 13">
              <a:extLst>
                <a:ext uri="{FF2B5EF4-FFF2-40B4-BE49-F238E27FC236}">
                  <a16:creationId xmlns:a16="http://schemas.microsoft.com/office/drawing/2014/main" id="{3F0FB35D-B922-4559-999E-0EE9EE2C66AC}"/>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4" name="Rectangle 14">
              <a:extLst>
                <a:ext uri="{FF2B5EF4-FFF2-40B4-BE49-F238E27FC236}">
                  <a16:creationId xmlns:a16="http://schemas.microsoft.com/office/drawing/2014/main" id="{743206C5-B3F5-4053-A6B5-060AF727345D}"/>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5" name="Rectangle 15">
              <a:extLst>
                <a:ext uri="{FF2B5EF4-FFF2-40B4-BE49-F238E27FC236}">
                  <a16:creationId xmlns:a16="http://schemas.microsoft.com/office/drawing/2014/main" id="{36695498-778E-4595-874B-97B03799BA5B}"/>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6" name="Rectangle 16">
              <a:extLst>
                <a:ext uri="{FF2B5EF4-FFF2-40B4-BE49-F238E27FC236}">
                  <a16:creationId xmlns:a16="http://schemas.microsoft.com/office/drawing/2014/main" id="{198B9781-9B15-4940-8EEC-A52A490EF2EE}"/>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7" name="Rectangle 17">
              <a:extLst>
                <a:ext uri="{FF2B5EF4-FFF2-40B4-BE49-F238E27FC236}">
                  <a16:creationId xmlns:a16="http://schemas.microsoft.com/office/drawing/2014/main" id="{CF10AEE8-1396-452C-AED7-F029DA6D84F5}"/>
                </a:ext>
              </a:extLst>
            </p:cNvPr>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8" name="Rectangle 18">
              <a:extLst>
                <a:ext uri="{FF2B5EF4-FFF2-40B4-BE49-F238E27FC236}">
                  <a16:creationId xmlns:a16="http://schemas.microsoft.com/office/drawing/2014/main" id="{45E13093-E455-4904-8CA8-A7FCBCD09D25}"/>
                </a:ext>
              </a:extLst>
            </p:cNvPr>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699" name="Rectangle 19">
              <a:extLst>
                <a:ext uri="{FF2B5EF4-FFF2-40B4-BE49-F238E27FC236}">
                  <a16:creationId xmlns:a16="http://schemas.microsoft.com/office/drawing/2014/main" id="{100BAF31-DAE4-4353-A1E0-3377C0E934AF}"/>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0" name="Rectangle 20">
              <a:extLst>
                <a:ext uri="{FF2B5EF4-FFF2-40B4-BE49-F238E27FC236}">
                  <a16:creationId xmlns:a16="http://schemas.microsoft.com/office/drawing/2014/main" id="{F422B1C9-AEF4-48D8-8EA6-034638428C3F}"/>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1" name="Rectangle 21">
              <a:extLst>
                <a:ext uri="{FF2B5EF4-FFF2-40B4-BE49-F238E27FC236}">
                  <a16:creationId xmlns:a16="http://schemas.microsoft.com/office/drawing/2014/main" id="{645FC254-21DC-4E01-A2FF-E0BE35D0599D}"/>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2" name="Rectangle 22">
              <a:extLst>
                <a:ext uri="{FF2B5EF4-FFF2-40B4-BE49-F238E27FC236}">
                  <a16:creationId xmlns:a16="http://schemas.microsoft.com/office/drawing/2014/main" id="{8DF9B24A-0B9E-497B-8EC1-865604D83372}"/>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3" name="Rectangle 23">
              <a:extLst>
                <a:ext uri="{FF2B5EF4-FFF2-40B4-BE49-F238E27FC236}">
                  <a16:creationId xmlns:a16="http://schemas.microsoft.com/office/drawing/2014/main" id="{9272AC16-F4D4-4850-A533-28E529E65ADF}"/>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4" name="Rectangle 24">
              <a:extLst>
                <a:ext uri="{FF2B5EF4-FFF2-40B4-BE49-F238E27FC236}">
                  <a16:creationId xmlns:a16="http://schemas.microsoft.com/office/drawing/2014/main" id="{29F96384-236A-4633-BE36-CA2CC671D56A}"/>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5" name="Rectangle 25">
              <a:extLst>
                <a:ext uri="{FF2B5EF4-FFF2-40B4-BE49-F238E27FC236}">
                  <a16:creationId xmlns:a16="http://schemas.microsoft.com/office/drawing/2014/main" id="{B67333C3-2FE4-4538-8330-36AA48413746}"/>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6" name="Rectangle 26">
              <a:extLst>
                <a:ext uri="{FF2B5EF4-FFF2-40B4-BE49-F238E27FC236}">
                  <a16:creationId xmlns:a16="http://schemas.microsoft.com/office/drawing/2014/main" id="{42C430A0-9971-41C2-B814-87CB24ECCC18}"/>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7" name="Rectangle 27">
              <a:extLst>
                <a:ext uri="{FF2B5EF4-FFF2-40B4-BE49-F238E27FC236}">
                  <a16:creationId xmlns:a16="http://schemas.microsoft.com/office/drawing/2014/main" id="{ED61DA6F-D639-4CCF-A27F-226F5CB406EC}"/>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8" name="Rectangle 28">
              <a:extLst>
                <a:ext uri="{FF2B5EF4-FFF2-40B4-BE49-F238E27FC236}">
                  <a16:creationId xmlns:a16="http://schemas.microsoft.com/office/drawing/2014/main" id="{B3E8819A-D9B8-40FA-BAA4-2651C889B2C6}"/>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09" name="Rectangle 29">
              <a:extLst>
                <a:ext uri="{FF2B5EF4-FFF2-40B4-BE49-F238E27FC236}">
                  <a16:creationId xmlns:a16="http://schemas.microsoft.com/office/drawing/2014/main" id="{4C55F462-25D6-43A7-839D-019D61EABC1F}"/>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0" name="Rectangle 30">
              <a:extLst>
                <a:ext uri="{FF2B5EF4-FFF2-40B4-BE49-F238E27FC236}">
                  <a16:creationId xmlns:a16="http://schemas.microsoft.com/office/drawing/2014/main" id="{7486DF72-93A1-4D5E-89D1-6E77A00C9926}"/>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1" name="Rectangle 31">
              <a:extLst>
                <a:ext uri="{FF2B5EF4-FFF2-40B4-BE49-F238E27FC236}">
                  <a16:creationId xmlns:a16="http://schemas.microsoft.com/office/drawing/2014/main" id="{7C85C69D-AC46-4B0F-9F1A-D836658EB95F}"/>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2" name="Rectangle 32">
              <a:extLst>
                <a:ext uri="{FF2B5EF4-FFF2-40B4-BE49-F238E27FC236}">
                  <a16:creationId xmlns:a16="http://schemas.microsoft.com/office/drawing/2014/main" id="{19899DAE-D13B-4249-804A-6FCAE732A11E}"/>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3" name="Rectangle 33">
              <a:extLst>
                <a:ext uri="{FF2B5EF4-FFF2-40B4-BE49-F238E27FC236}">
                  <a16:creationId xmlns:a16="http://schemas.microsoft.com/office/drawing/2014/main" id="{8AD38962-6BA7-4F9F-874B-100F9F8760B4}"/>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4" name="Rectangle 34">
              <a:extLst>
                <a:ext uri="{FF2B5EF4-FFF2-40B4-BE49-F238E27FC236}">
                  <a16:creationId xmlns:a16="http://schemas.microsoft.com/office/drawing/2014/main" id="{969CC99C-DF5E-4AF6-AEFE-A42B3E4C1301}"/>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sz="1800" b="0">
                <a:solidFill>
                  <a:srgbClr val="FFFFFF"/>
                </a:solidFill>
                <a:effectLst>
                  <a:outerShdw blurRad="38100" dist="38100" dir="2700000" algn="tl">
                    <a:srgbClr val="000000"/>
                  </a:outerShdw>
                </a:effectLst>
                <a:latin typeface="Arial" charset="0"/>
              </a:endParaRPr>
            </a:p>
          </p:txBody>
        </p:sp>
        <p:sp>
          <p:nvSpPr>
            <p:cNvPr id="199715" name="Oval 35">
              <a:extLst>
                <a:ext uri="{FF2B5EF4-FFF2-40B4-BE49-F238E27FC236}">
                  <a16:creationId xmlns:a16="http://schemas.microsoft.com/office/drawing/2014/main" id="{CD217E83-A96F-464C-9421-7E35FDEC70D9}"/>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16" name="Oval 36">
              <a:extLst>
                <a:ext uri="{FF2B5EF4-FFF2-40B4-BE49-F238E27FC236}">
                  <a16:creationId xmlns:a16="http://schemas.microsoft.com/office/drawing/2014/main" id="{1A9E89DA-D13A-4321-8F42-5F4141B72079}"/>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17" name="Oval 37">
              <a:extLst>
                <a:ext uri="{FF2B5EF4-FFF2-40B4-BE49-F238E27FC236}">
                  <a16:creationId xmlns:a16="http://schemas.microsoft.com/office/drawing/2014/main" id="{CB042A70-9FE0-4484-9E86-801F320C0A57}"/>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18" name="Oval 38">
              <a:extLst>
                <a:ext uri="{FF2B5EF4-FFF2-40B4-BE49-F238E27FC236}">
                  <a16:creationId xmlns:a16="http://schemas.microsoft.com/office/drawing/2014/main" id="{D733BC54-95C8-4E66-83E1-BE81738E8CEB}"/>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19" name="Oval 39">
              <a:extLst>
                <a:ext uri="{FF2B5EF4-FFF2-40B4-BE49-F238E27FC236}">
                  <a16:creationId xmlns:a16="http://schemas.microsoft.com/office/drawing/2014/main" id="{A972F208-A6E5-434C-A237-5A13D68186A1}"/>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0" name="Oval 40">
              <a:extLst>
                <a:ext uri="{FF2B5EF4-FFF2-40B4-BE49-F238E27FC236}">
                  <a16:creationId xmlns:a16="http://schemas.microsoft.com/office/drawing/2014/main" id="{B2930F22-D3BC-4FB2-8D30-FE6DD09FA467}"/>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1" name="Oval 41">
              <a:extLst>
                <a:ext uri="{FF2B5EF4-FFF2-40B4-BE49-F238E27FC236}">
                  <a16:creationId xmlns:a16="http://schemas.microsoft.com/office/drawing/2014/main" id="{74E7D90C-2AC5-4B0B-A57D-C970AF9239C3}"/>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2" name="Oval 42">
              <a:extLst>
                <a:ext uri="{FF2B5EF4-FFF2-40B4-BE49-F238E27FC236}">
                  <a16:creationId xmlns:a16="http://schemas.microsoft.com/office/drawing/2014/main" id="{F98D2293-30A6-4BCE-AFBD-DF0D65C36CD9}"/>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3" name="Oval 43">
              <a:extLst>
                <a:ext uri="{FF2B5EF4-FFF2-40B4-BE49-F238E27FC236}">
                  <a16:creationId xmlns:a16="http://schemas.microsoft.com/office/drawing/2014/main" id="{1860D84D-1EFE-49BC-BD6F-05B4FD0DC587}"/>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4" name="Oval 44">
              <a:extLst>
                <a:ext uri="{FF2B5EF4-FFF2-40B4-BE49-F238E27FC236}">
                  <a16:creationId xmlns:a16="http://schemas.microsoft.com/office/drawing/2014/main" id="{DB40B258-0766-4126-8BDD-00C573D08FA6}"/>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5" name="Oval 45">
              <a:extLst>
                <a:ext uri="{FF2B5EF4-FFF2-40B4-BE49-F238E27FC236}">
                  <a16:creationId xmlns:a16="http://schemas.microsoft.com/office/drawing/2014/main" id="{5F83EB29-2C4D-4E27-B92D-9C9352F15C42}"/>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6" name="Oval 46">
              <a:extLst>
                <a:ext uri="{FF2B5EF4-FFF2-40B4-BE49-F238E27FC236}">
                  <a16:creationId xmlns:a16="http://schemas.microsoft.com/office/drawing/2014/main" id="{EC9FAC5C-0F82-4432-96FF-E12A6B4746A4}"/>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7" name="Oval 47">
              <a:extLst>
                <a:ext uri="{FF2B5EF4-FFF2-40B4-BE49-F238E27FC236}">
                  <a16:creationId xmlns:a16="http://schemas.microsoft.com/office/drawing/2014/main" id="{85D14DFE-432E-41B2-B85F-1B41C939F044}"/>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8" name="Oval 48">
              <a:extLst>
                <a:ext uri="{FF2B5EF4-FFF2-40B4-BE49-F238E27FC236}">
                  <a16:creationId xmlns:a16="http://schemas.microsoft.com/office/drawing/2014/main" id="{A925AF92-E6E1-44CE-B771-6E7B20CF0482}"/>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29" name="Oval 49">
              <a:extLst>
                <a:ext uri="{FF2B5EF4-FFF2-40B4-BE49-F238E27FC236}">
                  <a16:creationId xmlns:a16="http://schemas.microsoft.com/office/drawing/2014/main" id="{15EA8519-58A6-4F56-958B-3F3579EA5A00}"/>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0" name="Oval 50">
              <a:extLst>
                <a:ext uri="{FF2B5EF4-FFF2-40B4-BE49-F238E27FC236}">
                  <a16:creationId xmlns:a16="http://schemas.microsoft.com/office/drawing/2014/main" id="{03D912D7-55DB-4F4A-829E-12DE48B8245A}"/>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1" name="Oval 51">
              <a:extLst>
                <a:ext uri="{FF2B5EF4-FFF2-40B4-BE49-F238E27FC236}">
                  <a16:creationId xmlns:a16="http://schemas.microsoft.com/office/drawing/2014/main" id="{E4B32DA2-E9EB-4001-8440-E01497BE7E54}"/>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2" name="Oval 52">
              <a:extLst>
                <a:ext uri="{FF2B5EF4-FFF2-40B4-BE49-F238E27FC236}">
                  <a16:creationId xmlns:a16="http://schemas.microsoft.com/office/drawing/2014/main" id="{39FE97D7-84E7-4800-8933-3DF3AB64F580}"/>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3" name="Oval 53">
              <a:extLst>
                <a:ext uri="{FF2B5EF4-FFF2-40B4-BE49-F238E27FC236}">
                  <a16:creationId xmlns:a16="http://schemas.microsoft.com/office/drawing/2014/main" id="{99565B34-3E4C-4B46-8277-7EAF3C452054}"/>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4" name="Oval 54">
              <a:extLst>
                <a:ext uri="{FF2B5EF4-FFF2-40B4-BE49-F238E27FC236}">
                  <a16:creationId xmlns:a16="http://schemas.microsoft.com/office/drawing/2014/main" id="{4EC65CD6-7773-4DC7-9244-1E056642F619}"/>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5" name="Oval 55">
              <a:extLst>
                <a:ext uri="{FF2B5EF4-FFF2-40B4-BE49-F238E27FC236}">
                  <a16:creationId xmlns:a16="http://schemas.microsoft.com/office/drawing/2014/main" id="{85A142EE-0B60-48EC-9774-2F63D65C757C}"/>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6" name="Oval 56">
              <a:extLst>
                <a:ext uri="{FF2B5EF4-FFF2-40B4-BE49-F238E27FC236}">
                  <a16:creationId xmlns:a16="http://schemas.microsoft.com/office/drawing/2014/main" id="{19172EC6-03AB-4676-9BBC-9578742C28FA}"/>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7" name="Oval 57">
              <a:extLst>
                <a:ext uri="{FF2B5EF4-FFF2-40B4-BE49-F238E27FC236}">
                  <a16:creationId xmlns:a16="http://schemas.microsoft.com/office/drawing/2014/main" id="{2D4B49AB-D536-4D95-B0C3-204D20D45A5B}"/>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8" name="Oval 58">
              <a:extLst>
                <a:ext uri="{FF2B5EF4-FFF2-40B4-BE49-F238E27FC236}">
                  <a16:creationId xmlns:a16="http://schemas.microsoft.com/office/drawing/2014/main" id="{99DC8581-FE0D-4D49-B31B-F8BC4E374EB5}"/>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39" name="Oval 59">
              <a:extLst>
                <a:ext uri="{FF2B5EF4-FFF2-40B4-BE49-F238E27FC236}">
                  <a16:creationId xmlns:a16="http://schemas.microsoft.com/office/drawing/2014/main" id="{C88BBAA4-1FDD-48CC-95F5-4B37531C594A}"/>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0" name="Oval 60">
              <a:extLst>
                <a:ext uri="{FF2B5EF4-FFF2-40B4-BE49-F238E27FC236}">
                  <a16:creationId xmlns:a16="http://schemas.microsoft.com/office/drawing/2014/main" id="{ADFA6CB9-61F3-4713-B952-CE65A213463B}"/>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1" name="Oval 61">
              <a:extLst>
                <a:ext uri="{FF2B5EF4-FFF2-40B4-BE49-F238E27FC236}">
                  <a16:creationId xmlns:a16="http://schemas.microsoft.com/office/drawing/2014/main" id="{FC8F26A7-5472-4561-84ED-E8E5666FC2D4}"/>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2" name="Oval 62">
              <a:extLst>
                <a:ext uri="{FF2B5EF4-FFF2-40B4-BE49-F238E27FC236}">
                  <a16:creationId xmlns:a16="http://schemas.microsoft.com/office/drawing/2014/main" id="{867A81E4-96A2-41EF-B90F-F48732E613BB}"/>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3" name="Oval 63">
              <a:extLst>
                <a:ext uri="{FF2B5EF4-FFF2-40B4-BE49-F238E27FC236}">
                  <a16:creationId xmlns:a16="http://schemas.microsoft.com/office/drawing/2014/main" id="{95E3232A-DA42-45CE-9228-6F0A8898857D}"/>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4" name="Oval 64">
              <a:extLst>
                <a:ext uri="{FF2B5EF4-FFF2-40B4-BE49-F238E27FC236}">
                  <a16:creationId xmlns:a16="http://schemas.microsoft.com/office/drawing/2014/main" id="{DB2D67CF-E4F5-430E-AE3D-700AEDCBE7A5}"/>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5" name="Oval 65">
              <a:extLst>
                <a:ext uri="{FF2B5EF4-FFF2-40B4-BE49-F238E27FC236}">
                  <a16:creationId xmlns:a16="http://schemas.microsoft.com/office/drawing/2014/main" id="{D12B4E99-85C1-4E00-94C4-2C3F6A2DAA98}"/>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6" name="Oval 66">
              <a:extLst>
                <a:ext uri="{FF2B5EF4-FFF2-40B4-BE49-F238E27FC236}">
                  <a16:creationId xmlns:a16="http://schemas.microsoft.com/office/drawing/2014/main" id="{3C6337E5-920B-4650-97ED-42519AA54AB3}"/>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7" name="Oval 67">
              <a:extLst>
                <a:ext uri="{FF2B5EF4-FFF2-40B4-BE49-F238E27FC236}">
                  <a16:creationId xmlns:a16="http://schemas.microsoft.com/office/drawing/2014/main" id="{DC73C082-1112-4222-B149-0ACE18EF0F0F}"/>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8" name="Oval 68">
              <a:extLst>
                <a:ext uri="{FF2B5EF4-FFF2-40B4-BE49-F238E27FC236}">
                  <a16:creationId xmlns:a16="http://schemas.microsoft.com/office/drawing/2014/main" id="{9A5C37E4-A92B-49F1-8D6E-B82B5CDBB571}"/>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49" name="Oval 69">
              <a:extLst>
                <a:ext uri="{FF2B5EF4-FFF2-40B4-BE49-F238E27FC236}">
                  <a16:creationId xmlns:a16="http://schemas.microsoft.com/office/drawing/2014/main" id="{45CCAF96-F643-4427-842F-49251348A200}"/>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0" name="Oval 70">
              <a:extLst>
                <a:ext uri="{FF2B5EF4-FFF2-40B4-BE49-F238E27FC236}">
                  <a16:creationId xmlns:a16="http://schemas.microsoft.com/office/drawing/2014/main" id="{ADFB6F97-244D-465D-B191-215DDD8DBED9}"/>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1" name="Oval 71">
              <a:extLst>
                <a:ext uri="{FF2B5EF4-FFF2-40B4-BE49-F238E27FC236}">
                  <a16:creationId xmlns:a16="http://schemas.microsoft.com/office/drawing/2014/main" id="{26CEF004-4674-4D25-9957-636C85AD2778}"/>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2" name="Oval 72">
              <a:extLst>
                <a:ext uri="{FF2B5EF4-FFF2-40B4-BE49-F238E27FC236}">
                  <a16:creationId xmlns:a16="http://schemas.microsoft.com/office/drawing/2014/main" id="{7F06DCA7-8FCC-43F4-B0DF-361FD90E4331}"/>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3" name="Oval 73">
              <a:extLst>
                <a:ext uri="{FF2B5EF4-FFF2-40B4-BE49-F238E27FC236}">
                  <a16:creationId xmlns:a16="http://schemas.microsoft.com/office/drawing/2014/main" id="{5BDE94C8-9095-4850-8896-B23457D9E8AF}"/>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4" name="Oval 74">
              <a:extLst>
                <a:ext uri="{FF2B5EF4-FFF2-40B4-BE49-F238E27FC236}">
                  <a16:creationId xmlns:a16="http://schemas.microsoft.com/office/drawing/2014/main" id="{3A23C7AC-554D-482E-A3F9-67BE2ED27B90}"/>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5" name="Oval 75">
              <a:extLst>
                <a:ext uri="{FF2B5EF4-FFF2-40B4-BE49-F238E27FC236}">
                  <a16:creationId xmlns:a16="http://schemas.microsoft.com/office/drawing/2014/main" id="{7D6417F4-10AC-47D8-9293-97324F8996EB}"/>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6" name="Oval 76">
              <a:extLst>
                <a:ext uri="{FF2B5EF4-FFF2-40B4-BE49-F238E27FC236}">
                  <a16:creationId xmlns:a16="http://schemas.microsoft.com/office/drawing/2014/main" id="{4D76A1F6-2FA5-4C8F-AEF9-AC686954A027}"/>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7" name="Oval 77">
              <a:extLst>
                <a:ext uri="{FF2B5EF4-FFF2-40B4-BE49-F238E27FC236}">
                  <a16:creationId xmlns:a16="http://schemas.microsoft.com/office/drawing/2014/main" id="{369C6FA0-A2A3-49DA-A6D0-EBB183A18EA6}"/>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8" name="Oval 78">
              <a:extLst>
                <a:ext uri="{FF2B5EF4-FFF2-40B4-BE49-F238E27FC236}">
                  <a16:creationId xmlns:a16="http://schemas.microsoft.com/office/drawing/2014/main" id="{9ECAC00B-9948-4E67-9C41-87138367D2F9}"/>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59" name="Oval 79">
              <a:extLst>
                <a:ext uri="{FF2B5EF4-FFF2-40B4-BE49-F238E27FC236}">
                  <a16:creationId xmlns:a16="http://schemas.microsoft.com/office/drawing/2014/main" id="{5ED42586-1120-41A3-A392-A989DA82E0E2}"/>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0" name="Oval 80">
              <a:extLst>
                <a:ext uri="{FF2B5EF4-FFF2-40B4-BE49-F238E27FC236}">
                  <a16:creationId xmlns:a16="http://schemas.microsoft.com/office/drawing/2014/main" id="{2C648659-2BC6-48D3-BE95-AA75ACEB5725}"/>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1" name="Oval 81">
              <a:extLst>
                <a:ext uri="{FF2B5EF4-FFF2-40B4-BE49-F238E27FC236}">
                  <a16:creationId xmlns:a16="http://schemas.microsoft.com/office/drawing/2014/main" id="{5CB7F1A9-09BA-41C6-B45C-534ADDF2F14E}"/>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2" name="Oval 82">
              <a:extLst>
                <a:ext uri="{FF2B5EF4-FFF2-40B4-BE49-F238E27FC236}">
                  <a16:creationId xmlns:a16="http://schemas.microsoft.com/office/drawing/2014/main" id="{12945535-F54E-4845-B18F-26E8E0D5B6D5}"/>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3" name="Oval 83">
              <a:extLst>
                <a:ext uri="{FF2B5EF4-FFF2-40B4-BE49-F238E27FC236}">
                  <a16:creationId xmlns:a16="http://schemas.microsoft.com/office/drawing/2014/main" id="{86281CAC-6D54-43D2-AA41-3A27776D43FE}"/>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4" name="Oval 84">
              <a:extLst>
                <a:ext uri="{FF2B5EF4-FFF2-40B4-BE49-F238E27FC236}">
                  <a16:creationId xmlns:a16="http://schemas.microsoft.com/office/drawing/2014/main" id="{236AB111-5BDA-4B4C-94E9-1548196FB755}"/>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5" name="Oval 85">
              <a:extLst>
                <a:ext uri="{FF2B5EF4-FFF2-40B4-BE49-F238E27FC236}">
                  <a16:creationId xmlns:a16="http://schemas.microsoft.com/office/drawing/2014/main" id="{0651AE96-B7FC-4DD3-BB92-C2B2B59F748D}"/>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6" name="Oval 86">
              <a:extLst>
                <a:ext uri="{FF2B5EF4-FFF2-40B4-BE49-F238E27FC236}">
                  <a16:creationId xmlns:a16="http://schemas.microsoft.com/office/drawing/2014/main" id="{4957981B-E264-4E92-9781-6D23E1844269}"/>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7" name="Oval 87">
              <a:extLst>
                <a:ext uri="{FF2B5EF4-FFF2-40B4-BE49-F238E27FC236}">
                  <a16:creationId xmlns:a16="http://schemas.microsoft.com/office/drawing/2014/main" id="{036BBE02-E86A-44B5-A1B6-A1C193E04F61}"/>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8" name="Oval 88">
              <a:extLst>
                <a:ext uri="{FF2B5EF4-FFF2-40B4-BE49-F238E27FC236}">
                  <a16:creationId xmlns:a16="http://schemas.microsoft.com/office/drawing/2014/main" id="{37AD3E75-5170-4B20-A090-60CEC6A0466C}"/>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69" name="Oval 89">
              <a:extLst>
                <a:ext uri="{FF2B5EF4-FFF2-40B4-BE49-F238E27FC236}">
                  <a16:creationId xmlns:a16="http://schemas.microsoft.com/office/drawing/2014/main" id="{C7CADF92-F2A7-4CE7-A996-67BE9ABBDDAA}"/>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0" name="Oval 90">
              <a:extLst>
                <a:ext uri="{FF2B5EF4-FFF2-40B4-BE49-F238E27FC236}">
                  <a16:creationId xmlns:a16="http://schemas.microsoft.com/office/drawing/2014/main" id="{EAFE817E-DF1B-4AF3-ABF1-1FD50BDEDDF3}"/>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1" name="Oval 91">
              <a:extLst>
                <a:ext uri="{FF2B5EF4-FFF2-40B4-BE49-F238E27FC236}">
                  <a16:creationId xmlns:a16="http://schemas.microsoft.com/office/drawing/2014/main" id="{AE2716BA-1A47-4F81-B53D-20E42E7EDBFC}"/>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2" name="Oval 92">
              <a:extLst>
                <a:ext uri="{FF2B5EF4-FFF2-40B4-BE49-F238E27FC236}">
                  <a16:creationId xmlns:a16="http://schemas.microsoft.com/office/drawing/2014/main" id="{118B6B0E-1D07-413C-9FDB-F48F47AB05FE}"/>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3" name="Oval 93">
              <a:extLst>
                <a:ext uri="{FF2B5EF4-FFF2-40B4-BE49-F238E27FC236}">
                  <a16:creationId xmlns:a16="http://schemas.microsoft.com/office/drawing/2014/main" id="{09D9B20A-5BE9-478B-8D4C-329F96473680}"/>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4" name="Oval 94">
              <a:extLst>
                <a:ext uri="{FF2B5EF4-FFF2-40B4-BE49-F238E27FC236}">
                  <a16:creationId xmlns:a16="http://schemas.microsoft.com/office/drawing/2014/main" id="{5585ED66-562B-4DD2-ABC9-4C69D913DB0F}"/>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5" name="Oval 95">
              <a:extLst>
                <a:ext uri="{FF2B5EF4-FFF2-40B4-BE49-F238E27FC236}">
                  <a16:creationId xmlns:a16="http://schemas.microsoft.com/office/drawing/2014/main" id="{73F7BC05-E88F-4AD9-8F0D-52710353E5E3}"/>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6" name="Oval 96">
              <a:extLst>
                <a:ext uri="{FF2B5EF4-FFF2-40B4-BE49-F238E27FC236}">
                  <a16:creationId xmlns:a16="http://schemas.microsoft.com/office/drawing/2014/main" id="{F53D55E4-BCB2-454A-AB40-BAE5D199084E}"/>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7" name="Oval 97">
              <a:extLst>
                <a:ext uri="{FF2B5EF4-FFF2-40B4-BE49-F238E27FC236}">
                  <a16:creationId xmlns:a16="http://schemas.microsoft.com/office/drawing/2014/main" id="{9700146F-1C71-4264-AD3E-A61660FF5B11}"/>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8" name="Oval 98">
              <a:extLst>
                <a:ext uri="{FF2B5EF4-FFF2-40B4-BE49-F238E27FC236}">
                  <a16:creationId xmlns:a16="http://schemas.microsoft.com/office/drawing/2014/main" id="{AC833BDD-DC2C-44A0-AC07-33E39EBF18A2}"/>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79" name="Oval 99">
              <a:extLst>
                <a:ext uri="{FF2B5EF4-FFF2-40B4-BE49-F238E27FC236}">
                  <a16:creationId xmlns:a16="http://schemas.microsoft.com/office/drawing/2014/main" id="{A7B965CF-7210-45A1-A543-D03336981DD8}"/>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0" name="Oval 100">
              <a:extLst>
                <a:ext uri="{FF2B5EF4-FFF2-40B4-BE49-F238E27FC236}">
                  <a16:creationId xmlns:a16="http://schemas.microsoft.com/office/drawing/2014/main" id="{F8637E80-C7E1-4733-95BB-16E7858ACCBF}"/>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1" name="Oval 101">
              <a:extLst>
                <a:ext uri="{FF2B5EF4-FFF2-40B4-BE49-F238E27FC236}">
                  <a16:creationId xmlns:a16="http://schemas.microsoft.com/office/drawing/2014/main" id="{C74028BE-D09A-4E1E-80AF-42B7E9949D2B}"/>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2" name="Oval 102">
              <a:extLst>
                <a:ext uri="{FF2B5EF4-FFF2-40B4-BE49-F238E27FC236}">
                  <a16:creationId xmlns:a16="http://schemas.microsoft.com/office/drawing/2014/main" id="{4F927291-ED24-4ADE-B375-47F571F51508}"/>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3" name="Oval 103">
              <a:extLst>
                <a:ext uri="{FF2B5EF4-FFF2-40B4-BE49-F238E27FC236}">
                  <a16:creationId xmlns:a16="http://schemas.microsoft.com/office/drawing/2014/main" id="{70346EC9-F143-4BFA-BB00-84128605F9A5}"/>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4" name="Oval 104">
              <a:extLst>
                <a:ext uri="{FF2B5EF4-FFF2-40B4-BE49-F238E27FC236}">
                  <a16:creationId xmlns:a16="http://schemas.microsoft.com/office/drawing/2014/main" id="{CC3D8291-7529-40F5-A6A8-FF5970A01391}"/>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5" name="Oval 105">
              <a:extLst>
                <a:ext uri="{FF2B5EF4-FFF2-40B4-BE49-F238E27FC236}">
                  <a16:creationId xmlns:a16="http://schemas.microsoft.com/office/drawing/2014/main" id="{59DE0AEA-4E90-4FE9-AF17-05F1378B337A}"/>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6" name="Oval 106">
              <a:extLst>
                <a:ext uri="{FF2B5EF4-FFF2-40B4-BE49-F238E27FC236}">
                  <a16:creationId xmlns:a16="http://schemas.microsoft.com/office/drawing/2014/main" id="{C36A3D9A-1C87-499A-A9B4-3DCB1D23D486}"/>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7" name="Oval 107">
              <a:extLst>
                <a:ext uri="{FF2B5EF4-FFF2-40B4-BE49-F238E27FC236}">
                  <a16:creationId xmlns:a16="http://schemas.microsoft.com/office/drawing/2014/main" id="{897C514F-1C2F-4047-8515-314CE5653499}"/>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8" name="Oval 108">
              <a:extLst>
                <a:ext uri="{FF2B5EF4-FFF2-40B4-BE49-F238E27FC236}">
                  <a16:creationId xmlns:a16="http://schemas.microsoft.com/office/drawing/2014/main" id="{AB3C5113-E51C-443E-9A1F-295613EB5A9A}"/>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89" name="Oval 109">
              <a:extLst>
                <a:ext uri="{FF2B5EF4-FFF2-40B4-BE49-F238E27FC236}">
                  <a16:creationId xmlns:a16="http://schemas.microsoft.com/office/drawing/2014/main" id="{77B237BF-FFC9-45DD-ACF7-0954B32D6D02}"/>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0" name="Oval 110">
              <a:extLst>
                <a:ext uri="{FF2B5EF4-FFF2-40B4-BE49-F238E27FC236}">
                  <a16:creationId xmlns:a16="http://schemas.microsoft.com/office/drawing/2014/main" id="{4909AD7A-FFE0-4F51-845F-5695266BF3D2}"/>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1" name="Oval 111">
              <a:extLst>
                <a:ext uri="{FF2B5EF4-FFF2-40B4-BE49-F238E27FC236}">
                  <a16:creationId xmlns:a16="http://schemas.microsoft.com/office/drawing/2014/main" id="{307FF1FF-5D08-4F39-B1ED-FE91E1D0F81F}"/>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2" name="Oval 112">
              <a:extLst>
                <a:ext uri="{FF2B5EF4-FFF2-40B4-BE49-F238E27FC236}">
                  <a16:creationId xmlns:a16="http://schemas.microsoft.com/office/drawing/2014/main" id="{BAF03EE3-8EB2-4842-B312-8B26ED67CDFF}"/>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3" name="Oval 113">
              <a:extLst>
                <a:ext uri="{FF2B5EF4-FFF2-40B4-BE49-F238E27FC236}">
                  <a16:creationId xmlns:a16="http://schemas.microsoft.com/office/drawing/2014/main" id="{2B83F6C6-664C-48F5-8173-2AE0717F77DB}"/>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4" name="Oval 114">
              <a:extLst>
                <a:ext uri="{FF2B5EF4-FFF2-40B4-BE49-F238E27FC236}">
                  <a16:creationId xmlns:a16="http://schemas.microsoft.com/office/drawing/2014/main" id="{8C961D7C-E780-47BE-8994-1DF9780C5E9D}"/>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5" name="Oval 115">
              <a:extLst>
                <a:ext uri="{FF2B5EF4-FFF2-40B4-BE49-F238E27FC236}">
                  <a16:creationId xmlns:a16="http://schemas.microsoft.com/office/drawing/2014/main" id="{A59D2AB7-D956-4777-8E7F-9FB11B2F6E24}"/>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6" name="Oval 116">
              <a:extLst>
                <a:ext uri="{FF2B5EF4-FFF2-40B4-BE49-F238E27FC236}">
                  <a16:creationId xmlns:a16="http://schemas.microsoft.com/office/drawing/2014/main" id="{F993BC45-E175-47B5-A177-C6A3398C0371}"/>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7" name="Oval 117">
              <a:extLst>
                <a:ext uri="{FF2B5EF4-FFF2-40B4-BE49-F238E27FC236}">
                  <a16:creationId xmlns:a16="http://schemas.microsoft.com/office/drawing/2014/main" id="{583E53AC-F39A-4EF4-94E2-4533890D07E2}"/>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8" name="Oval 118">
              <a:extLst>
                <a:ext uri="{FF2B5EF4-FFF2-40B4-BE49-F238E27FC236}">
                  <a16:creationId xmlns:a16="http://schemas.microsoft.com/office/drawing/2014/main" id="{D368852A-276C-47E9-93A0-6A1F69733149}"/>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799" name="Oval 119">
              <a:extLst>
                <a:ext uri="{FF2B5EF4-FFF2-40B4-BE49-F238E27FC236}">
                  <a16:creationId xmlns:a16="http://schemas.microsoft.com/office/drawing/2014/main" id="{A455FD98-E1E6-4A90-B32D-A624EF9BC51A}"/>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0" name="Oval 120">
              <a:extLst>
                <a:ext uri="{FF2B5EF4-FFF2-40B4-BE49-F238E27FC236}">
                  <a16:creationId xmlns:a16="http://schemas.microsoft.com/office/drawing/2014/main" id="{004220BB-02C4-401D-AE4A-862B66D85FED}"/>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1" name="Oval 121">
              <a:extLst>
                <a:ext uri="{FF2B5EF4-FFF2-40B4-BE49-F238E27FC236}">
                  <a16:creationId xmlns:a16="http://schemas.microsoft.com/office/drawing/2014/main" id="{E823C17E-5F99-4FF4-B976-2440028D9B8C}"/>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2" name="Oval 122">
              <a:extLst>
                <a:ext uri="{FF2B5EF4-FFF2-40B4-BE49-F238E27FC236}">
                  <a16:creationId xmlns:a16="http://schemas.microsoft.com/office/drawing/2014/main" id="{02010CC7-4F77-4BBD-83E3-5D0398516E3D}"/>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3" name="Oval 123">
              <a:extLst>
                <a:ext uri="{FF2B5EF4-FFF2-40B4-BE49-F238E27FC236}">
                  <a16:creationId xmlns:a16="http://schemas.microsoft.com/office/drawing/2014/main" id="{5C3A72AB-6051-46FD-9B1C-8B8525EB41E9}"/>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4" name="Oval 124">
              <a:extLst>
                <a:ext uri="{FF2B5EF4-FFF2-40B4-BE49-F238E27FC236}">
                  <a16:creationId xmlns:a16="http://schemas.microsoft.com/office/drawing/2014/main" id="{72EDC99D-BFBF-4E90-8DFD-C85353A33DAE}"/>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5" name="Oval 125">
              <a:extLst>
                <a:ext uri="{FF2B5EF4-FFF2-40B4-BE49-F238E27FC236}">
                  <a16:creationId xmlns:a16="http://schemas.microsoft.com/office/drawing/2014/main" id="{1AB11185-9F7F-4A7F-B9C7-B1B6BB7D05FB}"/>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6" name="Oval 126">
              <a:extLst>
                <a:ext uri="{FF2B5EF4-FFF2-40B4-BE49-F238E27FC236}">
                  <a16:creationId xmlns:a16="http://schemas.microsoft.com/office/drawing/2014/main" id="{6740A52D-A153-4A1F-8C5E-D71F2C03D6C8}"/>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7" name="Oval 127">
              <a:extLst>
                <a:ext uri="{FF2B5EF4-FFF2-40B4-BE49-F238E27FC236}">
                  <a16:creationId xmlns:a16="http://schemas.microsoft.com/office/drawing/2014/main" id="{493CD5E4-CA0E-41D0-B267-0ED7691BC9C2}"/>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8" name="Oval 128">
              <a:extLst>
                <a:ext uri="{FF2B5EF4-FFF2-40B4-BE49-F238E27FC236}">
                  <a16:creationId xmlns:a16="http://schemas.microsoft.com/office/drawing/2014/main" id="{3FCC0BA2-BBC9-477F-A562-A7C968B5A4E8}"/>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09" name="Oval 129">
              <a:extLst>
                <a:ext uri="{FF2B5EF4-FFF2-40B4-BE49-F238E27FC236}">
                  <a16:creationId xmlns:a16="http://schemas.microsoft.com/office/drawing/2014/main" id="{5AC2C3F6-180C-41C6-926D-CD620224B36D}"/>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0" name="Oval 130">
              <a:extLst>
                <a:ext uri="{FF2B5EF4-FFF2-40B4-BE49-F238E27FC236}">
                  <a16:creationId xmlns:a16="http://schemas.microsoft.com/office/drawing/2014/main" id="{0B6D9365-94C4-4C77-B29E-670F74BF2CE2}"/>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1" name="Oval 131">
              <a:extLst>
                <a:ext uri="{FF2B5EF4-FFF2-40B4-BE49-F238E27FC236}">
                  <a16:creationId xmlns:a16="http://schemas.microsoft.com/office/drawing/2014/main" id="{E0796D5B-C3FA-4E9F-B271-0BAA6E06AC0B}"/>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2" name="Oval 132">
              <a:extLst>
                <a:ext uri="{FF2B5EF4-FFF2-40B4-BE49-F238E27FC236}">
                  <a16:creationId xmlns:a16="http://schemas.microsoft.com/office/drawing/2014/main" id="{D1F91D0B-892E-48D3-B458-9CE4F0B35BC1}"/>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3" name="Oval 133">
              <a:extLst>
                <a:ext uri="{FF2B5EF4-FFF2-40B4-BE49-F238E27FC236}">
                  <a16:creationId xmlns:a16="http://schemas.microsoft.com/office/drawing/2014/main" id="{F2D2D825-E8DA-494A-A3A7-6E24C310BD7F}"/>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4" name="Oval 134">
              <a:extLst>
                <a:ext uri="{FF2B5EF4-FFF2-40B4-BE49-F238E27FC236}">
                  <a16:creationId xmlns:a16="http://schemas.microsoft.com/office/drawing/2014/main" id="{D682422F-685D-4AB4-B637-4BAC1C033586}"/>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5" name="Oval 135">
              <a:extLst>
                <a:ext uri="{FF2B5EF4-FFF2-40B4-BE49-F238E27FC236}">
                  <a16:creationId xmlns:a16="http://schemas.microsoft.com/office/drawing/2014/main" id="{4A1FE4C3-A14D-4956-AFEB-EDFB86EC13C3}"/>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6" name="Oval 136">
              <a:extLst>
                <a:ext uri="{FF2B5EF4-FFF2-40B4-BE49-F238E27FC236}">
                  <a16:creationId xmlns:a16="http://schemas.microsoft.com/office/drawing/2014/main" id="{0B4CCBA8-085F-47DB-B930-DC3A7C2936BF}"/>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7" name="Oval 137">
              <a:extLst>
                <a:ext uri="{FF2B5EF4-FFF2-40B4-BE49-F238E27FC236}">
                  <a16:creationId xmlns:a16="http://schemas.microsoft.com/office/drawing/2014/main" id="{3A1C1B38-E8E5-4963-A51D-E6E3BD2EAF5B}"/>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8" name="Oval 138">
              <a:extLst>
                <a:ext uri="{FF2B5EF4-FFF2-40B4-BE49-F238E27FC236}">
                  <a16:creationId xmlns:a16="http://schemas.microsoft.com/office/drawing/2014/main" id="{F1722068-1E5D-4849-B89C-6275A99E2199}"/>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19" name="Oval 139">
              <a:extLst>
                <a:ext uri="{FF2B5EF4-FFF2-40B4-BE49-F238E27FC236}">
                  <a16:creationId xmlns:a16="http://schemas.microsoft.com/office/drawing/2014/main" id="{E2A87F06-7DC4-41E0-A66A-6D5E78EB4C73}"/>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0" name="Oval 140">
              <a:extLst>
                <a:ext uri="{FF2B5EF4-FFF2-40B4-BE49-F238E27FC236}">
                  <a16:creationId xmlns:a16="http://schemas.microsoft.com/office/drawing/2014/main" id="{4D61B824-3EB2-4E38-9563-D9FAE7696800}"/>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1" name="Oval 141">
              <a:extLst>
                <a:ext uri="{FF2B5EF4-FFF2-40B4-BE49-F238E27FC236}">
                  <a16:creationId xmlns:a16="http://schemas.microsoft.com/office/drawing/2014/main" id="{43590F5C-6130-4278-A17E-09B379220B32}"/>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2" name="Oval 142">
              <a:extLst>
                <a:ext uri="{FF2B5EF4-FFF2-40B4-BE49-F238E27FC236}">
                  <a16:creationId xmlns:a16="http://schemas.microsoft.com/office/drawing/2014/main" id="{E25FCB7C-EB2D-4237-A932-2C8EAE86CA34}"/>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3" name="Oval 143">
              <a:extLst>
                <a:ext uri="{FF2B5EF4-FFF2-40B4-BE49-F238E27FC236}">
                  <a16:creationId xmlns:a16="http://schemas.microsoft.com/office/drawing/2014/main" id="{5FA19310-47F0-4991-A434-7361C78265C5}"/>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4" name="Oval 144">
              <a:extLst>
                <a:ext uri="{FF2B5EF4-FFF2-40B4-BE49-F238E27FC236}">
                  <a16:creationId xmlns:a16="http://schemas.microsoft.com/office/drawing/2014/main" id="{6930732A-7F70-4042-BFB2-A6C111960634}"/>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5" name="Oval 145">
              <a:extLst>
                <a:ext uri="{FF2B5EF4-FFF2-40B4-BE49-F238E27FC236}">
                  <a16:creationId xmlns:a16="http://schemas.microsoft.com/office/drawing/2014/main" id="{479E559A-6BE2-4C42-9F89-EE493A3762A2}"/>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6" name="Oval 146">
              <a:extLst>
                <a:ext uri="{FF2B5EF4-FFF2-40B4-BE49-F238E27FC236}">
                  <a16:creationId xmlns:a16="http://schemas.microsoft.com/office/drawing/2014/main" id="{8E37151F-3EB4-4715-98CA-994A6F63E5CD}"/>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7" name="Oval 147">
              <a:extLst>
                <a:ext uri="{FF2B5EF4-FFF2-40B4-BE49-F238E27FC236}">
                  <a16:creationId xmlns:a16="http://schemas.microsoft.com/office/drawing/2014/main" id="{476755C3-EFE6-487E-A878-6BA222FE456E}"/>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8" name="Oval 148">
              <a:extLst>
                <a:ext uri="{FF2B5EF4-FFF2-40B4-BE49-F238E27FC236}">
                  <a16:creationId xmlns:a16="http://schemas.microsoft.com/office/drawing/2014/main" id="{70F2988D-819E-42F4-9082-02D266ED8A64}"/>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29" name="Oval 149">
              <a:extLst>
                <a:ext uri="{FF2B5EF4-FFF2-40B4-BE49-F238E27FC236}">
                  <a16:creationId xmlns:a16="http://schemas.microsoft.com/office/drawing/2014/main" id="{4D6A71AF-8B9F-42AE-92CA-4FA00420B8E0}"/>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0" name="Oval 150">
              <a:extLst>
                <a:ext uri="{FF2B5EF4-FFF2-40B4-BE49-F238E27FC236}">
                  <a16:creationId xmlns:a16="http://schemas.microsoft.com/office/drawing/2014/main" id="{7B2DDF5D-4539-4CE9-BD53-26418C5DCBC9}"/>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1" name="Oval 151">
              <a:extLst>
                <a:ext uri="{FF2B5EF4-FFF2-40B4-BE49-F238E27FC236}">
                  <a16:creationId xmlns:a16="http://schemas.microsoft.com/office/drawing/2014/main" id="{9A2CE2EF-DE1D-4F82-A2C7-A9F5F53108B1}"/>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2" name="Oval 152">
              <a:extLst>
                <a:ext uri="{FF2B5EF4-FFF2-40B4-BE49-F238E27FC236}">
                  <a16:creationId xmlns:a16="http://schemas.microsoft.com/office/drawing/2014/main" id="{118BEFD9-CCAE-409C-A96B-EF8F32374DAC}"/>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3" name="Oval 153">
              <a:extLst>
                <a:ext uri="{FF2B5EF4-FFF2-40B4-BE49-F238E27FC236}">
                  <a16:creationId xmlns:a16="http://schemas.microsoft.com/office/drawing/2014/main" id="{2F37A56E-CF34-4C96-954F-9480E68E3FBA}"/>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4" name="Oval 154">
              <a:extLst>
                <a:ext uri="{FF2B5EF4-FFF2-40B4-BE49-F238E27FC236}">
                  <a16:creationId xmlns:a16="http://schemas.microsoft.com/office/drawing/2014/main" id="{11140DA2-B85E-4FC2-904F-92C9931C129D}"/>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5" name="Oval 155">
              <a:extLst>
                <a:ext uri="{FF2B5EF4-FFF2-40B4-BE49-F238E27FC236}">
                  <a16:creationId xmlns:a16="http://schemas.microsoft.com/office/drawing/2014/main" id="{84C6DC34-71AE-40E6-8D25-D3F75C4BD028}"/>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6" name="Oval 156">
              <a:extLst>
                <a:ext uri="{FF2B5EF4-FFF2-40B4-BE49-F238E27FC236}">
                  <a16:creationId xmlns:a16="http://schemas.microsoft.com/office/drawing/2014/main" id="{D26E677F-FBEE-4F47-82CF-09BBC48EB891}"/>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7" name="Oval 157">
              <a:extLst>
                <a:ext uri="{FF2B5EF4-FFF2-40B4-BE49-F238E27FC236}">
                  <a16:creationId xmlns:a16="http://schemas.microsoft.com/office/drawing/2014/main" id="{4650D3BF-8B43-431B-8BC8-BCD9F93F6ABF}"/>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8" name="Oval 158">
              <a:extLst>
                <a:ext uri="{FF2B5EF4-FFF2-40B4-BE49-F238E27FC236}">
                  <a16:creationId xmlns:a16="http://schemas.microsoft.com/office/drawing/2014/main" id="{AE56DB8D-B085-4A79-A63C-285BE7BB9095}"/>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39" name="Oval 159">
              <a:extLst>
                <a:ext uri="{FF2B5EF4-FFF2-40B4-BE49-F238E27FC236}">
                  <a16:creationId xmlns:a16="http://schemas.microsoft.com/office/drawing/2014/main" id="{A02BDBCC-F703-4AB9-9D21-F53A11F03624}"/>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0" name="Oval 160">
              <a:extLst>
                <a:ext uri="{FF2B5EF4-FFF2-40B4-BE49-F238E27FC236}">
                  <a16:creationId xmlns:a16="http://schemas.microsoft.com/office/drawing/2014/main" id="{8A38017B-61DF-4CD2-AED0-97E5F8A7F5C3}"/>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1" name="Oval 161">
              <a:extLst>
                <a:ext uri="{FF2B5EF4-FFF2-40B4-BE49-F238E27FC236}">
                  <a16:creationId xmlns:a16="http://schemas.microsoft.com/office/drawing/2014/main" id="{463AF162-F2BE-4752-A3DF-3BF40B998576}"/>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2" name="Oval 162">
              <a:extLst>
                <a:ext uri="{FF2B5EF4-FFF2-40B4-BE49-F238E27FC236}">
                  <a16:creationId xmlns:a16="http://schemas.microsoft.com/office/drawing/2014/main" id="{760CFA3E-0C7C-4953-AC6F-C14EBC7D81BD}"/>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3" name="Oval 163">
              <a:extLst>
                <a:ext uri="{FF2B5EF4-FFF2-40B4-BE49-F238E27FC236}">
                  <a16:creationId xmlns:a16="http://schemas.microsoft.com/office/drawing/2014/main" id="{FF33AB6A-EE46-4E30-AA3C-ABFB7986504C}"/>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4" name="Oval 164">
              <a:extLst>
                <a:ext uri="{FF2B5EF4-FFF2-40B4-BE49-F238E27FC236}">
                  <a16:creationId xmlns:a16="http://schemas.microsoft.com/office/drawing/2014/main" id="{567C35BF-485B-4858-AB4C-079C897AAB16}"/>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5" name="Oval 165">
              <a:extLst>
                <a:ext uri="{FF2B5EF4-FFF2-40B4-BE49-F238E27FC236}">
                  <a16:creationId xmlns:a16="http://schemas.microsoft.com/office/drawing/2014/main" id="{F30BACE3-BCB8-473F-8043-0081CF49DCA9}"/>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6" name="Oval 166">
              <a:extLst>
                <a:ext uri="{FF2B5EF4-FFF2-40B4-BE49-F238E27FC236}">
                  <a16:creationId xmlns:a16="http://schemas.microsoft.com/office/drawing/2014/main" id="{459EAAEC-2BF3-41E7-92D2-E748A22B603B}"/>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7" name="Oval 167">
              <a:extLst>
                <a:ext uri="{FF2B5EF4-FFF2-40B4-BE49-F238E27FC236}">
                  <a16:creationId xmlns:a16="http://schemas.microsoft.com/office/drawing/2014/main" id="{B0468B9D-9C1C-485F-AC0A-11E318DF9F26}"/>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8" name="Oval 168">
              <a:extLst>
                <a:ext uri="{FF2B5EF4-FFF2-40B4-BE49-F238E27FC236}">
                  <a16:creationId xmlns:a16="http://schemas.microsoft.com/office/drawing/2014/main" id="{34FE1AD2-4F24-49A8-B2E9-CF89F81C99E6}"/>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49" name="Oval 169">
              <a:extLst>
                <a:ext uri="{FF2B5EF4-FFF2-40B4-BE49-F238E27FC236}">
                  <a16:creationId xmlns:a16="http://schemas.microsoft.com/office/drawing/2014/main" id="{E835F76D-25CD-46B3-9AF8-D9B0E3D5E9D7}"/>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0" name="Oval 170">
              <a:extLst>
                <a:ext uri="{FF2B5EF4-FFF2-40B4-BE49-F238E27FC236}">
                  <a16:creationId xmlns:a16="http://schemas.microsoft.com/office/drawing/2014/main" id="{7C0B4185-B0BF-438A-B185-86FC23F5D143}"/>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1" name="Oval 171">
              <a:extLst>
                <a:ext uri="{FF2B5EF4-FFF2-40B4-BE49-F238E27FC236}">
                  <a16:creationId xmlns:a16="http://schemas.microsoft.com/office/drawing/2014/main" id="{3F95CF26-F3E6-4DF4-B192-764FEB70D204}"/>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2" name="Oval 172">
              <a:extLst>
                <a:ext uri="{FF2B5EF4-FFF2-40B4-BE49-F238E27FC236}">
                  <a16:creationId xmlns:a16="http://schemas.microsoft.com/office/drawing/2014/main" id="{783FA5E6-76E4-435B-BFC5-C12A7A94B201}"/>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3" name="Oval 173">
              <a:extLst>
                <a:ext uri="{FF2B5EF4-FFF2-40B4-BE49-F238E27FC236}">
                  <a16:creationId xmlns:a16="http://schemas.microsoft.com/office/drawing/2014/main" id="{83A75461-FC38-48A2-96D8-73755728C36D}"/>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4" name="Oval 174">
              <a:extLst>
                <a:ext uri="{FF2B5EF4-FFF2-40B4-BE49-F238E27FC236}">
                  <a16:creationId xmlns:a16="http://schemas.microsoft.com/office/drawing/2014/main" id="{71BE63B0-C572-4375-AEAB-DD40091FE74C}"/>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5" name="Oval 175">
              <a:extLst>
                <a:ext uri="{FF2B5EF4-FFF2-40B4-BE49-F238E27FC236}">
                  <a16:creationId xmlns:a16="http://schemas.microsoft.com/office/drawing/2014/main" id="{89AA1940-97F5-49F9-BF07-A71398A9BB60}"/>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6" name="Oval 176">
              <a:extLst>
                <a:ext uri="{FF2B5EF4-FFF2-40B4-BE49-F238E27FC236}">
                  <a16:creationId xmlns:a16="http://schemas.microsoft.com/office/drawing/2014/main" id="{9E1EB9E4-C62D-48D6-BAD7-FF55A13D4A44}"/>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7" name="Oval 177">
              <a:extLst>
                <a:ext uri="{FF2B5EF4-FFF2-40B4-BE49-F238E27FC236}">
                  <a16:creationId xmlns:a16="http://schemas.microsoft.com/office/drawing/2014/main" id="{80DCC65A-4C38-4BC7-BCC9-D6C3DF52E79A}"/>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8" name="Oval 178">
              <a:extLst>
                <a:ext uri="{FF2B5EF4-FFF2-40B4-BE49-F238E27FC236}">
                  <a16:creationId xmlns:a16="http://schemas.microsoft.com/office/drawing/2014/main" id="{42EC9EE3-608D-4E74-ADE6-561FD52D7276}"/>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59" name="Oval 179">
              <a:extLst>
                <a:ext uri="{FF2B5EF4-FFF2-40B4-BE49-F238E27FC236}">
                  <a16:creationId xmlns:a16="http://schemas.microsoft.com/office/drawing/2014/main" id="{3E30D627-6DEE-4E2A-B368-068864A06AAB}"/>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0" name="Oval 180">
              <a:extLst>
                <a:ext uri="{FF2B5EF4-FFF2-40B4-BE49-F238E27FC236}">
                  <a16:creationId xmlns:a16="http://schemas.microsoft.com/office/drawing/2014/main" id="{3D8B2353-32C0-4A98-8D40-72924E2F0455}"/>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1" name="Oval 181">
              <a:extLst>
                <a:ext uri="{FF2B5EF4-FFF2-40B4-BE49-F238E27FC236}">
                  <a16:creationId xmlns:a16="http://schemas.microsoft.com/office/drawing/2014/main" id="{FDB7580F-7067-4DE6-A622-5A6B419B30C7}"/>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2" name="Oval 182">
              <a:extLst>
                <a:ext uri="{FF2B5EF4-FFF2-40B4-BE49-F238E27FC236}">
                  <a16:creationId xmlns:a16="http://schemas.microsoft.com/office/drawing/2014/main" id="{4ACD540E-198F-4C8F-9905-B69B62A26FD3}"/>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3" name="Oval 183">
              <a:extLst>
                <a:ext uri="{FF2B5EF4-FFF2-40B4-BE49-F238E27FC236}">
                  <a16:creationId xmlns:a16="http://schemas.microsoft.com/office/drawing/2014/main" id="{BDA74343-B479-48A3-8548-A7F8B104927C}"/>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4" name="Oval 184">
              <a:extLst>
                <a:ext uri="{FF2B5EF4-FFF2-40B4-BE49-F238E27FC236}">
                  <a16:creationId xmlns:a16="http://schemas.microsoft.com/office/drawing/2014/main" id="{A6A7C113-213C-481E-A8D6-AF6B3B556B34}"/>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5" name="Oval 185">
              <a:extLst>
                <a:ext uri="{FF2B5EF4-FFF2-40B4-BE49-F238E27FC236}">
                  <a16:creationId xmlns:a16="http://schemas.microsoft.com/office/drawing/2014/main" id="{256CEBB9-06CF-4504-BD11-1500B9EFC5B3}"/>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6" name="Oval 186">
              <a:extLst>
                <a:ext uri="{FF2B5EF4-FFF2-40B4-BE49-F238E27FC236}">
                  <a16:creationId xmlns:a16="http://schemas.microsoft.com/office/drawing/2014/main" id="{773165B3-A251-4D84-8249-798D7B9E6430}"/>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7" name="Oval 187">
              <a:extLst>
                <a:ext uri="{FF2B5EF4-FFF2-40B4-BE49-F238E27FC236}">
                  <a16:creationId xmlns:a16="http://schemas.microsoft.com/office/drawing/2014/main" id="{77676A7E-2F7F-4A2F-8833-92A2160AC870}"/>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8" name="Oval 188">
              <a:extLst>
                <a:ext uri="{FF2B5EF4-FFF2-40B4-BE49-F238E27FC236}">
                  <a16:creationId xmlns:a16="http://schemas.microsoft.com/office/drawing/2014/main" id="{7B3C86C3-C992-4C1E-A5A9-C84340ED3650}"/>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69" name="Oval 189">
              <a:extLst>
                <a:ext uri="{FF2B5EF4-FFF2-40B4-BE49-F238E27FC236}">
                  <a16:creationId xmlns:a16="http://schemas.microsoft.com/office/drawing/2014/main" id="{64EAC9DD-9EEB-4C44-A8FA-22823408024A}"/>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0" name="Oval 190">
              <a:extLst>
                <a:ext uri="{FF2B5EF4-FFF2-40B4-BE49-F238E27FC236}">
                  <a16:creationId xmlns:a16="http://schemas.microsoft.com/office/drawing/2014/main" id="{C976A99E-E738-4012-9A5A-049928CC955E}"/>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1" name="Oval 191">
              <a:extLst>
                <a:ext uri="{FF2B5EF4-FFF2-40B4-BE49-F238E27FC236}">
                  <a16:creationId xmlns:a16="http://schemas.microsoft.com/office/drawing/2014/main" id="{CC1B72B6-8E5F-48AC-BCB7-FDB22B0F99AE}"/>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2" name="Oval 192">
              <a:extLst>
                <a:ext uri="{FF2B5EF4-FFF2-40B4-BE49-F238E27FC236}">
                  <a16:creationId xmlns:a16="http://schemas.microsoft.com/office/drawing/2014/main" id="{E3A6835C-ECD6-4FA9-BDBC-3ACA14D5B9BF}"/>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3" name="Oval 193">
              <a:extLst>
                <a:ext uri="{FF2B5EF4-FFF2-40B4-BE49-F238E27FC236}">
                  <a16:creationId xmlns:a16="http://schemas.microsoft.com/office/drawing/2014/main" id="{0B09BC88-316C-4DF6-AE75-91B793624D81}"/>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4" name="Oval 194">
              <a:extLst>
                <a:ext uri="{FF2B5EF4-FFF2-40B4-BE49-F238E27FC236}">
                  <a16:creationId xmlns:a16="http://schemas.microsoft.com/office/drawing/2014/main" id="{623A12BD-0BC7-42DD-B345-26486A515241}"/>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5" name="Oval 195">
              <a:extLst>
                <a:ext uri="{FF2B5EF4-FFF2-40B4-BE49-F238E27FC236}">
                  <a16:creationId xmlns:a16="http://schemas.microsoft.com/office/drawing/2014/main" id="{DFB88CFC-ADB4-4D62-8754-B808C3E92288}"/>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6" name="Oval 196">
              <a:extLst>
                <a:ext uri="{FF2B5EF4-FFF2-40B4-BE49-F238E27FC236}">
                  <a16:creationId xmlns:a16="http://schemas.microsoft.com/office/drawing/2014/main" id="{EA1F9748-B190-4088-AC06-81043C191A20}"/>
                </a:ext>
              </a:extLst>
            </p:cNvPr>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7" name="Oval 197">
              <a:extLst>
                <a:ext uri="{FF2B5EF4-FFF2-40B4-BE49-F238E27FC236}">
                  <a16:creationId xmlns:a16="http://schemas.microsoft.com/office/drawing/2014/main" id="{E1B927C2-1FAE-4ECB-84DF-43566362F317}"/>
                </a:ext>
              </a:extLst>
            </p:cNvPr>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8" name="Oval 198">
              <a:extLst>
                <a:ext uri="{FF2B5EF4-FFF2-40B4-BE49-F238E27FC236}">
                  <a16:creationId xmlns:a16="http://schemas.microsoft.com/office/drawing/2014/main" id="{F83BDA66-6E68-454B-90EA-209A5EB6CFC5}"/>
                </a:ext>
              </a:extLst>
            </p:cNvPr>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79" name="Oval 199">
              <a:extLst>
                <a:ext uri="{FF2B5EF4-FFF2-40B4-BE49-F238E27FC236}">
                  <a16:creationId xmlns:a16="http://schemas.microsoft.com/office/drawing/2014/main" id="{8114D7AB-CABD-43EC-82C2-2DB54B4936CB}"/>
                </a:ext>
              </a:extLst>
            </p:cNvPr>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0" name="Oval 200">
              <a:extLst>
                <a:ext uri="{FF2B5EF4-FFF2-40B4-BE49-F238E27FC236}">
                  <a16:creationId xmlns:a16="http://schemas.microsoft.com/office/drawing/2014/main" id="{284B8510-DCE6-4F04-946C-9E2933E671AB}"/>
                </a:ext>
              </a:extLst>
            </p:cNvPr>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1" name="Oval 201">
              <a:extLst>
                <a:ext uri="{FF2B5EF4-FFF2-40B4-BE49-F238E27FC236}">
                  <a16:creationId xmlns:a16="http://schemas.microsoft.com/office/drawing/2014/main" id="{A4A52E03-E67B-4B8A-9003-3633AB27B07D}"/>
                </a:ext>
              </a:extLst>
            </p:cNvPr>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2" name="Oval 202">
              <a:extLst>
                <a:ext uri="{FF2B5EF4-FFF2-40B4-BE49-F238E27FC236}">
                  <a16:creationId xmlns:a16="http://schemas.microsoft.com/office/drawing/2014/main" id="{876038DF-D1E8-4425-B63B-C87F85D56065}"/>
                </a:ext>
              </a:extLst>
            </p:cNvPr>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3" name="Oval 203">
              <a:extLst>
                <a:ext uri="{FF2B5EF4-FFF2-40B4-BE49-F238E27FC236}">
                  <a16:creationId xmlns:a16="http://schemas.microsoft.com/office/drawing/2014/main" id="{E2017462-72AE-4FAF-8C05-56C0A68FD753}"/>
                </a:ext>
              </a:extLst>
            </p:cNvPr>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4" name="Oval 204">
              <a:extLst>
                <a:ext uri="{FF2B5EF4-FFF2-40B4-BE49-F238E27FC236}">
                  <a16:creationId xmlns:a16="http://schemas.microsoft.com/office/drawing/2014/main" id="{FE614F08-B6B3-440A-A06E-0468F569BA85}"/>
                </a:ext>
              </a:extLst>
            </p:cNvPr>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5" name="Oval 205">
              <a:extLst>
                <a:ext uri="{FF2B5EF4-FFF2-40B4-BE49-F238E27FC236}">
                  <a16:creationId xmlns:a16="http://schemas.microsoft.com/office/drawing/2014/main" id="{EAF822BF-2EC7-434F-96DF-402B8ADC55E0}"/>
                </a:ext>
              </a:extLst>
            </p:cNvPr>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6" name="Oval 206">
              <a:extLst>
                <a:ext uri="{FF2B5EF4-FFF2-40B4-BE49-F238E27FC236}">
                  <a16:creationId xmlns:a16="http://schemas.microsoft.com/office/drawing/2014/main" id="{8D6853EB-B448-46A7-A31C-E932FD7C38F4}"/>
                </a:ext>
              </a:extLst>
            </p:cNvPr>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7" name="Oval 207">
              <a:extLst>
                <a:ext uri="{FF2B5EF4-FFF2-40B4-BE49-F238E27FC236}">
                  <a16:creationId xmlns:a16="http://schemas.microsoft.com/office/drawing/2014/main" id="{9759F9B3-627A-4D05-9229-EEB4ADA3CAE4}"/>
                </a:ext>
              </a:extLst>
            </p:cNvPr>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8" name="Oval 208">
              <a:extLst>
                <a:ext uri="{FF2B5EF4-FFF2-40B4-BE49-F238E27FC236}">
                  <a16:creationId xmlns:a16="http://schemas.microsoft.com/office/drawing/2014/main" id="{AE4B622F-8D70-42BE-BC01-8D931882596A}"/>
                </a:ext>
              </a:extLst>
            </p:cNvPr>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89" name="Oval 209">
              <a:extLst>
                <a:ext uri="{FF2B5EF4-FFF2-40B4-BE49-F238E27FC236}">
                  <a16:creationId xmlns:a16="http://schemas.microsoft.com/office/drawing/2014/main" id="{F4EF938C-A1D1-484A-80C4-F15120B9C1AA}"/>
                </a:ext>
              </a:extLst>
            </p:cNvPr>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0" name="Oval 210">
              <a:extLst>
                <a:ext uri="{FF2B5EF4-FFF2-40B4-BE49-F238E27FC236}">
                  <a16:creationId xmlns:a16="http://schemas.microsoft.com/office/drawing/2014/main" id="{0F9A78C2-7FDE-4D0F-951F-E3305950220E}"/>
                </a:ext>
              </a:extLst>
            </p:cNvPr>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1" name="Oval 211">
              <a:extLst>
                <a:ext uri="{FF2B5EF4-FFF2-40B4-BE49-F238E27FC236}">
                  <a16:creationId xmlns:a16="http://schemas.microsoft.com/office/drawing/2014/main" id="{4A2D69D3-4FD3-44C8-8B46-DFD8B8F82A3D}"/>
                </a:ext>
              </a:extLst>
            </p:cNvPr>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2" name="Oval 212">
              <a:extLst>
                <a:ext uri="{FF2B5EF4-FFF2-40B4-BE49-F238E27FC236}">
                  <a16:creationId xmlns:a16="http://schemas.microsoft.com/office/drawing/2014/main" id="{E6DC8045-8798-4A8E-BC55-EB73E372112A}"/>
                </a:ext>
              </a:extLst>
            </p:cNvPr>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3" name="Oval 213">
              <a:extLst>
                <a:ext uri="{FF2B5EF4-FFF2-40B4-BE49-F238E27FC236}">
                  <a16:creationId xmlns:a16="http://schemas.microsoft.com/office/drawing/2014/main" id="{233E4B04-26F8-4D79-8014-4114100F6446}"/>
                </a:ext>
              </a:extLst>
            </p:cNvPr>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4" name="Oval 214">
              <a:extLst>
                <a:ext uri="{FF2B5EF4-FFF2-40B4-BE49-F238E27FC236}">
                  <a16:creationId xmlns:a16="http://schemas.microsoft.com/office/drawing/2014/main" id="{812223BB-E372-4DB3-B7CF-56D5FDC9298E}"/>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5" name="Oval 215">
              <a:extLst>
                <a:ext uri="{FF2B5EF4-FFF2-40B4-BE49-F238E27FC236}">
                  <a16:creationId xmlns:a16="http://schemas.microsoft.com/office/drawing/2014/main" id="{4F0296BD-6DCE-4227-9D71-D6C040ACFB6D}"/>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6" name="Oval 216">
              <a:extLst>
                <a:ext uri="{FF2B5EF4-FFF2-40B4-BE49-F238E27FC236}">
                  <a16:creationId xmlns:a16="http://schemas.microsoft.com/office/drawing/2014/main" id="{CB3E598E-A76A-4B97-8EDC-999E861A42A6}"/>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sp>
          <p:nvSpPr>
            <p:cNvPr id="199897" name="Oval 217">
              <a:extLst>
                <a:ext uri="{FF2B5EF4-FFF2-40B4-BE49-F238E27FC236}">
                  <a16:creationId xmlns:a16="http://schemas.microsoft.com/office/drawing/2014/main" id="{E43B6128-7125-4F07-9334-B1F7316C3A97}"/>
                </a:ext>
              </a:extLst>
            </p:cNvPr>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eaLnBrk="1" hangingPunct="1">
                <a:defRPr/>
              </a:pPr>
              <a:endParaRPr lang="en-US">
                <a:solidFill>
                  <a:srgbClr val="FFFFFF"/>
                </a:solidFill>
              </a:endParaRPr>
            </a:p>
          </p:txBody>
        </p:sp>
      </p:grpSp>
      <p:sp>
        <p:nvSpPr>
          <p:cNvPr id="199898" name="Rectangle 218">
            <a:extLst>
              <a:ext uri="{FF2B5EF4-FFF2-40B4-BE49-F238E27FC236}">
                <a16:creationId xmlns:a16="http://schemas.microsoft.com/office/drawing/2014/main" id="{0FB016C7-616C-48F5-BCE5-62997FE7C051}"/>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solidFill>
                  <a:srgbClr val="FFFFFF"/>
                </a:solidFill>
                <a:effectLst>
                  <a:outerShdw blurRad="38100" dist="38100" dir="2700000" algn="tl">
                    <a:srgbClr val="000000"/>
                  </a:outerShdw>
                </a:effectLst>
                <a:latin typeface="Arial" panose="020B0604020202020204" pitchFamily="34" charset="0"/>
              </a:defRPr>
            </a:lvl1pPr>
          </a:lstStyle>
          <a:p>
            <a:pPr>
              <a:defRPr/>
            </a:pPr>
            <a:fld id="{66037864-EF32-495F-B99C-60C28E400CD4}" type="slidenum">
              <a:rPr lang="en-US" altLang="en-US"/>
              <a:pPr>
                <a:defRPr/>
              </a:pPr>
              <a:t>‹#›</a:t>
            </a:fld>
            <a:endParaRPr lang="en-US" altLang="en-US"/>
          </a:p>
        </p:txBody>
      </p:sp>
      <p:sp>
        <p:nvSpPr>
          <p:cNvPr id="199899" name="Rectangle 219">
            <a:extLst>
              <a:ext uri="{FF2B5EF4-FFF2-40B4-BE49-F238E27FC236}">
                <a16:creationId xmlns:a16="http://schemas.microsoft.com/office/drawing/2014/main" id="{FF3ACD87-E007-4372-869E-6F4BA48C817B}"/>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rgbClr val="FFFFFF"/>
                </a:solidFill>
                <a:effectLst>
                  <a:outerShdw blurRad="38100" dist="38100" dir="2700000" algn="tl">
                    <a:srgbClr val="000000"/>
                  </a:outerShdw>
                </a:effectLst>
                <a:latin typeface="+mn-lt"/>
              </a:defRPr>
            </a:lvl1pPr>
          </a:lstStyle>
          <a:p>
            <a:pPr>
              <a:defRPr/>
            </a:pPr>
            <a:endParaRPr lang="en-US"/>
          </a:p>
        </p:txBody>
      </p:sp>
      <p:sp>
        <p:nvSpPr>
          <p:cNvPr id="199900" name="Rectangle 220">
            <a:extLst>
              <a:ext uri="{FF2B5EF4-FFF2-40B4-BE49-F238E27FC236}">
                <a16:creationId xmlns:a16="http://schemas.microsoft.com/office/drawing/2014/main" id="{85B2B580-6353-479A-96D3-47FDDD71107B}"/>
              </a:ext>
            </a:extLst>
          </p:cNvPr>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solidFill>
                  <a:srgbClr val="FFFFFF"/>
                </a:solidFill>
                <a:effectLst>
                  <a:outerShdw blurRad="38100" dist="38100" dir="2700000" algn="tl">
                    <a:srgbClr val="000000"/>
                  </a:outerShdw>
                </a:effectLst>
                <a:latin typeface="+mn-lt"/>
              </a:defRPr>
            </a:lvl1pPr>
          </a:lstStyle>
          <a:p>
            <a:pPr>
              <a:defRPr/>
            </a:pPr>
            <a:endParaRPr lang="en-US"/>
          </a:p>
        </p:txBody>
      </p:sp>
      <p:sp>
        <p:nvSpPr>
          <p:cNvPr id="199901" name="Rectangle 221">
            <a:extLst>
              <a:ext uri="{FF2B5EF4-FFF2-40B4-BE49-F238E27FC236}">
                <a16:creationId xmlns:a16="http://schemas.microsoft.com/office/drawing/2014/main" id="{47158388-F2D2-4BAA-B5F3-7884BB4A3B0A}"/>
              </a:ext>
            </a:extLst>
          </p:cNvPr>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9902" name="Rectangle 222">
            <a:extLst>
              <a:ext uri="{FF2B5EF4-FFF2-40B4-BE49-F238E27FC236}">
                <a16:creationId xmlns:a16="http://schemas.microsoft.com/office/drawing/2014/main" id="{A1A78A30-7C31-40E7-A2AD-59054046DE6B}"/>
              </a:ext>
            </a:extLst>
          </p:cNvPr>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4040"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png"/><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1.bp.blogspot.com/-EY489tzvbRM/VoFoUgD_3OI/AAAAAAAABUo/kkhdcxGFe5I/s1600/des.jpg" TargetMode="Externa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9.emf"/><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hyperlink" Target="http://4.bp.blogspot.com/-4LjAPEcVxTQ/VoFqp61JmzI/AAAAAAAABWg/OQarXhkQB9I/s1600/de10.png" TargetMode="Externa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23.wmf"/><Relationship Id="rId4" Type="http://schemas.openxmlformats.org/officeDocument/2006/relationships/image" Target="../media/image22.wmf"/></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7.png"/><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9.png"/><Relationship Id="rId4" Type="http://schemas.openxmlformats.org/officeDocument/2006/relationships/oleObject" Target="../embeddings/oleObject6.bin"/></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30.png"/><Relationship Id="rId4" Type="http://schemas.openxmlformats.org/officeDocument/2006/relationships/oleObject" Target="../embeddings/oleObject7.bin"/></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Text Box 2">
            <a:extLst>
              <a:ext uri="{FF2B5EF4-FFF2-40B4-BE49-F238E27FC236}">
                <a16:creationId xmlns:a16="http://schemas.microsoft.com/office/drawing/2014/main" id="{E4023881-40E8-41FB-97C8-3D3031D7334C}"/>
              </a:ext>
            </a:extLst>
          </p:cNvPr>
          <p:cNvSpPr txBox="1">
            <a:spLocks noChangeArrowheads="1"/>
          </p:cNvSpPr>
          <p:nvPr/>
        </p:nvSpPr>
        <p:spPr bwMode="auto">
          <a:xfrm>
            <a:off x="152400" y="692150"/>
            <a:ext cx="8229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lvl="2" algn="ctr" eaLnBrk="1" hangingPunct="1">
              <a:spcBef>
                <a:spcPct val="0"/>
              </a:spcBef>
              <a:buClrTx/>
              <a:buFontTx/>
              <a:buNone/>
            </a:pPr>
            <a:r>
              <a:rPr lang="vi-VN" altLang="en-US" sz="2800">
                <a:latin typeface=".VnArial" panose="020B7200000000000000" pitchFamily="34" charset="0"/>
              </a:rPr>
              <a:t> </a:t>
            </a:r>
            <a:r>
              <a:rPr lang="vi-VN" altLang="en-US" sz="2200">
                <a:solidFill>
                  <a:srgbClr val="FFFF00"/>
                </a:solidFill>
                <a:latin typeface="Times New Roman" panose="02020603050405020304" pitchFamily="18" charset="0"/>
                <a:cs typeface="Times New Roman" panose="02020603050405020304" pitchFamily="18" charset="0"/>
              </a:rPr>
              <a:t>NỘI DUNG CỦA CHƯƠNG</a:t>
            </a:r>
            <a:endParaRPr lang="en-US" altLang="en-US" sz="2500" b="0">
              <a:latin typeface="Times New Roman" panose="02020603050405020304" pitchFamily="18" charset="0"/>
            </a:endParaRPr>
          </a:p>
        </p:txBody>
      </p:sp>
      <p:sp>
        <p:nvSpPr>
          <p:cNvPr id="9219" name="Text Box 3">
            <a:extLst>
              <a:ext uri="{FF2B5EF4-FFF2-40B4-BE49-F238E27FC236}">
                <a16:creationId xmlns:a16="http://schemas.microsoft.com/office/drawing/2014/main" id="{EB627C94-5568-47B9-89DF-48C068E7069C}"/>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82630" name="Rectangle 6">
            <a:extLst>
              <a:ext uri="{FF2B5EF4-FFF2-40B4-BE49-F238E27FC236}">
                <a16:creationId xmlns:a16="http://schemas.microsoft.com/office/drawing/2014/main" id="{9D370574-2691-4AFE-81B6-A3056E6E05FB}"/>
              </a:ext>
            </a:extLst>
          </p:cNvPr>
          <p:cNvSpPr>
            <a:spLocks noChangeArrowheads="1"/>
          </p:cNvSpPr>
          <p:nvPr/>
        </p:nvSpPr>
        <p:spPr bwMode="auto">
          <a:xfrm>
            <a:off x="304800" y="361950"/>
            <a:ext cx="8686800" cy="434975"/>
          </a:xfrm>
          <a:prstGeom prst="rect">
            <a:avLst/>
          </a:prstGeom>
          <a:noFill/>
          <a:ln w="9525">
            <a:noFill/>
            <a:miter lim="800000"/>
            <a:headEnd/>
            <a:tailEnd/>
          </a:ln>
        </p:spPr>
        <p:txBody>
          <a:bodyPr lIns="94759" tIns="47380" rIns="94759" bIns="47380">
            <a:spAutoFit/>
          </a:bodyPr>
          <a:lstStyle/>
          <a:p>
            <a:pPr marL="228600" lvl="2" defTabSz="947738" eaLnBrk="1" hangingPunct="1">
              <a:defRPr/>
            </a:pPr>
            <a:r>
              <a:rPr lang="en-US" sz="2200" dirty="0">
                <a:solidFill>
                  <a:srgbClr val="00FF00"/>
                </a:solidFill>
                <a:latin typeface="+mj-lt"/>
              </a:rPr>
              <a:t>CHƯƠNG III</a:t>
            </a:r>
            <a:r>
              <a:rPr lang="vi-VN" sz="2200" dirty="0">
                <a:solidFill>
                  <a:srgbClr val="00FF00"/>
                </a:solidFill>
                <a:latin typeface="+mj-lt"/>
              </a:rPr>
              <a:t>. N</a:t>
            </a:r>
            <a:r>
              <a:rPr lang="en-US" sz="2200" dirty="0">
                <a:solidFill>
                  <a:srgbClr val="00FF00"/>
                </a:solidFill>
                <a:latin typeface="+mj-lt"/>
              </a:rPr>
              <a:t>HỮNG VẤN ĐỀ CƠ BẢN CỦA MẠNG MÁY TÍNH</a:t>
            </a:r>
            <a:endParaRPr lang="vi-VN" sz="2200" dirty="0">
              <a:solidFill>
                <a:srgbClr val="00FF00"/>
              </a:solidFill>
              <a:latin typeface="+mj-lt"/>
            </a:endParaRPr>
          </a:p>
        </p:txBody>
      </p:sp>
      <p:sp>
        <p:nvSpPr>
          <p:cNvPr id="282631" name="Text Box 7">
            <a:extLst>
              <a:ext uri="{FF2B5EF4-FFF2-40B4-BE49-F238E27FC236}">
                <a16:creationId xmlns:a16="http://schemas.microsoft.com/office/drawing/2014/main" id="{310918F1-8558-4A8D-BA77-F7620ECFA24D}"/>
              </a:ext>
            </a:extLst>
          </p:cNvPr>
          <p:cNvSpPr txBox="1">
            <a:spLocks noChangeArrowheads="1"/>
          </p:cNvSpPr>
          <p:nvPr/>
        </p:nvSpPr>
        <p:spPr bwMode="auto">
          <a:xfrm>
            <a:off x="1330325" y="1219200"/>
            <a:ext cx="6975475" cy="1662113"/>
          </a:xfrm>
          <a:prstGeom prst="rect">
            <a:avLst/>
          </a:prstGeom>
          <a:noFill/>
          <a:ln w="9525">
            <a:noFill/>
            <a:miter lim="800000"/>
            <a:headEnd/>
            <a:tailEnd/>
          </a:ln>
        </p:spPr>
        <p:txBody>
          <a:bodyPr>
            <a:spAutoFit/>
          </a:bodyPr>
          <a:lstStyle/>
          <a:p>
            <a:pPr eaLnBrk="1" hangingPunct="1">
              <a:defRPr/>
            </a:pPr>
            <a:r>
              <a:rPr lang="en-US" dirty="0">
                <a:latin typeface="+mj-lt"/>
              </a:rPr>
              <a:t>I.  </a:t>
            </a:r>
            <a:r>
              <a:rPr lang="en-US" dirty="0" err="1">
                <a:latin typeface="+mj-lt"/>
              </a:rPr>
              <a:t>Kiểm</a:t>
            </a:r>
            <a:r>
              <a:rPr lang="en-US" dirty="0">
                <a:latin typeface="+mj-lt"/>
              </a:rPr>
              <a:t> </a:t>
            </a:r>
            <a:r>
              <a:rPr lang="en-US" dirty="0" err="1">
                <a:latin typeface="+mj-lt"/>
              </a:rPr>
              <a:t>soát</a:t>
            </a:r>
            <a:r>
              <a:rPr lang="en-US" dirty="0">
                <a:latin typeface="+mj-lt"/>
              </a:rPr>
              <a:t> </a:t>
            </a:r>
            <a:r>
              <a:rPr lang="en-US" dirty="0" err="1">
                <a:latin typeface="+mj-lt"/>
              </a:rPr>
              <a:t>lỗi</a:t>
            </a:r>
            <a:endParaRPr lang="en-US" dirty="0">
              <a:latin typeface="+mj-lt"/>
            </a:endParaRPr>
          </a:p>
          <a:p>
            <a:pPr eaLnBrk="1" hangingPunct="1">
              <a:defRPr/>
            </a:pPr>
            <a:r>
              <a:rPr lang="en-US" b="0" dirty="0">
                <a:solidFill>
                  <a:srgbClr val="FFFF00"/>
                </a:solidFill>
                <a:latin typeface="+mj-lt"/>
              </a:rPr>
              <a:t>I.1. </a:t>
            </a:r>
            <a:r>
              <a:rPr lang="en-US" b="0" dirty="0" err="1">
                <a:solidFill>
                  <a:srgbClr val="FFFF00"/>
                </a:solidFill>
                <a:latin typeface="+mj-lt"/>
              </a:rPr>
              <a:t>Phát</a:t>
            </a:r>
            <a:r>
              <a:rPr lang="en-US" b="0" dirty="0">
                <a:solidFill>
                  <a:srgbClr val="FFFF00"/>
                </a:solidFill>
                <a:latin typeface="+mj-lt"/>
              </a:rPr>
              <a:t> </a:t>
            </a:r>
            <a:r>
              <a:rPr lang="en-US" b="0" dirty="0" err="1">
                <a:solidFill>
                  <a:srgbClr val="FFFF00"/>
                </a:solidFill>
                <a:latin typeface="+mj-lt"/>
              </a:rPr>
              <a:t>hiện</a:t>
            </a:r>
            <a:r>
              <a:rPr lang="en-US" b="0" dirty="0">
                <a:solidFill>
                  <a:srgbClr val="FFFF00"/>
                </a:solidFill>
                <a:latin typeface="+mj-lt"/>
              </a:rPr>
              <a:t> </a:t>
            </a:r>
            <a:r>
              <a:rPr lang="en-US" b="0" dirty="0" err="1">
                <a:solidFill>
                  <a:srgbClr val="FFFF00"/>
                </a:solidFill>
                <a:latin typeface="+mj-lt"/>
              </a:rPr>
              <a:t>và</a:t>
            </a:r>
            <a:r>
              <a:rPr lang="en-US" b="0" dirty="0">
                <a:solidFill>
                  <a:srgbClr val="FFFF00"/>
                </a:solidFill>
                <a:latin typeface="+mj-lt"/>
              </a:rPr>
              <a:t> </a:t>
            </a:r>
            <a:r>
              <a:rPr lang="en-US" b="0" dirty="0" err="1">
                <a:solidFill>
                  <a:srgbClr val="FFFF00"/>
                </a:solidFill>
                <a:latin typeface="+mj-lt"/>
              </a:rPr>
              <a:t>khắc</a:t>
            </a:r>
            <a:r>
              <a:rPr lang="en-US" b="0" dirty="0">
                <a:solidFill>
                  <a:srgbClr val="FFFF00"/>
                </a:solidFill>
                <a:latin typeface="+mj-lt"/>
              </a:rPr>
              <a:t> </a:t>
            </a:r>
            <a:r>
              <a:rPr lang="en-US" b="0" dirty="0" err="1">
                <a:solidFill>
                  <a:srgbClr val="FFFF00"/>
                </a:solidFill>
                <a:latin typeface="+mj-lt"/>
              </a:rPr>
              <a:t>phục</a:t>
            </a:r>
            <a:r>
              <a:rPr lang="en-US" b="0" dirty="0">
                <a:solidFill>
                  <a:srgbClr val="FFFF00"/>
                </a:solidFill>
                <a:latin typeface="+mj-lt"/>
              </a:rPr>
              <a:t> </a:t>
            </a:r>
            <a:r>
              <a:rPr lang="en-US" b="0" dirty="0" err="1">
                <a:solidFill>
                  <a:srgbClr val="FFFF00"/>
                </a:solidFill>
                <a:latin typeface="+mj-lt"/>
              </a:rPr>
              <a:t>lỗi</a:t>
            </a:r>
            <a:endParaRPr lang="en-US" b="0" dirty="0">
              <a:solidFill>
                <a:srgbClr val="FFFF00"/>
              </a:solidFill>
              <a:latin typeface="+mj-lt"/>
            </a:endParaRPr>
          </a:p>
          <a:p>
            <a:pPr eaLnBrk="1" hangingPunct="1">
              <a:defRPr/>
            </a:pPr>
            <a:r>
              <a:rPr lang="vi-VN" b="0" dirty="0">
                <a:solidFill>
                  <a:srgbClr val="FFFF00"/>
                </a:solidFill>
                <a:latin typeface="+mj-lt"/>
              </a:rPr>
              <a:t>I.2. Các phương pháp kiểm tra chẵn lẻ</a:t>
            </a:r>
          </a:p>
          <a:p>
            <a:pPr eaLnBrk="1" hangingPunct="1">
              <a:defRPr/>
            </a:pPr>
            <a:r>
              <a:rPr lang="vi-VN" b="0" dirty="0">
                <a:solidFill>
                  <a:srgbClr val="FFFF00"/>
                </a:solidFill>
                <a:latin typeface="+mj-lt"/>
              </a:rPr>
              <a:t>I.3. Phương pháp kiểm tra lỗi vòng CRC</a:t>
            </a:r>
          </a:p>
          <a:p>
            <a:pPr eaLnBrk="1" hangingPunct="1">
              <a:defRPr/>
            </a:pPr>
            <a:endParaRPr lang="en-US" sz="2200" b="0" dirty="0">
              <a:solidFill>
                <a:srgbClr val="FFFF66"/>
              </a:solidFill>
              <a:latin typeface=".VnArial Narrow" pitchFamily="34" charset="0"/>
            </a:endParaRPr>
          </a:p>
        </p:txBody>
      </p:sp>
      <p:sp>
        <p:nvSpPr>
          <p:cNvPr id="282632" name="Text Box 8">
            <a:extLst>
              <a:ext uri="{FF2B5EF4-FFF2-40B4-BE49-F238E27FC236}">
                <a16:creationId xmlns:a16="http://schemas.microsoft.com/office/drawing/2014/main" id="{EA0A6BA4-EFE8-4663-99D0-D3F895DC0712}"/>
              </a:ext>
            </a:extLst>
          </p:cNvPr>
          <p:cNvSpPr txBox="1">
            <a:spLocks noChangeArrowheads="1"/>
          </p:cNvSpPr>
          <p:nvPr/>
        </p:nvSpPr>
        <p:spPr bwMode="auto">
          <a:xfrm>
            <a:off x="1295400" y="2514600"/>
            <a:ext cx="6975475" cy="1323975"/>
          </a:xfrm>
          <a:prstGeom prst="rect">
            <a:avLst/>
          </a:prstGeom>
          <a:noFill/>
          <a:ln w="9525">
            <a:noFill/>
            <a:miter lim="800000"/>
            <a:headEnd/>
            <a:tailEnd/>
          </a:ln>
        </p:spPr>
        <p:txBody>
          <a:bodyPr>
            <a:spAutoFit/>
          </a:bodyPr>
          <a:lstStyle/>
          <a:p>
            <a:pPr eaLnBrk="1" hangingPunct="1">
              <a:defRPr/>
            </a:pPr>
            <a:r>
              <a:rPr lang="en-US" dirty="0">
                <a:latin typeface="+mj-lt"/>
              </a:rPr>
              <a:t>II. </a:t>
            </a:r>
            <a:r>
              <a:rPr lang="en-US" dirty="0" err="1">
                <a:latin typeface="+mj-lt"/>
              </a:rPr>
              <a:t>Kiểm</a:t>
            </a:r>
            <a:r>
              <a:rPr lang="en-US" dirty="0">
                <a:latin typeface="+mj-lt"/>
              </a:rPr>
              <a:t> </a:t>
            </a:r>
            <a:r>
              <a:rPr lang="en-US" dirty="0" err="1">
                <a:latin typeface="+mj-lt"/>
              </a:rPr>
              <a:t>soát</a:t>
            </a:r>
            <a:r>
              <a:rPr lang="en-US" dirty="0">
                <a:latin typeface="+mj-lt"/>
              </a:rPr>
              <a:t> </a:t>
            </a:r>
            <a:r>
              <a:rPr lang="en-US" dirty="0" err="1">
                <a:latin typeface="+mj-lt"/>
              </a:rPr>
              <a:t>luồng</a:t>
            </a:r>
            <a:r>
              <a:rPr lang="en-US" dirty="0">
                <a:latin typeface="+mj-lt"/>
              </a:rPr>
              <a:t> </a:t>
            </a:r>
            <a:r>
              <a:rPr lang="en-US" dirty="0" err="1">
                <a:latin typeface="+mj-lt"/>
              </a:rPr>
              <a:t>dữ</a:t>
            </a:r>
            <a:r>
              <a:rPr lang="en-US" dirty="0">
                <a:latin typeface="+mj-lt"/>
              </a:rPr>
              <a:t> </a:t>
            </a:r>
            <a:r>
              <a:rPr lang="en-US" dirty="0" err="1">
                <a:latin typeface="+mj-lt"/>
              </a:rPr>
              <a:t>liệu</a:t>
            </a:r>
            <a:endParaRPr lang="en-US" dirty="0">
              <a:latin typeface="+mj-lt"/>
            </a:endParaRPr>
          </a:p>
          <a:p>
            <a:pPr eaLnBrk="1" hangingPunct="1">
              <a:defRPr/>
            </a:pPr>
            <a:r>
              <a:rPr lang="en-US" b="0" dirty="0">
                <a:solidFill>
                  <a:srgbClr val="FFFF00"/>
                </a:solidFill>
                <a:latin typeface="+mj-lt"/>
              </a:rPr>
              <a:t>II.1. </a:t>
            </a:r>
            <a:r>
              <a:rPr lang="en-US" b="0" dirty="0" err="1">
                <a:solidFill>
                  <a:srgbClr val="FFFF00"/>
                </a:solidFill>
                <a:latin typeface="+mj-lt"/>
              </a:rPr>
              <a:t>Khái</a:t>
            </a:r>
            <a:r>
              <a:rPr lang="en-US" b="0" dirty="0">
                <a:solidFill>
                  <a:srgbClr val="FFFF00"/>
                </a:solidFill>
                <a:latin typeface="+mj-lt"/>
              </a:rPr>
              <a:t> </a:t>
            </a:r>
            <a:r>
              <a:rPr lang="en-US" b="0" dirty="0" err="1">
                <a:solidFill>
                  <a:srgbClr val="FFFF00"/>
                </a:solidFill>
                <a:latin typeface="+mj-lt"/>
              </a:rPr>
              <a:t>niệm</a:t>
            </a:r>
            <a:r>
              <a:rPr lang="en-US" b="0" dirty="0">
                <a:solidFill>
                  <a:srgbClr val="FFFF00"/>
                </a:solidFill>
                <a:latin typeface="+mj-lt"/>
              </a:rPr>
              <a:t> </a:t>
            </a:r>
            <a:r>
              <a:rPr lang="en-US" b="0" dirty="0" err="1">
                <a:solidFill>
                  <a:srgbClr val="FFFF00"/>
                </a:solidFill>
                <a:latin typeface="+mj-lt"/>
              </a:rPr>
              <a:t>về</a:t>
            </a:r>
            <a:r>
              <a:rPr lang="en-US" b="0" dirty="0">
                <a:solidFill>
                  <a:srgbClr val="FFFF00"/>
                </a:solidFill>
                <a:latin typeface="+mj-lt"/>
              </a:rPr>
              <a:t> </a:t>
            </a:r>
            <a:r>
              <a:rPr lang="en-US" b="0" dirty="0" err="1">
                <a:solidFill>
                  <a:srgbClr val="FFFF00"/>
                </a:solidFill>
                <a:latin typeface="+mj-lt"/>
              </a:rPr>
              <a:t>kiểm</a:t>
            </a:r>
            <a:r>
              <a:rPr lang="en-US" b="0" dirty="0">
                <a:solidFill>
                  <a:srgbClr val="FFFF00"/>
                </a:solidFill>
                <a:latin typeface="+mj-lt"/>
              </a:rPr>
              <a:t> </a:t>
            </a:r>
            <a:r>
              <a:rPr lang="en-US" b="0" dirty="0" err="1">
                <a:solidFill>
                  <a:srgbClr val="FFFF00"/>
                </a:solidFill>
                <a:latin typeface="+mj-lt"/>
              </a:rPr>
              <a:t>soát</a:t>
            </a:r>
            <a:r>
              <a:rPr lang="en-US" b="0" dirty="0">
                <a:solidFill>
                  <a:srgbClr val="FFFF00"/>
                </a:solidFill>
                <a:latin typeface="+mj-lt"/>
              </a:rPr>
              <a:t> </a:t>
            </a:r>
            <a:r>
              <a:rPr lang="en-US" b="0" dirty="0" err="1">
                <a:solidFill>
                  <a:srgbClr val="FFFF00"/>
                </a:solidFill>
                <a:latin typeface="+mj-lt"/>
              </a:rPr>
              <a:t>luồng</a:t>
            </a:r>
            <a:r>
              <a:rPr lang="en-US" b="0" dirty="0">
                <a:solidFill>
                  <a:srgbClr val="FFFF00"/>
                </a:solidFill>
                <a:latin typeface="+mj-lt"/>
              </a:rPr>
              <a:t> </a:t>
            </a:r>
            <a:r>
              <a:rPr lang="en-US" b="0" dirty="0" err="1">
                <a:solidFill>
                  <a:srgbClr val="FFFF00"/>
                </a:solidFill>
                <a:latin typeface="+mj-lt"/>
              </a:rPr>
              <a:t>dữ</a:t>
            </a:r>
            <a:r>
              <a:rPr lang="en-US" b="0" dirty="0">
                <a:solidFill>
                  <a:srgbClr val="FFFF00"/>
                </a:solidFill>
                <a:latin typeface="+mj-lt"/>
              </a:rPr>
              <a:t> </a:t>
            </a:r>
            <a:r>
              <a:rPr lang="en-US" b="0" dirty="0" err="1">
                <a:solidFill>
                  <a:srgbClr val="FFFF00"/>
                </a:solidFill>
                <a:latin typeface="+mj-lt"/>
              </a:rPr>
              <a:t>liệu</a:t>
            </a:r>
            <a:r>
              <a:rPr lang="en-US" b="0" dirty="0">
                <a:solidFill>
                  <a:srgbClr val="FFFF00"/>
                </a:solidFill>
                <a:latin typeface="+mj-lt"/>
              </a:rPr>
              <a:t>.</a:t>
            </a:r>
          </a:p>
          <a:p>
            <a:pPr eaLnBrk="1" hangingPunct="1">
              <a:defRPr/>
            </a:pPr>
            <a:r>
              <a:rPr lang="en-US" b="0" dirty="0">
                <a:solidFill>
                  <a:srgbClr val="FFFF00"/>
                </a:solidFill>
                <a:latin typeface="+mj-lt"/>
              </a:rPr>
              <a:t>II.2. </a:t>
            </a:r>
            <a:r>
              <a:rPr lang="en-US" b="0" dirty="0" err="1">
                <a:solidFill>
                  <a:srgbClr val="FFFF00"/>
                </a:solidFill>
                <a:latin typeface="+mj-lt"/>
              </a:rPr>
              <a:t>Phương</a:t>
            </a:r>
            <a:r>
              <a:rPr lang="en-US" b="0" dirty="0">
                <a:solidFill>
                  <a:srgbClr val="FFFF00"/>
                </a:solidFill>
                <a:latin typeface="+mj-lt"/>
              </a:rPr>
              <a:t> </a:t>
            </a:r>
            <a:r>
              <a:rPr lang="en-US" b="0" dirty="0" err="1">
                <a:solidFill>
                  <a:srgbClr val="FFFF00"/>
                </a:solidFill>
                <a:latin typeface="+mj-lt"/>
              </a:rPr>
              <a:t>pháp</a:t>
            </a:r>
            <a:r>
              <a:rPr lang="en-US" b="0" dirty="0">
                <a:solidFill>
                  <a:srgbClr val="FFFF00"/>
                </a:solidFill>
                <a:latin typeface="+mj-lt"/>
              </a:rPr>
              <a:t> </a:t>
            </a:r>
            <a:r>
              <a:rPr lang="en-US" b="0" dirty="0" err="1">
                <a:solidFill>
                  <a:srgbClr val="FFFF00"/>
                </a:solidFill>
                <a:latin typeface="+mj-lt"/>
              </a:rPr>
              <a:t>truy</a:t>
            </a:r>
            <a:r>
              <a:rPr lang="en-US" b="0" dirty="0">
                <a:solidFill>
                  <a:srgbClr val="FFFF00"/>
                </a:solidFill>
                <a:latin typeface="+mj-lt"/>
              </a:rPr>
              <a:t> </a:t>
            </a:r>
            <a:r>
              <a:rPr lang="en-US" b="0" dirty="0" err="1">
                <a:solidFill>
                  <a:srgbClr val="FFFF00"/>
                </a:solidFill>
                <a:latin typeface="+mj-lt"/>
              </a:rPr>
              <a:t>cập</a:t>
            </a:r>
            <a:r>
              <a:rPr lang="en-US" b="0" dirty="0">
                <a:solidFill>
                  <a:srgbClr val="FFFF00"/>
                </a:solidFill>
                <a:latin typeface="+mj-lt"/>
              </a:rPr>
              <a:t> </a:t>
            </a:r>
            <a:r>
              <a:rPr lang="en-US" b="0" dirty="0" err="1">
                <a:solidFill>
                  <a:srgbClr val="FFFF00"/>
                </a:solidFill>
                <a:latin typeface="+mj-lt"/>
              </a:rPr>
              <a:t>đường</a:t>
            </a:r>
            <a:r>
              <a:rPr lang="en-US" b="0" dirty="0">
                <a:solidFill>
                  <a:srgbClr val="FFFF00"/>
                </a:solidFill>
                <a:latin typeface="+mj-lt"/>
              </a:rPr>
              <a:t> </a:t>
            </a:r>
            <a:r>
              <a:rPr lang="en-US" b="0" dirty="0" err="1">
                <a:solidFill>
                  <a:srgbClr val="FFFF00"/>
                </a:solidFill>
                <a:latin typeface="+mj-lt"/>
              </a:rPr>
              <a:t>truyền</a:t>
            </a:r>
            <a:r>
              <a:rPr lang="en-US" b="0" dirty="0">
                <a:solidFill>
                  <a:srgbClr val="FFFF00"/>
                </a:solidFill>
                <a:latin typeface="+mj-lt"/>
              </a:rPr>
              <a:t> CSMA/CD</a:t>
            </a:r>
          </a:p>
          <a:p>
            <a:pPr eaLnBrk="1" hangingPunct="1">
              <a:defRPr/>
            </a:pPr>
            <a:r>
              <a:rPr lang="vi-VN" b="0" dirty="0">
                <a:solidFill>
                  <a:srgbClr val="FFFF00"/>
                </a:solidFill>
                <a:latin typeface="+mj-lt"/>
              </a:rPr>
              <a:t>II.</a:t>
            </a:r>
            <a:r>
              <a:rPr lang="en-US" b="0" dirty="0">
                <a:solidFill>
                  <a:srgbClr val="FFFF00"/>
                </a:solidFill>
                <a:latin typeface="+mj-lt"/>
              </a:rPr>
              <a:t>3</a:t>
            </a:r>
            <a:r>
              <a:rPr lang="vi-VN" b="0" dirty="0">
                <a:solidFill>
                  <a:srgbClr val="FFFF00"/>
                </a:solidFill>
                <a:latin typeface="+mj-lt"/>
              </a:rPr>
              <a:t>. Một số phương pháp kiểm soát luồng dữ liệu.</a:t>
            </a:r>
          </a:p>
        </p:txBody>
      </p:sp>
      <p:sp>
        <p:nvSpPr>
          <p:cNvPr id="282633" name="Text Box 9">
            <a:extLst>
              <a:ext uri="{FF2B5EF4-FFF2-40B4-BE49-F238E27FC236}">
                <a16:creationId xmlns:a16="http://schemas.microsoft.com/office/drawing/2014/main" id="{E0191E1F-6EA0-4109-8E8C-64B7735CDD80}"/>
              </a:ext>
            </a:extLst>
          </p:cNvPr>
          <p:cNvSpPr txBox="1">
            <a:spLocks noChangeArrowheads="1"/>
          </p:cNvSpPr>
          <p:nvPr/>
        </p:nvSpPr>
        <p:spPr bwMode="auto">
          <a:xfrm>
            <a:off x="1295400" y="3733800"/>
            <a:ext cx="6975475" cy="1631950"/>
          </a:xfrm>
          <a:prstGeom prst="rect">
            <a:avLst/>
          </a:prstGeom>
          <a:noFill/>
          <a:ln w="9525">
            <a:noFill/>
            <a:miter lim="800000"/>
            <a:headEnd/>
            <a:tailEnd/>
          </a:ln>
        </p:spPr>
        <p:txBody>
          <a:bodyPr>
            <a:spAutoFit/>
          </a:bodyPr>
          <a:lstStyle/>
          <a:p>
            <a:pPr eaLnBrk="1" hangingPunct="1">
              <a:defRPr/>
            </a:pPr>
            <a:r>
              <a:rPr lang="en-US" dirty="0">
                <a:latin typeface="+mj-lt"/>
              </a:rPr>
              <a:t>III. An </a:t>
            </a:r>
            <a:r>
              <a:rPr lang="en-US" dirty="0" err="1">
                <a:latin typeface="+mj-lt"/>
              </a:rPr>
              <a:t>ninh</a:t>
            </a:r>
            <a:r>
              <a:rPr lang="en-US" dirty="0">
                <a:latin typeface="+mj-lt"/>
              </a:rPr>
              <a:t> </a:t>
            </a:r>
            <a:r>
              <a:rPr lang="en-US" dirty="0" err="1">
                <a:latin typeface="+mj-lt"/>
              </a:rPr>
              <a:t>mạng</a:t>
            </a:r>
            <a:r>
              <a:rPr lang="en-US" dirty="0">
                <a:latin typeface="+mj-lt"/>
              </a:rPr>
              <a:t> </a:t>
            </a:r>
            <a:r>
              <a:rPr lang="en-US" dirty="0" err="1">
                <a:latin typeface="+mj-lt"/>
              </a:rPr>
              <a:t>máy</a:t>
            </a:r>
            <a:r>
              <a:rPr lang="en-US" dirty="0">
                <a:latin typeface="+mj-lt"/>
              </a:rPr>
              <a:t> </a:t>
            </a:r>
            <a:r>
              <a:rPr lang="en-US" dirty="0" err="1">
                <a:latin typeface="+mj-lt"/>
              </a:rPr>
              <a:t>tính</a:t>
            </a:r>
            <a:endParaRPr lang="en-US" dirty="0">
              <a:latin typeface="+mj-lt"/>
            </a:endParaRPr>
          </a:p>
          <a:p>
            <a:pPr eaLnBrk="1" hangingPunct="1">
              <a:defRPr/>
            </a:pPr>
            <a:r>
              <a:rPr lang="en-US" b="0" dirty="0">
                <a:solidFill>
                  <a:srgbClr val="FFFF00"/>
                </a:solidFill>
                <a:latin typeface="+mj-lt"/>
              </a:rPr>
              <a:t>III.1. </a:t>
            </a:r>
            <a:r>
              <a:rPr lang="en-US" b="0" dirty="0" err="1">
                <a:solidFill>
                  <a:srgbClr val="FFFF00"/>
                </a:solidFill>
                <a:latin typeface="+mj-lt"/>
              </a:rPr>
              <a:t>Nguyên</a:t>
            </a:r>
            <a:r>
              <a:rPr lang="en-US" b="0" dirty="0">
                <a:solidFill>
                  <a:srgbClr val="FFFF00"/>
                </a:solidFill>
                <a:latin typeface="+mj-lt"/>
              </a:rPr>
              <a:t> </a:t>
            </a:r>
            <a:r>
              <a:rPr lang="en-US" b="0" dirty="0" err="1">
                <a:solidFill>
                  <a:srgbClr val="FFFF00"/>
                </a:solidFill>
                <a:latin typeface="+mj-lt"/>
              </a:rPr>
              <a:t>tắc</a:t>
            </a:r>
            <a:r>
              <a:rPr lang="en-US" b="0" dirty="0">
                <a:solidFill>
                  <a:srgbClr val="FFFF00"/>
                </a:solidFill>
                <a:latin typeface="+mj-lt"/>
              </a:rPr>
              <a:t> </a:t>
            </a:r>
            <a:r>
              <a:rPr lang="en-US" b="0" dirty="0" err="1">
                <a:solidFill>
                  <a:srgbClr val="FFFF00"/>
                </a:solidFill>
                <a:latin typeface="+mj-lt"/>
              </a:rPr>
              <a:t>xây</a:t>
            </a:r>
            <a:r>
              <a:rPr lang="en-US" b="0" dirty="0">
                <a:solidFill>
                  <a:srgbClr val="FFFF00"/>
                </a:solidFill>
                <a:latin typeface="+mj-lt"/>
              </a:rPr>
              <a:t> </a:t>
            </a:r>
            <a:r>
              <a:rPr lang="en-US" b="0" dirty="0" err="1">
                <a:solidFill>
                  <a:srgbClr val="FFFF00"/>
                </a:solidFill>
                <a:latin typeface="+mj-lt"/>
              </a:rPr>
              <a:t>dựng</a:t>
            </a:r>
            <a:r>
              <a:rPr lang="en-US" b="0" dirty="0">
                <a:solidFill>
                  <a:srgbClr val="FFFF00"/>
                </a:solidFill>
                <a:latin typeface="+mj-lt"/>
              </a:rPr>
              <a:t> </a:t>
            </a:r>
            <a:r>
              <a:rPr lang="en-US" b="0" dirty="0" err="1">
                <a:solidFill>
                  <a:srgbClr val="FFFF00"/>
                </a:solidFill>
                <a:latin typeface="+mj-lt"/>
              </a:rPr>
              <a:t>giải</a:t>
            </a:r>
            <a:r>
              <a:rPr lang="en-US" b="0" dirty="0">
                <a:solidFill>
                  <a:srgbClr val="FFFF00"/>
                </a:solidFill>
                <a:latin typeface="+mj-lt"/>
              </a:rPr>
              <a:t> </a:t>
            </a:r>
            <a:r>
              <a:rPr lang="en-US" b="0" dirty="0" err="1">
                <a:solidFill>
                  <a:srgbClr val="FFFF00"/>
                </a:solidFill>
                <a:latin typeface="+mj-lt"/>
              </a:rPr>
              <a:t>pháp</a:t>
            </a:r>
            <a:r>
              <a:rPr lang="en-US" b="0" dirty="0">
                <a:solidFill>
                  <a:srgbClr val="FFFF00"/>
                </a:solidFill>
                <a:latin typeface="+mj-lt"/>
              </a:rPr>
              <a:t> an </a:t>
            </a:r>
            <a:r>
              <a:rPr lang="en-US" b="0" dirty="0" err="1">
                <a:solidFill>
                  <a:srgbClr val="FFFF00"/>
                </a:solidFill>
                <a:latin typeface="+mj-lt"/>
              </a:rPr>
              <a:t>ninh</a:t>
            </a:r>
            <a:r>
              <a:rPr lang="en-US" b="0" dirty="0">
                <a:solidFill>
                  <a:srgbClr val="FFFF00"/>
                </a:solidFill>
                <a:latin typeface="+mj-lt"/>
              </a:rPr>
              <a:t> </a:t>
            </a:r>
            <a:r>
              <a:rPr lang="en-US" b="0" dirty="0" err="1">
                <a:solidFill>
                  <a:srgbClr val="FFFF00"/>
                </a:solidFill>
                <a:latin typeface="+mj-lt"/>
              </a:rPr>
              <a:t>mạng</a:t>
            </a:r>
            <a:endParaRPr lang="en-US" b="0" dirty="0">
              <a:solidFill>
                <a:srgbClr val="FFFF00"/>
              </a:solidFill>
              <a:latin typeface="+mj-lt"/>
            </a:endParaRPr>
          </a:p>
          <a:p>
            <a:pPr eaLnBrk="1" hangingPunct="1">
              <a:defRPr/>
            </a:pPr>
            <a:r>
              <a:rPr lang="en-US" b="0" dirty="0">
                <a:solidFill>
                  <a:srgbClr val="FFFF00"/>
                </a:solidFill>
                <a:latin typeface="+mj-lt"/>
              </a:rPr>
              <a:t>III.2. </a:t>
            </a:r>
            <a:r>
              <a:rPr lang="en-US" b="0" dirty="0" err="1">
                <a:solidFill>
                  <a:srgbClr val="FFFF00"/>
                </a:solidFill>
                <a:latin typeface="+mj-lt"/>
              </a:rPr>
              <a:t>Nguyên</a:t>
            </a:r>
            <a:r>
              <a:rPr lang="en-US" b="0" dirty="0">
                <a:solidFill>
                  <a:srgbClr val="FFFF00"/>
                </a:solidFill>
                <a:latin typeface="+mj-lt"/>
              </a:rPr>
              <a:t> </a:t>
            </a:r>
            <a:r>
              <a:rPr lang="en-US" b="0" dirty="0" err="1">
                <a:solidFill>
                  <a:srgbClr val="FFFF00"/>
                </a:solidFill>
                <a:latin typeface="+mj-lt"/>
              </a:rPr>
              <a:t>tắc</a:t>
            </a:r>
            <a:r>
              <a:rPr lang="en-US" b="0" dirty="0">
                <a:solidFill>
                  <a:srgbClr val="FFFF00"/>
                </a:solidFill>
                <a:latin typeface="+mj-lt"/>
              </a:rPr>
              <a:t> </a:t>
            </a:r>
            <a:r>
              <a:rPr lang="en-US" b="0" dirty="0" err="1">
                <a:solidFill>
                  <a:srgbClr val="FFFF00"/>
                </a:solidFill>
                <a:latin typeface="+mj-lt"/>
              </a:rPr>
              <a:t>xây</a:t>
            </a:r>
            <a:r>
              <a:rPr lang="en-US" b="0" dirty="0">
                <a:solidFill>
                  <a:srgbClr val="FFFF00"/>
                </a:solidFill>
                <a:latin typeface="+mj-lt"/>
              </a:rPr>
              <a:t> </a:t>
            </a:r>
            <a:r>
              <a:rPr lang="en-US" b="0" dirty="0" err="1">
                <a:solidFill>
                  <a:srgbClr val="FFFF00"/>
                </a:solidFill>
                <a:latin typeface="+mj-lt"/>
              </a:rPr>
              <a:t>dựng</a:t>
            </a:r>
            <a:r>
              <a:rPr lang="en-US" b="0" dirty="0">
                <a:solidFill>
                  <a:srgbClr val="FFFF00"/>
                </a:solidFill>
                <a:latin typeface="+mj-lt"/>
              </a:rPr>
              <a:t> </a:t>
            </a:r>
            <a:r>
              <a:rPr lang="en-US" b="0" dirty="0" err="1">
                <a:solidFill>
                  <a:srgbClr val="FFFF00"/>
                </a:solidFill>
                <a:latin typeface="+mj-lt"/>
              </a:rPr>
              <a:t>giải</a:t>
            </a:r>
            <a:r>
              <a:rPr lang="en-US" b="0" dirty="0">
                <a:solidFill>
                  <a:srgbClr val="FFFF00"/>
                </a:solidFill>
                <a:latin typeface="+mj-lt"/>
              </a:rPr>
              <a:t> </a:t>
            </a:r>
            <a:r>
              <a:rPr lang="en-US" b="0" dirty="0" err="1">
                <a:solidFill>
                  <a:srgbClr val="FFFF00"/>
                </a:solidFill>
                <a:latin typeface="+mj-lt"/>
              </a:rPr>
              <a:t>pháp</a:t>
            </a:r>
            <a:r>
              <a:rPr lang="en-US" b="0" dirty="0">
                <a:solidFill>
                  <a:srgbClr val="FFFF00"/>
                </a:solidFill>
                <a:latin typeface="+mj-lt"/>
              </a:rPr>
              <a:t> an </a:t>
            </a:r>
            <a:r>
              <a:rPr lang="en-US" b="0" dirty="0" err="1">
                <a:solidFill>
                  <a:srgbClr val="FFFF00"/>
                </a:solidFill>
                <a:latin typeface="+mj-lt"/>
              </a:rPr>
              <a:t>toàn</a:t>
            </a:r>
            <a:endParaRPr lang="en-US" b="0" dirty="0">
              <a:solidFill>
                <a:srgbClr val="FFFF00"/>
              </a:solidFill>
              <a:latin typeface="+mj-lt"/>
            </a:endParaRPr>
          </a:p>
          <a:p>
            <a:pPr eaLnBrk="1" hangingPunct="1">
              <a:defRPr/>
            </a:pPr>
            <a:r>
              <a:rPr lang="vi-VN" b="0" dirty="0">
                <a:solidFill>
                  <a:srgbClr val="FFFF00"/>
                </a:solidFill>
                <a:latin typeface="+mj-lt"/>
              </a:rPr>
              <a:t>III.3. Mô hình bảo đảm an ninh mạng</a:t>
            </a:r>
          </a:p>
          <a:p>
            <a:pPr eaLnBrk="1" hangingPunct="1">
              <a:defRPr/>
            </a:pPr>
            <a:r>
              <a:rPr lang="vi-VN" b="0" dirty="0">
                <a:solidFill>
                  <a:srgbClr val="FFFF00"/>
                </a:solidFill>
                <a:latin typeface="+mj-lt"/>
              </a:rPr>
              <a:t>III.4. Một số công nghệ và kỹ thuật bảo đảm an ninh mạng</a:t>
            </a:r>
          </a:p>
        </p:txBody>
      </p:sp>
      <p:sp>
        <p:nvSpPr>
          <p:cNvPr id="282635" name="Text Box 11">
            <a:extLst>
              <a:ext uri="{FF2B5EF4-FFF2-40B4-BE49-F238E27FC236}">
                <a16:creationId xmlns:a16="http://schemas.microsoft.com/office/drawing/2014/main" id="{A417D589-B334-49DA-A322-C1E4E7885BF8}"/>
              </a:ext>
            </a:extLst>
          </p:cNvPr>
          <p:cNvSpPr txBox="1">
            <a:spLocks noChangeArrowheads="1"/>
          </p:cNvSpPr>
          <p:nvPr/>
        </p:nvSpPr>
        <p:spPr bwMode="auto">
          <a:xfrm>
            <a:off x="1219200" y="5303838"/>
            <a:ext cx="6975475" cy="1016000"/>
          </a:xfrm>
          <a:prstGeom prst="rect">
            <a:avLst/>
          </a:prstGeom>
          <a:noFill/>
          <a:ln w="9525">
            <a:noFill/>
            <a:miter lim="800000"/>
            <a:headEnd/>
            <a:tailEnd/>
          </a:ln>
        </p:spPr>
        <p:txBody>
          <a:bodyPr>
            <a:spAutoFit/>
          </a:bodyPr>
          <a:lstStyle/>
          <a:p>
            <a:pPr eaLnBrk="1" hangingPunct="1">
              <a:defRPr/>
            </a:pPr>
            <a:r>
              <a:rPr lang="en-US" dirty="0">
                <a:latin typeface="+mj-lt"/>
              </a:rPr>
              <a:t>IV. </a:t>
            </a:r>
            <a:r>
              <a:rPr lang="en-US" dirty="0" err="1">
                <a:latin typeface="+mj-lt"/>
              </a:rPr>
              <a:t>Công</a:t>
            </a:r>
            <a:r>
              <a:rPr lang="en-US" dirty="0">
                <a:latin typeface="+mj-lt"/>
              </a:rPr>
              <a:t> </a:t>
            </a:r>
            <a:r>
              <a:rPr lang="en-US" dirty="0" err="1">
                <a:latin typeface="+mj-lt"/>
              </a:rPr>
              <a:t>nghệ</a:t>
            </a:r>
            <a:r>
              <a:rPr lang="en-US" dirty="0">
                <a:latin typeface="+mj-lt"/>
              </a:rPr>
              <a:t> </a:t>
            </a:r>
            <a:r>
              <a:rPr lang="en-US" dirty="0" err="1">
                <a:latin typeface="+mj-lt"/>
              </a:rPr>
              <a:t>và</a:t>
            </a:r>
            <a:r>
              <a:rPr lang="en-US" dirty="0">
                <a:latin typeface="+mj-lt"/>
              </a:rPr>
              <a:t> </a:t>
            </a:r>
            <a:r>
              <a:rPr lang="en-US" dirty="0" err="1">
                <a:latin typeface="+mj-lt"/>
              </a:rPr>
              <a:t>kỹ</a:t>
            </a:r>
            <a:r>
              <a:rPr lang="en-US" dirty="0">
                <a:latin typeface="+mj-lt"/>
              </a:rPr>
              <a:t> </a:t>
            </a:r>
            <a:r>
              <a:rPr lang="en-US" dirty="0" err="1">
                <a:latin typeface="+mj-lt"/>
              </a:rPr>
              <a:t>thuật</a:t>
            </a:r>
            <a:r>
              <a:rPr lang="en-US" dirty="0">
                <a:latin typeface="+mj-lt"/>
              </a:rPr>
              <a:t> </a:t>
            </a:r>
            <a:r>
              <a:rPr lang="en-US" dirty="0" err="1">
                <a:latin typeface="+mj-lt"/>
              </a:rPr>
              <a:t>kết</a:t>
            </a:r>
            <a:r>
              <a:rPr lang="en-US" dirty="0">
                <a:latin typeface="+mj-lt"/>
              </a:rPr>
              <a:t> </a:t>
            </a:r>
            <a:r>
              <a:rPr lang="en-US" dirty="0" err="1">
                <a:latin typeface="+mj-lt"/>
              </a:rPr>
              <a:t>nối</a:t>
            </a:r>
            <a:endParaRPr lang="en-US" dirty="0">
              <a:latin typeface="+mj-lt"/>
            </a:endParaRPr>
          </a:p>
          <a:p>
            <a:pPr eaLnBrk="1" hangingPunct="1">
              <a:defRPr/>
            </a:pPr>
            <a:r>
              <a:rPr lang="en-US" b="0" dirty="0">
                <a:solidFill>
                  <a:srgbClr val="FFFF00"/>
                </a:solidFill>
                <a:latin typeface="+mj-lt"/>
              </a:rPr>
              <a:t>IV.1. </a:t>
            </a:r>
            <a:r>
              <a:rPr lang="en-US" b="0" dirty="0" err="1">
                <a:solidFill>
                  <a:srgbClr val="FFFF00"/>
                </a:solidFill>
                <a:latin typeface="+mj-lt"/>
              </a:rPr>
              <a:t>Kỹ</a:t>
            </a:r>
            <a:r>
              <a:rPr lang="en-US" b="0" dirty="0">
                <a:solidFill>
                  <a:srgbClr val="FFFF00"/>
                </a:solidFill>
                <a:latin typeface="+mj-lt"/>
              </a:rPr>
              <a:t> </a:t>
            </a:r>
            <a:r>
              <a:rPr lang="en-US" b="0" dirty="0" err="1">
                <a:solidFill>
                  <a:srgbClr val="FFFF00"/>
                </a:solidFill>
                <a:latin typeface="+mj-lt"/>
              </a:rPr>
              <a:t>thuật</a:t>
            </a:r>
            <a:r>
              <a:rPr lang="en-US" b="0" dirty="0">
                <a:solidFill>
                  <a:srgbClr val="FFFF00"/>
                </a:solidFill>
                <a:latin typeface="+mj-lt"/>
              </a:rPr>
              <a:t> </a:t>
            </a:r>
            <a:r>
              <a:rPr lang="en-US" b="0" dirty="0" err="1">
                <a:solidFill>
                  <a:srgbClr val="FFFF00"/>
                </a:solidFill>
                <a:latin typeface="+mj-lt"/>
              </a:rPr>
              <a:t>kết</a:t>
            </a:r>
            <a:r>
              <a:rPr lang="en-US" b="0" dirty="0">
                <a:solidFill>
                  <a:srgbClr val="FFFF00"/>
                </a:solidFill>
                <a:latin typeface="+mj-lt"/>
              </a:rPr>
              <a:t> </a:t>
            </a:r>
            <a:r>
              <a:rPr lang="en-US" b="0" dirty="0" err="1">
                <a:solidFill>
                  <a:srgbClr val="FFFF00"/>
                </a:solidFill>
                <a:latin typeface="+mj-lt"/>
              </a:rPr>
              <a:t>nối</a:t>
            </a:r>
            <a:r>
              <a:rPr lang="en-US" b="0" dirty="0">
                <a:solidFill>
                  <a:srgbClr val="FFFF00"/>
                </a:solidFill>
                <a:latin typeface="+mj-lt"/>
              </a:rPr>
              <a:t> </a:t>
            </a:r>
            <a:r>
              <a:rPr lang="en-US" b="0" dirty="0" err="1">
                <a:solidFill>
                  <a:srgbClr val="FFFF00"/>
                </a:solidFill>
                <a:latin typeface="+mj-lt"/>
              </a:rPr>
              <a:t>số</a:t>
            </a:r>
            <a:r>
              <a:rPr lang="en-US" b="0" dirty="0">
                <a:solidFill>
                  <a:srgbClr val="FFFF00"/>
                </a:solidFill>
                <a:latin typeface="+mj-lt"/>
              </a:rPr>
              <a:t>.</a:t>
            </a:r>
          </a:p>
          <a:p>
            <a:pPr eaLnBrk="1" hangingPunct="1">
              <a:defRPr/>
            </a:pPr>
            <a:r>
              <a:rPr lang="en-US" b="0" dirty="0">
                <a:solidFill>
                  <a:srgbClr val="FFFF00"/>
                </a:solidFill>
                <a:latin typeface="+mj-lt"/>
              </a:rPr>
              <a:t>IV.2. </a:t>
            </a:r>
            <a:r>
              <a:rPr lang="en-US" b="0" dirty="0" err="1">
                <a:solidFill>
                  <a:srgbClr val="FFFF00"/>
                </a:solidFill>
                <a:latin typeface="+mj-lt"/>
              </a:rPr>
              <a:t>Kỹ</a:t>
            </a:r>
            <a:r>
              <a:rPr lang="en-US" b="0" dirty="0">
                <a:solidFill>
                  <a:srgbClr val="FFFF00"/>
                </a:solidFill>
                <a:latin typeface="+mj-lt"/>
              </a:rPr>
              <a:t> </a:t>
            </a:r>
            <a:r>
              <a:rPr lang="en-US" b="0" dirty="0" err="1">
                <a:solidFill>
                  <a:srgbClr val="FFFF00"/>
                </a:solidFill>
                <a:latin typeface="+mj-lt"/>
              </a:rPr>
              <a:t>thuật</a:t>
            </a:r>
            <a:r>
              <a:rPr lang="en-US" b="0" dirty="0">
                <a:solidFill>
                  <a:srgbClr val="FFFF00"/>
                </a:solidFill>
                <a:latin typeface="+mj-lt"/>
              </a:rPr>
              <a:t> </a:t>
            </a:r>
            <a:r>
              <a:rPr lang="en-US" b="0" dirty="0" err="1">
                <a:solidFill>
                  <a:srgbClr val="FFFF00"/>
                </a:solidFill>
                <a:latin typeface="+mj-lt"/>
              </a:rPr>
              <a:t>kết</a:t>
            </a:r>
            <a:r>
              <a:rPr lang="en-US" b="0" dirty="0">
                <a:solidFill>
                  <a:srgbClr val="FFFF00"/>
                </a:solidFill>
                <a:latin typeface="+mj-lt"/>
              </a:rPr>
              <a:t> </a:t>
            </a:r>
            <a:r>
              <a:rPr lang="en-US" b="0" dirty="0" err="1">
                <a:solidFill>
                  <a:srgbClr val="FFFF00"/>
                </a:solidFill>
                <a:latin typeface="+mj-lt"/>
              </a:rPr>
              <a:t>nối</a:t>
            </a:r>
            <a:r>
              <a:rPr lang="en-US" b="0" dirty="0">
                <a:solidFill>
                  <a:srgbClr val="FFFF00"/>
                </a:solidFill>
                <a:latin typeface="+mj-lt"/>
              </a:rPr>
              <a:t> ADSL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2630"/>
                                        </p:tgtEl>
                                        <p:attrNameLst>
                                          <p:attrName>style.visibility</p:attrName>
                                        </p:attrNameLst>
                                      </p:cBhvr>
                                      <p:to>
                                        <p:strVal val="visible"/>
                                      </p:to>
                                    </p:set>
                                    <p:anim calcmode="lin" valueType="num">
                                      <p:cBhvr additive="base">
                                        <p:cTn id="7" dur="500" fill="hold"/>
                                        <p:tgtEl>
                                          <p:spTgt spid="282630"/>
                                        </p:tgtEl>
                                        <p:attrNameLst>
                                          <p:attrName>ppt_x</p:attrName>
                                        </p:attrNameLst>
                                      </p:cBhvr>
                                      <p:tavLst>
                                        <p:tav tm="0">
                                          <p:val>
                                            <p:strVal val="1+#ppt_w/2"/>
                                          </p:val>
                                        </p:tav>
                                        <p:tav tm="100000">
                                          <p:val>
                                            <p:strVal val="#ppt_x"/>
                                          </p:val>
                                        </p:tav>
                                      </p:tavLst>
                                    </p:anim>
                                    <p:anim calcmode="lin" valueType="num">
                                      <p:cBhvr additive="base">
                                        <p:cTn id="8" dur="500" fill="hold"/>
                                        <p:tgtEl>
                                          <p:spTgt spid="2826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82626"/>
                                        </p:tgtEl>
                                        <p:attrNameLst>
                                          <p:attrName>style.visibility</p:attrName>
                                        </p:attrNameLst>
                                      </p:cBhvr>
                                      <p:to>
                                        <p:strVal val="visible"/>
                                      </p:to>
                                    </p:set>
                                    <p:animEffect transition="in" filter="checkerboard(across)">
                                      <p:cBhvr>
                                        <p:cTn id="13" dur="500"/>
                                        <p:tgtEl>
                                          <p:spTgt spid="2826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82631"/>
                                        </p:tgtEl>
                                        <p:attrNameLst>
                                          <p:attrName>style.visibility</p:attrName>
                                        </p:attrNameLst>
                                      </p:cBhvr>
                                      <p:to>
                                        <p:strVal val="visible"/>
                                      </p:to>
                                    </p:set>
                                    <p:animEffect transition="in" filter="dissolve">
                                      <p:cBhvr>
                                        <p:cTn id="18" dur="500"/>
                                        <p:tgtEl>
                                          <p:spTgt spid="2826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82632"/>
                                        </p:tgtEl>
                                        <p:attrNameLst>
                                          <p:attrName>style.visibility</p:attrName>
                                        </p:attrNameLst>
                                      </p:cBhvr>
                                      <p:to>
                                        <p:strVal val="visible"/>
                                      </p:to>
                                    </p:set>
                                    <p:animEffect transition="in" filter="box(out)">
                                      <p:cBhvr>
                                        <p:cTn id="23" dur="500"/>
                                        <p:tgtEl>
                                          <p:spTgt spid="2826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82633"/>
                                        </p:tgtEl>
                                        <p:attrNameLst>
                                          <p:attrName>style.visibility</p:attrName>
                                        </p:attrNameLst>
                                      </p:cBhvr>
                                      <p:to>
                                        <p:strVal val="visible"/>
                                      </p:to>
                                    </p:set>
                                    <p:animEffect transition="in" filter="box(out)">
                                      <p:cBhvr>
                                        <p:cTn id="28" dur="500"/>
                                        <p:tgtEl>
                                          <p:spTgt spid="2826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82635"/>
                                        </p:tgtEl>
                                        <p:attrNameLst>
                                          <p:attrName>style.visibility</p:attrName>
                                        </p:attrNameLst>
                                      </p:cBhvr>
                                      <p:to>
                                        <p:strVal val="visible"/>
                                      </p:to>
                                    </p:set>
                                    <p:animEffect transition="in" filter="box(out)">
                                      <p:cBhvr>
                                        <p:cTn id="33" dur="500"/>
                                        <p:tgtEl>
                                          <p:spTgt spid="282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utoUpdateAnimBg="0"/>
      <p:bldP spid="282630" grpId="0" autoUpdateAnimBg="0"/>
      <p:bldP spid="282631" grpId="0" autoUpdateAnimBg="0"/>
      <p:bldP spid="282632" grpId="0" autoUpdateAnimBg="0"/>
      <p:bldP spid="282633" grpId="0" autoUpdateAnimBg="0"/>
      <p:bldP spid="28263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2B85BC5D-09E7-48AA-B68B-9234335024BA}"/>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18437" name="Rectangle 15">
            <a:extLst>
              <a:ext uri="{FF2B5EF4-FFF2-40B4-BE49-F238E27FC236}">
                <a16:creationId xmlns:a16="http://schemas.microsoft.com/office/drawing/2014/main" id="{AC64C737-7B2B-44A0-8224-FC8730E2AA01}"/>
              </a:ext>
            </a:extLst>
          </p:cNvPr>
          <p:cNvSpPr>
            <a:spLocks noChangeArrowheads="1"/>
          </p:cNvSpPr>
          <p:nvPr/>
        </p:nvSpPr>
        <p:spPr bwMode="auto">
          <a:xfrm>
            <a:off x="685800" y="533400"/>
            <a:ext cx="8077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90000"/>
              </a:lnSpc>
              <a:buClrTx/>
              <a:buFontTx/>
              <a:buNone/>
            </a:pPr>
            <a:r>
              <a:rPr lang="en-US" altLang="en-US" sz="2300" dirty="0">
                <a:latin typeface=".VnArial Narrow" panose="020B7200000000000000" pitchFamily="34" charset="0"/>
              </a:rPr>
              <a:t> </a:t>
            </a:r>
            <a:r>
              <a:rPr lang="en-US" altLang="en-US" sz="2000" b="0" dirty="0">
                <a:latin typeface="+mn-lt"/>
                <a:cs typeface="Arial" panose="020B0604020202020204" pitchFamily="34" charset="0"/>
              </a:rPr>
              <a:t>3.Lấy </a:t>
            </a:r>
            <a:r>
              <a:rPr lang="en-US" altLang="en-US" sz="2000" b="0" dirty="0" err="1">
                <a:latin typeface="+mn-lt"/>
                <a:cs typeface="Arial" panose="020B0604020202020204" pitchFamily="34" charset="0"/>
              </a:rPr>
              <a:t>số</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bị</a:t>
            </a:r>
            <a:r>
              <a:rPr lang="en-US" altLang="en-US" sz="2000" b="0" dirty="0">
                <a:latin typeface="+mn-lt"/>
                <a:cs typeface="Arial" panose="020B0604020202020204" pitchFamily="34" charset="0"/>
              </a:rPr>
              <a:t> chia </a:t>
            </a:r>
            <a:r>
              <a:rPr lang="en-US" altLang="en-US" sz="2000" b="0" dirty="0" err="1">
                <a:latin typeface="+mn-lt"/>
                <a:cs typeface="Arial" panose="020B0604020202020204" pitchFamily="34" charset="0"/>
              </a:rPr>
              <a:t>trong</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bước</a:t>
            </a:r>
            <a:r>
              <a:rPr lang="en-US" altLang="en-US" sz="2000" b="0" dirty="0">
                <a:latin typeface="+mn-lt"/>
                <a:cs typeface="Arial" panose="020B0604020202020204" pitchFamily="34" charset="0"/>
              </a:rPr>
              <a:t> 2 </a:t>
            </a:r>
            <a:r>
              <a:rPr lang="en-US" altLang="en-US" sz="2000" b="0" dirty="0" err="1">
                <a:latin typeface="+mn-lt"/>
                <a:cs typeface="Arial" panose="020B0604020202020204" pitchFamily="34" charset="0"/>
              </a:rPr>
              <a:t>trừ</a:t>
            </a:r>
            <a:r>
              <a:rPr lang="en-US" altLang="en-US" sz="2000" b="0" dirty="0">
                <a:latin typeface="+mn-lt"/>
                <a:cs typeface="Arial" panose="020B0604020202020204" pitchFamily="34" charset="0"/>
              </a:rPr>
              <a:t> (modulo 2) </a:t>
            </a:r>
            <a:r>
              <a:rPr lang="en-US" altLang="en-US" sz="2000" b="0" dirty="0" err="1">
                <a:latin typeface="+mn-lt"/>
                <a:cs typeface="Arial" panose="020B0604020202020204" pitchFamily="34" charset="0"/>
              </a:rPr>
              <a:t>cho</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số</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dư</a:t>
            </a:r>
            <a:r>
              <a:rPr lang="en-US" altLang="en-US" sz="2000" b="0" dirty="0">
                <a:latin typeface="+mn-lt"/>
                <a:cs typeface="Arial" panose="020B0604020202020204" pitchFamily="34" charset="0"/>
              </a:rPr>
              <a:t>  </a:t>
            </a:r>
            <a:r>
              <a:rPr lang="en-US" altLang="en-US" sz="2000" b="0" dirty="0">
                <a:solidFill>
                  <a:srgbClr val="66FF33"/>
                </a:solidFill>
                <a:latin typeface="+mn-lt"/>
                <a:cs typeface="Arial" panose="020B0604020202020204" pitchFamily="34" charset="0"/>
              </a:rPr>
              <a:t>D</a:t>
            </a:r>
            <a:r>
              <a:rPr lang="en-US" altLang="en-US" sz="2000" b="0" dirty="0">
                <a:latin typeface="+mn-lt"/>
                <a:cs typeface="Arial" panose="020B0604020202020204" pitchFamily="34" charset="0"/>
              </a:rPr>
              <a:t>.</a:t>
            </a:r>
          </a:p>
          <a:p>
            <a:pPr eaLnBrk="1" hangingPunct="1">
              <a:lnSpc>
                <a:spcPct val="90000"/>
              </a:lnSpc>
              <a:buClrTx/>
              <a:buFontTx/>
              <a:buNone/>
            </a:pPr>
            <a:r>
              <a:rPr lang="en-US" altLang="en-US" sz="2000" b="0" dirty="0">
                <a:solidFill>
                  <a:srgbClr val="66FF33"/>
                </a:solidFill>
                <a:latin typeface="+mn-lt"/>
                <a:cs typeface="Arial" panose="020B0604020202020204" pitchFamily="34" charset="0"/>
              </a:rPr>
              <a:t>1101011011</a:t>
            </a:r>
            <a:r>
              <a:rPr lang="en-US" altLang="en-US" sz="2000" b="0" dirty="0">
                <a:solidFill>
                  <a:srgbClr val="E0E92D"/>
                </a:solidFill>
                <a:latin typeface="+mn-lt"/>
                <a:cs typeface="Arial" panose="020B0604020202020204" pitchFamily="34" charset="0"/>
              </a:rPr>
              <a:t>0000 </a:t>
            </a:r>
            <a:r>
              <a:rPr lang="en-US" altLang="en-US" sz="2000" b="0" dirty="0">
                <a:solidFill>
                  <a:srgbClr val="66FF33"/>
                </a:solidFill>
                <a:latin typeface="+mn-lt"/>
                <a:cs typeface="Arial" panose="020B0604020202020204" pitchFamily="34" charset="0"/>
                <a:sym typeface="Symbol" panose="05050102010706020507" pitchFamily="18" charset="2"/>
              </a:rPr>
              <a:t> </a:t>
            </a:r>
            <a:r>
              <a:rPr lang="en-US" altLang="en-US" sz="2000" b="0" dirty="0">
                <a:latin typeface="+mn-lt"/>
                <a:cs typeface="Arial" panose="020B0604020202020204" pitchFamily="34" charset="0"/>
              </a:rPr>
              <a:t> </a:t>
            </a:r>
            <a:r>
              <a:rPr lang="en-US" altLang="en-US" sz="2000" b="0" dirty="0">
                <a:solidFill>
                  <a:srgbClr val="66FF33"/>
                </a:solidFill>
                <a:latin typeface="+mn-lt"/>
                <a:cs typeface="Arial" panose="020B0604020202020204" pitchFamily="34" charset="0"/>
              </a:rPr>
              <a:t>001110 = </a:t>
            </a:r>
            <a:r>
              <a:rPr lang="en-US" altLang="en-US" sz="2000" dirty="0">
                <a:solidFill>
                  <a:srgbClr val="FFC000"/>
                </a:solidFill>
                <a:latin typeface="+mn-lt"/>
                <a:cs typeface="Arial" panose="020B0604020202020204" pitchFamily="34" charset="0"/>
              </a:rPr>
              <a:t>1101011011</a:t>
            </a:r>
            <a:r>
              <a:rPr lang="en-US" altLang="en-US" sz="2000" b="0" dirty="0">
                <a:solidFill>
                  <a:srgbClr val="66FF33"/>
                </a:solidFill>
                <a:latin typeface="+mn-lt"/>
                <a:cs typeface="Arial" panose="020B0604020202020204" pitchFamily="34" charset="0"/>
              </a:rPr>
              <a:t>1110</a:t>
            </a:r>
          </a:p>
          <a:p>
            <a:pPr eaLnBrk="1" hangingPunct="1">
              <a:lnSpc>
                <a:spcPct val="90000"/>
              </a:lnSpc>
              <a:buClrTx/>
              <a:buFontTx/>
              <a:buNone/>
            </a:pPr>
            <a:r>
              <a:rPr lang="en-US" altLang="en-US" sz="2000" b="0" dirty="0" err="1">
                <a:latin typeface="+mn-lt"/>
              </a:rPr>
              <a:t>Trong</a:t>
            </a:r>
            <a:r>
              <a:rPr lang="en-US" altLang="en-US" sz="2000" b="0" dirty="0">
                <a:latin typeface="+mn-lt"/>
              </a:rPr>
              <a:t> </a:t>
            </a:r>
            <a:r>
              <a:rPr lang="en-US" altLang="en-US" sz="2000" b="0" dirty="0" err="1">
                <a:latin typeface="+mn-lt"/>
              </a:rPr>
              <a:t>đó</a:t>
            </a:r>
            <a:r>
              <a:rPr lang="en-US" altLang="en-US" sz="2000" b="0" dirty="0">
                <a:latin typeface="+mn-lt"/>
              </a:rPr>
              <a:t>  10 bits </a:t>
            </a:r>
            <a:r>
              <a:rPr lang="en-US" altLang="en-US" sz="2000" b="0" dirty="0" err="1">
                <a:latin typeface="+mn-lt"/>
              </a:rPr>
              <a:t>đầu</a:t>
            </a:r>
            <a:r>
              <a:rPr lang="en-US" altLang="en-US" sz="2000" b="0" dirty="0">
                <a:latin typeface="+mn-lt"/>
              </a:rPr>
              <a:t> </a:t>
            </a:r>
            <a:r>
              <a:rPr lang="en-US" altLang="en-US" sz="2000" b="0" dirty="0" err="1">
                <a:latin typeface="+mn-lt"/>
              </a:rPr>
              <a:t>là</a:t>
            </a:r>
            <a:r>
              <a:rPr lang="en-US" altLang="en-US" sz="2000" b="0" dirty="0">
                <a:latin typeface="+mn-lt"/>
              </a:rPr>
              <a:t> bits Information, 4 bit </a:t>
            </a:r>
            <a:r>
              <a:rPr lang="en-US" altLang="en-US" sz="2000" b="0" dirty="0" err="1">
                <a:latin typeface="+mn-lt"/>
              </a:rPr>
              <a:t>sau</a:t>
            </a:r>
            <a:r>
              <a:rPr lang="en-US" altLang="en-US" sz="2000" b="0" dirty="0">
                <a:latin typeface="+mn-lt"/>
              </a:rPr>
              <a:t> </a:t>
            </a:r>
            <a:r>
              <a:rPr lang="en-US" altLang="en-US" sz="2000" b="0" dirty="0" err="1">
                <a:latin typeface="+mn-lt"/>
              </a:rPr>
              <a:t>là</a:t>
            </a:r>
            <a:r>
              <a:rPr lang="en-US" altLang="en-US" sz="2000" b="0" dirty="0">
                <a:latin typeface="+mn-lt"/>
              </a:rPr>
              <a:t> </a:t>
            </a:r>
            <a:r>
              <a:rPr lang="en-US" altLang="en-US" sz="2000" b="0" dirty="0" err="1">
                <a:latin typeface="+mn-lt"/>
              </a:rPr>
              <a:t>kiểm</a:t>
            </a:r>
            <a:r>
              <a:rPr lang="en-US" altLang="en-US" sz="2000" b="0" dirty="0">
                <a:latin typeface="+mn-lt"/>
              </a:rPr>
              <a:t> </a:t>
            </a:r>
            <a:r>
              <a:rPr lang="en-US" altLang="en-US" sz="2000" b="0" dirty="0" err="1">
                <a:latin typeface="+mn-lt"/>
              </a:rPr>
              <a:t>tra</a:t>
            </a:r>
            <a:r>
              <a:rPr lang="en-US" altLang="en-US" sz="2000" b="0" dirty="0">
                <a:latin typeface="+mn-lt"/>
              </a:rPr>
              <a:t>. </a:t>
            </a:r>
          </a:p>
          <a:p>
            <a:pPr eaLnBrk="1" hangingPunct="1">
              <a:lnSpc>
                <a:spcPct val="90000"/>
              </a:lnSpc>
              <a:buClrTx/>
              <a:buFontTx/>
              <a:buNone/>
            </a:pPr>
            <a:r>
              <a:rPr lang="en-US" altLang="en-US" sz="2000" b="0" dirty="0" err="1">
                <a:latin typeface="+mn-lt"/>
                <a:cs typeface="Arial" panose="020B0604020202020204" pitchFamily="34" charset="0"/>
              </a:rPr>
              <a:t>Hiện</a:t>
            </a:r>
            <a:r>
              <a:rPr lang="en-US" altLang="en-US" sz="2000" b="0" dirty="0">
                <a:latin typeface="+mn-lt"/>
                <a:cs typeface="Arial" panose="020B0604020202020204" pitchFamily="34" charset="0"/>
              </a:rPr>
              <a:t> nay </a:t>
            </a:r>
            <a:r>
              <a:rPr lang="en-US" altLang="en-US" sz="2000" b="0" dirty="0" err="1">
                <a:latin typeface="+mn-lt"/>
                <a:cs typeface="Arial" panose="020B0604020202020204" pitchFamily="34" charset="0"/>
              </a:rPr>
              <a:t>có</a:t>
            </a:r>
            <a:r>
              <a:rPr lang="en-US" altLang="en-US" sz="2000" b="0" dirty="0">
                <a:latin typeface="+mn-lt"/>
                <a:cs typeface="Arial" panose="020B0604020202020204" pitchFamily="34" charset="0"/>
              </a:rPr>
              <a:t> 3 </a:t>
            </a:r>
            <a:r>
              <a:rPr lang="en-US" altLang="en-US" sz="2000" b="0" dirty="0" err="1">
                <a:latin typeface="+mn-lt"/>
                <a:cs typeface="Arial" panose="020B0604020202020204" pitchFamily="34" charset="0"/>
              </a:rPr>
              <a:t>đa</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thức</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sinh</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được</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coi</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là</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chuẩn</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quốc</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tế</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là</a:t>
            </a:r>
            <a:r>
              <a:rPr lang="en-US" altLang="en-US" sz="2000" b="0" dirty="0">
                <a:latin typeface="+mn-lt"/>
              </a:rPr>
              <a:t> :</a:t>
            </a:r>
          </a:p>
          <a:p>
            <a:pPr eaLnBrk="1" hangingPunct="1">
              <a:lnSpc>
                <a:spcPct val="90000"/>
              </a:lnSpc>
              <a:buClrTx/>
              <a:buFontTx/>
              <a:buNone/>
            </a:pPr>
            <a:endParaRPr lang="en-US" altLang="en-US" sz="2000" b="0" dirty="0">
              <a:latin typeface="+mn-lt"/>
            </a:endParaRPr>
          </a:p>
          <a:p>
            <a:pPr eaLnBrk="1" hangingPunct="1">
              <a:lnSpc>
                <a:spcPct val="90000"/>
              </a:lnSpc>
              <a:buClrTx/>
              <a:buFontTx/>
              <a:buNone/>
            </a:pPr>
            <a:r>
              <a:rPr lang="en-US" altLang="en-US" sz="2000" b="0" dirty="0">
                <a:latin typeface="+mn-lt"/>
                <a:cs typeface="Arial" panose="020B0604020202020204" pitchFamily="34" charset="0"/>
              </a:rPr>
              <a:t>CRC-12 = </a:t>
            </a:r>
            <a:r>
              <a:rPr lang="en-US" altLang="en-US" sz="2000" b="0" dirty="0">
                <a:solidFill>
                  <a:srgbClr val="66FF33"/>
                </a:solidFill>
                <a:latin typeface="+mn-lt"/>
                <a:cs typeface="Arial" panose="020B0604020202020204" pitchFamily="34" charset="0"/>
                <a:sym typeface="Symbol" panose="05050102010706020507" pitchFamily="18" charset="2"/>
              </a:rPr>
              <a:t>x</a:t>
            </a:r>
            <a:r>
              <a:rPr lang="en-US" altLang="en-US" sz="2000" b="0" baseline="30000" dirty="0">
                <a:solidFill>
                  <a:srgbClr val="66FF33"/>
                </a:solidFill>
                <a:latin typeface="+mn-lt"/>
                <a:cs typeface="Arial" panose="020B0604020202020204" pitchFamily="34" charset="0"/>
                <a:sym typeface="Symbol" panose="05050102010706020507" pitchFamily="18" charset="2"/>
              </a:rPr>
              <a:t>12</a:t>
            </a:r>
            <a:r>
              <a:rPr lang="en-US" altLang="en-US" sz="2000" b="0" dirty="0">
                <a:solidFill>
                  <a:srgbClr val="66FF33"/>
                </a:solidFill>
                <a:latin typeface="+mn-lt"/>
                <a:cs typeface="Arial" panose="020B0604020202020204" pitchFamily="34" charset="0"/>
                <a:sym typeface="Symbol" panose="05050102010706020507" pitchFamily="18" charset="2"/>
              </a:rPr>
              <a:t> + x</a:t>
            </a:r>
            <a:r>
              <a:rPr lang="en-US" altLang="en-US" sz="2000" b="0" baseline="30000" dirty="0">
                <a:solidFill>
                  <a:srgbClr val="66FF33"/>
                </a:solidFill>
                <a:latin typeface="+mn-lt"/>
                <a:cs typeface="Arial" panose="020B0604020202020204" pitchFamily="34" charset="0"/>
                <a:sym typeface="Symbol" panose="05050102010706020507" pitchFamily="18" charset="2"/>
              </a:rPr>
              <a:t>11</a:t>
            </a:r>
            <a:r>
              <a:rPr lang="en-US" altLang="en-US" sz="2000" b="0" dirty="0">
                <a:solidFill>
                  <a:srgbClr val="66FF33"/>
                </a:solidFill>
                <a:latin typeface="+mn-lt"/>
                <a:cs typeface="Arial" panose="020B0604020202020204" pitchFamily="34" charset="0"/>
                <a:sym typeface="Symbol" panose="05050102010706020507" pitchFamily="18" charset="2"/>
              </a:rPr>
              <a:t>  + x</a:t>
            </a:r>
            <a:r>
              <a:rPr lang="en-US" altLang="en-US" sz="2000" b="0" baseline="30000" dirty="0">
                <a:solidFill>
                  <a:srgbClr val="66FF33"/>
                </a:solidFill>
                <a:latin typeface="+mn-lt"/>
                <a:cs typeface="Arial" panose="020B0604020202020204" pitchFamily="34" charset="0"/>
                <a:sym typeface="Symbol" panose="05050102010706020507" pitchFamily="18" charset="2"/>
              </a:rPr>
              <a:t>3</a:t>
            </a:r>
            <a:r>
              <a:rPr lang="en-US" altLang="en-US" sz="2000" b="0" dirty="0">
                <a:solidFill>
                  <a:srgbClr val="66FF33"/>
                </a:solidFill>
                <a:latin typeface="+mn-lt"/>
                <a:cs typeface="Arial" panose="020B0604020202020204" pitchFamily="34" charset="0"/>
                <a:sym typeface="Symbol" panose="05050102010706020507" pitchFamily="18" charset="2"/>
              </a:rPr>
              <a:t>  + x</a:t>
            </a:r>
            <a:r>
              <a:rPr lang="en-US" altLang="en-US" sz="2000" b="0" baseline="30000" dirty="0">
                <a:solidFill>
                  <a:srgbClr val="66FF33"/>
                </a:solidFill>
                <a:latin typeface="+mn-lt"/>
                <a:cs typeface="Arial" panose="020B0604020202020204" pitchFamily="34" charset="0"/>
                <a:sym typeface="Symbol" panose="05050102010706020507" pitchFamily="18" charset="2"/>
              </a:rPr>
              <a:t>2</a:t>
            </a:r>
            <a:r>
              <a:rPr lang="en-US" altLang="en-US" sz="2000" b="0" dirty="0">
                <a:solidFill>
                  <a:srgbClr val="66FF33"/>
                </a:solidFill>
                <a:latin typeface="+mn-lt"/>
                <a:cs typeface="Arial" panose="020B0604020202020204" pitchFamily="34" charset="0"/>
                <a:sym typeface="Symbol" panose="05050102010706020507" pitchFamily="18" charset="2"/>
              </a:rPr>
              <a:t>  +  x + 1   </a:t>
            </a:r>
            <a:r>
              <a:rPr lang="en-US" altLang="en-US" sz="2000" b="0" dirty="0">
                <a:solidFill>
                  <a:srgbClr val="E0E92D"/>
                </a:solidFill>
                <a:latin typeface="+mn-lt"/>
                <a:cs typeface="Arial" panose="020B0604020202020204" pitchFamily="34" charset="0"/>
                <a:sym typeface="Symbol" panose="05050102010706020507" pitchFamily="18" charset="2"/>
              </a:rPr>
              <a:t>1100000001111</a:t>
            </a:r>
            <a:r>
              <a:rPr lang="en-US" altLang="en-US" sz="2000" b="0" dirty="0">
                <a:latin typeface="+mn-lt"/>
                <a:cs typeface="Arial" panose="020B0604020202020204" pitchFamily="34" charset="0"/>
              </a:rPr>
              <a:t>.</a:t>
            </a:r>
          </a:p>
          <a:p>
            <a:pPr eaLnBrk="1" hangingPunct="1">
              <a:lnSpc>
                <a:spcPct val="90000"/>
              </a:lnSpc>
              <a:buClrTx/>
              <a:buFontTx/>
              <a:buNone/>
            </a:pPr>
            <a:r>
              <a:rPr lang="en-US" altLang="en-US" sz="2000" b="0" dirty="0">
                <a:latin typeface="+mn-lt"/>
                <a:cs typeface="Arial" panose="020B0604020202020204" pitchFamily="34" charset="0"/>
              </a:rPr>
              <a:t>CRC-16 = </a:t>
            </a:r>
            <a:r>
              <a:rPr lang="en-US" altLang="en-US" sz="2000" b="0" dirty="0">
                <a:solidFill>
                  <a:srgbClr val="66FF33"/>
                </a:solidFill>
                <a:latin typeface="+mn-lt"/>
                <a:cs typeface="Arial" panose="020B0604020202020204" pitchFamily="34" charset="0"/>
                <a:sym typeface="Symbol" panose="05050102010706020507" pitchFamily="18" charset="2"/>
              </a:rPr>
              <a:t>x</a:t>
            </a:r>
            <a:r>
              <a:rPr lang="en-US" altLang="en-US" sz="2000" b="0" baseline="30000" dirty="0">
                <a:solidFill>
                  <a:srgbClr val="66FF33"/>
                </a:solidFill>
                <a:latin typeface="+mn-lt"/>
                <a:cs typeface="Arial" panose="020B0604020202020204" pitchFamily="34" charset="0"/>
                <a:sym typeface="Symbol" panose="05050102010706020507" pitchFamily="18" charset="2"/>
              </a:rPr>
              <a:t>16</a:t>
            </a:r>
            <a:r>
              <a:rPr lang="en-US" altLang="en-US" sz="2000" b="0" dirty="0">
                <a:solidFill>
                  <a:srgbClr val="66FF33"/>
                </a:solidFill>
                <a:latin typeface="+mn-lt"/>
                <a:cs typeface="Arial" panose="020B0604020202020204" pitchFamily="34" charset="0"/>
                <a:sym typeface="Symbol" panose="05050102010706020507" pitchFamily="18" charset="2"/>
              </a:rPr>
              <a:t> + x</a:t>
            </a:r>
            <a:r>
              <a:rPr lang="en-US" altLang="en-US" sz="2000" b="0" baseline="30000" dirty="0">
                <a:solidFill>
                  <a:srgbClr val="66FF33"/>
                </a:solidFill>
                <a:latin typeface="+mn-lt"/>
                <a:cs typeface="Arial" panose="020B0604020202020204" pitchFamily="34" charset="0"/>
                <a:sym typeface="Symbol" panose="05050102010706020507" pitchFamily="18" charset="2"/>
              </a:rPr>
              <a:t>15</a:t>
            </a:r>
            <a:r>
              <a:rPr lang="en-US" altLang="en-US" sz="2000" b="0" dirty="0">
                <a:solidFill>
                  <a:srgbClr val="66FF33"/>
                </a:solidFill>
                <a:latin typeface="+mn-lt"/>
                <a:cs typeface="Arial" panose="020B0604020202020204" pitchFamily="34" charset="0"/>
                <a:sym typeface="Symbol" panose="05050102010706020507" pitchFamily="18" charset="2"/>
              </a:rPr>
              <a:t>  + x</a:t>
            </a:r>
            <a:r>
              <a:rPr lang="en-US" altLang="en-US" sz="2000" b="0" baseline="30000" dirty="0">
                <a:solidFill>
                  <a:srgbClr val="66FF33"/>
                </a:solidFill>
                <a:latin typeface="+mn-lt"/>
                <a:cs typeface="Arial" panose="020B0604020202020204" pitchFamily="34" charset="0"/>
                <a:sym typeface="Symbol" panose="05050102010706020507" pitchFamily="18" charset="2"/>
              </a:rPr>
              <a:t>2</a:t>
            </a:r>
            <a:r>
              <a:rPr lang="en-US" altLang="en-US" sz="2000" b="0" dirty="0">
                <a:solidFill>
                  <a:srgbClr val="66FF33"/>
                </a:solidFill>
                <a:latin typeface="+mn-lt"/>
                <a:cs typeface="Arial" panose="020B0604020202020204" pitchFamily="34" charset="0"/>
                <a:sym typeface="Symbol" panose="05050102010706020507" pitchFamily="18" charset="2"/>
              </a:rPr>
              <a:t>  + 1            </a:t>
            </a:r>
            <a:r>
              <a:rPr lang="en-US" altLang="en-US" sz="2000" b="0" dirty="0">
                <a:solidFill>
                  <a:srgbClr val="E0E92D"/>
                </a:solidFill>
                <a:latin typeface="+mn-lt"/>
                <a:cs typeface="Arial" panose="020B0604020202020204" pitchFamily="34" charset="0"/>
                <a:sym typeface="Symbol" panose="05050102010706020507" pitchFamily="18" charset="2"/>
              </a:rPr>
              <a:t>11000000000000101</a:t>
            </a:r>
            <a:r>
              <a:rPr lang="en-US" altLang="en-US" sz="2000" b="0" dirty="0">
                <a:latin typeface="+mn-lt"/>
                <a:cs typeface="Arial" panose="020B0604020202020204" pitchFamily="34" charset="0"/>
              </a:rPr>
              <a:t>.</a:t>
            </a:r>
          </a:p>
          <a:p>
            <a:pPr eaLnBrk="1" hangingPunct="1">
              <a:lnSpc>
                <a:spcPct val="90000"/>
              </a:lnSpc>
              <a:buClrTx/>
              <a:buFontTx/>
              <a:buNone/>
            </a:pPr>
            <a:r>
              <a:rPr lang="en-US" altLang="en-US" sz="2000" b="0" dirty="0">
                <a:latin typeface="+mn-lt"/>
                <a:cs typeface="Arial" panose="020B0604020202020204" pitchFamily="34" charset="0"/>
              </a:rPr>
              <a:t>CRC-CCITT = </a:t>
            </a:r>
            <a:r>
              <a:rPr lang="en-US" altLang="en-US" sz="2000" b="0" dirty="0">
                <a:solidFill>
                  <a:srgbClr val="66FF33"/>
                </a:solidFill>
                <a:latin typeface="+mn-lt"/>
                <a:cs typeface="Arial" panose="020B0604020202020204" pitchFamily="34" charset="0"/>
                <a:sym typeface="Symbol" panose="05050102010706020507" pitchFamily="18" charset="2"/>
              </a:rPr>
              <a:t>x</a:t>
            </a:r>
            <a:r>
              <a:rPr lang="en-US" altLang="en-US" sz="2000" b="0" baseline="30000" dirty="0">
                <a:solidFill>
                  <a:srgbClr val="66FF33"/>
                </a:solidFill>
                <a:latin typeface="+mn-lt"/>
                <a:cs typeface="Arial" panose="020B0604020202020204" pitchFamily="34" charset="0"/>
                <a:sym typeface="Symbol" panose="05050102010706020507" pitchFamily="18" charset="2"/>
              </a:rPr>
              <a:t>16</a:t>
            </a:r>
            <a:r>
              <a:rPr lang="en-US" altLang="en-US" sz="2000" b="0" dirty="0">
                <a:solidFill>
                  <a:srgbClr val="66FF33"/>
                </a:solidFill>
                <a:latin typeface="+mn-lt"/>
                <a:cs typeface="Arial" panose="020B0604020202020204" pitchFamily="34" charset="0"/>
                <a:sym typeface="Symbol" panose="05050102010706020507" pitchFamily="18" charset="2"/>
              </a:rPr>
              <a:t> + x</a:t>
            </a:r>
            <a:r>
              <a:rPr lang="en-US" altLang="en-US" sz="2000" b="0" baseline="30000" dirty="0">
                <a:solidFill>
                  <a:srgbClr val="66FF33"/>
                </a:solidFill>
                <a:latin typeface="+mn-lt"/>
                <a:cs typeface="Arial" panose="020B0604020202020204" pitchFamily="34" charset="0"/>
                <a:sym typeface="Symbol" panose="05050102010706020507" pitchFamily="18" charset="2"/>
              </a:rPr>
              <a:t>12</a:t>
            </a:r>
            <a:r>
              <a:rPr lang="en-US" altLang="en-US" sz="2000" b="0" dirty="0">
                <a:solidFill>
                  <a:srgbClr val="66FF33"/>
                </a:solidFill>
                <a:latin typeface="+mn-lt"/>
                <a:cs typeface="Arial" panose="020B0604020202020204" pitchFamily="34" charset="0"/>
                <a:sym typeface="Symbol" panose="05050102010706020507" pitchFamily="18" charset="2"/>
              </a:rPr>
              <a:t>  + x</a:t>
            </a:r>
            <a:r>
              <a:rPr lang="en-US" altLang="en-US" sz="2000" b="0" baseline="30000" dirty="0">
                <a:solidFill>
                  <a:srgbClr val="66FF33"/>
                </a:solidFill>
                <a:latin typeface="+mn-lt"/>
                <a:cs typeface="Arial" panose="020B0604020202020204" pitchFamily="34" charset="0"/>
                <a:sym typeface="Symbol" panose="05050102010706020507" pitchFamily="18" charset="2"/>
              </a:rPr>
              <a:t>5</a:t>
            </a:r>
            <a:r>
              <a:rPr lang="en-US" altLang="en-US" sz="2000" b="0" dirty="0">
                <a:solidFill>
                  <a:srgbClr val="66FF33"/>
                </a:solidFill>
                <a:latin typeface="+mn-lt"/>
                <a:cs typeface="Arial" panose="020B0604020202020204" pitchFamily="34" charset="0"/>
                <a:sym typeface="Symbol" panose="05050102010706020507" pitchFamily="18" charset="2"/>
              </a:rPr>
              <a:t> + 1   </a:t>
            </a:r>
            <a:r>
              <a:rPr lang="en-US" altLang="en-US" sz="2000" b="0" dirty="0">
                <a:solidFill>
                  <a:srgbClr val="E0E92D"/>
                </a:solidFill>
                <a:latin typeface="+mn-lt"/>
                <a:cs typeface="Arial" panose="020B0604020202020204" pitchFamily="34" charset="0"/>
                <a:sym typeface="Symbol" panose="05050102010706020507" pitchFamily="18" charset="2"/>
              </a:rPr>
              <a:t>10001000000100001</a:t>
            </a:r>
            <a:r>
              <a:rPr lang="en-US" altLang="en-US" sz="2000" b="0" dirty="0">
                <a:latin typeface="+mn-lt"/>
                <a:cs typeface="Arial" panose="020B0604020202020204" pitchFamily="34" charset="0"/>
              </a:rPr>
              <a:t>.</a:t>
            </a:r>
          </a:p>
          <a:p>
            <a:pPr eaLnBrk="1" hangingPunct="1">
              <a:lnSpc>
                <a:spcPct val="90000"/>
              </a:lnSpc>
              <a:buClrTx/>
              <a:buFontTx/>
              <a:buNone/>
            </a:pPr>
            <a:r>
              <a:rPr lang="en-US" altLang="en-US" sz="2000" b="0" dirty="0">
                <a:latin typeface="+mn-lt"/>
                <a:cs typeface="Arial" panose="020B0604020202020204" pitchFamily="34" charset="0"/>
              </a:rPr>
              <a:t>CRC-32 = </a:t>
            </a:r>
            <a:r>
              <a:rPr lang="en-US" altLang="en-US" sz="2000" b="0" dirty="0">
                <a:solidFill>
                  <a:srgbClr val="66FF33"/>
                </a:solidFill>
                <a:cs typeface="Arial" panose="020B0604020202020204" pitchFamily="34" charset="0"/>
                <a:sym typeface="Symbol" panose="05050102010706020507" pitchFamily="18" charset="2"/>
              </a:rPr>
              <a:t>x</a:t>
            </a:r>
            <a:r>
              <a:rPr lang="en-US" altLang="en-US" sz="2000" b="0" baseline="30000" dirty="0">
                <a:solidFill>
                  <a:srgbClr val="66FF33"/>
                </a:solidFill>
                <a:cs typeface="Arial" panose="020B0604020202020204" pitchFamily="34" charset="0"/>
                <a:sym typeface="Symbol" panose="05050102010706020507" pitchFamily="18" charset="2"/>
              </a:rPr>
              <a:t>32</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26</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23</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16</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12</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11 </a:t>
            </a:r>
            <a:r>
              <a:rPr lang="en-US" altLang="en-US" sz="2000" b="0" dirty="0">
                <a:solidFill>
                  <a:srgbClr val="66FF33"/>
                </a:solidFill>
                <a:cs typeface="Arial" panose="020B0604020202020204" pitchFamily="34" charset="0"/>
                <a:sym typeface="Symbol" panose="05050102010706020507" pitchFamily="18" charset="2"/>
              </a:rPr>
              <a:t>+ x</a:t>
            </a:r>
            <a:r>
              <a:rPr lang="en-US" altLang="en-US" sz="2000" b="0" baseline="30000" dirty="0">
                <a:solidFill>
                  <a:srgbClr val="66FF33"/>
                </a:solidFill>
                <a:cs typeface="Arial" panose="020B0604020202020204" pitchFamily="34" charset="0"/>
                <a:sym typeface="Symbol" panose="05050102010706020507" pitchFamily="18" charset="2"/>
              </a:rPr>
              <a:t>10</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8</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7</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5</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4 </a:t>
            </a:r>
            <a:r>
              <a:rPr lang="en-US" altLang="en-US" sz="2000" b="0" dirty="0">
                <a:solidFill>
                  <a:srgbClr val="66FF33"/>
                </a:solidFill>
                <a:cs typeface="Arial" panose="020B0604020202020204" pitchFamily="34" charset="0"/>
                <a:sym typeface="Symbol" panose="05050102010706020507" pitchFamily="18" charset="2"/>
              </a:rPr>
              <a:t> + x</a:t>
            </a:r>
            <a:r>
              <a:rPr lang="en-US" altLang="en-US" sz="2000" b="0" baseline="30000" dirty="0">
                <a:solidFill>
                  <a:srgbClr val="66FF33"/>
                </a:solidFill>
                <a:cs typeface="Arial" panose="020B0604020202020204" pitchFamily="34" charset="0"/>
                <a:sym typeface="Symbol" panose="05050102010706020507" pitchFamily="18" charset="2"/>
              </a:rPr>
              <a:t>2 </a:t>
            </a:r>
            <a:r>
              <a:rPr lang="en-US" altLang="en-US" sz="2000" b="0" dirty="0">
                <a:solidFill>
                  <a:srgbClr val="66FF33"/>
                </a:solidFill>
                <a:cs typeface="Arial" panose="020B0604020202020204" pitchFamily="34" charset="0"/>
                <a:sym typeface="Symbol" panose="05050102010706020507" pitchFamily="18" charset="2"/>
              </a:rPr>
              <a:t>+ x +1      </a:t>
            </a:r>
            <a:r>
              <a:rPr lang="en-US" altLang="en-US" sz="2000" b="0" dirty="0">
                <a:solidFill>
                  <a:srgbClr val="E0E92D"/>
                </a:solidFill>
                <a:cs typeface="Arial" panose="020B0604020202020204" pitchFamily="34" charset="0"/>
                <a:sym typeface="Symbol" panose="05050102010706020507" pitchFamily="18" charset="2"/>
              </a:rPr>
              <a:t>1000001001000000010001110110110111</a:t>
            </a:r>
            <a:endParaRPr lang="en-US" altLang="en-US" sz="2000" b="0" dirty="0">
              <a:latin typeface="+mn-lt"/>
              <a:cs typeface="Arial" panose="020B0604020202020204" pitchFamily="34" charset="0"/>
            </a:endParaRPr>
          </a:p>
          <a:p>
            <a:pPr eaLnBrk="1" hangingPunct="1">
              <a:lnSpc>
                <a:spcPct val="90000"/>
              </a:lnSpc>
              <a:buClrTx/>
              <a:buFontTx/>
              <a:buNone/>
            </a:pPr>
            <a:endParaRPr lang="en-US" altLang="en-US" sz="2000" b="0" dirty="0">
              <a:latin typeface="+mn-lt"/>
              <a:cs typeface="Arial" panose="020B0604020202020204" pitchFamily="34" charset="0"/>
            </a:endParaRPr>
          </a:p>
          <a:p>
            <a:pPr eaLnBrk="1" hangingPunct="1">
              <a:lnSpc>
                <a:spcPct val="90000"/>
              </a:lnSpc>
              <a:buClrTx/>
              <a:buFontTx/>
              <a:buNone/>
            </a:pPr>
            <a:r>
              <a:rPr lang="en-US" altLang="en-US" sz="2000" b="0" dirty="0">
                <a:latin typeface="+mn-lt"/>
                <a:cs typeface="Arial" panose="020B0604020202020204" pitchFamily="34" charset="0"/>
              </a:rPr>
              <a:t>CRC-12 </a:t>
            </a:r>
            <a:r>
              <a:rPr lang="en-US" altLang="en-US" sz="2000" b="0" dirty="0" err="1">
                <a:latin typeface="+mn-lt"/>
                <a:cs typeface="Arial" panose="020B0604020202020204" pitchFamily="34" charset="0"/>
              </a:rPr>
              <a:t>dùng</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cho</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các</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ký</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tự</a:t>
            </a:r>
            <a:r>
              <a:rPr lang="en-US" altLang="en-US" sz="2000" b="0" dirty="0">
                <a:latin typeface="+mn-lt"/>
                <a:cs typeface="Arial" panose="020B0604020202020204" pitchFamily="34" charset="0"/>
              </a:rPr>
              <a:t>  6 bits, CRC-16 </a:t>
            </a:r>
            <a:r>
              <a:rPr lang="en-US" altLang="en-US" sz="2000" b="0" dirty="0" err="1">
                <a:latin typeface="+mn-lt"/>
                <a:cs typeface="Arial" panose="020B0604020202020204" pitchFamily="34" charset="0"/>
              </a:rPr>
              <a:t>và</a:t>
            </a:r>
            <a:r>
              <a:rPr lang="en-US" altLang="en-US" sz="2000" b="0" dirty="0">
                <a:latin typeface="+mn-lt"/>
                <a:cs typeface="Arial" panose="020B0604020202020204" pitchFamily="34" charset="0"/>
              </a:rPr>
              <a:t> CRC-CCITT </a:t>
            </a:r>
            <a:r>
              <a:rPr lang="en-US" altLang="en-US" sz="2000" b="0" dirty="0" err="1">
                <a:latin typeface="+mn-lt"/>
                <a:cs typeface="Arial" panose="020B0604020202020204" pitchFamily="34" charset="0"/>
              </a:rPr>
              <a:t>dùng</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cho</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các</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ký</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tự</a:t>
            </a:r>
            <a:r>
              <a:rPr lang="en-US" altLang="en-US" sz="2000" b="0" dirty="0">
                <a:latin typeface="+mn-lt"/>
                <a:cs typeface="Arial" panose="020B0604020202020204" pitchFamily="34" charset="0"/>
              </a:rPr>
              <a:t> 8 bits.</a:t>
            </a:r>
          </a:p>
          <a:p>
            <a:pPr eaLnBrk="1" hangingPunct="1">
              <a:lnSpc>
                <a:spcPct val="90000"/>
              </a:lnSpc>
              <a:buClrTx/>
              <a:buFontTx/>
              <a:buNone/>
            </a:pPr>
            <a:r>
              <a:rPr lang="en-US" altLang="en-US" sz="2000" b="0" dirty="0" err="1">
                <a:latin typeface="+mn-lt"/>
                <a:cs typeface="Arial" panose="020B0604020202020204" pitchFamily="34" charset="0"/>
              </a:rPr>
              <a:t>Kiểm</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soát</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lỗi</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theo</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phương</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pháp</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này</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phát</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hiện</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đến</a:t>
            </a:r>
            <a:r>
              <a:rPr lang="en-US" altLang="en-US" sz="2000" b="0" dirty="0">
                <a:latin typeface="+mn-lt"/>
                <a:cs typeface="Arial" panose="020B0604020202020204" pitchFamily="34" charset="0"/>
              </a:rPr>
              <a:t> 99,98% </a:t>
            </a:r>
            <a:r>
              <a:rPr lang="en-US" altLang="en-US" sz="2000" b="0" dirty="0" err="1">
                <a:latin typeface="+mn-lt"/>
                <a:cs typeface="Arial" panose="020B0604020202020204" pitchFamily="34" charset="0"/>
              </a:rPr>
              <a:t>lỗi</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Trường</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hợp</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chuỗi</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truyền</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bị</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lỗi</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và</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xâu</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ghép</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cũng</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bị</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lỗi</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thì</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sẽ</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không</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phát</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hiện</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được</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tuy</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nhiên</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xác</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suất</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xảy</a:t>
            </a:r>
            <a:r>
              <a:rPr lang="en-US" altLang="en-US" sz="2000" b="0" dirty="0">
                <a:latin typeface="+mn-lt"/>
                <a:cs typeface="Arial" panose="020B0604020202020204" pitchFamily="34" charset="0"/>
              </a:rPr>
              <a:t> ra </a:t>
            </a:r>
            <a:r>
              <a:rPr lang="en-US" altLang="en-US" sz="2000" b="0" dirty="0" err="1">
                <a:latin typeface="+mn-lt"/>
                <a:cs typeface="Arial" panose="020B0604020202020204" pitchFamily="34" charset="0"/>
              </a:rPr>
              <a:t>cực</a:t>
            </a:r>
            <a:r>
              <a:rPr lang="en-US" altLang="en-US" sz="2000" b="0" dirty="0">
                <a:latin typeface="+mn-lt"/>
                <a:cs typeface="Arial" panose="020B0604020202020204" pitchFamily="34" charset="0"/>
              </a:rPr>
              <a:t> </a:t>
            </a:r>
            <a:r>
              <a:rPr lang="en-US" altLang="en-US" sz="2000" b="0" dirty="0" err="1">
                <a:latin typeface="+mn-lt"/>
                <a:cs typeface="Arial" panose="020B0604020202020204" pitchFamily="34" charset="0"/>
              </a:rPr>
              <a:t>nhỏ</a:t>
            </a:r>
            <a:r>
              <a:rPr lang="en-US" altLang="en-US" sz="2000" b="0" dirty="0">
                <a:latin typeface="+mn-lt"/>
                <a:cs typeface="Arial" panose="020B0604020202020204" pitchFamily="34" charset="0"/>
              </a:rPr>
              <a:t>.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1D2A107C-0A35-401A-8E8C-EB35D59155F4}"/>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1845" name="Text Box 5">
            <a:extLst>
              <a:ext uri="{FF2B5EF4-FFF2-40B4-BE49-F238E27FC236}">
                <a16:creationId xmlns:a16="http://schemas.microsoft.com/office/drawing/2014/main" id="{5F6D7350-397D-4476-88DF-4DDBDE391805}"/>
              </a:ext>
            </a:extLst>
          </p:cNvPr>
          <p:cNvSpPr txBox="1">
            <a:spLocks noChangeArrowheads="1"/>
          </p:cNvSpPr>
          <p:nvPr/>
        </p:nvSpPr>
        <p:spPr bwMode="auto">
          <a:xfrm>
            <a:off x="228600" y="503238"/>
            <a:ext cx="81915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lvl="2" eaLnBrk="1" hangingPunct="1">
              <a:spcBef>
                <a:spcPct val="0"/>
              </a:spcBef>
              <a:buClrTx/>
              <a:buFontTx/>
              <a:buNone/>
            </a:pPr>
            <a:r>
              <a:rPr lang="en-US" altLang="en-US" sz="2300">
                <a:solidFill>
                  <a:srgbClr val="FFFF66"/>
                </a:solidFill>
                <a:latin typeface="Times New Roman" panose="02020603050405020304" pitchFamily="18" charset="0"/>
                <a:cs typeface="Times New Roman" panose="02020603050405020304" pitchFamily="18" charset="0"/>
              </a:rPr>
              <a:t>II. KIỂM SOÁT LUỒNG DỮ LIỆU (Data flow control)</a:t>
            </a:r>
            <a:endParaRPr lang="en-US" altLang="en-US" sz="2300" b="0">
              <a:latin typeface="Times New Roman" panose="02020603050405020304" pitchFamily="18" charset="0"/>
              <a:cs typeface="Times New Roman" panose="02020603050405020304" pitchFamily="18" charset="0"/>
            </a:endParaRPr>
          </a:p>
        </p:txBody>
      </p:sp>
      <p:sp>
        <p:nvSpPr>
          <p:cNvPr id="291846" name="Text Box 6">
            <a:extLst>
              <a:ext uri="{FF2B5EF4-FFF2-40B4-BE49-F238E27FC236}">
                <a16:creationId xmlns:a16="http://schemas.microsoft.com/office/drawing/2014/main" id="{00C5BFDB-0408-4C59-8036-CBCEE40FAD6D}"/>
              </a:ext>
            </a:extLst>
          </p:cNvPr>
          <p:cNvSpPr txBox="1">
            <a:spLocks noChangeArrowheads="1"/>
          </p:cNvSpPr>
          <p:nvPr/>
        </p:nvSpPr>
        <p:spPr bwMode="auto">
          <a:xfrm>
            <a:off x="514350" y="1406525"/>
            <a:ext cx="83248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100" b="0">
                <a:cs typeface="Arial" panose="020B0604020202020204" pitchFamily="34" charset="0"/>
              </a:rPr>
              <a:t> </a:t>
            </a:r>
            <a:r>
              <a:rPr lang="vi-VN" altLang="en-US" sz="2000" b="0">
                <a:cs typeface="Arial" panose="020B0604020202020204" pitchFamily="34" charset="0"/>
              </a:rPr>
              <a:t>Trong quá trình truyền dữ liệu trên mạng cần quan tâm đến việc theo dõi và cấp phát tài nguyên (dung lượng đường truyền, bộ nhớ đệm các thiết bị định tuyến, tốc độ,....). Việc kiểm soát luồng dữ liệu là việc kiểm tra theo dõi quá trình trao đổi các PDU (Data Protocol Unit) trên mạng tránh xảy ra các tình huống xấu:</a:t>
            </a:r>
          </a:p>
          <a:p>
            <a:pPr eaLnBrk="1" hangingPunct="1">
              <a:spcBef>
                <a:spcPct val="0"/>
              </a:spcBef>
              <a:buClrTx/>
              <a:buFontTx/>
              <a:buNone/>
            </a:pPr>
            <a:r>
              <a:rPr lang="vi-VN" altLang="en-US" sz="2000" b="0">
                <a:cs typeface="Arial" panose="020B0604020202020204" pitchFamily="34" charset="0"/>
              </a:rPr>
              <a:t>   - Các PDU dồn về một trạm nào đó của mạng và gây nên “ùn tắc” do khả năng tài nguyên của mạng không đáp ứng nổi. </a:t>
            </a:r>
          </a:p>
          <a:p>
            <a:pPr eaLnBrk="1" hangingPunct="1">
              <a:spcBef>
                <a:spcPct val="0"/>
              </a:spcBef>
              <a:buClrTx/>
              <a:buFontTx/>
              <a:buNone/>
            </a:pPr>
            <a:r>
              <a:rPr lang="vi-VN" altLang="en-US" sz="2000" b="0">
                <a:cs typeface="Arial" panose="020B0604020202020204" pitchFamily="34" charset="0"/>
              </a:rPr>
              <a:t>  -Tài nguyên của một số trạm nào đó hiệu suất sử dụng quá thấp do rất ít dữ liệu được chuyển qua nó gây lãng phí.</a:t>
            </a:r>
            <a:endParaRPr lang="en-US" altLang="en-US" sz="2000" b="0">
              <a:cs typeface="Arial" panose="020B0604020202020204" pitchFamily="34" charset="0"/>
            </a:endParaRPr>
          </a:p>
        </p:txBody>
      </p:sp>
      <p:sp>
        <p:nvSpPr>
          <p:cNvPr id="291847" name="Text Box 7">
            <a:extLst>
              <a:ext uri="{FF2B5EF4-FFF2-40B4-BE49-F238E27FC236}">
                <a16:creationId xmlns:a16="http://schemas.microsoft.com/office/drawing/2014/main" id="{2B46C692-1798-4275-B5FF-FAB415430D82}"/>
              </a:ext>
            </a:extLst>
          </p:cNvPr>
          <p:cNvSpPr txBox="1">
            <a:spLocks noChangeArrowheads="1"/>
          </p:cNvSpPr>
          <p:nvPr/>
        </p:nvSpPr>
        <p:spPr bwMode="auto">
          <a:xfrm>
            <a:off x="533400" y="1025525"/>
            <a:ext cx="6629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70000"/>
              </a:lnSpc>
              <a:spcBef>
                <a:spcPct val="50000"/>
              </a:spcBef>
              <a:buClrTx/>
              <a:buFontTx/>
              <a:buNone/>
            </a:pPr>
            <a:r>
              <a:rPr lang="en-US" altLang="en-US" sz="2400">
                <a:solidFill>
                  <a:srgbClr val="00FF00"/>
                </a:solidFill>
                <a:cs typeface="Arial" panose="020B0604020202020204" pitchFamily="34" charset="0"/>
              </a:rPr>
              <a:t>II.1. Khái niệm về kiểm soát luồng dữ liệu</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45">
                                            <p:txEl>
                                              <p:pRg st="0" end="0"/>
                                            </p:txEl>
                                          </p:spTgt>
                                        </p:tgtEl>
                                        <p:attrNameLst>
                                          <p:attrName>style.visibility</p:attrName>
                                        </p:attrNameLst>
                                      </p:cBhvr>
                                      <p:to>
                                        <p:strVal val="visible"/>
                                      </p:to>
                                    </p:set>
                                    <p:anim calcmode="lin" valueType="num">
                                      <p:cBhvr additive="base">
                                        <p:cTn id="7" dur="500" fill="hold"/>
                                        <p:tgtEl>
                                          <p:spTgt spid="2918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18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91847"/>
                                        </p:tgtEl>
                                        <p:attrNameLst>
                                          <p:attrName>style.visibility</p:attrName>
                                        </p:attrNameLst>
                                      </p:cBhvr>
                                      <p:to>
                                        <p:strVal val="visible"/>
                                      </p:to>
                                    </p:set>
                                    <p:animEffect transition="in" filter="checkerboard(across)">
                                      <p:cBhvr>
                                        <p:cTn id="13" dur="500"/>
                                        <p:tgtEl>
                                          <p:spTgt spid="2918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1846">
                                            <p:txEl>
                                              <p:pRg st="0" end="0"/>
                                            </p:txEl>
                                          </p:spTgt>
                                        </p:tgtEl>
                                        <p:attrNameLst>
                                          <p:attrName>style.visibility</p:attrName>
                                        </p:attrNameLst>
                                      </p:cBhvr>
                                      <p:to>
                                        <p:strVal val="visible"/>
                                      </p:to>
                                    </p:set>
                                    <p:animEffect transition="in" filter="box(out)">
                                      <p:cBhvr>
                                        <p:cTn id="18" dur="500"/>
                                        <p:tgtEl>
                                          <p:spTgt spid="29184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91846">
                                            <p:txEl>
                                              <p:pRg st="1" end="1"/>
                                            </p:txEl>
                                          </p:spTgt>
                                        </p:tgtEl>
                                        <p:attrNameLst>
                                          <p:attrName>style.visibility</p:attrName>
                                        </p:attrNameLst>
                                      </p:cBhvr>
                                      <p:to>
                                        <p:strVal val="visible"/>
                                      </p:to>
                                    </p:set>
                                    <p:animEffect transition="in" filter="box(out)">
                                      <p:cBhvr>
                                        <p:cTn id="23" dur="500"/>
                                        <p:tgtEl>
                                          <p:spTgt spid="291846">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91846">
                                            <p:txEl>
                                              <p:pRg st="2" end="2"/>
                                            </p:txEl>
                                          </p:spTgt>
                                        </p:tgtEl>
                                        <p:attrNameLst>
                                          <p:attrName>style.visibility</p:attrName>
                                        </p:attrNameLst>
                                      </p:cBhvr>
                                      <p:to>
                                        <p:strVal val="visible"/>
                                      </p:to>
                                    </p:set>
                                    <p:animEffect transition="in" filter="box(out)">
                                      <p:cBhvr>
                                        <p:cTn id="28" dur="500"/>
                                        <p:tgtEl>
                                          <p:spTgt spid="2918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build="p" autoUpdateAnimBg="0"/>
      <p:bldP spid="291846" grpId="0" build="p" autoUpdateAnimBg="0"/>
      <p:bldP spid="29184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387B93D2-B684-4135-B2D5-7968391DF09D}"/>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2873" name="Text Box 9">
            <a:extLst>
              <a:ext uri="{FF2B5EF4-FFF2-40B4-BE49-F238E27FC236}">
                <a16:creationId xmlns:a16="http://schemas.microsoft.com/office/drawing/2014/main" id="{1F01E706-0D55-45A8-B8E6-759AA1F2C104}"/>
              </a:ext>
            </a:extLst>
          </p:cNvPr>
          <p:cNvSpPr txBox="1">
            <a:spLocks noChangeArrowheads="1"/>
          </p:cNvSpPr>
          <p:nvPr/>
        </p:nvSpPr>
        <p:spPr bwMode="auto">
          <a:xfrm>
            <a:off x="352425" y="1257300"/>
            <a:ext cx="832485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r>
              <a:rPr lang="en-US" altLang="en-US" sz="2100" dirty="0">
                <a:solidFill>
                  <a:srgbClr val="FFFF00"/>
                </a:solidFill>
                <a:cs typeface="Arial" panose="020B0604020202020204" pitchFamily="34" charset="0"/>
              </a:rPr>
              <a:t>1. </a:t>
            </a:r>
            <a:r>
              <a:rPr lang="en-US" altLang="en-US" sz="2100" dirty="0" err="1">
                <a:solidFill>
                  <a:srgbClr val="FFFF00"/>
                </a:solidFill>
                <a:cs typeface="Arial" panose="020B0604020202020204" pitchFamily="34" charset="0"/>
              </a:rPr>
              <a:t>Giới</a:t>
            </a:r>
            <a:r>
              <a:rPr lang="en-US" altLang="en-US" sz="2100" dirty="0">
                <a:solidFill>
                  <a:srgbClr val="FFFF00"/>
                </a:solidFill>
                <a:cs typeface="Arial" panose="020B0604020202020204" pitchFamily="34" charset="0"/>
              </a:rPr>
              <a:t> </a:t>
            </a:r>
            <a:r>
              <a:rPr lang="en-US" altLang="en-US" sz="2100" dirty="0" err="1">
                <a:solidFill>
                  <a:srgbClr val="FFFF00"/>
                </a:solidFill>
                <a:cs typeface="Arial" panose="020B0604020202020204" pitchFamily="34" charset="0"/>
              </a:rPr>
              <a:t>hạn</a:t>
            </a:r>
            <a:r>
              <a:rPr lang="en-US" altLang="en-US" sz="2100" dirty="0">
                <a:solidFill>
                  <a:srgbClr val="FFFF00"/>
                </a:solidFill>
                <a:cs typeface="Arial" panose="020B0604020202020204" pitchFamily="34" charset="0"/>
              </a:rPr>
              <a:t> </a:t>
            </a:r>
            <a:r>
              <a:rPr lang="en-US" altLang="en-US" sz="2100" dirty="0" err="1">
                <a:solidFill>
                  <a:srgbClr val="FFFF00"/>
                </a:solidFill>
                <a:cs typeface="Arial" panose="020B0604020202020204" pitchFamily="34" charset="0"/>
              </a:rPr>
              <a:t>tải</a:t>
            </a:r>
            <a:r>
              <a:rPr lang="en-US" altLang="en-US" sz="2100" dirty="0">
                <a:solidFill>
                  <a:srgbClr val="FFFF00"/>
                </a:solidFill>
                <a:cs typeface="Arial" panose="020B0604020202020204" pitchFamily="34" charset="0"/>
              </a:rPr>
              <a:t> </a:t>
            </a:r>
            <a:r>
              <a:rPr lang="en-US" altLang="en-US" sz="2100" dirty="0" err="1">
                <a:solidFill>
                  <a:srgbClr val="FFFF00"/>
                </a:solidFill>
                <a:cs typeface="Arial" panose="020B0604020202020204" pitchFamily="34" charset="0"/>
              </a:rPr>
              <a:t>chung</a:t>
            </a:r>
            <a:r>
              <a:rPr lang="en-US" altLang="en-US" sz="2100" dirty="0">
                <a:solidFill>
                  <a:srgbClr val="FFFF00"/>
                </a:solidFill>
                <a:cs typeface="Arial" panose="020B0604020202020204" pitchFamily="34" charset="0"/>
              </a:rPr>
              <a:t>. </a:t>
            </a:r>
          </a:p>
          <a:p>
            <a:pPr algn="just" eaLnBrk="1" hangingPunct="1">
              <a:spcBef>
                <a:spcPct val="0"/>
              </a:spcBef>
              <a:buClrTx/>
              <a:buFontTx/>
              <a:buNone/>
            </a:pPr>
            <a:r>
              <a:rPr lang="vi-VN" altLang="en-US" sz="2100" b="0" dirty="0">
                <a:cs typeface="Arial" panose="020B0604020202020204" pitchFamily="34" charset="0"/>
              </a:rPr>
              <a:t>  </a:t>
            </a:r>
            <a:r>
              <a:rPr lang="vi-VN" altLang="en-US" sz="2000" b="0" dirty="0">
                <a:cs typeface="Arial" panose="020B0604020202020204" pitchFamily="34" charset="0"/>
              </a:rPr>
              <a:t>Thông lượng của một đoạn mạng là số lượng các </a:t>
            </a:r>
            <a:r>
              <a:rPr lang="vi-VN" altLang="en-US" sz="2000" b="0" dirty="0">
                <a:solidFill>
                  <a:srgbClr val="00FF00"/>
                </a:solidFill>
                <a:cs typeface="Arial" panose="020B0604020202020204" pitchFamily="34" charset="0"/>
              </a:rPr>
              <a:t>PDU</a:t>
            </a:r>
            <a:r>
              <a:rPr lang="vi-VN" altLang="en-US" sz="2000" b="0" dirty="0">
                <a:cs typeface="Arial" panose="020B0604020202020204" pitchFamily="34" charset="0"/>
              </a:rPr>
              <a:t> được lưu chuyển trong đoạn đó trong một đơn vị thời gian. Mục tiêu của phương pháp này là tìm cách duy trì tổng lượng </a:t>
            </a:r>
            <a:r>
              <a:rPr lang="vi-VN" altLang="en-US" sz="2000" b="0" dirty="0">
                <a:solidFill>
                  <a:srgbClr val="00FF00"/>
                </a:solidFill>
                <a:cs typeface="Arial" panose="020B0604020202020204" pitchFamily="34" charset="0"/>
              </a:rPr>
              <a:t>PDU</a:t>
            </a:r>
            <a:r>
              <a:rPr lang="vi-VN" altLang="en-US" sz="2000" b="0" dirty="0">
                <a:cs typeface="Arial" panose="020B0604020202020204" pitchFamily="34" charset="0"/>
              </a:rPr>
              <a:t> được lưu chuyển trên mạng tại mỗi thời điểm không vượt qua ngưỡng N nào đó. Giá trị </a:t>
            </a:r>
            <a:r>
              <a:rPr lang="vi-VN" altLang="en-US" sz="2000" b="0" dirty="0">
                <a:solidFill>
                  <a:srgbClr val="FFC000"/>
                </a:solidFill>
                <a:cs typeface="Arial" panose="020B0604020202020204" pitchFamily="34" charset="0"/>
              </a:rPr>
              <a:t>N</a:t>
            </a:r>
            <a:r>
              <a:rPr lang="vi-VN" altLang="en-US" sz="2000" b="0" dirty="0">
                <a:cs typeface="Arial" panose="020B0604020202020204" pitchFamily="34" charset="0"/>
              </a:rPr>
              <a:t> được xác định căn cứ vào thông lượng của toàn mạng, căn cứ và tài nguyên mạng và kinh nghiệm của nhà quản lý. Sau khi xác đinh được ngưỡng </a:t>
            </a:r>
            <a:r>
              <a:rPr lang="vi-VN" altLang="en-US" sz="2000" b="0" dirty="0">
                <a:solidFill>
                  <a:srgbClr val="FFC000"/>
                </a:solidFill>
                <a:cs typeface="Arial" panose="020B0604020202020204" pitchFamily="34" charset="0"/>
              </a:rPr>
              <a:t>N</a:t>
            </a:r>
            <a:r>
              <a:rPr lang="vi-VN" altLang="en-US" sz="2000" b="0" dirty="0">
                <a:cs typeface="Arial" panose="020B0604020202020204" pitchFamily="34" charset="0"/>
              </a:rPr>
              <a:t> cấu tạo ra </a:t>
            </a:r>
            <a:r>
              <a:rPr lang="vi-VN" altLang="en-US" sz="2000" b="0" dirty="0">
                <a:solidFill>
                  <a:srgbClr val="FFC000"/>
                </a:solidFill>
                <a:cs typeface="Arial" panose="020B0604020202020204" pitchFamily="34" charset="0"/>
              </a:rPr>
              <a:t>N</a:t>
            </a:r>
            <a:r>
              <a:rPr lang="vi-VN" altLang="en-US" sz="2000" b="0" dirty="0">
                <a:cs typeface="Arial" panose="020B0604020202020204" pitchFamily="34" charset="0"/>
              </a:rPr>
              <a:t> “giấy thông hành” trong mạng, mỗi </a:t>
            </a:r>
            <a:r>
              <a:rPr lang="vi-VN" altLang="en-US" sz="2000" b="0" dirty="0">
                <a:solidFill>
                  <a:srgbClr val="00FF00"/>
                </a:solidFill>
                <a:cs typeface="Arial" panose="020B0604020202020204" pitchFamily="34" charset="0"/>
              </a:rPr>
              <a:t>PDU</a:t>
            </a:r>
            <a:r>
              <a:rPr lang="vi-VN" altLang="en-US" sz="2000" b="0" dirty="0">
                <a:cs typeface="Arial" panose="020B0604020202020204" pitchFamily="34" charset="0"/>
              </a:rPr>
              <a:t> muốn vào mạng phải có “giấy thông hành” và khi ra khỏi mạng hoặc đến đích phải trả lại “giấy thông hành”. Khái niệm “giấy thông hành” thực chất là một loại thẻ bài (</a:t>
            </a:r>
            <a:r>
              <a:rPr lang="vi-VN" altLang="en-US" sz="2000" b="0" dirty="0">
                <a:solidFill>
                  <a:srgbClr val="FFC000"/>
                </a:solidFill>
                <a:cs typeface="Arial" panose="020B0604020202020204" pitchFamily="34" charset="0"/>
              </a:rPr>
              <a:t>Token</a:t>
            </a:r>
            <a:r>
              <a:rPr lang="vi-VN" altLang="en-US" sz="2000" b="0" dirty="0">
                <a:cs typeface="Arial" panose="020B0604020202020204" pitchFamily="34" charset="0"/>
              </a:rPr>
              <a:t>) hoặc một vùng thông tin điều khiển đặc biệt, thậm chí là một bit duy nhất được gắn vào các </a:t>
            </a:r>
            <a:r>
              <a:rPr lang="vi-VN" altLang="en-US" sz="2000" b="0" dirty="0">
                <a:solidFill>
                  <a:srgbClr val="00FF00"/>
                </a:solidFill>
                <a:cs typeface="Arial" panose="020B0604020202020204" pitchFamily="34" charset="0"/>
              </a:rPr>
              <a:t>PDU</a:t>
            </a:r>
            <a:r>
              <a:rPr lang="vi-VN" altLang="en-US" sz="2000" b="0" dirty="0">
                <a:cs typeface="Arial" panose="020B0604020202020204" pitchFamily="34" charset="0"/>
              </a:rPr>
              <a:t>. Để quản lý mỗi trạm khi truy cập sẽ được phân chia một lượng “giấy thông hành “ nhất định. </a:t>
            </a:r>
          </a:p>
          <a:p>
            <a:pPr eaLnBrk="1" hangingPunct="1">
              <a:spcBef>
                <a:spcPct val="0"/>
              </a:spcBef>
              <a:buClrTx/>
              <a:buFontTx/>
              <a:buNone/>
            </a:pPr>
            <a:r>
              <a:rPr lang="vi-VN" altLang="en-US" sz="2000" b="0" dirty="0">
                <a:cs typeface="Arial" panose="020B0604020202020204" pitchFamily="34" charset="0"/>
              </a:rPr>
              <a:t>    Để quản lý chặt chẽ “giấy thông hành” ở mỗi trạm có thể cài đặt cơ chế “cửa sổ” (window) cho phép tại mỗi thời đểm chỉ có một số giới hạn các </a:t>
            </a:r>
            <a:r>
              <a:rPr lang="vi-VN" altLang="en-US" sz="2000" b="0" dirty="0">
                <a:solidFill>
                  <a:srgbClr val="00FF00"/>
                </a:solidFill>
                <a:cs typeface="Arial" panose="020B0604020202020204" pitchFamily="34" charset="0"/>
              </a:rPr>
              <a:t>PDU</a:t>
            </a:r>
            <a:r>
              <a:rPr lang="vi-VN" altLang="en-US" sz="2000" b="0" dirty="0">
                <a:cs typeface="Arial" panose="020B0604020202020204" pitchFamily="34" charset="0"/>
              </a:rPr>
              <a:t> được phép truyền qua</a:t>
            </a:r>
            <a:r>
              <a:rPr lang="en-US" altLang="en-US" sz="2000" b="0" dirty="0">
                <a:cs typeface="Arial" panose="020B0604020202020204" pitchFamily="34" charset="0"/>
              </a:rPr>
              <a:t>.</a:t>
            </a:r>
          </a:p>
        </p:txBody>
      </p:sp>
      <p:sp>
        <p:nvSpPr>
          <p:cNvPr id="6" name="Text Box 9">
            <a:extLst>
              <a:ext uri="{FF2B5EF4-FFF2-40B4-BE49-F238E27FC236}">
                <a16:creationId xmlns:a16="http://schemas.microsoft.com/office/drawing/2014/main" id="{E8240574-F0A1-488A-8B44-A6E081DE90E3}"/>
              </a:ext>
            </a:extLst>
          </p:cNvPr>
          <p:cNvSpPr txBox="1">
            <a:spLocks noChangeArrowheads="1"/>
          </p:cNvSpPr>
          <p:nvPr/>
        </p:nvSpPr>
        <p:spPr bwMode="auto">
          <a:xfrm>
            <a:off x="466725" y="222250"/>
            <a:ext cx="8153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70000"/>
              </a:lnSpc>
              <a:spcBef>
                <a:spcPct val="50000"/>
              </a:spcBef>
              <a:buClrTx/>
              <a:buFontTx/>
              <a:buNone/>
            </a:pPr>
            <a:r>
              <a:rPr lang="vi-VN" altLang="en-US" sz="2400">
                <a:solidFill>
                  <a:srgbClr val="00FF00"/>
                </a:solidFill>
                <a:cs typeface="Arial" panose="020B0604020202020204" pitchFamily="34" charset="0"/>
              </a:rPr>
              <a:t>II.</a:t>
            </a:r>
            <a:r>
              <a:rPr lang="en-US" altLang="en-US" sz="2400">
                <a:solidFill>
                  <a:srgbClr val="00FF00"/>
                </a:solidFill>
                <a:cs typeface="Arial" panose="020B0604020202020204" pitchFamily="34" charset="0"/>
              </a:rPr>
              <a:t>3</a:t>
            </a:r>
            <a:r>
              <a:rPr lang="vi-VN" altLang="en-US" sz="2400">
                <a:solidFill>
                  <a:srgbClr val="00FF00"/>
                </a:solidFill>
                <a:cs typeface="Arial" panose="020B0604020202020204" pitchFamily="34" charset="0"/>
              </a:rPr>
              <a:t>. Một số phương pháp kiểm soát luồng dữ liệu</a:t>
            </a:r>
            <a:endParaRPr lang="en-US" altLang="en-US" sz="2400">
              <a:solidFill>
                <a:srgbClr val="00FF00"/>
              </a:solidFill>
              <a:cs typeface="Arial" panose="020B0604020202020204" pitchFamily="34" charset="0"/>
            </a:endParaRPr>
          </a:p>
          <a:p>
            <a:pPr eaLnBrk="1" hangingPunct="1">
              <a:spcBef>
                <a:spcPct val="50000"/>
              </a:spcBef>
              <a:buClrTx/>
              <a:buFontTx/>
              <a:buNone/>
            </a:pPr>
            <a:r>
              <a:rPr lang="vi-VN" altLang="en-US" sz="2000" b="0">
                <a:cs typeface="Arial" panose="020B0604020202020204" pitchFamily="34" charset="0"/>
              </a:rPr>
              <a:t>Để kiểm soát luồng dữ liệu người thường dùng phương pháp giới hạn tải chung hoặc kiểm soát phân tán.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2873">
                                            <p:txEl>
                                              <p:pRg st="0" end="0"/>
                                            </p:txEl>
                                          </p:spTgt>
                                        </p:tgtEl>
                                        <p:attrNameLst>
                                          <p:attrName>style.visibility</p:attrName>
                                        </p:attrNameLst>
                                      </p:cBhvr>
                                      <p:to>
                                        <p:strVal val="visible"/>
                                      </p:to>
                                    </p:set>
                                    <p:animEffect transition="in" filter="box(out)">
                                      <p:cBhvr>
                                        <p:cTn id="7" dur="500"/>
                                        <p:tgtEl>
                                          <p:spTgt spid="2928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2873">
                                            <p:txEl>
                                              <p:pRg st="1" end="1"/>
                                            </p:txEl>
                                          </p:spTgt>
                                        </p:tgtEl>
                                        <p:attrNameLst>
                                          <p:attrName>style.visibility</p:attrName>
                                        </p:attrNameLst>
                                      </p:cBhvr>
                                      <p:to>
                                        <p:strVal val="visible"/>
                                      </p:to>
                                    </p:set>
                                    <p:animEffect transition="in" filter="box(out)">
                                      <p:cBhvr>
                                        <p:cTn id="12" dur="500"/>
                                        <p:tgtEl>
                                          <p:spTgt spid="2928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2873">
                                            <p:txEl>
                                              <p:pRg st="2" end="2"/>
                                            </p:txEl>
                                          </p:spTgt>
                                        </p:tgtEl>
                                        <p:attrNameLst>
                                          <p:attrName>style.visibility</p:attrName>
                                        </p:attrNameLst>
                                      </p:cBhvr>
                                      <p:to>
                                        <p:strVal val="visible"/>
                                      </p:to>
                                    </p:set>
                                    <p:animEffect transition="in" filter="box(out)">
                                      <p:cBhvr>
                                        <p:cTn id="17" dur="500"/>
                                        <p:tgtEl>
                                          <p:spTgt spid="2928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3" grpId="0" build="p" autoUpdateAnimBg="0"/>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B6DEAC44-CA97-4BB2-9E24-DDFC9B6C88D0}"/>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3893" name="Text Box 5">
            <a:extLst>
              <a:ext uri="{FF2B5EF4-FFF2-40B4-BE49-F238E27FC236}">
                <a16:creationId xmlns:a16="http://schemas.microsoft.com/office/drawing/2014/main" id="{33432E61-53A2-45E4-B4E1-6C5439986899}"/>
              </a:ext>
            </a:extLst>
          </p:cNvPr>
          <p:cNvSpPr txBox="1">
            <a:spLocks noChangeArrowheads="1"/>
          </p:cNvSpPr>
          <p:nvPr/>
        </p:nvSpPr>
        <p:spPr bwMode="auto">
          <a:xfrm>
            <a:off x="457200" y="566738"/>
            <a:ext cx="8324850" cy="578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spcAft>
                <a:spcPts val="600"/>
              </a:spcAft>
              <a:buClrTx/>
              <a:buFontTx/>
              <a:buNone/>
            </a:pPr>
            <a:r>
              <a:rPr lang="vi-VN" altLang="en-US" sz="2400">
                <a:latin typeface=".VnArial" panose="020B7200000000000000" pitchFamily="34" charset="0"/>
              </a:rPr>
              <a:t> </a:t>
            </a:r>
            <a:r>
              <a:rPr lang="vi-VN" altLang="en-US" sz="2100" b="0">
                <a:cs typeface="Arial" panose="020B0604020202020204" pitchFamily="34" charset="0"/>
              </a:rPr>
              <a:t>Phương pháp giới hạn tải chung có ưu điểm là hạn chế đối đa hiện tượng tắc nghẽn mạng, dễ gài đặt và quản lý. Tuy nhiên có nhược điểm là xác định giới hạn tải chung </a:t>
            </a:r>
            <a:r>
              <a:rPr lang="vi-VN" altLang="en-US" sz="2100" b="0">
                <a:solidFill>
                  <a:srgbClr val="FFC000"/>
                </a:solidFill>
                <a:cs typeface="Arial" panose="020B0604020202020204" pitchFamily="34" charset="0"/>
              </a:rPr>
              <a:t>N</a:t>
            </a:r>
            <a:r>
              <a:rPr lang="vi-VN" altLang="en-US" sz="2100" b="0">
                <a:cs typeface="Arial" panose="020B0604020202020204" pitchFamily="34" charset="0"/>
              </a:rPr>
              <a:t> không phải lúc nào cũng hợp lý, mặt khác vì chỉ số ngưỡng </a:t>
            </a:r>
            <a:r>
              <a:rPr lang="vi-VN" altLang="en-US" sz="2100" b="0">
                <a:solidFill>
                  <a:srgbClr val="FFC000"/>
                </a:solidFill>
                <a:cs typeface="Arial" panose="020B0604020202020204" pitchFamily="34" charset="0"/>
              </a:rPr>
              <a:t>N</a:t>
            </a:r>
            <a:r>
              <a:rPr lang="vi-VN" altLang="en-US" sz="2100" b="0">
                <a:cs typeface="Arial" panose="020B0604020202020204" pitchFamily="34" charset="0"/>
              </a:rPr>
              <a:t> được khống chế chung cho toàn mạng nên không thích nghi với sự thay đổi trên mạng, tức là không khai thác hết khả năng tài nguyên tối đa của từng trạm.</a:t>
            </a:r>
          </a:p>
          <a:p>
            <a:pPr eaLnBrk="1" hangingPunct="1">
              <a:spcBef>
                <a:spcPct val="0"/>
              </a:spcBef>
              <a:buClrTx/>
              <a:buFontTx/>
              <a:buNone/>
            </a:pPr>
            <a:r>
              <a:rPr lang="vi-VN" altLang="en-US" sz="2100" b="0">
                <a:solidFill>
                  <a:srgbClr val="FFFF00"/>
                </a:solidFill>
                <a:cs typeface="Arial" panose="020B0604020202020204" pitchFamily="34" charset="0"/>
              </a:rPr>
              <a:t>  2. Phân tán khả năng kiểm soát cho từng trạm</a:t>
            </a:r>
            <a:r>
              <a:rPr lang="vi-VN" altLang="en-US" sz="2100" b="0">
                <a:cs typeface="Arial" panose="020B0604020202020204" pitchFamily="34" charset="0"/>
              </a:rPr>
              <a:t>. </a:t>
            </a:r>
          </a:p>
          <a:p>
            <a:pPr algn="just" eaLnBrk="1" hangingPunct="1">
              <a:spcBef>
                <a:spcPct val="0"/>
              </a:spcBef>
              <a:spcAft>
                <a:spcPts val="600"/>
              </a:spcAft>
              <a:buClrTx/>
              <a:buFontTx/>
              <a:buNone/>
            </a:pPr>
            <a:r>
              <a:rPr lang="vi-VN" altLang="en-US" sz="2100" b="0">
                <a:cs typeface="Arial" panose="020B0604020202020204" pitchFamily="34" charset="0"/>
              </a:rPr>
              <a:t>  Tư tưởng của phương pháp này là giao cho các trạm tự kiểm soát luồng dữ liệu đi qua dựa trên khả năng tài nguyên cục của chúng. Tài nguyên của mỗi trạm sẽ được thông báo cho các trạm láng giềng biết để tránh ùn tắc tại trạm. Phương pháp này khá hiệu quả trong việc phát huy tài nguyên của mỗi trạm, tuy nhiên trong thực thế nhiều trạm cấp phát số “giấy thông hành” nhiều hơn khả năng hiện có, có khả năng gây ùn tắc.</a:t>
            </a:r>
          </a:p>
          <a:p>
            <a:pPr eaLnBrk="1" hangingPunct="1">
              <a:spcBef>
                <a:spcPct val="0"/>
              </a:spcBef>
              <a:buClrTx/>
              <a:buFontTx/>
              <a:buNone/>
            </a:pPr>
            <a:r>
              <a:rPr lang="en-US" altLang="en-US" sz="2100" b="0">
                <a:cs typeface="Arial" panose="020B0604020202020204" pitchFamily="34" charset="0"/>
              </a:rPr>
              <a:t>  </a:t>
            </a:r>
            <a:r>
              <a:rPr lang="en-US" altLang="en-US" sz="2100" b="0">
                <a:solidFill>
                  <a:srgbClr val="FFFF00"/>
                </a:solidFill>
                <a:cs typeface="Arial" panose="020B0604020202020204" pitchFamily="34" charset="0"/>
              </a:rPr>
              <a:t>3. Giải quyết ùn tắc. </a:t>
            </a:r>
          </a:p>
          <a:p>
            <a:pPr algn="just" eaLnBrk="1" hangingPunct="1">
              <a:spcBef>
                <a:spcPct val="0"/>
              </a:spcBef>
              <a:buClrTx/>
              <a:buFontTx/>
              <a:buNone/>
            </a:pPr>
            <a:r>
              <a:rPr lang="vi-VN" altLang="en-US" sz="2100" b="0">
                <a:cs typeface="Arial" panose="020B0604020202020204" pitchFamily="34" charset="0"/>
              </a:rPr>
              <a:t>  Nhiệm vụ giải quyết ùn tắc thường dành cho tầng mạng, người ta thường kết hợp một số biện pháp giải quyết tình thế sau: </a:t>
            </a:r>
            <a:endParaRPr lang="en-US" altLang="en-US" sz="2100" b="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3893">
                                            <p:txEl>
                                              <p:pRg st="0" end="0"/>
                                            </p:txEl>
                                          </p:spTgt>
                                        </p:tgtEl>
                                        <p:attrNameLst>
                                          <p:attrName>style.visibility</p:attrName>
                                        </p:attrNameLst>
                                      </p:cBhvr>
                                      <p:to>
                                        <p:strVal val="visible"/>
                                      </p:to>
                                    </p:set>
                                    <p:animEffect transition="in" filter="box(out)">
                                      <p:cBhvr>
                                        <p:cTn id="7" dur="500"/>
                                        <p:tgtEl>
                                          <p:spTgt spid="293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3893">
                                            <p:txEl>
                                              <p:pRg st="1" end="1"/>
                                            </p:txEl>
                                          </p:spTgt>
                                        </p:tgtEl>
                                        <p:attrNameLst>
                                          <p:attrName>style.visibility</p:attrName>
                                        </p:attrNameLst>
                                      </p:cBhvr>
                                      <p:to>
                                        <p:strVal val="visible"/>
                                      </p:to>
                                    </p:set>
                                    <p:animEffect transition="in" filter="box(out)">
                                      <p:cBhvr>
                                        <p:cTn id="12" dur="500"/>
                                        <p:tgtEl>
                                          <p:spTgt spid="293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3893">
                                            <p:txEl>
                                              <p:pRg st="2" end="2"/>
                                            </p:txEl>
                                          </p:spTgt>
                                        </p:tgtEl>
                                        <p:attrNameLst>
                                          <p:attrName>style.visibility</p:attrName>
                                        </p:attrNameLst>
                                      </p:cBhvr>
                                      <p:to>
                                        <p:strVal val="visible"/>
                                      </p:to>
                                    </p:set>
                                    <p:animEffect transition="in" filter="box(out)">
                                      <p:cBhvr>
                                        <p:cTn id="17" dur="500"/>
                                        <p:tgtEl>
                                          <p:spTgt spid="29389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93893">
                                            <p:txEl>
                                              <p:pRg st="3" end="3"/>
                                            </p:txEl>
                                          </p:spTgt>
                                        </p:tgtEl>
                                        <p:attrNameLst>
                                          <p:attrName>style.visibility</p:attrName>
                                        </p:attrNameLst>
                                      </p:cBhvr>
                                      <p:to>
                                        <p:strVal val="visible"/>
                                      </p:to>
                                    </p:set>
                                    <p:animEffect transition="in" filter="box(out)">
                                      <p:cBhvr>
                                        <p:cTn id="22" dur="500"/>
                                        <p:tgtEl>
                                          <p:spTgt spid="29389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93893">
                                            <p:txEl>
                                              <p:pRg st="4" end="4"/>
                                            </p:txEl>
                                          </p:spTgt>
                                        </p:tgtEl>
                                        <p:attrNameLst>
                                          <p:attrName>style.visibility</p:attrName>
                                        </p:attrNameLst>
                                      </p:cBhvr>
                                      <p:to>
                                        <p:strVal val="visible"/>
                                      </p:to>
                                    </p:set>
                                    <p:animEffect transition="in" filter="box(out)">
                                      <p:cBhvr>
                                        <p:cTn id="27" dur="500"/>
                                        <p:tgtEl>
                                          <p:spTgt spid="2938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7499D012-7AD2-4164-A253-26D4FD34FE8E}"/>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solidFill>
                <a:srgbClr val="FFFFFF"/>
              </a:solidFill>
              <a:latin typeface="Times New Roman" panose="02020603050405020304" pitchFamily="18" charset="0"/>
            </a:endParaRPr>
          </a:p>
        </p:txBody>
      </p:sp>
      <p:sp>
        <p:nvSpPr>
          <p:cNvPr id="294917" name="Text Box 5">
            <a:extLst>
              <a:ext uri="{FF2B5EF4-FFF2-40B4-BE49-F238E27FC236}">
                <a16:creationId xmlns:a16="http://schemas.microsoft.com/office/drawing/2014/main" id="{DCDF7EF4-A960-4D50-951D-BFF635C5CCEC}"/>
              </a:ext>
            </a:extLst>
          </p:cNvPr>
          <p:cNvSpPr txBox="1">
            <a:spLocks noChangeArrowheads="1"/>
          </p:cNvSpPr>
          <p:nvPr/>
        </p:nvSpPr>
        <p:spPr bwMode="auto">
          <a:xfrm>
            <a:off x="457200" y="400050"/>
            <a:ext cx="83248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200" b="0">
                <a:solidFill>
                  <a:srgbClr val="FFFFFF"/>
                </a:solidFill>
                <a:cs typeface="Arial" panose="020B0604020202020204" pitchFamily="34" charset="0"/>
              </a:rPr>
              <a:t> </a:t>
            </a:r>
            <a:r>
              <a:rPr lang="vi-VN" altLang="en-US" sz="2000" b="0">
                <a:solidFill>
                  <a:srgbClr val="FFFFFF"/>
                </a:solidFill>
                <a:cs typeface="Arial" panose="020B0604020202020204" pitchFamily="34" charset="0"/>
              </a:rPr>
              <a:t>Dành sẵn các bộ nhớ đệm (buffer) chỉ để dùng khi xảy ra ùn tắc.</a:t>
            </a:r>
          </a:p>
          <a:p>
            <a:pPr algn="just" eaLnBrk="1" hangingPunct="1">
              <a:spcBef>
                <a:spcPct val="0"/>
              </a:spcBef>
              <a:buClrTx/>
              <a:buFontTx/>
              <a:buNone/>
            </a:pPr>
            <a:r>
              <a:rPr lang="vi-VN" altLang="en-US" sz="2000" b="0">
                <a:solidFill>
                  <a:srgbClr val="FFFFFF"/>
                </a:solidFill>
                <a:cs typeface="Arial" panose="020B0604020202020204" pitchFamily="34" charset="0"/>
              </a:rPr>
              <a:t> Gắn cho các gói tin một thời gian “sống” xác định trước, nếu quá thời gian đó thì chúng tự huỷ. Tuy nhiên giải pháp này khá nguy hiểm vì có thể huỷ bỏ các gói tin ngay khi chúng vừa đạt đến đích.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4917">
                                            <p:txEl>
                                              <p:pRg st="0" end="0"/>
                                            </p:txEl>
                                          </p:spTgt>
                                        </p:tgtEl>
                                        <p:attrNameLst>
                                          <p:attrName>style.visibility</p:attrName>
                                        </p:attrNameLst>
                                      </p:cBhvr>
                                      <p:to>
                                        <p:strVal val="visible"/>
                                      </p:to>
                                    </p:set>
                                    <p:animEffect transition="in" filter="box(out)">
                                      <p:cBhvr>
                                        <p:cTn id="7" dur="500"/>
                                        <p:tgtEl>
                                          <p:spTgt spid="2949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4917">
                                            <p:txEl>
                                              <p:pRg st="1" end="1"/>
                                            </p:txEl>
                                          </p:spTgt>
                                        </p:tgtEl>
                                        <p:attrNameLst>
                                          <p:attrName>style.visibility</p:attrName>
                                        </p:attrNameLst>
                                      </p:cBhvr>
                                      <p:to>
                                        <p:strVal val="visible"/>
                                      </p:to>
                                    </p:set>
                                    <p:animEffect transition="in" filter="box(out)">
                                      <p:cBhvr>
                                        <p:cTn id="12" dur="500"/>
                                        <p:tgtEl>
                                          <p:spTgt spid="2949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81EF8D07-6747-457A-B6F4-63D5BD716AFB}"/>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solidFill>
                <a:srgbClr val="FFFFFF"/>
              </a:solidFill>
              <a:latin typeface="Times New Roman" panose="02020603050405020304" pitchFamily="18" charset="0"/>
            </a:endParaRPr>
          </a:p>
        </p:txBody>
      </p:sp>
      <p:sp>
        <p:nvSpPr>
          <p:cNvPr id="291849" name="Text Box 9">
            <a:extLst>
              <a:ext uri="{FF2B5EF4-FFF2-40B4-BE49-F238E27FC236}">
                <a16:creationId xmlns:a16="http://schemas.microsoft.com/office/drawing/2014/main" id="{E0CCE180-CF45-4BF6-964B-AB67D27ED84A}"/>
              </a:ext>
            </a:extLst>
          </p:cNvPr>
          <p:cNvSpPr txBox="1">
            <a:spLocks noChangeArrowheads="1"/>
          </p:cNvSpPr>
          <p:nvPr/>
        </p:nvSpPr>
        <p:spPr bwMode="auto">
          <a:xfrm>
            <a:off x="628650" y="685800"/>
            <a:ext cx="8153400" cy="32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70000"/>
              </a:lnSpc>
              <a:spcBef>
                <a:spcPct val="50000"/>
              </a:spcBef>
              <a:buClrTx/>
              <a:buFontTx/>
              <a:buNone/>
            </a:pPr>
            <a:r>
              <a:rPr lang="vi-VN" altLang="en-US" sz="2100" dirty="0">
                <a:solidFill>
                  <a:srgbClr val="00FF00"/>
                </a:solidFill>
                <a:cs typeface="Arial" panose="020B0604020202020204" pitchFamily="34" charset="0"/>
              </a:rPr>
              <a:t>II.2. </a:t>
            </a:r>
            <a:r>
              <a:rPr lang="en-US" altLang="en-US" sz="2100" dirty="0">
                <a:solidFill>
                  <a:srgbClr val="00FF00"/>
                </a:solidFill>
                <a:cs typeface="Arial" panose="020B0604020202020204" pitchFamily="34" charset="0"/>
              </a:rPr>
              <a:t>P</a:t>
            </a:r>
            <a:r>
              <a:rPr lang="vi-VN" altLang="en-US" sz="2100" dirty="0">
                <a:solidFill>
                  <a:srgbClr val="00FF00"/>
                </a:solidFill>
                <a:cs typeface="Arial" panose="020B0604020202020204" pitchFamily="34" charset="0"/>
              </a:rPr>
              <a:t>hương </a:t>
            </a:r>
            <a:r>
              <a:rPr lang="en-US" altLang="en-US" sz="2100" dirty="0" err="1">
                <a:solidFill>
                  <a:srgbClr val="00FF00"/>
                </a:solidFill>
                <a:cs typeface="Arial" panose="020B0604020202020204" pitchFamily="34" charset="0"/>
              </a:rPr>
              <a:t>thức</a:t>
            </a:r>
            <a:r>
              <a:rPr lang="en-US" altLang="en-US" sz="2100" dirty="0">
                <a:solidFill>
                  <a:srgbClr val="00FF00"/>
                </a:solidFill>
                <a:cs typeface="Arial" panose="020B0604020202020204" pitchFamily="34" charset="0"/>
              </a:rPr>
              <a:t> </a:t>
            </a:r>
            <a:r>
              <a:rPr lang="en-US" altLang="en-US" sz="2100" dirty="0" err="1">
                <a:solidFill>
                  <a:srgbClr val="00FF00"/>
                </a:solidFill>
                <a:cs typeface="Arial" panose="020B0604020202020204" pitchFamily="34" charset="0"/>
              </a:rPr>
              <a:t>cập</a:t>
            </a:r>
            <a:r>
              <a:rPr lang="en-US" altLang="en-US" sz="2100" dirty="0">
                <a:solidFill>
                  <a:srgbClr val="00FF00"/>
                </a:solidFill>
                <a:cs typeface="Arial" panose="020B0604020202020204" pitchFamily="34" charset="0"/>
              </a:rPr>
              <a:t> </a:t>
            </a:r>
            <a:r>
              <a:rPr lang="en-US" altLang="en-US" sz="2100" dirty="0" err="1">
                <a:solidFill>
                  <a:srgbClr val="00FF00"/>
                </a:solidFill>
                <a:cs typeface="Arial" panose="020B0604020202020204" pitchFamily="34" charset="0"/>
              </a:rPr>
              <a:t>đường</a:t>
            </a:r>
            <a:r>
              <a:rPr lang="en-US" altLang="en-US" sz="2100" dirty="0">
                <a:solidFill>
                  <a:srgbClr val="00FF00"/>
                </a:solidFill>
                <a:cs typeface="Arial" panose="020B0604020202020204" pitchFamily="34" charset="0"/>
              </a:rPr>
              <a:t> </a:t>
            </a:r>
            <a:r>
              <a:rPr lang="en-US" altLang="en-US" sz="2100" dirty="0" err="1">
                <a:solidFill>
                  <a:srgbClr val="00FF00"/>
                </a:solidFill>
                <a:cs typeface="Arial" panose="020B0604020202020204" pitchFamily="34" charset="0"/>
              </a:rPr>
              <a:t>truyền</a:t>
            </a:r>
            <a:r>
              <a:rPr lang="en-US" altLang="en-US" sz="2100" dirty="0">
                <a:solidFill>
                  <a:srgbClr val="00FF00"/>
                </a:solidFill>
                <a:cs typeface="Arial" panose="020B0604020202020204" pitchFamily="34" charset="0"/>
              </a:rPr>
              <a:t> CDMA/CD</a:t>
            </a:r>
            <a:endParaRPr lang="vi-VN" altLang="en-US" sz="2100" dirty="0">
              <a:solidFill>
                <a:srgbClr val="00FF00"/>
              </a:solidFill>
              <a:cs typeface="Arial" panose="020B0604020202020204" pitchFamily="34" charset="0"/>
            </a:endParaRPr>
          </a:p>
        </p:txBody>
      </p:sp>
      <p:sp>
        <p:nvSpPr>
          <p:cNvPr id="291850" name="Text Box 10">
            <a:extLst>
              <a:ext uri="{FF2B5EF4-FFF2-40B4-BE49-F238E27FC236}">
                <a16:creationId xmlns:a16="http://schemas.microsoft.com/office/drawing/2014/main" id="{76DC6F2B-DF76-4800-8494-07D13112FE56}"/>
              </a:ext>
            </a:extLst>
          </p:cNvPr>
          <p:cNvSpPr txBox="1">
            <a:spLocks noChangeArrowheads="1"/>
          </p:cNvSpPr>
          <p:nvPr/>
        </p:nvSpPr>
        <p:spPr bwMode="auto">
          <a:xfrm>
            <a:off x="542925" y="1119188"/>
            <a:ext cx="832485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buClrTx/>
              <a:buFontTx/>
              <a:buNone/>
            </a:pPr>
            <a:r>
              <a:rPr lang="en-US" altLang="en-US" sz="2300" b="0" dirty="0">
                <a:solidFill>
                  <a:srgbClr val="FFFFFF"/>
                </a:solidFill>
                <a:latin typeface=".VnArial Narrow" panose="020B7200000000000000" pitchFamily="34" charset="0"/>
              </a:rPr>
              <a:t>  </a:t>
            </a:r>
            <a:r>
              <a:rPr lang="en-US" altLang="en-US" sz="2200" b="0" dirty="0">
                <a:solidFill>
                  <a:srgbClr val="FFFFFF"/>
                </a:solidFill>
                <a:cs typeface="Arial" panose="020B0604020202020204" pitchFamily="34" charset="0"/>
              </a:rPr>
              <a:t> </a:t>
            </a:r>
            <a:r>
              <a:rPr lang="vi-VN" altLang="en-US" sz="2000" b="0" dirty="0">
                <a:solidFill>
                  <a:srgbClr val="FFFFFF"/>
                </a:solidFill>
                <a:cs typeface="Arial" panose="020B0604020202020204" pitchFamily="34" charset="0"/>
              </a:rPr>
              <a:t>Để kiểm soát </a:t>
            </a:r>
            <a:r>
              <a:rPr lang="en-US" altLang="en-US" sz="2000" b="0" dirty="0" err="1">
                <a:solidFill>
                  <a:srgbClr val="FFFFFF"/>
                </a:solidFill>
                <a:cs typeface="Arial" panose="020B0604020202020204" pitchFamily="34" charset="0"/>
              </a:rPr>
              <a:t>quá</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trình</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truyền</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dữ</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liệu</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trên</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các</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mô</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hình</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mạng</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dùng</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chung</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đường</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truyền</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như</a:t>
            </a:r>
            <a:r>
              <a:rPr lang="en-US" altLang="en-US" sz="2000" b="0" dirty="0">
                <a:solidFill>
                  <a:srgbClr val="FFFFFF"/>
                </a:solidFill>
                <a:cs typeface="Arial" panose="020B0604020202020204" pitchFamily="34" charset="0"/>
              </a:rPr>
              <a:t> Bus, </a:t>
            </a:r>
            <a:r>
              <a:rPr lang="en-US" altLang="en-US" sz="2000" b="0" dirty="0" err="1">
                <a:solidFill>
                  <a:srgbClr val="FFFFFF"/>
                </a:solidFill>
                <a:cs typeface="Arial" panose="020B0604020202020204" pitchFamily="34" charset="0"/>
              </a:rPr>
              <a:t>người</a:t>
            </a:r>
            <a:r>
              <a:rPr lang="en-US" altLang="en-US" sz="2000" b="0" dirty="0">
                <a:solidFill>
                  <a:srgbClr val="FFFFFF"/>
                </a:solidFill>
                <a:cs typeface="Arial" panose="020B0604020202020204" pitchFamily="34" charset="0"/>
              </a:rPr>
              <a:t> ta </a:t>
            </a:r>
            <a:r>
              <a:rPr lang="en-US" altLang="en-US" sz="2000" b="0" dirty="0" err="1">
                <a:solidFill>
                  <a:srgbClr val="FFFFFF"/>
                </a:solidFill>
                <a:cs typeface="Arial" panose="020B0604020202020204" pitchFamily="34" charset="0"/>
              </a:rPr>
              <a:t>dùng</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phương</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pháp</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truy</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cập</a:t>
            </a:r>
            <a:r>
              <a:rPr lang="en-US" altLang="en-US" sz="2000" b="0" dirty="0">
                <a:solidFill>
                  <a:srgbClr val="FFFFFF"/>
                </a:solidFill>
                <a:cs typeface="Arial" panose="020B0604020202020204" pitchFamily="34" charset="0"/>
              </a:rPr>
              <a:t> CDMA/CD </a:t>
            </a:r>
            <a:r>
              <a:rPr lang="en-US" altLang="en-US" sz="2000" b="0" dirty="0" err="1">
                <a:solidFill>
                  <a:srgbClr val="FFFFFF"/>
                </a:solidFill>
                <a:cs typeface="Arial" panose="020B0604020202020204" pitchFamily="34" charset="0"/>
              </a:rPr>
              <a:t>nhằm</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hạn</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chế</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xung</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đột</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trên</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đường</a:t>
            </a:r>
            <a:r>
              <a:rPr lang="en-US" altLang="en-US" sz="2000" b="0" dirty="0">
                <a:solidFill>
                  <a:srgbClr val="FFFFFF"/>
                </a:solidFill>
                <a:cs typeface="Arial" panose="020B0604020202020204" pitchFamily="34" charset="0"/>
              </a:rPr>
              <a:t> </a:t>
            </a:r>
            <a:r>
              <a:rPr lang="en-US" altLang="en-US" sz="2000" b="0" dirty="0" err="1">
                <a:solidFill>
                  <a:srgbClr val="FFFFFF"/>
                </a:solidFill>
                <a:cs typeface="Arial" panose="020B0604020202020204" pitchFamily="34" charset="0"/>
              </a:rPr>
              <a:t>truyền</a:t>
            </a:r>
            <a:r>
              <a:rPr lang="vi-VN" altLang="en-US" sz="2000" b="0" dirty="0">
                <a:solidFill>
                  <a:srgbClr val="FFFFFF"/>
                </a:solidFill>
                <a:cs typeface="Arial" panose="020B0604020202020204" pitchFamily="34" charset="0"/>
              </a:rPr>
              <a:t>.</a:t>
            </a:r>
            <a:endParaRPr lang="en-US" altLang="en-US" sz="2000" b="0" dirty="0">
              <a:solidFill>
                <a:srgbClr val="FFFFFF"/>
              </a:solidFill>
              <a:cs typeface="Arial" panose="020B0604020202020204" pitchFamily="34" charset="0"/>
            </a:endParaRPr>
          </a:p>
          <a:p>
            <a:pPr algn="just">
              <a:buClr>
                <a:srgbClr val="9999FF"/>
              </a:buClr>
              <a:buFont typeface="Wingdings" panose="05000000000000000000" pitchFamily="2" charset="2"/>
              <a:buNone/>
            </a:pPr>
            <a:r>
              <a:rPr lang="en-US" altLang="en-US" sz="2000" b="0" dirty="0">
                <a:solidFill>
                  <a:srgbClr val="FFFFFF"/>
                </a:solidFill>
              </a:rPr>
              <a:t>Carrier Sense Multiple Access with Collision Detect (</a:t>
            </a:r>
            <a:r>
              <a:rPr lang="en-US" altLang="en-US" sz="2000" b="0" dirty="0" err="1">
                <a:solidFill>
                  <a:srgbClr val="FFFFFF"/>
                </a:solidFill>
              </a:rPr>
              <a:t>viết</a:t>
            </a:r>
            <a:r>
              <a:rPr lang="en-US" altLang="en-US" sz="2000" b="0" dirty="0">
                <a:solidFill>
                  <a:srgbClr val="FFFFFF"/>
                </a:solidFill>
              </a:rPr>
              <a:t> </a:t>
            </a:r>
            <a:r>
              <a:rPr lang="en-US" altLang="en-US" sz="2000" b="0" dirty="0" err="1">
                <a:solidFill>
                  <a:srgbClr val="FFFFFF"/>
                </a:solidFill>
              </a:rPr>
              <a:t>tắt</a:t>
            </a:r>
            <a:r>
              <a:rPr lang="en-US" altLang="en-US" sz="2000" b="0" dirty="0">
                <a:solidFill>
                  <a:srgbClr val="FFFFFF"/>
                </a:solidFill>
              </a:rPr>
              <a:t> </a:t>
            </a:r>
            <a:r>
              <a:rPr lang="en-US" altLang="en-US" sz="2000" dirty="0">
                <a:solidFill>
                  <a:srgbClr val="00FF00"/>
                </a:solidFill>
              </a:rPr>
              <a:t>CSMA/CD</a:t>
            </a:r>
            <a:r>
              <a:rPr lang="en-US" altLang="en-US" sz="2000" b="0" dirty="0">
                <a:solidFill>
                  <a:srgbClr val="FFFFFF"/>
                </a:solidFill>
              </a:rPr>
              <a:t>) </a:t>
            </a:r>
            <a:r>
              <a:rPr lang="en-US" altLang="en-US" sz="2000" b="0" dirty="0" err="1">
                <a:solidFill>
                  <a:srgbClr val="FFFFFF"/>
                </a:solidFill>
              </a:rPr>
              <a:t>trong</a:t>
            </a:r>
            <a:r>
              <a:rPr lang="en-US" altLang="en-US" sz="2000" b="0" dirty="0">
                <a:solidFill>
                  <a:srgbClr val="FFFFFF"/>
                </a:solidFill>
              </a:rPr>
              <a:t>  </a:t>
            </a:r>
            <a:r>
              <a:rPr lang="en-US" altLang="en-US" sz="2000" b="0" dirty="0" err="1">
                <a:solidFill>
                  <a:srgbClr val="FFFFFF"/>
                </a:solidFill>
              </a:rPr>
              <a:t>tiếng</a:t>
            </a:r>
            <a:r>
              <a:rPr lang="en-US" altLang="en-US" sz="2000" b="0" dirty="0">
                <a:solidFill>
                  <a:srgbClr val="FFFFFF"/>
                </a:solidFill>
              </a:rPr>
              <a:t> Anh, </a:t>
            </a:r>
            <a:r>
              <a:rPr lang="en-US" altLang="en-US" sz="2000" b="0" dirty="0" err="1">
                <a:solidFill>
                  <a:srgbClr val="FFFFFF"/>
                </a:solidFill>
              </a:rPr>
              <a:t>nghĩa</a:t>
            </a:r>
            <a:r>
              <a:rPr lang="en-US" altLang="en-US" sz="2000" b="0" dirty="0">
                <a:solidFill>
                  <a:srgbClr val="FFFFFF"/>
                </a:solidFill>
              </a:rPr>
              <a:t> </a:t>
            </a:r>
            <a:r>
              <a:rPr lang="en-US" altLang="en-US" sz="2000" b="0" dirty="0" err="1">
                <a:solidFill>
                  <a:srgbClr val="FFFFFF"/>
                </a:solidFill>
              </a:rPr>
              <a:t>là</a:t>
            </a:r>
            <a:r>
              <a:rPr lang="en-US" altLang="en-US" sz="2000" b="0" dirty="0">
                <a:solidFill>
                  <a:srgbClr val="FFFFFF"/>
                </a:solidFill>
              </a:rPr>
              <a:t> </a:t>
            </a:r>
            <a:r>
              <a:rPr lang="en-US" altLang="en-US" sz="2000" b="0" i="1" dirty="0" err="1">
                <a:solidFill>
                  <a:srgbClr val="FFFFFF"/>
                </a:solidFill>
              </a:rPr>
              <a:t>đa</a:t>
            </a:r>
            <a:r>
              <a:rPr lang="en-US" altLang="en-US" sz="2000" b="0" i="1" dirty="0">
                <a:solidFill>
                  <a:srgbClr val="FFFFFF"/>
                </a:solidFill>
              </a:rPr>
              <a:t> </a:t>
            </a:r>
            <a:r>
              <a:rPr lang="en-US" altLang="en-US" sz="2000" b="0" i="1" dirty="0" err="1">
                <a:solidFill>
                  <a:srgbClr val="FFFFFF"/>
                </a:solidFill>
              </a:rPr>
              <a:t>truy</a:t>
            </a:r>
            <a:r>
              <a:rPr lang="en-US" altLang="en-US" sz="2000" b="0" i="1" dirty="0">
                <a:solidFill>
                  <a:srgbClr val="FFFFFF"/>
                </a:solidFill>
              </a:rPr>
              <a:t> </a:t>
            </a:r>
            <a:r>
              <a:rPr lang="en-US" altLang="en-US" sz="2000" b="0" i="1" dirty="0" err="1">
                <a:solidFill>
                  <a:srgbClr val="FFFFFF"/>
                </a:solidFill>
              </a:rPr>
              <a:t>cập</a:t>
            </a:r>
            <a:r>
              <a:rPr lang="en-US" altLang="en-US" sz="2000" b="0" i="1" dirty="0">
                <a:solidFill>
                  <a:srgbClr val="FFFFFF"/>
                </a:solidFill>
              </a:rPr>
              <a:t> </a:t>
            </a:r>
            <a:r>
              <a:rPr lang="en-US" altLang="en-US" sz="2000" b="0" i="1" dirty="0" err="1">
                <a:solidFill>
                  <a:srgbClr val="FFFFFF"/>
                </a:solidFill>
              </a:rPr>
              <a:t>nhận</a:t>
            </a:r>
            <a:r>
              <a:rPr lang="en-US" altLang="en-US" sz="2000" b="0" i="1" dirty="0">
                <a:solidFill>
                  <a:srgbClr val="FFFFFF"/>
                </a:solidFill>
              </a:rPr>
              <a:t> </a:t>
            </a:r>
            <a:r>
              <a:rPr lang="en-US" altLang="en-US" sz="2000" b="0" i="1" dirty="0" err="1">
                <a:solidFill>
                  <a:srgbClr val="FFFFFF"/>
                </a:solidFill>
              </a:rPr>
              <a:t>biết</a:t>
            </a:r>
            <a:r>
              <a:rPr lang="en-US" altLang="en-US" sz="2000" b="0" i="1" dirty="0">
                <a:solidFill>
                  <a:srgbClr val="FFFFFF"/>
                </a:solidFill>
              </a:rPr>
              <a:t> </a:t>
            </a:r>
            <a:r>
              <a:rPr lang="en-US" altLang="en-US" sz="2000" b="0" i="1" dirty="0" err="1">
                <a:solidFill>
                  <a:srgbClr val="FFFFFF"/>
                </a:solidFill>
              </a:rPr>
              <a:t>sóng</a:t>
            </a:r>
            <a:r>
              <a:rPr lang="en-US" altLang="en-US" sz="2000" b="0" i="1" dirty="0">
                <a:solidFill>
                  <a:srgbClr val="FFFFFF"/>
                </a:solidFill>
              </a:rPr>
              <a:t> </a:t>
            </a:r>
            <a:r>
              <a:rPr lang="en-US" altLang="en-US" sz="2000" b="0" i="1" dirty="0" err="1">
                <a:solidFill>
                  <a:srgbClr val="FFFFFF"/>
                </a:solidFill>
              </a:rPr>
              <a:t>mang</a:t>
            </a:r>
            <a:r>
              <a:rPr lang="en-US" altLang="en-US" sz="2000" b="0" i="1" dirty="0">
                <a:solidFill>
                  <a:srgbClr val="FFFFFF"/>
                </a:solidFill>
              </a:rPr>
              <a:t> </a:t>
            </a:r>
            <a:r>
              <a:rPr lang="en-US" altLang="en-US" sz="2000" b="0" i="1" dirty="0" err="1">
                <a:solidFill>
                  <a:srgbClr val="FFFFFF"/>
                </a:solidFill>
              </a:rPr>
              <a:t>phát</a:t>
            </a:r>
            <a:r>
              <a:rPr lang="en-US" altLang="en-US" sz="2000" b="0" i="1" dirty="0">
                <a:solidFill>
                  <a:srgbClr val="FFFFFF"/>
                </a:solidFill>
              </a:rPr>
              <a:t> </a:t>
            </a:r>
            <a:r>
              <a:rPr lang="en-US" altLang="en-US" sz="2000" b="0" i="1" dirty="0" err="1">
                <a:solidFill>
                  <a:srgbClr val="FFFFFF"/>
                </a:solidFill>
              </a:rPr>
              <a:t>hiện</a:t>
            </a:r>
            <a:r>
              <a:rPr lang="en-US" altLang="en-US" sz="2000" b="0" i="1" dirty="0">
                <a:solidFill>
                  <a:srgbClr val="FFFFFF"/>
                </a:solidFill>
              </a:rPr>
              <a:t> </a:t>
            </a:r>
            <a:r>
              <a:rPr lang="en-US" altLang="en-US" sz="2000" b="0" i="1" dirty="0" err="1">
                <a:solidFill>
                  <a:srgbClr val="FFFFFF"/>
                </a:solidFill>
              </a:rPr>
              <a:t>xung</a:t>
            </a:r>
            <a:r>
              <a:rPr lang="en-US" altLang="en-US" sz="2000" b="0" i="1" dirty="0">
                <a:solidFill>
                  <a:srgbClr val="FFFFFF"/>
                </a:solidFill>
              </a:rPr>
              <a:t> </a:t>
            </a:r>
            <a:r>
              <a:rPr lang="en-US" altLang="en-US" sz="2000" b="0" i="1" dirty="0" err="1">
                <a:solidFill>
                  <a:srgbClr val="FFFFFF"/>
                </a:solidFill>
              </a:rPr>
              <a:t>đột</a:t>
            </a:r>
            <a:r>
              <a:rPr lang="en-US" altLang="en-US" sz="2000" b="0" dirty="0">
                <a:solidFill>
                  <a:srgbClr val="FFFFFF"/>
                </a:solidFill>
              </a:rPr>
              <a:t>. </a:t>
            </a:r>
            <a:r>
              <a:rPr lang="en-US" altLang="en-US" sz="2000" b="0" dirty="0" err="1">
                <a:solidFill>
                  <a:srgbClr val="FFFFFF"/>
                </a:solidFill>
              </a:rPr>
              <a:t>Đây</a:t>
            </a:r>
            <a:r>
              <a:rPr lang="en-US" altLang="en-US" sz="2000" b="0" dirty="0">
                <a:solidFill>
                  <a:srgbClr val="FFFFFF"/>
                </a:solidFill>
              </a:rPr>
              <a:t> </a:t>
            </a:r>
            <a:r>
              <a:rPr lang="en-US" altLang="en-US" sz="2000" b="0" dirty="0" err="1">
                <a:solidFill>
                  <a:srgbClr val="FFFFFF"/>
                </a:solidFill>
              </a:rPr>
              <a:t>là</a:t>
            </a:r>
            <a:r>
              <a:rPr lang="en-US" altLang="en-US" sz="2000" b="0" dirty="0">
                <a:solidFill>
                  <a:srgbClr val="FFFFFF"/>
                </a:solidFill>
              </a:rPr>
              <a:t> </a:t>
            </a:r>
            <a:r>
              <a:rPr lang="en-US" altLang="en-US" sz="2000" b="0" dirty="0" err="1">
                <a:solidFill>
                  <a:srgbClr val="FFFFFF"/>
                </a:solidFill>
              </a:rPr>
              <a:t>một</a:t>
            </a:r>
            <a:r>
              <a:rPr lang="en-US" altLang="en-US" sz="2000" b="0" dirty="0">
                <a:solidFill>
                  <a:srgbClr val="FFFFFF"/>
                </a:solidFill>
              </a:rPr>
              <a:t> </a:t>
            </a:r>
            <a:r>
              <a:rPr lang="en-US" altLang="en-US" sz="2000" b="0" dirty="0" err="1">
                <a:solidFill>
                  <a:srgbClr val="FFFFFF"/>
                </a:solidFill>
              </a:rPr>
              <a:t>trong</a:t>
            </a:r>
            <a:r>
              <a:rPr lang="en-US" altLang="en-US" sz="2000" b="0" dirty="0">
                <a:solidFill>
                  <a:srgbClr val="FFFFFF"/>
                </a:solidFill>
              </a:rPr>
              <a:t> </a:t>
            </a:r>
            <a:r>
              <a:rPr lang="en-US" altLang="en-US" sz="2000" b="0" dirty="0" err="1">
                <a:solidFill>
                  <a:srgbClr val="FFFFFF"/>
                </a:solidFill>
              </a:rPr>
              <a:t>nhiều</a:t>
            </a:r>
            <a:r>
              <a:rPr lang="en-US" altLang="en-US" sz="2000" b="0" dirty="0">
                <a:solidFill>
                  <a:srgbClr val="FFFFFF"/>
                </a:solidFill>
              </a:rPr>
              <a:t> </a:t>
            </a:r>
            <a:r>
              <a:rPr lang="en-US" altLang="en-US" sz="2000" b="0" dirty="0" err="1">
                <a:solidFill>
                  <a:srgbClr val="FFFFFF"/>
                </a:solidFill>
              </a:rPr>
              <a:t>phương</a:t>
            </a:r>
            <a:r>
              <a:rPr lang="en-US" altLang="en-US" sz="2000" b="0" dirty="0">
                <a:solidFill>
                  <a:srgbClr val="FFFFFF"/>
                </a:solidFill>
              </a:rPr>
              <a:t> </a:t>
            </a:r>
            <a:r>
              <a:rPr lang="en-US" altLang="en-US" sz="2000" b="0" dirty="0" err="1">
                <a:solidFill>
                  <a:srgbClr val="FFFFFF"/>
                </a:solidFill>
              </a:rPr>
              <a:t>pháp</a:t>
            </a:r>
            <a:r>
              <a:rPr lang="en-US" altLang="en-US" sz="2000" b="0" dirty="0">
                <a:solidFill>
                  <a:srgbClr val="FFFFFF"/>
                </a:solidFill>
              </a:rPr>
              <a:t> </a:t>
            </a:r>
            <a:r>
              <a:rPr lang="en-US" altLang="en-US" sz="2000" b="0" dirty="0" err="1">
                <a:solidFill>
                  <a:srgbClr val="FFFFFF"/>
                </a:solidFill>
              </a:rPr>
              <a:t>truy</a:t>
            </a:r>
            <a:r>
              <a:rPr lang="en-US" altLang="en-US" sz="2000" b="0" dirty="0">
                <a:solidFill>
                  <a:srgbClr val="FFFFFF"/>
                </a:solidFill>
              </a:rPr>
              <a:t> </a:t>
            </a:r>
            <a:r>
              <a:rPr lang="en-US" altLang="en-US" sz="2000" b="0" dirty="0" err="1">
                <a:solidFill>
                  <a:srgbClr val="FFFFFF"/>
                </a:solidFill>
              </a:rPr>
              <a:t>cập</a:t>
            </a:r>
            <a:r>
              <a:rPr lang="en-US" altLang="en-US" sz="2000" b="0" dirty="0">
                <a:solidFill>
                  <a:srgbClr val="FFFFFF"/>
                </a:solidFill>
              </a:rPr>
              <a:t> hay </a:t>
            </a:r>
            <a:r>
              <a:rPr lang="en-US" altLang="en-US" sz="2000" b="0" dirty="0" err="1">
                <a:solidFill>
                  <a:srgbClr val="FFFFFF"/>
                </a:solidFill>
              </a:rPr>
              <a:t>sử</a:t>
            </a:r>
            <a:r>
              <a:rPr lang="en-US" altLang="en-US" sz="2000" b="0" dirty="0">
                <a:solidFill>
                  <a:srgbClr val="FFFFFF"/>
                </a:solidFill>
              </a:rPr>
              <a:t> </a:t>
            </a:r>
            <a:r>
              <a:rPr lang="en-US" altLang="en-US" sz="2000" b="0" dirty="0" err="1">
                <a:solidFill>
                  <a:srgbClr val="FFFFFF"/>
                </a:solidFill>
              </a:rPr>
              <a:t>dụng</a:t>
            </a:r>
            <a:r>
              <a:rPr lang="en-US" altLang="en-US" sz="2000" b="0" dirty="0">
                <a:solidFill>
                  <a:srgbClr val="FFFFFF"/>
                </a:solidFill>
              </a:rPr>
              <a:t> </a:t>
            </a:r>
            <a:r>
              <a:rPr lang="en-US" altLang="en-US" sz="2000" b="0" dirty="0" err="1">
                <a:solidFill>
                  <a:srgbClr val="FFFFFF"/>
                </a:solidFill>
              </a:rPr>
              <a:t>trong</a:t>
            </a:r>
            <a:r>
              <a:rPr lang="en-US" altLang="en-US" sz="2000" b="0" dirty="0">
                <a:solidFill>
                  <a:srgbClr val="FFFFFF"/>
                </a:solidFill>
              </a:rPr>
              <a:t> </a:t>
            </a:r>
            <a:r>
              <a:rPr lang="en-US" altLang="en-US" sz="2000" b="0" dirty="0" err="1">
                <a:solidFill>
                  <a:srgbClr val="FFFFFF"/>
                </a:solidFill>
              </a:rPr>
              <a:t>mạng</a:t>
            </a:r>
            <a:r>
              <a:rPr lang="en-US" altLang="en-US" sz="2000" b="0" dirty="0">
                <a:solidFill>
                  <a:srgbClr val="FFFFFF"/>
                </a:solidFill>
              </a:rPr>
              <a:t> LAN, </a:t>
            </a:r>
            <a:r>
              <a:rPr lang="en-US" altLang="en-US" sz="2000" b="0" dirty="0" err="1">
                <a:solidFill>
                  <a:srgbClr val="FFFFFF"/>
                </a:solidFill>
              </a:rPr>
              <a:t>cải</a:t>
            </a:r>
            <a:r>
              <a:rPr lang="en-US" altLang="en-US" sz="2000" b="0" dirty="0">
                <a:solidFill>
                  <a:srgbClr val="FFFFFF"/>
                </a:solidFill>
              </a:rPr>
              <a:t> </a:t>
            </a:r>
            <a:r>
              <a:rPr lang="en-US" altLang="en-US" sz="2000" b="0" dirty="0" err="1">
                <a:solidFill>
                  <a:srgbClr val="FFFFFF"/>
                </a:solidFill>
              </a:rPr>
              <a:t>tiến</a:t>
            </a:r>
            <a:r>
              <a:rPr lang="en-US" altLang="en-US" sz="2000" b="0" dirty="0">
                <a:solidFill>
                  <a:srgbClr val="FFFFFF"/>
                </a:solidFill>
              </a:rPr>
              <a:t> </a:t>
            </a:r>
            <a:r>
              <a:rPr lang="en-US" altLang="en-US" sz="2000" b="0" dirty="0" err="1">
                <a:solidFill>
                  <a:srgbClr val="FFFFFF"/>
                </a:solidFill>
              </a:rPr>
              <a:t>từ</a:t>
            </a:r>
            <a:r>
              <a:rPr lang="en-US" altLang="en-US" sz="2000" b="0" dirty="0">
                <a:solidFill>
                  <a:srgbClr val="FFFFFF"/>
                </a:solidFill>
              </a:rPr>
              <a:t> </a:t>
            </a:r>
            <a:r>
              <a:rPr lang="en-US" altLang="en-US" sz="2000" b="0" dirty="0" err="1">
                <a:solidFill>
                  <a:srgbClr val="FFFFFF"/>
                </a:solidFill>
              </a:rPr>
              <a:t>phương</a:t>
            </a:r>
            <a:r>
              <a:rPr lang="en-US" altLang="en-US" sz="2000" b="0" dirty="0">
                <a:solidFill>
                  <a:srgbClr val="FFFFFF"/>
                </a:solidFill>
              </a:rPr>
              <a:t> </a:t>
            </a:r>
            <a:r>
              <a:rPr lang="en-US" altLang="en-US" sz="2000" b="0" dirty="0" err="1">
                <a:solidFill>
                  <a:srgbClr val="FFFFFF"/>
                </a:solidFill>
              </a:rPr>
              <a:t>pháp</a:t>
            </a:r>
            <a:r>
              <a:rPr lang="en-US" altLang="en-US" sz="2000" b="0" dirty="0">
                <a:solidFill>
                  <a:srgbClr val="FFFFFF"/>
                </a:solidFill>
              </a:rPr>
              <a:t> CSMA. Theo </a:t>
            </a:r>
            <a:r>
              <a:rPr lang="en-US" altLang="en-US" sz="2000" b="0" dirty="0" err="1">
                <a:solidFill>
                  <a:srgbClr val="FFFFFF"/>
                </a:solidFill>
              </a:rPr>
              <a:t>phương</a:t>
            </a:r>
            <a:r>
              <a:rPr lang="en-US" altLang="en-US" sz="2000" b="0" dirty="0">
                <a:solidFill>
                  <a:srgbClr val="FFFFFF"/>
                </a:solidFill>
              </a:rPr>
              <a:t> </a:t>
            </a:r>
            <a:r>
              <a:rPr lang="en-US" altLang="en-US" sz="2000" b="0" dirty="0" err="1">
                <a:solidFill>
                  <a:srgbClr val="FFFFFF"/>
                </a:solidFill>
              </a:rPr>
              <a:t>pháp</a:t>
            </a:r>
            <a:r>
              <a:rPr lang="en-US" altLang="en-US" sz="2000" b="0" dirty="0">
                <a:solidFill>
                  <a:srgbClr val="FFFFFF"/>
                </a:solidFill>
              </a:rPr>
              <a:t> </a:t>
            </a:r>
            <a:r>
              <a:rPr lang="en-US" altLang="en-US" sz="2000" b="0" dirty="0" err="1">
                <a:solidFill>
                  <a:srgbClr val="FFFFFF"/>
                </a:solidFill>
              </a:rPr>
              <a:t>này</a:t>
            </a:r>
            <a:r>
              <a:rPr lang="en-US" altLang="en-US" sz="2000" b="0" dirty="0">
                <a:solidFill>
                  <a:srgbClr val="FFFFFF"/>
                </a:solidFill>
              </a:rPr>
              <a:t>, </a:t>
            </a:r>
            <a:r>
              <a:rPr lang="en-US" altLang="en-US" sz="2000" b="0" dirty="0" err="1">
                <a:solidFill>
                  <a:srgbClr val="FFFFFF"/>
                </a:solidFill>
              </a:rPr>
              <a:t>khi</a:t>
            </a:r>
            <a:r>
              <a:rPr lang="en-US" altLang="en-US" sz="2000" b="0" dirty="0">
                <a:solidFill>
                  <a:srgbClr val="FFFFFF"/>
                </a:solidFill>
              </a:rPr>
              <a:t> </a:t>
            </a:r>
            <a:r>
              <a:rPr lang="en-US" altLang="en-US" sz="2000" b="0" dirty="0" err="1">
                <a:solidFill>
                  <a:srgbClr val="FFFFFF"/>
                </a:solidFill>
              </a:rPr>
              <a:t>một</a:t>
            </a:r>
            <a:r>
              <a:rPr lang="en-US" altLang="en-US" sz="2000" b="0" dirty="0">
                <a:solidFill>
                  <a:srgbClr val="FFFFFF"/>
                </a:solidFill>
              </a:rPr>
              <a:t> </a:t>
            </a:r>
            <a:r>
              <a:rPr lang="en-US" altLang="en-US" sz="2000" b="0" dirty="0" err="1">
                <a:solidFill>
                  <a:srgbClr val="FFFFFF"/>
                </a:solidFill>
              </a:rPr>
              <a:t>máy</a:t>
            </a:r>
            <a:r>
              <a:rPr lang="en-US" altLang="en-US" sz="2000" b="0" dirty="0">
                <a:solidFill>
                  <a:srgbClr val="FFFFFF"/>
                </a:solidFill>
              </a:rPr>
              <a:t> </a:t>
            </a:r>
            <a:r>
              <a:rPr lang="en-US" altLang="en-US" sz="2000" b="0" dirty="0" err="1">
                <a:solidFill>
                  <a:srgbClr val="FFFFFF"/>
                </a:solidFill>
              </a:rPr>
              <a:t>tính</a:t>
            </a:r>
            <a:r>
              <a:rPr lang="en-US" altLang="en-US" sz="2000" b="0" dirty="0">
                <a:solidFill>
                  <a:srgbClr val="FFFFFF"/>
                </a:solidFill>
              </a:rPr>
              <a:t> </a:t>
            </a:r>
            <a:r>
              <a:rPr lang="en-US" altLang="en-US" sz="2000" b="0" dirty="0" err="1">
                <a:solidFill>
                  <a:srgbClr val="FFFFFF"/>
                </a:solidFill>
              </a:rPr>
              <a:t>muốn</a:t>
            </a:r>
            <a:r>
              <a:rPr lang="en-US" altLang="en-US" sz="2000" b="0" dirty="0">
                <a:solidFill>
                  <a:srgbClr val="FFFFFF"/>
                </a:solidFill>
              </a:rPr>
              <a:t> </a:t>
            </a:r>
            <a:r>
              <a:rPr lang="en-US" altLang="en-US" sz="2000" b="0" dirty="0" err="1">
                <a:solidFill>
                  <a:srgbClr val="FFFFFF"/>
                </a:solidFill>
              </a:rPr>
              <a:t>truyền</a:t>
            </a:r>
            <a:r>
              <a:rPr lang="en-US" altLang="en-US" sz="2000" b="0" dirty="0">
                <a:solidFill>
                  <a:srgbClr val="FFFFFF"/>
                </a:solidFill>
              </a:rPr>
              <a:t> </a:t>
            </a:r>
            <a:r>
              <a:rPr lang="en-US" altLang="en-US" sz="2000" b="0" dirty="0" err="1">
                <a:solidFill>
                  <a:srgbClr val="FFFFFF"/>
                </a:solidFill>
              </a:rPr>
              <a:t>một</a:t>
            </a:r>
            <a:r>
              <a:rPr lang="en-US" altLang="en-US" sz="2000" b="0" dirty="0">
                <a:solidFill>
                  <a:srgbClr val="FFFFFF"/>
                </a:solidFill>
              </a:rPr>
              <a:t> </a:t>
            </a:r>
            <a:r>
              <a:rPr lang="en-US" altLang="en-US" sz="2000" b="0" dirty="0" err="1">
                <a:solidFill>
                  <a:srgbClr val="FFFFFF"/>
                </a:solidFill>
              </a:rPr>
              <a:t>gói</a:t>
            </a:r>
            <a:r>
              <a:rPr lang="en-US" altLang="en-US" sz="2000" b="0" dirty="0">
                <a:solidFill>
                  <a:srgbClr val="FFFFFF"/>
                </a:solidFill>
              </a:rPr>
              <a:t> tin, </a:t>
            </a:r>
            <a:r>
              <a:rPr lang="en-US" altLang="en-US" sz="2000" b="0" dirty="0" err="1">
                <a:solidFill>
                  <a:srgbClr val="FFFFFF"/>
                </a:solidFill>
              </a:rPr>
              <a:t>trước</a:t>
            </a:r>
            <a:r>
              <a:rPr lang="en-US" altLang="en-US" sz="2000" b="0" dirty="0">
                <a:solidFill>
                  <a:srgbClr val="FFFFFF"/>
                </a:solidFill>
              </a:rPr>
              <a:t> </a:t>
            </a:r>
            <a:r>
              <a:rPr lang="en-US" altLang="en-US" sz="2000" b="0" dirty="0" err="1">
                <a:solidFill>
                  <a:srgbClr val="FFFFFF"/>
                </a:solidFill>
              </a:rPr>
              <a:t>tiên</a:t>
            </a:r>
            <a:r>
              <a:rPr lang="en-US" altLang="en-US" sz="2000" b="0" dirty="0">
                <a:solidFill>
                  <a:srgbClr val="FFFFFF"/>
                </a:solidFill>
              </a:rPr>
              <a:t> </a:t>
            </a:r>
            <a:r>
              <a:rPr lang="en-US" altLang="en-US" sz="2000" b="0" dirty="0" err="1">
                <a:solidFill>
                  <a:srgbClr val="FFFFFF"/>
                </a:solidFill>
              </a:rPr>
              <a:t>nó</a:t>
            </a:r>
            <a:r>
              <a:rPr lang="en-US" altLang="en-US" sz="2000" b="0" dirty="0">
                <a:solidFill>
                  <a:srgbClr val="FFFFFF"/>
                </a:solidFill>
              </a:rPr>
              <a:t> </a:t>
            </a:r>
            <a:r>
              <a:rPr lang="en-US" altLang="en-US" sz="2000" b="0" dirty="0" err="1">
                <a:solidFill>
                  <a:srgbClr val="FFFFFF"/>
                </a:solidFill>
              </a:rPr>
              <a:t>sẽ</a:t>
            </a:r>
            <a:r>
              <a:rPr lang="en-US" altLang="en-US" sz="2000" b="0" dirty="0">
                <a:solidFill>
                  <a:srgbClr val="FFFFFF"/>
                </a:solidFill>
              </a:rPr>
              <a:t> </a:t>
            </a:r>
            <a:r>
              <a:rPr lang="en-US" altLang="en-US" sz="2000" b="0" dirty="0" err="1">
                <a:solidFill>
                  <a:srgbClr val="FFFFFF"/>
                </a:solidFill>
              </a:rPr>
              <a:t>lắng</a:t>
            </a:r>
            <a:r>
              <a:rPr lang="en-US" altLang="en-US" sz="2000" b="0" dirty="0">
                <a:solidFill>
                  <a:srgbClr val="FFFFFF"/>
                </a:solidFill>
              </a:rPr>
              <a:t> </a:t>
            </a:r>
            <a:r>
              <a:rPr lang="en-US" altLang="en-US" sz="2000" b="0" dirty="0" err="1">
                <a:solidFill>
                  <a:srgbClr val="FFFFFF"/>
                </a:solidFill>
              </a:rPr>
              <a:t>nghe</a:t>
            </a:r>
            <a:r>
              <a:rPr lang="en-US" altLang="en-US" sz="2000" b="0" dirty="0">
                <a:solidFill>
                  <a:srgbClr val="FFFFFF"/>
                </a:solidFill>
              </a:rPr>
              <a:t> </a:t>
            </a:r>
            <a:r>
              <a:rPr lang="en-US" altLang="en-US" sz="2000" b="0" dirty="0" err="1">
                <a:solidFill>
                  <a:srgbClr val="FFFFFF"/>
                </a:solidFill>
              </a:rPr>
              <a:t>xem</a:t>
            </a:r>
            <a:r>
              <a:rPr lang="en-US" altLang="en-US" sz="2000" b="0" dirty="0">
                <a:solidFill>
                  <a:srgbClr val="FFFFFF"/>
                </a:solidFill>
              </a:rPr>
              <a:t> </a:t>
            </a:r>
            <a:r>
              <a:rPr lang="en-US" altLang="en-US" sz="2000" b="0" dirty="0" err="1">
                <a:solidFill>
                  <a:srgbClr val="FFFFFF"/>
                </a:solidFill>
              </a:rPr>
              <a:t>trên</a:t>
            </a:r>
            <a:r>
              <a:rPr lang="en-US" altLang="en-US" sz="2000" b="0" dirty="0">
                <a:solidFill>
                  <a:srgbClr val="FFFFFF"/>
                </a:solidFill>
              </a:rPr>
              <a:t> </a:t>
            </a:r>
            <a:r>
              <a:rPr lang="en-US" altLang="en-US" sz="2000" b="0" dirty="0" err="1">
                <a:solidFill>
                  <a:srgbClr val="FFFFFF"/>
                </a:solidFill>
              </a:rPr>
              <a:t>đường</a:t>
            </a:r>
            <a:r>
              <a:rPr lang="en-US" altLang="en-US" sz="2000" b="0" dirty="0">
                <a:solidFill>
                  <a:srgbClr val="FFFFFF"/>
                </a:solidFill>
              </a:rPr>
              <a:t> </a:t>
            </a:r>
            <a:r>
              <a:rPr lang="en-US" altLang="en-US" sz="2000" b="0" dirty="0" err="1">
                <a:solidFill>
                  <a:srgbClr val="FFFFFF"/>
                </a:solidFill>
              </a:rPr>
              <a:t>truyền</a:t>
            </a:r>
            <a:r>
              <a:rPr lang="en-US" altLang="en-US" sz="2000" b="0" dirty="0">
                <a:solidFill>
                  <a:srgbClr val="FFFFFF"/>
                </a:solidFill>
              </a:rPr>
              <a:t> </a:t>
            </a:r>
            <a:r>
              <a:rPr lang="en-US" altLang="en-US" sz="2000" b="0" dirty="0" err="1">
                <a:solidFill>
                  <a:srgbClr val="FFFFFF"/>
                </a:solidFill>
              </a:rPr>
              <a:t>có</a:t>
            </a:r>
            <a:r>
              <a:rPr lang="en-US" altLang="en-US" sz="2000" b="0" dirty="0">
                <a:solidFill>
                  <a:srgbClr val="FFFFFF"/>
                </a:solidFill>
              </a:rPr>
              <a:t> </a:t>
            </a:r>
            <a:r>
              <a:rPr lang="en-US" altLang="en-US" sz="2000" b="0" dirty="0" err="1">
                <a:solidFill>
                  <a:srgbClr val="FFFFFF"/>
                </a:solidFill>
              </a:rPr>
              <a:t>sóng</a:t>
            </a:r>
            <a:r>
              <a:rPr lang="en-US" altLang="en-US" sz="2000" b="0" dirty="0">
                <a:solidFill>
                  <a:srgbClr val="FFFFFF"/>
                </a:solidFill>
              </a:rPr>
              <a:t> </a:t>
            </a:r>
            <a:r>
              <a:rPr lang="en-US" altLang="en-US" sz="2000" b="0" dirty="0" err="1">
                <a:solidFill>
                  <a:srgbClr val="FFFFFF"/>
                </a:solidFill>
              </a:rPr>
              <a:t>mạng</a:t>
            </a:r>
            <a:r>
              <a:rPr lang="en-US" altLang="en-US" sz="2000" b="0" dirty="0">
                <a:solidFill>
                  <a:srgbClr val="FFFFFF"/>
                </a:solidFill>
              </a:rPr>
              <a:t> hay </a:t>
            </a:r>
            <a:r>
              <a:rPr lang="en-US" altLang="en-US" sz="2000" b="0" dirty="0" err="1">
                <a:solidFill>
                  <a:srgbClr val="FFFFFF"/>
                </a:solidFill>
              </a:rPr>
              <a:t>không</a:t>
            </a:r>
            <a:r>
              <a:rPr lang="en-US" altLang="en-US" sz="2000" b="0" dirty="0">
                <a:solidFill>
                  <a:srgbClr val="FFFFFF"/>
                </a:solidFill>
              </a:rPr>
              <a:t> (</a:t>
            </a:r>
            <a:r>
              <a:rPr lang="en-US" altLang="en-US" sz="2000" b="0" dirty="0" err="1">
                <a:solidFill>
                  <a:srgbClr val="FFFFFF"/>
                </a:solidFill>
              </a:rPr>
              <a:t>bằng</a:t>
            </a:r>
            <a:r>
              <a:rPr lang="en-US" altLang="en-US" sz="2000" b="0" dirty="0">
                <a:solidFill>
                  <a:srgbClr val="FFFFFF"/>
                </a:solidFill>
              </a:rPr>
              <a:t> </a:t>
            </a:r>
            <a:r>
              <a:rPr lang="en-US" altLang="en-US" sz="2000" b="0" dirty="0" err="1">
                <a:solidFill>
                  <a:srgbClr val="FFFFFF"/>
                </a:solidFill>
              </a:rPr>
              <a:t>cách</a:t>
            </a:r>
            <a:r>
              <a:rPr lang="en-US" altLang="en-US" sz="2000" b="0" dirty="0">
                <a:solidFill>
                  <a:srgbClr val="FFFFFF"/>
                </a:solidFill>
              </a:rPr>
              <a:t> </a:t>
            </a:r>
            <a:r>
              <a:rPr lang="en-US" altLang="en-US" sz="2000" b="0" dirty="0" err="1">
                <a:solidFill>
                  <a:srgbClr val="FFFFFF"/>
                </a:solidFill>
              </a:rPr>
              <a:t>lắng</a:t>
            </a:r>
            <a:r>
              <a:rPr lang="en-US" altLang="en-US" sz="2000" b="0" dirty="0">
                <a:solidFill>
                  <a:srgbClr val="FFFFFF"/>
                </a:solidFill>
              </a:rPr>
              <a:t> </a:t>
            </a:r>
            <a:r>
              <a:rPr lang="en-US" altLang="en-US" sz="2000" b="0" dirty="0" err="1">
                <a:solidFill>
                  <a:srgbClr val="FFFFFF"/>
                </a:solidFill>
              </a:rPr>
              <a:t>nghe</a:t>
            </a:r>
            <a:r>
              <a:rPr lang="en-US" altLang="en-US" sz="2000" b="0" dirty="0">
                <a:solidFill>
                  <a:srgbClr val="FFFFFF"/>
                </a:solidFill>
              </a:rPr>
              <a:t> </a:t>
            </a:r>
            <a:r>
              <a:rPr lang="en-US" altLang="en-US" sz="2000" b="0" dirty="0" err="1">
                <a:solidFill>
                  <a:srgbClr val="FFFFFF"/>
                </a:solidFill>
              </a:rPr>
              <a:t>tín</a:t>
            </a:r>
            <a:r>
              <a:rPr lang="en-US" altLang="en-US" sz="2000" b="0" dirty="0">
                <a:solidFill>
                  <a:srgbClr val="FFFFFF"/>
                </a:solidFill>
              </a:rPr>
              <a:t> </a:t>
            </a:r>
            <a:r>
              <a:rPr lang="en-US" altLang="en-US" sz="2000" b="0" dirty="0" err="1">
                <a:solidFill>
                  <a:srgbClr val="FFFFFF"/>
                </a:solidFill>
              </a:rPr>
              <a:t>hiệu</a:t>
            </a:r>
            <a:r>
              <a:rPr lang="en-US" altLang="en-US" sz="2000" b="0" dirty="0">
                <a:solidFill>
                  <a:srgbClr val="FFFFFF"/>
                </a:solidFill>
              </a:rPr>
              <a:t> Carrier). </a:t>
            </a:r>
            <a:r>
              <a:rPr lang="en-US" altLang="en-US" sz="2000" b="0" dirty="0" err="1">
                <a:solidFill>
                  <a:srgbClr val="FFFFFF"/>
                </a:solidFill>
              </a:rPr>
              <a:t>Nếu</a:t>
            </a:r>
            <a:r>
              <a:rPr lang="en-US" altLang="en-US" sz="2000" b="0" dirty="0">
                <a:solidFill>
                  <a:srgbClr val="FFFFFF"/>
                </a:solidFill>
              </a:rPr>
              <a:t> </a:t>
            </a:r>
            <a:r>
              <a:rPr lang="en-US" altLang="en-US" sz="2000" b="0" dirty="0" err="1">
                <a:solidFill>
                  <a:srgbClr val="FFFFFF"/>
                </a:solidFill>
              </a:rPr>
              <a:t>không</a:t>
            </a:r>
            <a:r>
              <a:rPr lang="en-US" altLang="en-US" sz="2000" b="0" dirty="0">
                <a:solidFill>
                  <a:srgbClr val="FFFFFF"/>
                </a:solidFill>
              </a:rPr>
              <a:t> </a:t>
            </a:r>
            <a:r>
              <a:rPr lang="en-US" altLang="en-US" sz="2000" b="0" dirty="0" err="1">
                <a:solidFill>
                  <a:srgbClr val="FFFFFF"/>
                </a:solidFill>
              </a:rPr>
              <a:t>có</a:t>
            </a:r>
            <a:r>
              <a:rPr lang="en-US" altLang="en-US" sz="2000" b="0" dirty="0">
                <a:solidFill>
                  <a:srgbClr val="FFFFFF"/>
                </a:solidFill>
              </a:rPr>
              <a:t>, </a:t>
            </a:r>
            <a:r>
              <a:rPr lang="en-US" altLang="en-US" sz="2000" b="0" dirty="0" err="1">
                <a:solidFill>
                  <a:srgbClr val="FFFFFF"/>
                </a:solidFill>
              </a:rPr>
              <a:t>nó</a:t>
            </a:r>
            <a:r>
              <a:rPr lang="en-US" altLang="en-US" sz="2000" b="0" dirty="0">
                <a:solidFill>
                  <a:srgbClr val="FFFFFF"/>
                </a:solidFill>
              </a:rPr>
              <a:t> </a:t>
            </a:r>
            <a:r>
              <a:rPr lang="en-US" altLang="en-US" sz="2000" b="0" dirty="0" err="1">
                <a:solidFill>
                  <a:srgbClr val="FFFFFF"/>
                </a:solidFill>
              </a:rPr>
              <a:t>sẽ</a:t>
            </a:r>
            <a:r>
              <a:rPr lang="en-US" altLang="en-US" sz="2000" b="0" dirty="0">
                <a:solidFill>
                  <a:srgbClr val="FFFFFF"/>
                </a:solidFill>
              </a:rPr>
              <a:t> </a:t>
            </a:r>
            <a:r>
              <a:rPr lang="en-US" altLang="en-US" sz="2000" b="0" dirty="0" err="1">
                <a:solidFill>
                  <a:srgbClr val="FFFFFF"/>
                </a:solidFill>
              </a:rPr>
              <a:t>thực</a:t>
            </a:r>
            <a:r>
              <a:rPr lang="en-US" altLang="en-US" sz="2000" b="0" dirty="0">
                <a:solidFill>
                  <a:srgbClr val="FFFFFF"/>
                </a:solidFill>
              </a:rPr>
              <a:t> </a:t>
            </a:r>
            <a:r>
              <a:rPr lang="en-US" altLang="en-US" sz="2000" b="0" dirty="0" err="1">
                <a:solidFill>
                  <a:srgbClr val="FFFFFF"/>
                </a:solidFill>
              </a:rPr>
              <a:t>hiện</a:t>
            </a:r>
            <a:r>
              <a:rPr lang="en-US" altLang="en-US" sz="2000" b="0" dirty="0">
                <a:solidFill>
                  <a:srgbClr val="FFFFFF"/>
                </a:solidFill>
              </a:rPr>
              <a:t> </a:t>
            </a:r>
            <a:r>
              <a:rPr lang="en-US" altLang="en-US" sz="2000" b="0" dirty="0" err="1">
                <a:solidFill>
                  <a:srgbClr val="FFFFFF"/>
                </a:solidFill>
              </a:rPr>
              <a:t>truyền</a:t>
            </a:r>
            <a:r>
              <a:rPr lang="en-US" altLang="en-US" sz="2000" b="0" dirty="0">
                <a:solidFill>
                  <a:srgbClr val="FFFFFF"/>
                </a:solidFill>
              </a:rPr>
              <a:t> </a:t>
            </a:r>
            <a:r>
              <a:rPr lang="en-US" altLang="en-US" sz="2000" b="0" dirty="0" err="1">
                <a:solidFill>
                  <a:srgbClr val="FFFFFF"/>
                </a:solidFill>
              </a:rPr>
              <a:t>gói</a:t>
            </a:r>
            <a:r>
              <a:rPr lang="en-US" altLang="en-US" sz="2000" b="0" dirty="0">
                <a:solidFill>
                  <a:srgbClr val="FFFFFF"/>
                </a:solidFill>
              </a:rPr>
              <a:t> tin (</a:t>
            </a:r>
            <a:r>
              <a:rPr lang="en-US" altLang="en-US" sz="2000" b="0" dirty="0" err="1">
                <a:solidFill>
                  <a:srgbClr val="FFFFFF"/>
                </a:solidFill>
              </a:rPr>
              <a:t>theo</a:t>
            </a:r>
            <a:r>
              <a:rPr lang="en-US" altLang="en-US" sz="2000" b="0" dirty="0">
                <a:solidFill>
                  <a:srgbClr val="FFFFFF"/>
                </a:solidFill>
              </a:rPr>
              <a:t> frame). Sau </a:t>
            </a:r>
            <a:r>
              <a:rPr lang="en-US" altLang="en-US" sz="2000" b="0" dirty="0" err="1">
                <a:solidFill>
                  <a:srgbClr val="FFFFFF"/>
                </a:solidFill>
              </a:rPr>
              <a:t>khi</a:t>
            </a:r>
            <a:r>
              <a:rPr lang="en-US" altLang="en-US" sz="2000" b="0" dirty="0">
                <a:solidFill>
                  <a:srgbClr val="FFFFFF"/>
                </a:solidFill>
              </a:rPr>
              <a:t> </a:t>
            </a:r>
            <a:r>
              <a:rPr lang="en-US" altLang="en-US" sz="2000" b="0" dirty="0" err="1">
                <a:solidFill>
                  <a:srgbClr val="FFFFFF"/>
                </a:solidFill>
              </a:rPr>
              <a:t>truyền</a:t>
            </a:r>
            <a:r>
              <a:rPr lang="en-US" altLang="en-US" sz="2000" b="0" dirty="0">
                <a:solidFill>
                  <a:srgbClr val="FFFFFF"/>
                </a:solidFill>
              </a:rPr>
              <a:t> </a:t>
            </a:r>
            <a:r>
              <a:rPr lang="en-US" altLang="en-US" sz="2000" b="0" dirty="0" err="1">
                <a:solidFill>
                  <a:srgbClr val="FFFFFF"/>
                </a:solidFill>
              </a:rPr>
              <a:t>gói</a:t>
            </a:r>
            <a:r>
              <a:rPr lang="en-US" altLang="en-US" sz="2000" b="0" dirty="0">
                <a:solidFill>
                  <a:srgbClr val="FFFFFF"/>
                </a:solidFill>
              </a:rPr>
              <a:t> tin, </a:t>
            </a:r>
            <a:r>
              <a:rPr lang="en-US" altLang="en-US" sz="2000" b="0" dirty="0" err="1">
                <a:solidFill>
                  <a:srgbClr val="FFFFFF"/>
                </a:solidFill>
              </a:rPr>
              <a:t>nó</a:t>
            </a:r>
            <a:r>
              <a:rPr lang="en-US" altLang="en-US" sz="2000" b="0" dirty="0">
                <a:solidFill>
                  <a:srgbClr val="FFFFFF"/>
                </a:solidFill>
              </a:rPr>
              <a:t> </a:t>
            </a:r>
            <a:r>
              <a:rPr lang="en-US" altLang="en-US" sz="2000" b="0" dirty="0" err="1">
                <a:solidFill>
                  <a:srgbClr val="FFFFFF"/>
                </a:solidFill>
              </a:rPr>
              <a:t>vẫn</a:t>
            </a:r>
            <a:r>
              <a:rPr lang="en-US" altLang="en-US" sz="2000" b="0" dirty="0">
                <a:solidFill>
                  <a:srgbClr val="FFFFFF"/>
                </a:solidFill>
              </a:rPr>
              <a:t> </a:t>
            </a:r>
            <a:r>
              <a:rPr lang="en-US" altLang="en-US" sz="2000" b="0" dirty="0" err="1">
                <a:solidFill>
                  <a:srgbClr val="FFFFFF"/>
                </a:solidFill>
              </a:rPr>
              <a:t>tiếp</a:t>
            </a:r>
            <a:r>
              <a:rPr lang="en-US" altLang="en-US" sz="2000" b="0" dirty="0">
                <a:solidFill>
                  <a:srgbClr val="FFFFFF"/>
                </a:solidFill>
              </a:rPr>
              <a:t> </a:t>
            </a:r>
            <a:r>
              <a:rPr lang="en-US" altLang="en-US" sz="2000" b="0" dirty="0" err="1">
                <a:solidFill>
                  <a:srgbClr val="FFFFFF"/>
                </a:solidFill>
              </a:rPr>
              <a:t>tục</a:t>
            </a:r>
            <a:r>
              <a:rPr lang="en-US" altLang="en-US" sz="2000" b="0" dirty="0">
                <a:solidFill>
                  <a:srgbClr val="FFFFFF"/>
                </a:solidFill>
              </a:rPr>
              <a:t> </a:t>
            </a:r>
            <a:r>
              <a:rPr lang="en-US" altLang="en-US" sz="2000" b="0" dirty="0" err="1">
                <a:solidFill>
                  <a:srgbClr val="FFFFFF"/>
                </a:solidFill>
              </a:rPr>
              <a:t>lắng</a:t>
            </a:r>
            <a:r>
              <a:rPr lang="en-US" altLang="en-US" sz="2000" b="0" dirty="0">
                <a:solidFill>
                  <a:srgbClr val="FFFFFF"/>
                </a:solidFill>
              </a:rPr>
              <a:t> </a:t>
            </a:r>
            <a:r>
              <a:rPr lang="en-US" altLang="en-US" sz="2000" b="0" dirty="0" err="1">
                <a:solidFill>
                  <a:srgbClr val="FFFFFF"/>
                </a:solidFill>
              </a:rPr>
              <a:t>nghe</a:t>
            </a:r>
            <a:r>
              <a:rPr lang="en-US" altLang="en-US" sz="2000" b="0" dirty="0">
                <a:solidFill>
                  <a:srgbClr val="FFFFFF"/>
                </a:solidFill>
              </a:rPr>
              <a:t> </a:t>
            </a:r>
            <a:r>
              <a:rPr lang="en-US" altLang="en-US" sz="2000" b="0" dirty="0" err="1">
                <a:solidFill>
                  <a:srgbClr val="FFFFFF"/>
                </a:solidFill>
              </a:rPr>
              <a:t>để</a:t>
            </a:r>
            <a:r>
              <a:rPr lang="en-US" altLang="en-US" sz="2000" b="0" dirty="0">
                <a:solidFill>
                  <a:srgbClr val="FFFFFF"/>
                </a:solidFill>
              </a:rPr>
              <a:t> </a:t>
            </a:r>
            <a:r>
              <a:rPr lang="en-US" altLang="en-US" sz="2000" b="0" dirty="0" err="1">
                <a:solidFill>
                  <a:srgbClr val="FFFFFF"/>
                </a:solidFill>
              </a:rPr>
              <a:t>xem</a:t>
            </a:r>
            <a:r>
              <a:rPr lang="en-US" altLang="en-US" sz="2000" b="0" dirty="0">
                <a:solidFill>
                  <a:srgbClr val="FFFFFF"/>
                </a:solidFill>
              </a:rPr>
              <a:t> </a:t>
            </a:r>
            <a:r>
              <a:rPr lang="en-US" altLang="en-US" sz="2000" b="0" dirty="0" err="1">
                <a:solidFill>
                  <a:srgbClr val="FFFFFF"/>
                </a:solidFill>
              </a:rPr>
              <a:t>có</a:t>
            </a:r>
            <a:r>
              <a:rPr lang="en-US" altLang="en-US" sz="2000" b="0" dirty="0">
                <a:solidFill>
                  <a:srgbClr val="FFFFFF"/>
                </a:solidFill>
              </a:rPr>
              <a:t> </a:t>
            </a:r>
            <a:r>
              <a:rPr lang="en-US" altLang="en-US" sz="2000" b="0" dirty="0" err="1">
                <a:solidFill>
                  <a:srgbClr val="FFFFFF"/>
                </a:solidFill>
              </a:rPr>
              <a:t>máy</a:t>
            </a:r>
            <a:r>
              <a:rPr lang="en-US" altLang="en-US" sz="2000" b="0" dirty="0">
                <a:solidFill>
                  <a:srgbClr val="FFFFFF"/>
                </a:solidFill>
              </a:rPr>
              <a:t> </a:t>
            </a:r>
            <a:r>
              <a:rPr lang="en-US" altLang="en-US" sz="2000" b="0" dirty="0" err="1">
                <a:solidFill>
                  <a:srgbClr val="FFFFFF"/>
                </a:solidFill>
              </a:rPr>
              <a:t>nào</a:t>
            </a:r>
            <a:r>
              <a:rPr lang="en-US" altLang="en-US" sz="2000" b="0" dirty="0">
                <a:solidFill>
                  <a:srgbClr val="FFFFFF"/>
                </a:solidFill>
              </a:rPr>
              <a:t> </a:t>
            </a:r>
            <a:r>
              <a:rPr lang="en-US" altLang="en-US" sz="2000" b="0" dirty="0" err="1">
                <a:solidFill>
                  <a:srgbClr val="FFFFFF"/>
                </a:solidFill>
              </a:rPr>
              <a:t>định</a:t>
            </a:r>
            <a:r>
              <a:rPr lang="en-US" altLang="en-US" sz="2000" b="0" dirty="0">
                <a:solidFill>
                  <a:srgbClr val="FFFFFF"/>
                </a:solidFill>
              </a:rPr>
              <a:t> </a:t>
            </a:r>
            <a:r>
              <a:rPr lang="en-US" altLang="en-US" sz="2000" b="0" dirty="0" err="1">
                <a:solidFill>
                  <a:srgbClr val="FFFFFF"/>
                </a:solidFill>
              </a:rPr>
              <a:t>truyền</a:t>
            </a:r>
            <a:r>
              <a:rPr lang="en-US" altLang="en-US" sz="2000" b="0" dirty="0">
                <a:solidFill>
                  <a:srgbClr val="FFFFFF"/>
                </a:solidFill>
              </a:rPr>
              <a:t> tin hay </a:t>
            </a:r>
            <a:r>
              <a:rPr lang="en-US" altLang="en-US" sz="2000" b="0" dirty="0" err="1">
                <a:solidFill>
                  <a:srgbClr val="FFFFFF"/>
                </a:solidFill>
              </a:rPr>
              <a:t>không</a:t>
            </a:r>
            <a:r>
              <a:rPr lang="en-US" altLang="en-US" sz="2000" b="0" dirty="0">
                <a:solidFill>
                  <a:srgbClr val="FFFFFF"/>
                </a:solidFill>
              </a:rPr>
              <a:t>. </a:t>
            </a:r>
            <a:r>
              <a:rPr lang="en-US" altLang="en-US" sz="2000" b="0" dirty="0" err="1">
                <a:solidFill>
                  <a:srgbClr val="FFFFFF"/>
                </a:solidFill>
              </a:rPr>
              <a:t>Nếu</a:t>
            </a:r>
            <a:r>
              <a:rPr lang="en-US" altLang="en-US" sz="2000" b="0" dirty="0">
                <a:solidFill>
                  <a:srgbClr val="FFFFFF"/>
                </a:solidFill>
              </a:rPr>
              <a:t> </a:t>
            </a:r>
            <a:r>
              <a:rPr lang="en-US" altLang="en-US" sz="2000" b="0" dirty="0" err="1">
                <a:solidFill>
                  <a:srgbClr val="FFFFFF"/>
                </a:solidFill>
              </a:rPr>
              <a:t>không</a:t>
            </a:r>
            <a:r>
              <a:rPr lang="en-US" altLang="en-US" sz="2000" b="0" dirty="0">
                <a:solidFill>
                  <a:srgbClr val="FFFFFF"/>
                </a:solidFill>
              </a:rPr>
              <a:t> </a:t>
            </a:r>
            <a:r>
              <a:rPr lang="en-US" altLang="en-US" sz="2000" b="0" dirty="0" err="1">
                <a:solidFill>
                  <a:srgbClr val="FFFFFF"/>
                </a:solidFill>
              </a:rPr>
              <a:t>có</a:t>
            </a:r>
            <a:r>
              <a:rPr lang="en-US" altLang="en-US" sz="2000" b="0" dirty="0">
                <a:solidFill>
                  <a:srgbClr val="FFFFFF"/>
                </a:solidFill>
              </a:rPr>
              <a:t> </a:t>
            </a:r>
            <a:r>
              <a:rPr lang="en-US" altLang="en-US" sz="2000" b="0" dirty="0" err="1">
                <a:solidFill>
                  <a:srgbClr val="FFFFFF"/>
                </a:solidFill>
              </a:rPr>
              <a:t>xung</a:t>
            </a:r>
            <a:r>
              <a:rPr lang="en-US" altLang="en-US" sz="2000" b="0" dirty="0">
                <a:solidFill>
                  <a:srgbClr val="FFFFFF"/>
                </a:solidFill>
              </a:rPr>
              <a:t> </a:t>
            </a:r>
            <a:r>
              <a:rPr lang="en-US" altLang="en-US" sz="2000" b="0" dirty="0" err="1">
                <a:solidFill>
                  <a:srgbClr val="FFFFFF"/>
                </a:solidFill>
              </a:rPr>
              <a:t>đột</a:t>
            </a:r>
            <a:r>
              <a:rPr lang="en-US" altLang="en-US" sz="2000" b="0" dirty="0">
                <a:solidFill>
                  <a:srgbClr val="FFFFFF"/>
                </a:solidFill>
              </a:rPr>
              <a:t>, </a:t>
            </a:r>
            <a:r>
              <a:rPr lang="en-US" altLang="en-US" sz="2000" b="0" dirty="0" err="1">
                <a:solidFill>
                  <a:srgbClr val="FFFFFF"/>
                </a:solidFill>
              </a:rPr>
              <a:t>máy</a:t>
            </a:r>
            <a:r>
              <a:rPr lang="en-US" altLang="en-US" sz="2000" b="0" dirty="0">
                <a:solidFill>
                  <a:srgbClr val="FFFFFF"/>
                </a:solidFill>
              </a:rPr>
              <a:t> </a:t>
            </a:r>
            <a:r>
              <a:rPr lang="en-US" altLang="en-US" sz="2000" b="0" dirty="0" err="1">
                <a:solidFill>
                  <a:srgbClr val="FFFFFF"/>
                </a:solidFill>
              </a:rPr>
              <a:t>tính</a:t>
            </a:r>
            <a:r>
              <a:rPr lang="en-US" altLang="en-US" sz="2000" b="0" dirty="0">
                <a:solidFill>
                  <a:srgbClr val="FFFFFF"/>
                </a:solidFill>
              </a:rPr>
              <a:t> </a:t>
            </a:r>
            <a:r>
              <a:rPr lang="en-US" altLang="en-US" sz="2000" b="0" dirty="0" err="1">
                <a:solidFill>
                  <a:srgbClr val="FFFFFF"/>
                </a:solidFill>
              </a:rPr>
              <a:t>sẽ</a:t>
            </a:r>
            <a:r>
              <a:rPr lang="en-US" altLang="en-US" sz="2000" b="0" dirty="0">
                <a:solidFill>
                  <a:srgbClr val="FFFFFF"/>
                </a:solidFill>
              </a:rPr>
              <a:t> </a:t>
            </a:r>
            <a:r>
              <a:rPr lang="en-US" altLang="en-US" sz="2000" b="0" dirty="0" err="1">
                <a:solidFill>
                  <a:srgbClr val="FFFFFF"/>
                </a:solidFill>
              </a:rPr>
              <a:t>truyền</a:t>
            </a:r>
            <a:r>
              <a:rPr lang="en-US" altLang="en-US" sz="2000" b="0" dirty="0">
                <a:solidFill>
                  <a:srgbClr val="FFFFFF"/>
                </a:solidFill>
              </a:rPr>
              <a:t> </a:t>
            </a:r>
            <a:r>
              <a:rPr lang="en-US" altLang="en-US" sz="2000" b="0" dirty="0" err="1">
                <a:solidFill>
                  <a:srgbClr val="FFFFFF"/>
                </a:solidFill>
              </a:rPr>
              <a:t>gói</a:t>
            </a:r>
            <a:r>
              <a:rPr lang="en-US" altLang="en-US" sz="2000" b="0" dirty="0">
                <a:solidFill>
                  <a:srgbClr val="FFFFFF"/>
                </a:solidFill>
              </a:rPr>
              <a:t> tin </a:t>
            </a:r>
            <a:r>
              <a:rPr lang="en-US" altLang="en-US" sz="2000" b="0" dirty="0" err="1">
                <a:solidFill>
                  <a:srgbClr val="FFFFFF"/>
                </a:solidFill>
              </a:rPr>
              <a:t>cho</a:t>
            </a:r>
            <a:r>
              <a:rPr lang="en-US" altLang="en-US" sz="2000" b="0" dirty="0">
                <a:solidFill>
                  <a:srgbClr val="FFFFFF"/>
                </a:solidFill>
              </a:rPr>
              <a:t> </a:t>
            </a:r>
            <a:r>
              <a:rPr lang="en-US" altLang="en-US" sz="2000" b="0" dirty="0" err="1">
                <a:solidFill>
                  <a:srgbClr val="FFFFFF"/>
                </a:solidFill>
              </a:rPr>
              <a:t>đến</a:t>
            </a:r>
            <a:r>
              <a:rPr lang="en-US" altLang="en-US" sz="2000" b="0" dirty="0">
                <a:solidFill>
                  <a:srgbClr val="FFFFFF"/>
                </a:solidFill>
              </a:rPr>
              <a:t> </a:t>
            </a:r>
            <a:r>
              <a:rPr lang="en-US" altLang="en-US" sz="2000" b="0" dirty="0" err="1">
                <a:solidFill>
                  <a:srgbClr val="FFFFFF"/>
                </a:solidFill>
              </a:rPr>
              <a:t>hết</a:t>
            </a:r>
            <a:r>
              <a:rPr lang="en-US" altLang="en-US" sz="2000" b="0" dirty="0">
                <a:solidFill>
                  <a:srgbClr val="FFFFFF"/>
                </a:solidFill>
              </a:rPr>
              <a:t>. </a:t>
            </a:r>
            <a:r>
              <a:rPr lang="en-US" altLang="en-US" sz="2000" b="0" dirty="0" err="1">
                <a:solidFill>
                  <a:srgbClr val="FFFFFF"/>
                </a:solidFill>
              </a:rPr>
              <a:t>Nếu</a:t>
            </a:r>
            <a:r>
              <a:rPr lang="en-US" altLang="en-US" sz="2000" b="0" dirty="0">
                <a:solidFill>
                  <a:srgbClr val="FFFFFF"/>
                </a:solidFill>
              </a:rPr>
              <a:t> </a:t>
            </a:r>
            <a:r>
              <a:rPr lang="en-US" altLang="en-US" sz="2000" b="0" dirty="0" err="1">
                <a:solidFill>
                  <a:srgbClr val="FFFFFF"/>
                </a:solidFill>
              </a:rPr>
              <a:t>phát</a:t>
            </a:r>
            <a:r>
              <a:rPr lang="en-US" altLang="en-US" sz="2000" b="0" dirty="0">
                <a:solidFill>
                  <a:srgbClr val="FFFFFF"/>
                </a:solidFill>
              </a:rPr>
              <a:t> </a:t>
            </a:r>
            <a:r>
              <a:rPr lang="en-US" altLang="en-US" sz="2000" b="0" dirty="0" err="1">
                <a:solidFill>
                  <a:srgbClr val="FFFFFF"/>
                </a:solidFill>
              </a:rPr>
              <a:t>hiện</a:t>
            </a:r>
            <a:r>
              <a:rPr lang="en-US" altLang="en-US" sz="2000" b="0" dirty="0">
                <a:solidFill>
                  <a:srgbClr val="FFFFFF"/>
                </a:solidFill>
              </a:rPr>
              <a:t> </a:t>
            </a:r>
            <a:r>
              <a:rPr lang="en-US" altLang="en-US" sz="2000" b="0" dirty="0" err="1">
                <a:solidFill>
                  <a:srgbClr val="FFFFFF"/>
                </a:solidFill>
              </a:rPr>
              <a:t>xung</a:t>
            </a:r>
            <a:r>
              <a:rPr lang="en-US" altLang="en-US" sz="2000" b="0" dirty="0">
                <a:solidFill>
                  <a:srgbClr val="FFFFFF"/>
                </a:solidFill>
              </a:rPr>
              <a:t> </a:t>
            </a:r>
            <a:r>
              <a:rPr lang="en-US" altLang="en-US" sz="2000" b="0" dirty="0" err="1">
                <a:solidFill>
                  <a:srgbClr val="FFFFFF"/>
                </a:solidFill>
              </a:rPr>
              <a:t>đột</a:t>
            </a:r>
            <a:r>
              <a:rPr lang="en-US" altLang="en-US" sz="2000" b="0" dirty="0">
                <a:solidFill>
                  <a:srgbClr val="FFFFFF"/>
                </a:solidFill>
              </a:rPr>
              <a:t>, </a:t>
            </a:r>
            <a:r>
              <a:rPr lang="en-US" altLang="en-US" sz="2000" b="0" dirty="0" err="1">
                <a:solidFill>
                  <a:srgbClr val="FFFFFF"/>
                </a:solidFill>
              </a:rPr>
              <a:t>nó</a:t>
            </a:r>
            <a:r>
              <a:rPr lang="en-US" altLang="en-US" sz="2000" b="0" dirty="0">
                <a:solidFill>
                  <a:srgbClr val="FFFFFF"/>
                </a:solidFill>
              </a:rPr>
              <a:t> </a:t>
            </a:r>
            <a:r>
              <a:rPr lang="en-US" altLang="en-US" sz="2000" b="0" dirty="0" err="1">
                <a:solidFill>
                  <a:srgbClr val="FFFFFF"/>
                </a:solidFill>
              </a:rPr>
              <a:t>sẽ</a:t>
            </a:r>
            <a:r>
              <a:rPr lang="en-US" altLang="en-US" sz="2000" b="0" dirty="0">
                <a:solidFill>
                  <a:srgbClr val="FFFFFF"/>
                </a:solidFill>
              </a:rPr>
              <a:t> </a:t>
            </a:r>
            <a:r>
              <a:rPr lang="en-US" altLang="en-US" sz="2000" b="0" dirty="0" err="1">
                <a:solidFill>
                  <a:srgbClr val="FFFFFF"/>
                </a:solidFill>
              </a:rPr>
              <a:t>gửi</a:t>
            </a:r>
            <a:r>
              <a:rPr lang="en-US" altLang="en-US" sz="2000" b="0" dirty="0">
                <a:solidFill>
                  <a:srgbClr val="FFFFFF"/>
                </a:solidFill>
              </a:rPr>
              <a:t> broadcast </a:t>
            </a:r>
            <a:r>
              <a:rPr lang="en-US" altLang="en-US" sz="2000" b="0" dirty="0" err="1">
                <a:solidFill>
                  <a:srgbClr val="FFFFFF"/>
                </a:solidFill>
              </a:rPr>
              <a:t>một</a:t>
            </a:r>
            <a:r>
              <a:rPr lang="en-US" altLang="en-US" sz="2000" b="0" dirty="0">
                <a:solidFill>
                  <a:srgbClr val="FFFFFF"/>
                </a:solidFill>
              </a:rPr>
              <a:t> </a:t>
            </a:r>
            <a:r>
              <a:rPr lang="en-US" altLang="en-US" sz="2000" b="0" dirty="0" err="1">
                <a:solidFill>
                  <a:srgbClr val="FFFFFF"/>
                </a:solidFill>
              </a:rPr>
              <a:t>gói</a:t>
            </a:r>
            <a:r>
              <a:rPr lang="en-US" altLang="en-US" sz="2000" b="0" dirty="0">
                <a:solidFill>
                  <a:srgbClr val="FFFFFF"/>
                </a:solidFill>
              </a:rPr>
              <a:t> tin </a:t>
            </a:r>
            <a:r>
              <a:rPr lang="en-US" altLang="en-US" sz="2000" b="0" dirty="0" err="1">
                <a:solidFill>
                  <a:srgbClr val="FFFFFF"/>
                </a:solidFill>
              </a:rPr>
              <a:t>báo</a:t>
            </a:r>
            <a:r>
              <a:rPr lang="en-US" altLang="en-US" sz="2000" b="0" dirty="0">
                <a:solidFill>
                  <a:srgbClr val="FFFFFF"/>
                </a:solidFill>
              </a:rPr>
              <a:t> </a:t>
            </a:r>
            <a:r>
              <a:rPr lang="en-US" altLang="en-US" sz="2000" b="0" dirty="0" err="1">
                <a:solidFill>
                  <a:srgbClr val="FFFFFF"/>
                </a:solidFill>
              </a:rPr>
              <a:t>hiệu</a:t>
            </a:r>
            <a:r>
              <a:rPr lang="en-US" altLang="en-US" sz="2000" b="0" dirty="0">
                <a:solidFill>
                  <a:srgbClr val="FFFFFF"/>
                </a:solidFill>
              </a:rPr>
              <a:t> </a:t>
            </a:r>
            <a:r>
              <a:rPr lang="en-US" altLang="en-US" sz="2000" b="0" dirty="0" err="1">
                <a:solidFill>
                  <a:srgbClr val="FFFFFF"/>
                </a:solidFill>
              </a:rPr>
              <a:t>cho</a:t>
            </a:r>
            <a:r>
              <a:rPr lang="en-US" altLang="en-US" sz="2000" b="0" dirty="0">
                <a:solidFill>
                  <a:srgbClr val="FFFFFF"/>
                </a:solidFill>
              </a:rPr>
              <a:t> </a:t>
            </a:r>
            <a:r>
              <a:rPr lang="en-US" altLang="en-US" sz="2000" b="0" dirty="0" err="1">
                <a:solidFill>
                  <a:srgbClr val="FFFFFF"/>
                </a:solidFill>
              </a:rPr>
              <a:t>các</a:t>
            </a:r>
            <a:r>
              <a:rPr lang="en-US" altLang="en-US" sz="2000" b="0" dirty="0">
                <a:solidFill>
                  <a:srgbClr val="FFFFFF"/>
                </a:solidFill>
              </a:rPr>
              <a:t> </a:t>
            </a:r>
            <a:r>
              <a:rPr lang="en-US" altLang="en-US" sz="2000" b="0" dirty="0" err="1">
                <a:solidFill>
                  <a:srgbClr val="FFFFFF"/>
                </a:solidFill>
              </a:rPr>
              <a:t>máy</a:t>
            </a:r>
            <a:r>
              <a:rPr lang="en-US" altLang="en-US" sz="2000" b="0" dirty="0">
                <a:solidFill>
                  <a:srgbClr val="FFFFFF"/>
                </a:solidFill>
              </a:rPr>
              <a:t> </a:t>
            </a:r>
            <a:r>
              <a:rPr lang="en-US" altLang="en-US" sz="2000" b="0" dirty="0" err="1">
                <a:solidFill>
                  <a:srgbClr val="FFFFFF"/>
                </a:solidFill>
              </a:rPr>
              <a:t>trên</a:t>
            </a:r>
            <a:r>
              <a:rPr lang="en-US" altLang="en-US" sz="2000" b="0" dirty="0">
                <a:solidFill>
                  <a:srgbClr val="FFFFFF"/>
                </a:solidFill>
              </a:rPr>
              <a:t> </a:t>
            </a:r>
            <a:r>
              <a:rPr lang="en-US" altLang="en-US" sz="2000" b="0" dirty="0" err="1">
                <a:solidFill>
                  <a:srgbClr val="FFFFFF"/>
                </a:solidFill>
              </a:rPr>
              <a:t>mạng</a:t>
            </a:r>
            <a:r>
              <a:rPr lang="en-US" altLang="en-US" sz="2000" b="0" dirty="0">
                <a:solidFill>
                  <a:srgbClr val="FFFFFF"/>
                </a:solidFill>
              </a:rPr>
              <a:t> </a:t>
            </a:r>
            <a:r>
              <a:rPr lang="en-US" altLang="en-US" sz="2000" b="0" dirty="0" err="1">
                <a:solidFill>
                  <a:srgbClr val="FFFFFF"/>
                </a:solidFill>
              </a:rPr>
              <a:t>không</a:t>
            </a:r>
            <a:r>
              <a:rPr lang="en-US" altLang="en-US" sz="2000" b="0" dirty="0">
                <a:solidFill>
                  <a:srgbClr val="FFFFFF"/>
                </a:solidFill>
              </a:rPr>
              <a:t> </a:t>
            </a:r>
            <a:r>
              <a:rPr lang="en-US" altLang="en-US" sz="2000" b="0" dirty="0" err="1">
                <a:solidFill>
                  <a:srgbClr val="FFFFFF"/>
                </a:solidFill>
              </a:rPr>
              <a:t>nên</a:t>
            </a:r>
            <a:r>
              <a:rPr lang="en-US" altLang="en-US" sz="2000" b="0" dirty="0">
                <a:solidFill>
                  <a:srgbClr val="FFFFFF"/>
                </a:solidFill>
              </a:rPr>
              <a:t> </a:t>
            </a:r>
            <a:r>
              <a:rPr lang="en-US" altLang="en-US" sz="2000" b="0" dirty="0" err="1">
                <a:solidFill>
                  <a:srgbClr val="FFFFFF"/>
                </a:solidFill>
              </a:rPr>
              <a:t>gửi</a:t>
            </a:r>
            <a:r>
              <a:rPr lang="en-US" altLang="en-US" sz="2000" b="0" dirty="0">
                <a:solidFill>
                  <a:srgbClr val="FFFFFF"/>
                </a:solidFill>
              </a:rPr>
              <a:t> tin </a:t>
            </a:r>
            <a:r>
              <a:rPr lang="en-US" altLang="en-US" sz="2000" b="0" dirty="0" err="1">
                <a:solidFill>
                  <a:srgbClr val="FFFFFF"/>
                </a:solidFill>
              </a:rPr>
              <a:t>để</a:t>
            </a:r>
            <a:r>
              <a:rPr lang="en-US" altLang="en-US" sz="2000" b="0" dirty="0">
                <a:solidFill>
                  <a:srgbClr val="FFFFFF"/>
                </a:solidFill>
              </a:rPr>
              <a:t> </a:t>
            </a:r>
            <a:r>
              <a:rPr lang="en-US" altLang="en-US" sz="2000" b="0" dirty="0" err="1">
                <a:solidFill>
                  <a:srgbClr val="FFFFFF"/>
                </a:solidFill>
              </a:rPr>
              <a:t>tránh</a:t>
            </a:r>
            <a:r>
              <a:rPr lang="en-US" altLang="en-US" sz="2000" b="0" dirty="0">
                <a:solidFill>
                  <a:srgbClr val="FFFFFF"/>
                </a:solidFill>
              </a:rPr>
              <a:t> </a:t>
            </a:r>
            <a:r>
              <a:rPr lang="en-US" altLang="en-US" sz="2000" b="0" dirty="0" err="1">
                <a:solidFill>
                  <a:srgbClr val="FFFFFF"/>
                </a:solidFill>
              </a:rPr>
              <a:t>làm</a:t>
            </a:r>
            <a:r>
              <a:rPr lang="en-US" altLang="en-US" sz="2000" b="0" dirty="0">
                <a:solidFill>
                  <a:srgbClr val="FFFFFF"/>
                </a:solidFill>
              </a:rPr>
              <a:t> </a:t>
            </a:r>
            <a:r>
              <a:rPr lang="en-US" altLang="en-US" sz="2000" b="0" dirty="0" err="1">
                <a:solidFill>
                  <a:srgbClr val="FFFFFF"/>
                </a:solidFill>
              </a:rPr>
              <a:t>nhiễu</a:t>
            </a:r>
            <a:r>
              <a:rPr lang="en-US" altLang="en-US" sz="2000" b="0" dirty="0">
                <a:solidFill>
                  <a:srgbClr val="FFFFFF"/>
                </a:solidFill>
              </a:rPr>
              <a:t> </a:t>
            </a:r>
            <a:r>
              <a:rPr lang="en-US" altLang="en-US" sz="2000" b="0" dirty="0" err="1">
                <a:solidFill>
                  <a:srgbClr val="FFFFFF"/>
                </a:solidFill>
              </a:rPr>
              <a:t>đường</a:t>
            </a:r>
            <a:r>
              <a:rPr lang="en-US" altLang="en-US" sz="2000" b="0" dirty="0">
                <a:solidFill>
                  <a:srgbClr val="FFFFFF"/>
                </a:solidFill>
              </a:rPr>
              <a:t> </a:t>
            </a:r>
            <a:r>
              <a:rPr lang="en-US" altLang="en-US" sz="2000" b="0" dirty="0" err="1">
                <a:solidFill>
                  <a:srgbClr val="FFFFFF"/>
                </a:solidFill>
              </a:rPr>
              <a:t>truyền,sau</a:t>
            </a:r>
            <a:r>
              <a:rPr lang="en-US" altLang="en-US" sz="2000" b="0" dirty="0">
                <a:solidFill>
                  <a:srgbClr val="FFFFFF"/>
                </a:solidFill>
              </a:rPr>
              <a:t> </a:t>
            </a:r>
            <a:r>
              <a:rPr lang="en-US" altLang="en-US" sz="2000" b="0" dirty="0" err="1">
                <a:solidFill>
                  <a:srgbClr val="FFFFFF"/>
                </a:solidFill>
              </a:rPr>
              <a:t>đó</a:t>
            </a:r>
            <a:r>
              <a:rPr lang="en-US" altLang="en-US" sz="2000" b="0" dirty="0">
                <a:solidFill>
                  <a:srgbClr val="FFFFFF"/>
                </a:solidFill>
              </a:rPr>
              <a:t> </a:t>
            </a:r>
            <a:r>
              <a:rPr lang="en-US" altLang="en-US" sz="2000" b="0" dirty="0" err="1">
                <a:solidFill>
                  <a:srgbClr val="FFFFFF"/>
                </a:solidFill>
              </a:rPr>
              <a:t>chờ</a:t>
            </a:r>
            <a:r>
              <a:rPr lang="en-US" altLang="en-US" sz="2000" b="0" dirty="0">
                <a:solidFill>
                  <a:srgbClr val="FFFFFF"/>
                </a:solidFill>
              </a:rPr>
              <a:t> </a:t>
            </a:r>
            <a:r>
              <a:rPr lang="en-US" altLang="en-US" sz="2000" b="0" dirty="0" err="1">
                <a:solidFill>
                  <a:srgbClr val="FFFFFF"/>
                </a:solidFill>
              </a:rPr>
              <a:t>một</a:t>
            </a:r>
            <a:r>
              <a:rPr lang="en-US" altLang="en-US" sz="2000" b="0" dirty="0">
                <a:solidFill>
                  <a:srgbClr val="FFFFFF"/>
                </a:solidFill>
              </a:rPr>
              <a:t> </a:t>
            </a:r>
            <a:r>
              <a:rPr lang="en-US" altLang="en-US" sz="2000" b="0" dirty="0" err="1">
                <a:solidFill>
                  <a:srgbClr val="FFFFFF"/>
                </a:solidFill>
              </a:rPr>
              <a:t>khoảng</a:t>
            </a:r>
            <a:r>
              <a:rPr lang="en-US" altLang="en-US" sz="2000" b="0" dirty="0">
                <a:solidFill>
                  <a:srgbClr val="FFFFFF"/>
                </a:solidFill>
              </a:rPr>
              <a:t> </a:t>
            </a:r>
            <a:r>
              <a:rPr lang="en-US" altLang="en-US" sz="2000" b="0" dirty="0" err="1">
                <a:solidFill>
                  <a:srgbClr val="FFFFFF"/>
                </a:solidFill>
              </a:rPr>
              <a:t>thời</a:t>
            </a:r>
            <a:r>
              <a:rPr lang="en-US" altLang="en-US" sz="2000" b="0" dirty="0">
                <a:solidFill>
                  <a:srgbClr val="FFFFFF"/>
                </a:solidFill>
              </a:rPr>
              <a:t> </a:t>
            </a:r>
            <a:r>
              <a:rPr lang="en-US" altLang="en-US" sz="2000" b="0" dirty="0" err="1">
                <a:solidFill>
                  <a:srgbClr val="FFFFFF"/>
                </a:solidFill>
              </a:rPr>
              <a:t>gian</a:t>
            </a:r>
            <a:r>
              <a:rPr lang="en-US" altLang="en-US" sz="2000" b="0" dirty="0">
                <a:solidFill>
                  <a:srgbClr val="FFFFFF"/>
                </a:solidFill>
              </a:rPr>
              <a:t> </a:t>
            </a:r>
            <a:r>
              <a:rPr lang="en-US" altLang="en-US" sz="2000" b="0" dirty="0" err="1">
                <a:solidFill>
                  <a:srgbClr val="FFFFFF"/>
                </a:solidFill>
              </a:rPr>
              <a:t>ngẫu</a:t>
            </a:r>
            <a:r>
              <a:rPr lang="en-US" altLang="en-US" sz="2000" b="0" dirty="0">
                <a:solidFill>
                  <a:srgbClr val="FFFFFF"/>
                </a:solidFill>
              </a:rPr>
              <a:t> </a:t>
            </a:r>
            <a:r>
              <a:rPr lang="en-US" altLang="en-US" sz="2000" b="0" dirty="0" err="1">
                <a:solidFill>
                  <a:srgbClr val="FFFFFF"/>
                </a:solidFill>
              </a:rPr>
              <a:t>nhiên</a:t>
            </a:r>
            <a:r>
              <a:rPr lang="en-US" altLang="en-US" sz="2000" b="0" dirty="0">
                <a:solidFill>
                  <a:srgbClr val="FFFFFF"/>
                </a:solidFill>
              </a:rPr>
              <a:t> </a:t>
            </a:r>
            <a:r>
              <a:rPr lang="en-US" altLang="en-US" sz="2000" b="0" dirty="0" err="1">
                <a:solidFill>
                  <a:srgbClr val="FFFFFF"/>
                </a:solidFill>
              </a:rPr>
              <a:t>trước</a:t>
            </a:r>
            <a:r>
              <a:rPr lang="en-US" altLang="en-US" sz="2000" b="0" dirty="0">
                <a:solidFill>
                  <a:srgbClr val="FFFFFF"/>
                </a:solidFill>
              </a:rPr>
              <a:t> </a:t>
            </a:r>
            <a:r>
              <a:rPr lang="en-US" altLang="en-US" sz="2000" b="0" dirty="0" err="1">
                <a:solidFill>
                  <a:srgbClr val="FFFFFF"/>
                </a:solidFill>
              </a:rPr>
              <a:t>khi</a:t>
            </a:r>
            <a:r>
              <a:rPr lang="en-US" altLang="en-US" sz="2000" b="0" dirty="0">
                <a:solidFill>
                  <a:srgbClr val="FFFFFF"/>
                </a:solidFill>
              </a:rPr>
              <a:t> </a:t>
            </a:r>
            <a:r>
              <a:rPr lang="en-US" altLang="en-US" sz="2000" b="0" dirty="0" err="1">
                <a:solidFill>
                  <a:srgbClr val="FFFFFF"/>
                </a:solidFill>
              </a:rPr>
              <a:t>tiến</a:t>
            </a:r>
            <a:r>
              <a:rPr lang="en-US" altLang="en-US" sz="2000" b="0" dirty="0">
                <a:solidFill>
                  <a:srgbClr val="FFFFFF"/>
                </a:solidFill>
              </a:rPr>
              <a:t> </a:t>
            </a:r>
            <a:r>
              <a:rPr lang="en-US" altLang="en-US" sz="2000" b="0" dirty="0" err="1">
                <a:solidFill>
                  <a:srgbClr val="FFFFFF"/>
                </a:solidFill>
              </a:rPr>
              <a:t>hành</a:t>
            </a:r>
            <a:r>
              <a:rPr lang="en-US" altLang="en-US" sz="2000" b="0" dirty="0">
                <a:solidFill>
                  <a:srgbClr val="FFFFFF"/>
                </a:solidFill>
              </a:rPr>
              <a:t> </a:t>
            </a:r>
            <a:r>
              <a:rPr lang="en-US" altLang="en-US" sz="2000" b="0" dirty="0" err="1">
                <a:solidFill>
                  <a:srgbClr val="FFFFFF"/>
                </a:solidFill>
              </a:rPr>
              <a:t>gửi</a:t>
            </a:r>
            <a:r>
              <a:rPr lang="en-US" altLang="en-US" sz="2000" b="0" dirty="0">
                <a:solidFill>
                  <a:srgbClr val="FFFFFF"/>
                </a:solidFill>
              </a:rPr>
              <a:t> </a:t>
            </a:r>
            <a:r>
              <a:rPr lang="en-US" altLang="en-US" sz="2000" b="0" dirty="0" err="1">
                <a:solidFill>
                  <a:srgbClr val="FFFFFF"/>
                </a:solidFill>
              </a:rPr>
              <a:t>lại</a:t>
            </a:r>
            <a:r>
              <a:rPr lang="en-US" altLang="en-US" sz="2000" b="0" dirty="0">
                <a:solidFill>
                  <a:srgbClr val="FFFFFF"/>
                </a:solidFill>
              </a:rPr>
              <a:t> </a:t>
            </a:r>
            <a:r>
              <a:rPr lang="en-US" altLang="en-US" sz="2000" b="0" dirty="0" err="1">
                <a:solidFill>
                  <a:srgbClr val="FFFFFF"/>
                </a:solidFill>
              </a:rPr>
              <a:t>gói</a:t>
            </a:r>
            <a:r>
              <a:rPr lang="en-US" altLang="en-US" sz="2000" b="0" dirty="0">
                <a:solidFill>
                  <a:srgbClr val="FFFFFF"/>
                </a:solidFill>
              </a:rPr>
              <a:t> tin. </a:t>
            </a:r>
            <a:r>
              <a:rPr lang="en-US" altLang="en-US" sz="2000" b="0" dirty="0" err="1">
                <a:solidFill>
                  <a:srgbClr val="FFFFFF"/>
                </a:solidFill>
              </a:rPr>
              <a:t>Tiến</a:t>
            </a:r>
            <a:r>
              <a:rPr lang="en-US" altLang="en-US" sz="2000" b="0" dirty="0">
                <a:solidFill>
                  <a:srgbClr val="FFFFFF"/>
                </a:solidFill>
              </a:rPr>
              <a:t> </a:t>
            </a:r>
            <a:r>
              <a:rPr lang="en-US" altLang="en-US" sz="2000" b="0" dirty="0" err="1">
                <a:solidFill>
                  <a:srgbClr val="FFFFFF"/>
                </a:solidFill>
              </a:rPr>
              <a:t>trình</a:t>
            </a:r>
            <a:r>
              <a:rPr lang="en-US" altLang="en-US" sz="2000" b="0" dirty="0">
                <a:solidFill>
                  <a:srgbClr val="FFFFFF"/>
                </a:solidFill>
              </a:rPr>
              <a:t> </a:t>
            </a:r>
            <a:r>
              <a:rPr lang="en-US" altLang="en-US" sz="2000" b="0" dirty="0" err="1">
                <a:solidFill>
                  <a:srgbClr val="FFFFFF"/>
                </a:solidFill>
              </a:rPr>
              <a:t>các</a:t>
            </a:r>
            <a:r>
              <a:rPr lang="en-US" altLang="en-US" sz="2000" b="0" dirty="0">
                <a:solidFill>
                  <a:srgbClr val="FFFFFF"/>
                </a:solidFill>
              </a:rPr>
              <a:t> </a:t>
            </a:r>
            <a:r>
              <a:rPr lang="en-US" altLang="en-US" sz="2000" b="0" dirty="0" err="1">
                <a:solidFill>
                  <a:srgbClr val="FFFFFF"/>
                </a:solidFill>
              </a:rPr>
              <a:t>bước</a:t>
            </a:r>
            <a:r>
              <a:rPr lang="en-US" altLang="en-US" sz="2000" b="0" dirty="0">
                <a:solidFill>
                  <a:srgbClr val="FFFFFF"/>
                </a:solidFill>
              </a:rPr>
              <a:t> </a:t>
            </a:r>
            <a:r>
              <a:rPr lang="en-US" altLang="en-US" sz="2000" b="0" dirty="0" err="1">
                <a:solidFill>
                  <a:srgbClr val="FFFFFF"/>
                </a:solidFill>
              </a:rPr>
              <a:t>như</a:t>
            </a:r>
            <a:r>
              <a:rPr lang="en-US" altLang="en-US" sz="2000" b="0" dirty="0">
                <a:solidFill>
                  <a:srgbClr val="FFFFFF"/>
                </a:solidFill>
              </a:rPr>
              <a:t> </a:t>
            </a:r>
            <a:r>
              <a:rPr lang="en-US" altLang="en-US" sz="2000" b="0" dirty="0" err="1">
                <a:solidFill>
                  <a:srgbClr val="FFFFFF"/>
                </a:solidFill>
              </a:rPr>
              <a:t>sau</a:t>
            </a:r>
            <a:r>
              <a:rPr lang="en-US" altLang="en-US" sz="2000" b="0" dirty="0">
                <a:solidFill>
                  <a:srgbClr val="FFFFFF"/>
                </a:solidFill>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1849"/>
                                        </p:tgtEl>
                                        <p:attrNameLst>
                                          <p:attrName>style.visibility</p:attrName>
                                        </p:attrNameLst>
                                      </p:cBhvr>
                                      <p:to>
                                        <p:strVal val="visible"/>
                                      </p:to>
                                    </p:set>
                                    <p:animEffect transition="in" filter="checkerboard(across)">
                                      <p:cBhvr>
                                        <p:cTn id="7" dur="500"/>
                                        <p:tgtEl>
                                          <p:spTgt spid="291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1850">
                                            <p:txEl>
                                              <p:pRg st="0" end="0"/>
                                            </p:txEl>
                                          </p:spTgt>
                                        </p:tgtEl>
                                        <p:attrNameLst>
                                          <p:attrName>style.visibility</p:attrName>
                                        </p:attrNameLst>
                                      </p:cBhvr>
                                      <p:to>
                                        <p:strVal val="visible"/>
                                      </p:to>
                                    </p:set>
                                    <p:animEffect transition="in" filter="box(out)">
                                      <p:cBhvr>
                                        <p:cTn id="12" dur="500"/>
                                        <p:tgtEl>
                                          <p:spTgt spid="2918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1850">
                                            <p:txEl>
                                              <p:pRg st="1" end="1"/>
                                            </p:txEl>
                                          </p:spTgt>
                                        </p:tgtEl>
                                        <p:attrNameLst>
                                          <p:attrName>style.visibility</p:attrName>
                                        </p:attrNameLst>
                                      </p:cBhvr>
                                      <p:to>
                                        <p:strVal val="visible"/>
                                      </p:to>
                                    </p:set>
                                    <p:animEffect transition="in" filter="box(out)">
                                      <p:cBhvr>
                                        <p:cTn id="17" dur="500"/>
                                        <p:tgtEl>
                                          <p:spTgt spid="2918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9" grpId="0" autoUpdateAnimBg="0"/>
      <p:bldP spid="29185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D26884B0-7BE0-44AE-A1B2-DDA05643C829}"/>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1846" name="Text Box 6">
            <a:extLst>
              <a:ext uri="{FF2B5EF4-FFF2-40B4-BE49-F238E27FC236}">
                <a16:creationId xmlns:a16="http://schemas.microsoft.com/office/drawing/2014/main" id="{3B615A2D-3CAD-4A9A-AAAB-12D03206227E}"/>
              </a:ext>
            </a:extLst>
          </p:cNvPr>
          <p:cNvSpPr txBox="1">
            <a:spLocks noChangeArrowheads="1"/>
          </p:cNvSpPr>
          <p:nvPr/>
        </p:nvSpPr>
        <p:spPr bwMode="auto">
          <a:xfrm>
            <a:off x="533400" y="533400"/>
            <a:ext cx="8001000" cy="5989638"/>
          </a:xfrm>
          <a:prstGeom prst="rect">
            <a:avLst/>
          </a:prstGeom>
          <a:noFill/>
          <a:ln w="9525">
            <a:noFill/>
            <a:miter lim="800000"/>
            <a:headEnd/>
            <a:tailEnd/>
          </a:ln>
        </p:spPr>
        <p:txBody>
          <a:bodyPr lIns="94759" tIns="47380" rIns="94759" bIns="47380">
            <a:spAutoFit/>
          </a:bodyPr>
          <a:lstStyle/>
          <a:p>
            <a:pPr eaLnBrk="1" hangingPunct="1">
              <a:lnSpc>
                <a:spcPct val="120000"/>
              </a:lnSpc>
              <a:defRPr/>
            </a:pPr>
            <a:r>
              <a:rPr lang="en-US" b="0" dirty="0">
                <a:latin typeface="+mj-lt"/>
              </a:rPr>
              <a:t>CSMA/CD (</a:t>
            </a:r>
            <a:r>
              <a:rPr lang="en-US" b="0" dirty="0" err="1">
                <a:latin typeface="+mj-lt"/>
              </a:rPr>
              <a:t>nghe</a:t>
            </a:r>
            <a:r>
              <a:rPr lang="en-US" b="0" dirty="0">
                <a:latin typeface="+mj-lt"/>
              </a:rPr>
              <a:t> </a:t>
            </a:r>
            <a:r>
              <a:rPr lang="en-US" b="0" dirty="0" err="1">
                <a:latin typeface="+mj-lt"/>
              </a:rPr>
              <a:t>trong</a:t>
            </a:r>
            <a:r>
              <a:rPr lang="en-US" b="0" dirty="0">
                <a:latin typeface="+mj-lt"/>
              </a:rPr>
              <a:t> </a:t>
            </a:r>
            <a:r>
              <a:rPr lang="en-US" b="0" dirty="0" err="1">
                <a:latin typeface="+mj-lt"/>
              </a:rPr>
              <a:t>khi</a:t>
            </a:r>
            <a:r>
              <a:rPr lang="en-US" b="0" dirty="0">
                <a:latin typeface="+mj-lt"/>
              </a:rPr>
              <a:t> </a:t>
            </a:r>
            <a:r>
              <a:rPr lang="en-US" b="0" dirty="0" err="1">
                <a:latin typeface="+mj-lt"/>
              </a:rPr>
              <a:t>nói</a:t>
            </a:r>
            <a:r>
              <a:rPr lang="en-US" b="0" dirty="0">
                <a:latin typeface="+mj-lt"/>
              </a:rPr>
              <a:t>) </a:t>
            </a:r>
            <a:r>
              <a:rPr lang="en-US" b="0" dirty="0" err="1">
                <a:latin typeface="+mj-lt"/>
              </a:rPr>
              <a:t>được</a:t>
            </a:r>
            <a:r>
              <a:rPr lang="en-US" b="0" dirty="0">
                <a:latin typeface="+mj-lt"/>
              </a:rPr>
              <a:t> </a:t>
            </a:r>
            <a:r>
              <a:rPr lang="en-US" b="0" dirty="0" err="1">
                <a:latin typeface="+mj-lt"/>
              </a:rPr>
              <a:t>phát</a:t>
            </a:r>
            <a:r>
              <a:rPr lang="en-US" b="0" dirty="0">
                <a:latin typeface="+mj-lt"/>
              </a:rPr>
              <a:t> </a:t>
            </a:r>
            <a:r>
              <a:rPr lang="en-US" b="0" dirty="0" err="1">
                <a:latin typeface="+mj-lt"/>
              </a:rPr>
              <a:t>triển</a:t>
            </a:r>
            <a:r>
              <a:rPr lang="en-US" b="0" dirty="0">
                <a:latin typeface="+mj-lt"/>
              </a:rPr>
              <a:t> </a:t>
            </a:r>
            <a:r>
              <a:rPr lang="en-US" b="0" dirty="0" err="1">
                <a:latin typeface="+mj-lt"/>
              </a:rPr>
              <a:t>từ</a:t>
            </a:r>
            <a:r>
              <a:rPr lang="en-US" b="0" dirty="0">
                <a:latin typeface="+mj-lt"/>
              </a:rPr>
              <a:t> CDMA (</a:t>
            </a:r>
            <a:r>
              <a:rPr lang="en-US" b="0" dirty="0" err="1">
                <a:latin typeface="+mj-lt"/>
              </a:rPr>
              <a:t>nghe</a:t>
            </a:r>
            <a:r>
              <a:rPr lang="en-US" b="0" dirty="0">
                <a:latin typeface="+mj-lt"/>
              </a:rPr>
              <a:t> </a:t>
            </a:r>
            <a:r>
              <a:rPr lang="en-US" b="0" dirty="0" err="1">
                <a:latin typeface="+mj-lt"/>
              </a:rPr>
              <a:t>trước</a:t>
            </a:r>
            <a:r>
              <a:rPr lang="en-US" b="0" dirty="0">
                <a:latin typeface="+mj-lt"/>
              </a:rPr>
              <a:t> </a:t>
            </a:r>
            <a:r>
              <a:rPr lang="en-US" b="0" dirty="0" err="1">
                <a:latin typeface="+mj-lt"/>
              </a:rPr>
              <a:t>khi</a:t>
            </a:r>
            <a:r>
              <a:rPr lang="en-US" b="0" dirty="0">
                <a:latin typeface="+mj-lt"/>
              </a:rPr>
              <a:t> </a:t>
            </a:r>
            <a:r>
              <a:rPr lang="en-US" b="0" dirty="0" err="1">
                <a:latin typeface="+mj-lt"/>
              </a:rPr>
              <a:t>nói</a:t>
            </a:r>
            <a:r>
              <a:rPr lang="en-US" b="0" dirty="0">
                <a:latin typeface="+mj-lt"/>
              </a:rPr>
              <a:t>) </a:t>
            </a:r>
            <a:r>
              <a:rPr lang="en-US" b="0" dirty="0" err="1">
                <a:latin typeface="+mj-lt"/>
              </a:rPr>
              <a:t>để</a:t>
            </a:r>
            <a:r>
              <a:rPr lang="en-US" b="0" dirty="0">
                <a:latin typeface="+mj-lt"/>
              </a:rPr>
              <a:t> </a:t>
            </a:r>
            <a:r>
              <a:rPr lang="en-US" b="0" dirty="0" err="1">
                <a:latin typeface="+mj-lt"/>
              </a:rPr>
              <a:t>tăng</a:t>
            </a:r>
            <a:r>
              <a:rPr lang="en-US" b="0" dirty="0">
                <a:latin typeface="+mj-lt"/>
              </a:rPr>
              <a:t> </a:t>
            </a:r>
            <a:r>
              <a:rPr lang="en-US" b="0" dirty="0" err="1">
                <a:latin typeface="+mj-lt"/>
              </a:rPr>
              <a:t>hiệu</a:t>
            </a:r>
            <a:r>
              <a:rPr lang="en-US" b="0" dirty="0">
                <a:latin typeface="+mj-lt"/>
              </a:rPr>
              <a:t> </a:t>
            </a:r>
            <a:r>
              <a:rPr lang="en-US" b="0" dirty="0" err="1">
                <a:latin typeface="+mj-lt"/>
              </a:rPr>
              <a:t>quả</a:t>
            </a:r>
            <a:r>
              <a:rPr lang="en-US" b="0" dirty="0">
                <a:latin typeface="+mj-lt"/>
              </a:rPr>
              <a:t> </a:t>
            </a:r>
            <a:r>
              <a:rPr lang="en-US" b="0" dirty="0" err="1">
                <a:latin typeface="+mj-lt"/>
              </a:rPr>
              <a:t>của</a:t>
            </a:r>
            <a:r>
              <a:rPr lang="en-US" b="0" dirty="0">
                <a:latin typeface="+mj-lt"/>
              </a:rPr>
              <a:t> </a:t>
            </a:r>
            <a:r>
              <a:rPr lang="en-US" b="0" dirty="0" err="1">
                <a:latin typeface="+mj-lt"/>
              </a:rPr>
              <a:t>phương</a:t>
            </a:r>
            <a:r>
              <a:rPr lang="en-US" b="0" dirty="0">
                <a:latin typeface="+mj-lt"/>
              </a:rPr>
              <a:t> </a:t>
            </a:r>
            <a:r>
              <a:rPr lang="en-US" b="0" dirty="0" err="1">
                <a:latin typeface="+mj-lt"/>
              </a:rPr>
              <a:t>thức</a:t>
            </a:r>
            <a:r>
              <a:rPr lang="en-US" b="0" dirty="0">
                <a:latin typeface="+mj-lt"/>
              </a:rPr>
              <a:t> CSMA, </a:t>
            </a:r>
            <a:r>
              <a:rPr lang="en-US" b="0" dirty="0" err="1">
                <a:latin typeface="+mj-lt"/>
              </a:rPr>
              <a:t>bằng</a:t>
            </a:r>
            <a:r>
              <a:rPr lang="en-US" b="0" dirty="0">
                <a:latin typeface="+mj-lt"/>
              </a:rPr>
              <a:t> </a:t>
            </a:r>
            <a:r>
              <a:rPr lang="en-US" b="0" dirty="0" err="1">
                <a:latin typeface="+mj-lt"/>
              </a:rPr>
              <a:t>cách</a:t>
            </a:r>
            <a:r>
              <a:rPr lang="en-US" b="0" dirty="0">
                <a:latin typeface="+mj-lt"/>
              </a:rPr>
              <a:t> </a:t>
            </a:r>
            <a:r>
              <a:rPr lang="en-US" b="0" dirty="0" err="1">
                <a:latin typeface="+mj-lt"/>
              </a:rPr>
              <a:t>dừng</a:t>
            </a:r>
            <a:r>
              <a:rPr lang="en-US" b="0" dirty="0">
                <a:latin typeface="+mj-lt"/>
              </a:rPr>
              <a:t> </a:t>
            </a:r>
            <a:r>
              <a:rPr lang="en-US" b="0" dirty="0" err="1">
                <a:latin typeface="+mj-lt"/>
              </a:rPr>
              <a:t>việc</a:t>
            </a:r>
            <a:r>
              <a:rPr lang="en-US" b="0" dirty="0">
                <a:latin typeface="+mj-lt"/>
              </a:rPr>
              <a:t> </a:t>
            </a:r>
            <a:r>
              <a:rPr lang="en-US" b="0" dirty="0" err="1">
                <a:latin typeface="+mj-lt"/>
              </a:rPr>
              <a:t>truyền</a:t>
            </a:r>
            <a:r>
              <a:rPr lang="en-US" b="0" dirty="0">
                <a:latin typeface="+mj-lt"/>
              </a:rPr>
              <a:t> </a:t>
            </a:r>
            <a:r>
              <a:rPr lang="en-US" b="0" dirty="0" err="1">
                <a:latin typeface="+mj-lt"/>
              </a:rPr>
              <a:t>tín</a:t>
            </a:r>
            <a:r>
              <a:rPr lang="en-US" b="0" dirty="0">
                <a:latin typeface="+mj-lt"/>
              </a:rPr>
              <a:t> </a:t>
            </a:r>
            <a:r>
              <a:rPr lang="en-US" b="0" dirty="0" err="1">
                <a:latin typeface="+mj-lt"/>
              </a:rPr>
              <a:t>hiệu</a:t>
            </a:r>
            <a:r>
              <a:rPr lang="en-US" b="0" dirty="0">
                <a:latin typeface="+mj-lt"/>
              </a:rPr>
              <a:t> </a:t>
            </a:r>
            <a:r>
              <a:rPr lang="en-US" b="0" dirty="0" err="1">
                <a:latin typeface="+mj-lt"/>
              </a:rPr>
              <a:t>ngay</a:t>
            </a:r>
            <a:r>
              <a:rPr lang="en-US" b="0" dirty="0">
                <a:latin typeface="+mj-lt"/>
              </a:rPr>
              <a:t> </a:t>
            </a:r>
            <a:r>
              <a:rPr lang="en-US" b="0" dirty="0" err="1">
                <a:latin typeface="+mj-lt"/>
              </a:rPr>
              <a:t>khi</a:t>
            </a:r>
            <a:r>
              <a:rPr lang="en-US" b="0" dirty="0">
                <a:latin typeface="+mj-lt"/>
              </a:rPr>
              <a:t> </a:t>
            </a:r>
            <a:r>
              <a:rPr lang="en-US" b="0" dirty="0" err="1">
                <a:latin typeface="+mj-lt"/>
              </a:rPr>
              <a:t>phát</a:t>
            </a:r>
            <a:r>
              <a:rPr lang="en-US" b="0" dirty="0">
                <a:latin typeface="+mj-lt"/>
              </a:rPr>
              <a:t> </a:t>
            </a:r>
            <a:r>
              <a:rPr lang="en-US" b="0" dirty="0" err="1">
                <a:latin typeface="+mj-lt"/>
              </a:rPr>
              <a:t>hiện</a:t>
            </a:r>
            <a:r>
              <a:rPr lang="en-US" b="0" dirty="0">
                <a:latin typeface="+mj-lt"/>
              </a:rPr>
              <a:t> </a:t>
            </a:r>
            <a:r>
              <a:rPr lang="en-US" b="0" dirty="0" err="1">
                <a:latin typeface="+mj-lt"/>
              </a:rPr>
              <a:t>thấy</a:t>
            </a:r>
            <a:r>
              <a:rPr lang="en-US" b="0" dirty="0">
                <a:latin typeface="+mj-lt"/>
              </a:rPr>
              <a:t> </a:t>
            </a:r>
            <a:r>
              <a:rPr lang="en-US" b="0" dirty="0" err="1">
                <a:latin typeface="+mj-lt"/>
              </a:rPr>
              <a:t>xung</a:t>
            </a:r>
            <a:r>
              <a:rPr lang="en-US" b="0" dirty="0">
                <a:latin typeface="+mj-lt"/>
              </a:rPr>
              <a:t> </a:t>
            </a:r>
            <a:r>
              <a:rPr lang="en-US" b="0" dirty="0" err="1">
                <a:latin typeface="+mj-lt"/>
              </a:rPr>
              <a:t>đột</a:t>
            </a:r>
            <a:r>
              <a:rPr lang="en-US" b="0" dirty="0">
                <a:latin typeface="+mj-lt"/>
              </a:rPr>
              <a:t>, </a:t>
            </a:r>
            <a:r>
              <a:rPr lang="en-US" b="0" dirty="0" err="1">
                <a:latin typeface="+mj-lt"/>
              </a:rPr>
              <a:t>giảm</a:t>
            </a:r>
            <a:r>
              <a:rPr lang="en-US" b="0" dirty="0">
                <a:latin typeface="+mj-lt"/>
              </a:rPr>
              <a:t> </a:t>
            </a:r>
            <a:r>
              <a:rPr lang="en-US" b="0" dirty="0" err="1">
                <a:latin typeface="+mj-lt"/>
              </a:rPr>
              <a:t>thiểu</a:t>
            </a:r>
            <a:r>
              <a:rPr lang="en-US" b="0" dirty="0">
                <a:latin typeface="+mj-lt"/>
              </a:rPr>
              <a:t> </a:t>
            </a:r>
            <a:r>
              <a:rPr lang="en-US" b="0" dirty="0" err="1">
                <a:latin typeface="+mj-lt"/>
              </a:rPr>
              <a:t>thời</a:t>
            </a:r>
            <a:r>
              <a:rPr lang="en-US" b="0" dirty="0">
                <a:latin typeface="+mj-lt"/>
              </a:rPr>
              <a:t> </a:t>
            </a:r>
            <a:r>
              <a:rPr lang="en-US" b="0" dirty="0" err="1">
                <a:latin typeface="+mj-lt"/>
              </a:rPr>
              <a:t>gian</a:t>
            </a:r>
            <a:r>
              <a:rPr lang="en-US" b="0" dirty="0">
                <a:latin typeface="+mj-lt"/>
              </a:rPr>
              <a:t> </a:t>
            </a:r>
            <a:r>
              <a:rPr lang="en-US" b="0" dirty="0" err="1">
                <a:latin typeface="+mj-lt"/>
              </a:rPr>
              <a:t>chờ</a:t>
            </a:r>
            <a:r>
              <a:rPr lang="en-US" b="0" dirty="0">
                <a:latin typeface="+mj-lt"/>
              </a:rPr>
              <a:t> </a:t>
            </a:r>
            <a:r>
              <a:rPr lang="en-US" b="0" dirty="0" err="1">
                <a:latin typeface="+mj-lt"/>
              </a:rPr>
              <a:t>để</a:t>
            </a:r>
            <a:r>
              <a:rPr lang="en-US" b="0" dirty="0">
                <a:latin typeface="+mj-lt"/>
              </a:rPr>
              <a:t> </a:t>
            </a:r>
            <a:r>
              <a:rPr lang="en-US" b="0" dirty="0" err="1">
                <a:latin typeface="+mj-lt"/>
              </a:rPr>
              <a:t>thực</a:t>
            </a:r>
            <a:r>
              <a:rPr lang="en-US" b="0" dirty="0">
                <a:latin typeface="+mj-lt"/>
              </a:rPr>
              <a:t> </a:t>
            </a:r>
            <a:r>
              <a:rPr lang="en-US" b="0" dirty="0" err="1">
                <a:latin typeface="+mj-lt"/>
              </a:rPr>
              <a:t>hiện</a:t>
            </a:r>
            <a:r>
              <a:rPr lang="en-US" b="0" dirty="0">
                <a:latin typeface="+mj-lt"/>
              </a:rPr>
              <a:t> </a:t>
            </a:r>
            <a:r>
              <a:rPr lang="en-US" b="0" dirty="0" err="1">
                <a:latin typeface="+mj-lt"/>
              </a:rPr>
              <a:t>việc</a:t>
            </a:r>
            <a:r>
              <a:rPr lang="en-US" b="0" dirty="0">
                <a:latin typeface="+mj-lt"/>
              </a:rPr>
              <a:t> </a:t>
            </a:r>
            <a:r>
              <a:rPr lang="en-US" b="0" dirty="0" err="1">
                <a:latin typeface="+mj-lt"/>
              </a:rPr>
              <a:t>truyền</a:t>
            </a:r>
            <a:r>
              <a:rPr lang="en-US" b="0" dirty="0">
                <a:latin typeface="+mj-lt"/>
              </a:rPr>
              <a:t> </a:t>
            </a:r>
            <a:r>
              <a:rPr lang="en-US" b="0" dirty="0" err="1">
                <a:latin typeface="+mj-lt"/>
              </a:rPr>
              <a:t>tiếp</a:t>
            </a:r>
            <a:r>
              <a:rPr lang="en-US" b="0" dirty="0">
                <a:latin typeface="+mj-lt"/>
              </a:rPr>
              <a:t> </a:t>
            </a:r>
            <a:r>
              <a:rPr lang="en-US" b="0" dirty="0" err="1">
                <a:latin typeface="+mj-lt"/>
              </a:rPr>
              <a:t>theo.</a:t>
            </a:r>
            <a:r>
              <a:rPr lang="en-US" b="0" dirty="0">
                <a:latin typeface="+mj-lt"/>
              </a:rPr>
              <a:t> (CSMA </a:t>
            </a:r>
            <a:r>
              <a:rPr lang="en-US" b="0" dirty="0" err="1">
                <a:latin typeface="+mj-lt"/>
              </a:rPr>
              <a:t>không</a:t>
            </a:r>
            <a:r>
              <a:rPr lang="en-US" b="0" dirty="0">
                <a:latin typeface="+mj-lt"/>
              </a:rPr>
              <a:t> </a:t>
            </a:r>
            <a:r>
              <a:rPr lang="en-US" b="0" dirty="0" err="1">
                <a:latin typeface="+mj-lt"/>
              </a:rPr>
              <a:t>kết</a:t>
            </a:r>
            <a:r>
              <a:rPr lang="en-US" b="0" dirty="0">
                <a:latin typeface="+mj-lt"/>
              </a:rPr>
              <a:t> </a:t>
            </a:r>
            <a:r>
              <a:rPr lang="en-US" b="0" dirty="0" err="1">
                <a:latin typeface="+mj-lt"/>
              </a:rPr>
              <a:t>thúc</a:t>
            </a:r>
            <a:r>
              <a:rPr lang="en-US" b="0" dirty="0">
                <a:latin typeface="+mj-lt"/>
              </a:rPr>
              <a:t> </a:t>
            </a:r>
            <a:r>
              <a:rPr lang="en-US" b="0" dirty="0" err="1">
                <a:latin typeface="+mj-lt"/>
              </a:rPr>
              <a:t>việc</a:t>
            </a:r>
            <a:r>
              <a:rPr lang="en-US" b="0" dirty="0">
                <a:latin typeface="+mj-lt"/>
              </a:rPr>
              <a:t> </a:t>
            </a:r>
            <a:r>
              <a:rPr lang="en-US" b="0" dirty="0" err="1">
                <a:latin typeface="+mj-lt"/>
              </a:rPr>
              <a:t>truyền</a:t>
            </a:r>
            <a:r>
              <a:rPr lang="en-US" b="0" dirty="0">
                <a:latin typeface="+mj-lt"/>
              </a:rPr>
              <a:t> </a:t>
            </a:r>
            <a:r>
              <a:rPr lang="en-US" b="0" dirty="0" err="1">
                <a:latin typeface="+mj-lt"/>
              </a:rPr>
              <a:t>dữ</a:t>
            </a:r>
            <a:r>
              <a:rPr lang="en-US" b="0" dirty="0">
                <a:latin typeface="+mj-lt"/>
              </a:rPr>
              <a:t> </a:t>
            </a:r>
            <a:r>
              <a:rPr lang="en-US" b="0" dirty="0" err="1">
                <a:latin typeface="+mj-lt"/>
              </a:rPr>
              <a:t>liệu</a:t>
            </a:r>
            <a:r>
              <a:rPr lang="en-US" b="0" dirty="0">
                <a:latin typeface="+mj-lt"/>
              </a:rPr>
              <a:t> </a:t>
            </a:r>
            <a:r>
              <a:rPr lang="en-US" b="0" dirty="0" err="1">
                <a:latin typeface="+mj-lt"/>
              </a:rPr>
              <a:t>nếu</a:t>
            </a:r>
            <a:r>
              <a:rPr lang="en-US" b="0" dirty="0">
                <a:latin typeface="+mj-lt"/>
              </a:rPr>
              <a:t> </a:t>
            </a:r>
            <a:r>
              <a:rPr lang="en-US" b="0" dirty="0" err="1">
                <a:latin typeface="+mj-lt"/>
              </a:rPr>
              <a:t>phát</a:t>
            </a:r>
            <a:r>
              <a:rPr lang="en-US" b="0" dirty="0">
                <a:latin typeface="+mj-lt"/>
              </a:rPr>
              <a:t> </a:t>
            </a:r>
            <a:r>
              <a:rPr lang="en-US" b="0" dirty="0" err="1">
                <a:latin typeface="+mj-lt"/>
              </a:rPr>
              <a:t>hiện</a:t>
            </a:r>
            <a:r>
              <a:rPr lang="en-US" b="0" dirty="0">
                <a:latin typeface="+mj-lt"/>
              </a:rPr>
              <a:t> </a:t>
            </a:r>
            <a:r>
              <a:rPr lang="en-US" b="0" dirty="0" err="1">
                <a:latin typeface="+mj-lt"/>
              </a:rPr>
              <a:t>xung</a:t>
            </a:r>
            <a:r>
              <a:rPr lang="en-US" b="0" dirty="0">
                <a:latin typeface="+mj-lt"/>
              </a:rPr>
              <a:t> </a:t>
            </a:r>
            <a:r>
              <a:rPr lang="en-US" b="0" dirty="0" err="1">
                <a:latin typeface="+mj-lt"/>
              </a:rPr>
              <a:t>đột</a:t>
            </a:r>
            <a:r>
              <a:rPr lang="en-US" b="0" dirty="0">
                <a:latin typeface="+mj-lt"/>
              </a:rPr>
              <a:t>, </a:t>
            </a:r>
            <a:r>
              <a:rPr lang="en-US" b="0" dirty="0" err="1">
                <a:latin typeface="+mj-lt"/>
              </a:rPr>
              <a:t>những</a:t>
            </a:r>
            <a:r>
              <a:rPr lang="en-US" b="0" dirty="0">
                <a:latin typeface="+mj-lt"/>
              </a:rPr>
              <a:t> </a:t>
            </a:r>
            <a:r>
              <a:rPr lang="en-US" b="0" dirty="0" err="1">
                <a:latin typeface="+mj-lt"/>
              </a:rPr>
              <a:t>máy</a:t>
            </a:r>
            <a:r>
              <a:rPr lang="en-US" b="0" dirty="0">
                <a:latin typeface="+mj-lt"/>
              </a:rPr>
              <a:t> </a:t>
            </a:r>
            <a:r>
              <a:rPr lang="en-US" b="0" dirty="0" err="1">
                <a:latin typeface="+mj-lt"/>
              </a:rPr>
              <a:t>đang</a:t>
            </a:r>
            <a:r>
              <a:rPr lang="en-US" b="0" dirty="0">
                <a:latin typeface="+mj-lt"/>
              </a:rPr>
              <a:t> </a:t>
            </a:r>
            <a:r>
              <a:rPr lang="en-US" b="0" dirty="0" err="1">
                <a:latin typeface="+mj-lt"/>
              </a:rPr>
              <a:t>truyền</a:t>
            </a:r>
            <a:r>
              <a:rPr lang="en-US" b="0" dirty="0">
                <a:latin typeface="+mj-lt"/>
              </a:rPr>
              <a:t> </a:t>
            </a:r>
            <a:r>
              <a:rPr lang="en-US" b="0" dirty="0" err="1">
                <a:latin typeface="+mj-lt"/>
              </a:rPr>
              <a:t>sẽ</a:t>
            </a:r>
            <a:r>
              <a:rPr lang="en-US" b="0" dirty="0">
                <a:latin typeface="+mj-lt"/>
              </a:rPr>
              <a:t> </a:t>
            </a:r>
            <a:r>
              <a:rPr lang="en-US" b="0" dirty="0" err="1">
                <a:latin typeface="+mj-lt"/>
              </a:rPr>
              <a:t>tiếp</a:t>
            </a:r>
            <a:r>
              <a:rPr lang="en-US" b="0" dirty="0">
                <a:latin typeface="+mj-lt"/>
              </a:rPr>
              <a:t> </a:t>
            </a:r>
            <a:r>
              <a:rPr lang="en-US" b="0" dirty="0" err="1">
                <a:latin typeface="+mj-lt"/>
              </a:rPr>
              <a:t>tục</a:t>
            </a:r>
            <a:r>
              <a:rPr lang="en-US" b="0" dirty="0">
                <a:latin typeface="+mj-lt"/>
              </a:rPr>
              <a:t> </a:t>
            </a:r>
            <a:r>
              <a:rPr lang="en-US" b="0" dirty="0" err="1">
                <a:latin typeface="+mj-lt"/>
              </a:rPr>
              <a:t>truyền</a:t>
            </a:r>
            <a:r>
              <a:rPr lang="en-US" b="0" dirty="0">
                <a:latin typeface="+mj-lt"/>
              </a:rPr>
              <a:t>, </a:t>
            </a:r>
            <a:r>
              <a:rPr lang="en-US" b="0" dirty="0" err="1">
                <a:latin typeface="+mj-lt"/>
              </a:rPr>
              <a:t>những</a:t>
            </a:r>
            <a:r>
              <a:rPr lang="en-US" b="0" dirty="0">
                <a:latin typeface="+mj-lt"/>
              </a:rPr>
              <a:t> </a:t>
            </a:r>
            <a:r>
              <a:rPr lang="en-US" b="0" dirty="0" err="1">
                <a:latin typeface="+mj-lt"/>
              </a:rPr>
              <a:t>máy</a:t>
            </a:r>
            <a:r>
              <a:rPr lang="en-US" b="0" dirty="0">
                <a:latin typeface="+mj-lt"/>
              </a:rPr>
              <a:t> </a:t>
            </a:r>
            <a:r>
              <a:rPr lang="en-US" b="0" dirty="0" err="1">
                <a:latin typeface="+mj-lt"/>
              </a:rPr>
              <a:t>gây</a:t>
            </a:r>
            <a:r>
              <a:rPr lang="en-US" b="0" dirty="0">
                <a:latin typeface="+mj-lt"/>
              </a:rPr>
              <a:t> </a:t>
            </a:r>
            <a:r>
              <a:rPr lang="en-US" b="0" dirty="0" err="1">
                <a:latin typeface="+mj-lt"/>
              </a:rPr>
              <a:t>xung</a:t>
            </a:r>
            <a:r>
              <a:rPr lang="en-US" b="0" dirty="0">
                <a:latin typeface="+mj-lt"/>
              </a:rPr>
              <a:t> </a:t>
            </a:r>
            <a:r>
              <a:rPr lang="en-US" b="0" dirty="0" err="1">
                <a:latin typeface="+mj-lt"/>
              </a:rPr>
              <a:t>đột</a:t>
            </a:r>
            <a:r>
              <a:rPr lang="en-US" b="0" dirty="0">
                <a:latin typeface="+mj-lt"/>
              </a:rPr>
              <a:t> </a:t>
            </a:r>
            <a:r>
              <a:rPr lang="en-US" b="0" dirty="0" err="1">
                <a:latin typeface="+mj-lt"/>
              </a:rPr>
              <a:t>sau</a:t>
            </a:r>
            <a:r>
              <a:rPr lang="en-US" b="0" dirty="0">
                <a:latin typeface="+mj-lt"/>
              </a:rPr>
              <a:t> </a:t>
            </a:r>
            <a:r>
              <a:rPr lang="en-US" b="0" dirty="0" err="1">
                <a:latin typeface="+mj-lt"/>
              </a:rPr>
              <a:t>khi</a:t>
            </a:r>
            <a:r>
              <a:rPr lang="en-US" b="0" dirty="0">
                <a:latin typeface="+mj-lt"/>
              </a:rPr>
              <a:t> </a:t>
            </a:r>
            <a:r>
              <a:rPr lang="en-US" b="0" dirty="0" err="1">
                <a:latin typeface="+mj-lt"/>
              </a:rPr>
              <a:t>nhận</a:t>
            </a:r>
            <a:r>
              <a:rPr lang="en-US" b="0" dirty="0">
                <a:latin typeface="+mj-lt"/>
              </a:rPr>
              <a:t> </a:t>
            </a:r>
            <a:r>
              <a:rPr lang="en-US" b="0" dirty="0" err="1">
                <a:latin typeface="+mj-lt"/>
              </a:rPr>
              <a:t>được</a:t>
            </a:r>
            <a:r>
              <a:rPr lang="en-US" b="0" dirty="0">
                <a:latin typeface="+mj-lt"/>
              </a:rPr>
              <a:t> </a:t>
            </a:r>
            <a:r>
              <a:rPr lang="en-US" b="0" dirty="0" err="1">
                <a:latin typeface="+mj-lt"/>
              </a:rPr>
              <a:t>thông</a:t>
            </a:r>
            <a:r>
              <a:rPr lang="en-US" b="0" dirty="0">
                <a:latin typeface="+mj-lt"/>
              </a:rPr>
              <a:t> </a:t>
            </a:r>
            <a:r>
              <a:rPr lang="en-US" b="0" dirty="0" err="1">
                <a:latin typeface="+mj-lt"/>
              </a:rPr>
              <a:t>báo</a:t>
            </a:r>
            <a:r>
              <a:rPr lang="en-US" b="0" dirty="0">
                <a:latin typeface="+mj-lt"/>
              </a:rPr>
              <a:t> </a:t>
            </a:r>
            <a:r>
              <a:rPr lang="en-US" b="0" dirty="0" err="1">
                <a:latin typeface="+mj-lt"/>
              </a:rPr>
              <a:t>sẽ</a:t>
            </a:r>
            <a:r>
              <a:rPr lang="en-US" b="0" dirty="0">
                <a:latin typeface="+mj-lt"/>
              </a:rPr>
              <a:t> </a:t>
            </a:r>
            <a:r>
              <a:rPr lang="en-US" b="0" dirty="0" err="1">
                <a:latin typeface="+mj-lt"/>
              </a:rPr>
              <a:t>dừng</a:t>
            </a:r>
            <a:r>
              <a:rPr lang="en-US" b="0" dirty="0">
                <a:latin typeface="+mj-lt"/>
              </a:rPr>
              <a:t> </a:t>
            </a:r>
            <a:r>
              <a:rPr lang="en-US" b="0" dirty="0" err="1">
                <a:latin typeface="+mj-lt"/>
              </a:rPr>
              <a:t>một</a:t>
            </a:r>
            <a:r>
              <a:rPr lang="en-US" b="0" dirty="0">
                <a:latin typeface="+mj-lt"/>
              </a:rPr>
              <a:t>  </a:t>
            </a:r>
            <a:r>
              <a:rPr lang="en-US" b="0" dirty="0" err="1">
                <a:latin typeface="+mj-lt"/>
              </a:rPr>
              <a:t>khoảng</a:t>
            </a:r>
            <a:r>
              <a:rPr lang="en-US" b="0" dirty="0">
                <a:latin typeface="+mj-lt"/>
              </a:rPr>
              <a:t> </a:t>
            </a:r>
            <a:r>
              <a:rPr lang="en-US" b="0" dirty="0" err="1">
                <a:latin typeface="+mj-lt"/>
              </a:rPr>
              <a:t>thời</a:t>
            </a:r>
            <a:r>
              <a:rPr lang="en-US" b="0" dirty="0">
                <a:latin typeface="+mj-lt"/>
              </a:rPr>
              <a:t> </a:t>
            </a:r>
            <a:r>
              <a:rPr lang="en-US" b="0" dirty="0" err="1">
                <a:latin typeface="+mj-lt"/>
              </a:rPr>
              <a:t>gian</a:t>
            </a:r>
            <a:r>
              <a:rPr lang="en-US" b="0" dirty="0">
                <a:latin typeface="+mj-lt"/>
              </a:rPr>
              <a:t> </a:t>
            </a:r>
            <a:r>
              <a:rPr lang="en-US" b="0" dirty="0" err="1">
                <a:latin typeface="+mj-lt"/>
              </a:rPr>
              <a:t>trước</a:t>
            </a:r>
            <a:r>
              <a:rPr lang="en-US" b="0" dirty="0">
                <a:latin typeface="+mj-lt"/>
              </a:rPr>
              <a:t> </a:t>
            </a:r>
            <a:r>
              <a:rPr lang="en-US" b="0" dirty="0" err="1">
                <a:latin typeface="+mj-lt"/>
              </a:rPr>
              <a:t>khi</a:t>
            </a:r>
            <a:r>
              <a:rPr lang="en-US" b="0" dirty="0">
                <a:latin typeface="+mj-lt"/>
              </a:rPr>
              <a:t> </a:t>
            </a:r>
            <a:r>
              <a:rPr lang="en-US" b="0" dirty="0" err="1">
                <a:latin typeface="+mj-lt"/>
              </a:rPr>
              <a:t>cố</a:t>
            </a:r>
            <a:r>
              <a:rPr lang="en-US" b="0" dirty="0">
                <a:latin typeface="+mj-lt"/>
              </a:rPr>
              <a:t> </a:t>
            </a:r>
            <a:r>
              <a:rPr lang="en-US" b="0" dirty="0" err="1">
                <a:latin typeface="+mj-lt"/>
              </a:rPr>
              <a:t>gắng</a:t>
            </a:r>
            <a:r>
              <a:rPr lang="en-US" b="0" dirty="0">
                <a:latin typeface="+mj-lt"/>
              </a:rPr>
              <a:t> </a:t>
            </a:r>
            <a:r>
              <a:rPr lang="en-US" b="0" dirty="0" err="1">
                <a:latin typeface="+mj-lt"/>
              </a:rPr>
              <a:t>truyền</a:t>
            </a:r>
            <a:r>
              <a:rPr lang="en-US" b="0" dirty="0">
                <a:latin typeface="+mj-lt"/>
              </a:rPr>
              <a:t> </a:t>
            </a:r>
            <a:r>
              <a:rPr lang="en-US" b="0" dirty="0" err="1">
                <a:latin typeface="+mj-lt"/>
              </a:rPr>
              <a:t>tiếp</a:t>
            </a:r>
            <a:r>
              <a:rPr lang="en-US" b="0" dirty="0">
                <a:latin typeface="+mj-lt"/>
              </a:rPr>
              <a:t>).</a:t>
            </a:r>
          </a:p>
          <a:p>
            <a:pPr eaLnBrk="1" hangingPunct="1">
              <a:defRPr/>
            </a:pPr>
            <a:endParaRPr lang="en-US" b="0" i="1" dirty="0">
              <a:latin typeface="+mj-lt"/>
            </a:endParaRPr>
          </a:p>
          <a:p>
            <a:pPr eaLnBrk="1" hangingPunct="1">
              <a:defRPr/>
            </a:pPr>
            <a:r>
              <a:rPr lang="en-US" b="0" i="1" dirty="0">
                <a:latin typeface="+mj-lt"/>
              </a:rPr>
              <a:t>1- </a:t>
            </a:r>
            <a:r>
              <a:rPr lang="en-US" b="0" i="1" dirty="0" err="1">
                <a:latin typeface="+mj-lt"/>
              </a:rPr>
              <a:t>Một</a:t>
            </a:r>
            <a:r>
              <a:rPr lang="en-US" b="0" i="1" dirty="0">
                <a:latin typeface="+mj-lt"/>
              </a:rPr>
              <a:t> </a:t>
            </a:r>
            <a:r>
              <a:rPr lang="en-US" b="0" i="1" dirty="0" err="1">
                <a:latin typeface="+mj-lt"/>
              </a:rPr>
              <a:t>thiết</a:t>
            </a:r>
            <a:r>
              <a:rPr lang="en-US" b="0" i="1" dirty="0">
                <a:latin typeface="+mj-lt"/>
              </a:rPr>
              <a:t> </a:t>
            </a:r>
            <a:r>
              <a:rPr lang="en-US" b="0" i="1" dirty="0" err="1">
                <a:latin typeface="+mj-lt"/>
              </a:rPr>
              <a:t>bị</a:t>
            </a:r>
            <a:r>
              <a:rPr lang="en-US" b="0" i="1" dirty="0">
                <a:latin typeface="+mj-lt"/>
              </a:rPr>
              <a:t> </a:t>
            </a:r>
            <a:r>
              <a:rPr lang="en-US" b="0" i="1" dirty="0" err="1">
                <a:latin typeface="+mj-lt"/>
              </a:rPr>
              <a:t>có</a:t>
            </a:r>
            <a:r>
              <a:rPr lang="en-US" b="0" i="1" dirty="0">
                <a:latin typeface="+mj-lt"/>
              </a:rPr>
              <a:t> frame </a:t>
            </a:r>
            <a:r>
              <a:rPr lang="en-US" b="0" i="1" dirty="0" err="1">
                <a:latin typeface="+mj-lt"/>
              </a:rPr>
              <a:t>cần</a:t>
            </a:r>
            <a:r>
              <a:rPr lang="en-US" b="0" i="1" dirty="0">
                <a:latin typeface="+mj-lt"/>
              </a:rPr>
              <a:t> </a:t>
            </a:r>
            <a:r>
              <a:rPr lang="en-US" b="0" i="1" dirty="0" err="1">
                <a:latin typeface="+mj-lt"/>
              </a:rPr>
              <a:t>truyền</a:t>
            </a:r>
            <a:r>
              <a:rPr lang="en-US" b="0" i="1" dirty="0">
                <a:latin typeface="+mj-lt"/>
              </a:rPr>
              <a:t> </a:t>
            </a:r>
            <a:r>
              <a:rPr lang="en-US" b="0" i="1" dirty="0" err="1">
                <a:latin typeface="+mj-lt"/>
              </a:rPr>
              <a:t>sẽ</a:t>
            </a:r>
            <a:r>
              <a:rPr lang="en-US" b="0" i="1" dirty="0">
                <a:latin typeface="+mj-lt"/>
              </a:rPr>
              <a:t> </a:t>
            </a:r>
            <a:r>
              <a:rPr lang="en-US" b="0" i="1" dirty="0" err="1">
                <a:latin typeface="+mj-lt"/>
              </a:rPr>
              <a:t>lắng</a:t>
            </a:r>
            <a:r>
              <a:rPr lang="en-US" b="0" i="1" dirty="0">
                <a:latin typeface="+mj-lt"/>
              </a:rPr>
              <a:t> </a:t>
            </a:r>
            <a:r>
              <a:rPr lang="en-US" b="0" i="1" dirty="0" err="1">
                <a:latin typeface="+mj-lt"/>
              </a:rPr>
              <a:t>nghe</a:t>
            </a:r>
            <a:r>
              <a:rPr lang="en-US" b="0" i="1" dirty="0">
                <a:latin typeface="+mj-lt"/>
              </a:rPr>
              <a:t> </a:t>
            </a:r>
            <a:r>
              <a:rPr lang="en-US" b="0" i="1" dirty="0" err="1">
                <a:latin typeface="+mj-lt"/>
              </a:rPr>
              <a:t>đường</a:t>
            </a:r>
            <a:r>
              <a:rPr lang="en-US" b="0" i="1" dirty="0">
                <a:latin typeface="+mj-lt"/>
              </a:rPr>
              <a:t> </a:t>
            </a:r>
            <a:r>
              <a:rPr lang="en-US" b="0" i="1" dirty="0" err="1">
                <a:latin typeface="+mj-lt"/>
              </a:rPr>
              <a:t>truyền</a:t>
            </a:r>
            <a:r>
              <a:rPr lang="en-US" b="0" i="1" dirty="0">
                <a:latin typeface="+mj-lt"/>
              </a:rPr>
              <a:t> </a:t>
            </a:r>
            <a:r>
              <a:rPr lang="en-US" b="0" i="1" dirty="0" err="1">
                <a:latin typeface="+mj-lt"/>
              </a:rPr>
              <a:t>cho</a:t>
            </a:r>
            <a:r>
              <a:rPr lang="en-US" b="0" i="1" dirty="0">
                <a:latin typeface="+mj-lt"/>
              </a:rPr>
              <a:t> </a:t>
            </a:r>
            <a:r>
              <a:rPr lang="en-US" b="0" i="1" dirty="0" err="1">
                <a:latin typeface="+mj-lt"/>
              </a:rPr>
              <a:t>đến</a:t>
            </a:r>
            <a:r>
              <a:rPr lang="en-US" b="0" i="1" dirty="0">
                <a:latin typeface="+mj-lt"/>
              </a:rPr>
              <a:t> </a:t>
            </a:r>
            <a:r>
              <a:rPr lang="en-US" b="0" i="1" dirty="0" err="1">
                <a:latin typeface="+mj-lt"/>
              </a:rPr>
              <a:t>khi</a:t>
            </a:r>
            <a:r>
              <a:rPr lang="en-US" b="0" i="1" dirty="0">
                <a:latin typeface="+mj-lt"/>
              </a:rPr>
              <a:t> </a:t>
            </a:r>
            <a:r>
              <a:rPr lang="en-US" b="0" i="1" dirty="0" err="1">
                <a:latin typeface="+mj-lt"/>
              </a:rPr>
              <a:t>nào</a:t>
            </a:r>
            <a:r>
              <a:rPr lang="en-US" b="0" i="1" dirty="0">
                <a:latin typeface="+mj-lt"/>
              </a:rPr>
              <a:t> </a:t>
            </a:r>
            <a:r>
              <a:rPr lang="en-US" b="0" i="1" dirty="0" err="1">
                <a:latin typeface="+mj-lt"/>
              </a:rPr>
              <a:t>đường</a:t>
            </a:r>
            <a:r>
              <a:rPr lang="en-US" b="0" i="1" dirty="0">
                <a:latin typeface="+mj-lt"/>
              </a:rPr>
              <a:t> </a:t>
            </a:r>
            <a:r>
              <a:rPr lang="en-US" b="0" i="1" dirty="0" err="1">
                <a:latin typeface="+mj-lt"/>
              </a:rPr>
              <a:t>truyền</a:t>
            </a:r>
            <a:r>
              <a:rPr lang="en-US" b="0" i="1" dirty="0">
                <a:latin typeface="+mj-lt"/>
              </a:rPr>
              <a:t> Ethernet  </a:t>
            </a:r>
            <a:r>
              <a:rPr lang="en-US" b="0" i="1" dirty="0" err="1">
                <a:latin typeface="+mj-lt"/>
              </a:rPr>
              <a:t>không</a:t>
            </a:r>
            <a:r>
              <a:rPr lang="en-US" b="0" i="1" dirty="0">
                <a:latin typeface="+mj-lt"/>
              </a:rPr>
              <a:t> </a:t>
            </a:r>
            <a:r>
              <a:rPr lang="en-US" b="0" i="1" dirty="0" err="1">
                <a:latin typeface="+mj-lt"/>
              </a:rPr>
              <a:t>còn</a:t>
            </a:r>
            <a:r>
              <a:rPr lang="en-US" b="0" i="1" dirty="0">
                <a:latin typeface="+mj-lt"/>
              </a:rPr>
              <a:t> </a:t>
            </a:r>
            <a:r>
              <a:rPr lang="en-US" b="0" i="1" dirty="0" err="1">
                <a:latin typeface="+mj-lt"/>
              </a:rPr>
              <a:t>bị</a:t>
            </a:r>
            <a:r>
              <a:rPr lang="en-US" b="0" i="1" dirty="0">
                <a:latin typeface="+mj-lt"/>
              </a:rPr>
              <a:t> </a:t>
            </a:r>
            <a:r>
              <a:rPr lang="en-US" b="0" i="1" dirty="0" err="1">
                <a:latin typeface="+mj-lt"/>
              </a:rPr>
              <a:t>chiếm</a:t>
            </a:r>
            <a:r>
              <a:rPr lang="en-US" b="0" i="1" dirty="0">
                <a:latin typeface="+mj-lt"/>
              </a:rPr>
              <a:t>.</a:t>
            </a:r>
          </a:p>
          <a:p>
            <a:pPr eaLnBrk="1" hangingPunct="1">
              <a:spcBef>
                <a:spcPts val="600"/>
              </a:spcBef>
              <a:defRPr/>
            </a:pPr>
            <a:r>
              <a:rPr lang="en-US" b="0" i="1" dirty="0">
                <a:latin typeface="+mj-lt"/>
              </a:rPr>
              <a:t>2- </a:t>
            </a:r>
            <a:r>
              <a:rPr lang="en-US" b="0" i="1" dirty="0" err="1">
                <a:latin typeface="+mj-lt"/>
              </a:rPr>
              <a:t>Khi</a:t>
            </a:r>
            <a:r>
              <a:rPr lang="en-US" b="0" i="1" dirty="0">
                <a:latin typeface="+mj-lt"/>
              </a:rPr>
              <a:t> </a:t>
            </a:r>
            <a:r>
              <a:rPr lang="en-US" b="0" i="1" dirty="0" err="1">
                <a:latin typeface="+mj-lt"/>
              </a:rPr>
              <a:t>đường</a:t>
            </a:r>
            <a:r>
              <a:rPr lang="en-US" b="0" i="1" dirty="0">
                <a:latin typeface="+mj-lt"/>
              </a:rPr>
              <a:t> </a:t>
            </a:r>
            <a:r>
              <a:rPr lang="en-US" b="0" i="1" dirty="0" err="1">
                <a:latin typeface="+mj-lt"/>
              </a:rPr>
              <a:t>truyền</a:t>
            </a:r>
            <a:r>
              <a:rPr lang="en-US" b="0" i="1" dirty="0">
                <a:latin typeface="+mj-lt"/>
              </a:rPr>
              <a:t> Ethernet </a:t>
            </a:r>
            <a:r>
              <a:rPr lang="en-US" b="0" i="1" dirty="0" err="1">
                <a:latin typeface="+mj-lt"/>
              </a:rPr>
              <a:t>không</a:t>
            </a:r>
            <a:r>
              <a:rPr lang="en-US" b="0" i="1" dirty="0">
                <a:latin typeface="+mj-lt"/>
              </a:rPr>
              <a:t> </a:t>
            </a:r>
            <a:r>
              <a:rPr lang="en-US" b="0" i="1" dirty="0" err="1">
                <a:latin typeface="+mj-lt"/>
              </a:rPr>
              <a:t>còn</a:t>
            </a:r>
            <a:r>
              <a:rPr lang="en-US" b="0" i="1" dirty="0">
                <a:latin typeface="+mj-lt"/>
              </a:rPr>
              <a:t> </a:t>
            </a:r>
            <a:r>
              <a:rPr lang="en-US" b="0" i="1" dirty="0" err="1">
                <a:latin typeface="+mj-lt"/>
              </a:rPr>
              <a:t>bị</a:t>
            </a:r>
            <a:r>
              <a:rPr lang="en-US" b="0" i="1" dirty="0">
                <a:latin typeface="+mj-lt"/>
              </a:rPr>
              <a:t> </a:t>
            </a:r>
            <a:r>
              <a:rPr lang="en-US" b="0" i="1" dirty="0" err="1">
                <a:latin typeface="+mj-lt"/>
              </a:rPr>
              <a:t>chiếm</a:t>
            </a:r>
            <a:r>
              <a:rPr lang="en-US" b="0" i="1" dirty="0">
                <a:latin typeface="+mj-lt"/>
              </a:rPr>
              <a:t>, </a:t>
            </a:r>
            <a:r>
              <a:rPr lang="en-US" b="0" i="1" dirty="0" err="1">
                <a:latin typeface="+mj-lt"/>
              </a:rPr>
              <a:t>máy</a:t>
            </a:r>
            <a:r>
              <a:rPr lang="en-US" b="0" i="1" dirty="0">
                <a:latin typeface="+mj-lt"/>
              </a:rPr>
              <a:t> </a:t>
            </a:r>
            <a:r>
              <a:rPr lang="en-US" b="0" i="1" dirty="0" err="1">
                <a:latin typeface="+mj-lt"/>
              </a:rPr>
              <a:t>gửi</a:t>
            </a:r>
            <a:r>
              <a:rPr lang="en-US" b="0" i="1" dirty="0">
                <a:latin typeface="+mj-lt"/>
              </a:rPr>
              <a:t> </a:t>
            </a:r>
            <a:r>
              <a:rPr lang="en-US" b="0" i="1" dirty="0" err="1">
                <a:latin typeface="+mj-lt"/>
              </a:rPr>
              <a:t>bắt</a:t>
            </a:r>
            <a:r>
              <a:rPr lang="en-US" b="0" i="1" dirty="0">
                <a:latin typeface="+mj-lt"/>
              </a:rPr>
              <a:t> </a:t>
            </a:r>
            <a:r>
              <a:rPr lang="en-US" b="0" i="1" dirty="0" err="1">
                <a:latin typeface="+mj-lt"/>
              </a:rPr>
              <a:t>đầu</a:t>
            </a:r>
            <a:r>
              <a:rPr lang="en-US" b="0" i="1" dirty="0">
                <a:latin typeface="+mj-lt"/>
              </a:rPr>
              <a:t> </a:t>
            </a:r>
            <a:r>
              <a:rPr lang="en-US" b="0" i="1" dirty="0" err="1">
                <a:latin typeface="+mj-lt"/>
              </a:rPr>
              <a:t>gửi</a:t>
            </a:r>
            <a:r>
              <a:rPr lang="en-US" b="0" i="1" dirty="0">
                <a:latin typeface="+mj-lt"/>
              </a:rPr>
              <a:t> frame.</a:t>
            </a:r>
          </a:p>
          <a:p>
            <a:pPr algn="just" eaLnBrk="1" hangingPunct="1">
              <a:spcBef>
                <a:spcPts val="600"/>
              </a:spcBef>
              <a:defRPr/>
            </a:pPr>
            <a:r>
              <a:rPr lang="en-US" b="0" i="1" dirty="0">
                <a:latin typeface="+mj-lt"/>
              </a:rPr>
              <a:t>3- </a:t>
            </a:r>
            <a:r>
              <a:rPr lang="en-US" b="0" i="1" dirty="0" err="1">
                <a:latin typeface="+mj-lt"/>
              </a:rPr>
              <a:t>Máy</a:t>
            </a:r>
            <a:r>
              <a:rPr lang="en-US" b="0" i="1" dirty="0">
                <a:latin typeface="+mj-lt"/>
              </a:rPr>
              <a:t> </a:t>
            </a:r>
            <a:r>
              <a:rPr lang="en-US" b="0" i="1" dirty="0" err="1">
                <a:latin typeface="+mj-lt"/>
              </a:rPr>
              <a:t>gửi</a:t>
            </a:r>
            <a:r>
              <a:rPr lang="en-US" b="0" i="1" dirty="0">
                <a:latin typeface="+mj-lt"/>
              </a:rPr>
              <a:t> </a:t>
            </a:r>
            <a:r>
              <a:rPr lang="en-US" b="0" i="1" dirty="0" err="1">
                <a:latin typeface="+mj-lt"/>
              </a:rPr>
              <a:t>cũng</a:t>
            </a:r>
            <a:r>
              <a:rPr lang="en-US" b="0" i="1" dirty="0">
                <a:latin typeface="+mj-lt"/>
              </a:rPr>
              <a:t> </a:t>
            </a:r>
            <a:r>
              <a:rPr lang="en-US" b="0" i="1" dirty="0" err="1">
                <a:latin typeface="+mj-lt"/>
              </a:rPr>
              <a:t>bắt</a:t>
            </a:r>
            <a:r>
              <a:rPr lang="en-US" b="0" i="1" dirty="0">
                <a:latin typeface="+mj-lt"/>
              </a:rPr>
              <a:t> </a:t>
            </a:r>
            <a:r>
              <a:rPr lang="en-US" b="0" i="1" dirty="0" err="1">
                <a:latin typeface="+mj-lt"/>
              </a:rPr>
              <a:t>đầu</a:t>
            </a:r>
            <a:r>
              <a:rPr lang="en-US" b="0" i="1" dirty="0">
                <a:latin typeface="+mj-lt"/>
              </a:rPr>
              <a:t> </a:t>
            </a:r>
            <a:r>
              <a:rPr lang="en-US" b="0" i="1" dirty="0" err="1">
                <a:latin typeface="+mj-lt"/>
              </a:rPr>
              <a:t>lắng</a:t>
            </a:r>
            <a:r>
              <a:rPr lang="en-US" b="0" i="1" dirty="0">
                <a:latin typeface="+mj-lt"/>
              </a:rPr>
              <a:t> </a:t>
            </a:r>
            <a:r>
              <a:rPr lang="en-US" b="0" i="1" dirty="0" err="1">
                <a:latin typeface="+mj-lt"/>
              </a:rPr>
              <a:t>nghe</a:t>
            </a:r>
            <a:r>
              <a:rPr lang="en-US" b="0" i="1" dirty="0">
                <a:latin typeface="+mj-lt"/>
              </a:rPr>
              <a:t> </a:t>
            </a:r>
            <a:r>
              <a:rPr lang="en-US" b="0" i="1" dirty="0" err="1">
                <a:latin typeface="+mj-lt"/>
              </a:rPr>
              <a:t>để</a:t>
            </a:r>
            <a:r>
              <a:rPr lang="en-US" b="0" i="1" dirty="0">
                <a:latin typeface="+mj-lt"/>
              </a:rPr>
              <a:t> </a:t>
            </a:r>
            <a:r>
              <a:rPr lang="en-US" b="0" i="1" dirty="0" err="1">
                <a:latin typeface="+mj-lt"/>
              </a:rPr>
              <a:t>đảm</a:t>
            </a:r>
            <a:r>
              <a:rPr lang="en-US" b="0" i="1" dirty="0">
                <a:latin typeface="+mj-lt"/>
              </a:rPr>
              <a:t> </a:t>
            </a:r>
            <a:r>
              <a:rPr lang="en-US" b="0" i="1" dirty="0" err="1">
                <a:latin typeface="+mj-lt"/>
              </a:rPr>
              <a:t>bảo</a:t>
            </a:r>
            <a:r>
              <a:rPr lang="en-US" b="0" i="1" dirty="0">
                <a:latin typeface="+mj-lt"/>
              </a:rPr>
              <a:t> </a:t>
            </a:r>
            <a:r>
              <a:rPr lang="en-US" b="0" i="1" dirty="0" err="1">
                <a:latin typeface="+mj-lt"/>
              </a:rPr>
              <a:t>rằng</a:t>
            </a:r>
            <a:r>
              <a:rPr lang="en-US" b="0" i="1" dirty="0">
                <a:latin typeface="+mj-lt"/>
              </a:rPr>
              <a:t> </a:t>
            </a:r>
            <a:r>
              <a:rPr lang="en-US" b="0" i="1" dirty="0" err="1">
                <a:latin typeface="+mj-lt"/>
              </a:rPr>
              <a:t>không</a:t>
            </a:r>
            <a:r>
              <a:rPr lang="en-US" b="0" i="1" dirty="0">
                <a:latin typeface="+mj-lt"/>
              </a:rPr>
              <a:t> </a:t>
            </a:r>
            <a:r>
              <a:rPr lang="en-US" b="0" i="1" dirty="0" err="1">
                <a:latin typeface="+mj-lt"/>
              </a:rPr>
              <a:t>có</a:t>
            </a:r>
            <a:r>
              <a:rPr lang="en-US" b="0" i="1" dirty="0">
                <a:latin typeface="+mj-lt"/>
              </a:rPr>
              <a:t> </a:t>
            </a:r>
            <a:r>
              <a:rPr lang="en-US" b="0" i="1" dirty="0" err="1">
                <a:latin typeface="+mj-lt"/>
              </a:rPr>
              <a:t>xung</a:t>
            </a:r>
            <a:r>
              <a:rPr lang="en-US" b="0" i="1" dirty="0">
                <a:latin typeface="+mj-lt"/>
              </a:rPr>
              <a:t> </a:t>
            </a:r>
            <a:r>
              <a:rPr lang="en-US" b="0" i="1" dirty="0" err="1">
                <a:latin typeface="+mj-lt"/>
              </a:rPr>
              <a:t>đột</a:t>
            </a:r>
            <a:r>
              <a:rPr lang="en-US" b="0" i="1" dirty="0">
                <a:latin typeface="+mj-lt"/>
              </a:rPr>
              <a:t> </a:t>
            </a:r>
            <a:r>
              <a:rPr lang="en-US" b="0" i="1" dirty="0" err="1">
                <a:latin typeface="+mj-lt"/>
              </a:rPr>
              <a:t>xảy</a:t>
            </a:r>
            <a:r>
              <a:rPr lang="en-US" b="0" i="1" dirty="0">
                <a:latin typeface="+mj-lt"/>
              </a:rPr>
              <a:t> </a:t>
            </a:r>
            <a:r>
              <a:rPr lang="en-US" b="0" i="1" dirty="0" err="1">
                <a:latin typeface="+mj-lt"/>
              </a:rPr>
              <a:t>ra.</a:t>
            </a:r>
            <a:endParaRPr lang="en-US" b="0" i="1" dirty="0">
              <a:latin typeface="+mj-lt"/>
            </a:endParaRPr>
          </a:p>
          <a:p>
            <a:pPr algn="just" eaLnBrk="1" hangingPunct="1">
              <a:spcBef>
                <a:spcPts val="600"/>
              </a:spcBef>
              <a:defRPr/>
            </a:pPr>
            <a:r>
              <a:rPr lang="en-US" b="0" i="1" dirty="0">
                <a:latin typeface="+mj-lt"/>
              </a:rPr>
              <a:t>4- </a:t>
            </a:r>
            <a:r>
              <a:rPr lang="en-US" b="0" i="1" dirty="0" err="1">
                <a:latin typeface="+mj-lt"/>
              </a:rPr>
              <a:t>Nếu</a:t>
            </a:r>
            <a:r>
              <a:rPr lang="en-US" b="0" i="1" dirty="0">
                <a:latin typeface="+mj-lt"/>
              </a:rPr>
              <a:t> </a:t>
            </a:r>
            <a:r>
              <a:rPr lang="en-US" b="0" i="1" dirty="0" err="1">
                <a:latin typeface="+mj-lt"/>
              </a:rPr>
              <a:t>có</a:t>
            </a:r>
            <a:r>
              <a:rPr lang="en-US" b="0" i="1" dirty="0">
                <a:latin typeface="+mj-lt"/>
              </a:rPr>
              <a:t> </a:t>
            </a:r>
            <a:r>
              <a:rPr lang="en-US" b="0" i="1" dirty="0" err="1">
                <a:latin typeface="+mj-lt"/>
              </a:rPr>
              <a:t>xung</a:t>
            </a:r>
            <a:r>
              <a:rPr lang="en-US" b="0" i="1" dirty="0">
                <a:latin typeface="+mj-lt"/>
              </a:rPr>
              <a:t> </a:t>
            </a:r>
            <a:r>
              <a:rPr lang="en-US" b="0" i="1" dirty="0" err="1">
                <a:latin typeface="+mj-lt"/>
              </a:rPr>
              <a:t>đột</a:t>
            </a:r>
            <a:r>
              <a:rPr lang="en-US" b="0" i="1" dirty="0">
                <a:latin typeface="+mj-lt"/>
              </a:rPr>
              <a:t>, </a:t>
            </a:r>
            <a:r>
              <a:rPr lang="en-US" b="0" i="1" dirty="0" err="1">
                <a:latin typeface="+mj-lt"/>
              </a:rPr>
              <a:t>tất</a:t>
            </a:r>
            <a:r>
              <a:rPr lang="en-US" b="0" i="1" dirty="0">
                <a:latin typeface="+mj-lt"/>
              </a:rPr>
              <a:t> </a:t>
            </a:r>
            <a:r>
              <a:rPr lang="en-US" b="0" i="1" dirty="0" err="1">
                <a:latin typeface="+mj-lt"/>
              </a:rPr>
              <a:t>cả</a:t>
            </a:r>
            <a:r>
              <a:rPr lang="en-US" b="0" i="1" dirty="0">
                <a:latin typeface="+mj-lt"/>
              </a:rPr>
              <a:t> </a:t>
            </a:r>
            <a:r>
              <a:rPr lang="en-US" b="0" i="1" dirty="0" err="1">
                <a:latin typeface="+mj-lt"/>
              </a:rPr>
              <a:t>các</a:t>
            </a:r>
            <a:r>
              <a:rPr lang="en-US" b="0" i="1" dirty="0">
                <a:latin typeface="+mj-lt"/>
              </a:rPr>
              <a:t> </a:t>
            </a:r>
            <a:r>
              <a:rPr lang="en-US" b="0" i="1" dirty="0" err="1">
                <a:latin typeface="+mj-lt"/>
              </a:rPr>
              <a:t>máy</a:t>
            </a:r>
            <a:r>
              <a:rPr lang="en-US" b="0" i="1" dirty="0">
                <a:latin typeface="+mj-lt"/>
              </a:rPr>
              <a:t> </a:t>
            </a:r>
            <a:r>
              <a:rPr lang="en-US" b="0" i="1" dirty="0" err="1">
                <a:latin typeface="+mj-lt"/>
              </a:rPr>
              <a:t>trạm</a:t>
            </a:r>
            <a:r>
              <a:rPr lang="en-US" b="0" i="1" dirty="0">
                <a:latin typeface="+mj-lt"/>
              </a:rPr>
              <a:t> </a:t>
            </a:r>
            <a:r>
              <a:rPr lang="en-US" b="0" i="1" dirty="0" err="1">
                <a:latin typeface="+mj-lt"/>
              </a:rPr>
              <a:t>đã</a:t>
            </a:r>
            <a:r>
              <a:rPr lang="en-US" b="0" i="1" dirty="0">
                <a:latin typeface="+mj-lt"/>
              </a:rPr>
              <a:t> </a:t>
            </a:r>
            <a:r>
              <a:rPr lang="en-US" b="0" i="1" dirty="0" err="1">
                <a:latin typeface="+mj-lt"/>
              </a:rPr>
              <a:t>từng</a:t>
            </a:r>
            <a:r>
              <a:rPr lang="en-US" b="0" i="1" dirty="0">
                <a:latin typeface="+mj-lt"/>
              </a:rPr>
              <a:t> </a:t>
            </a:r>
            <a:r>
              <a:rPr lang="en-US" b="0" i="1" dirty="0" err="1">
                <a:latin typeface="+mj-lt"/>
              </a:rPr>
              <a:t>gửi</a:t>
            </a:r>
            <a:r>
              <a:rPr lang="en-US" b="0" i="1" dirty="0">
                <a:latin typeface="+mj-lt"/>
              </a:rPr>
              <a:t> </a:t>
            </a:r>
            <a:r>
              <a:rPr lang="en-US" b="0" i="1" dirty="0" err="1">
                <a:latin typeface="+mj-lt"/>
              </a:rPr>
              <a:t>ra</a:t>
            </a:r>
            <a:r>
              <a:rPr lang="en-US" b="0" i="1" dirty="0">
                <a:latin typeface="+mj-lt"/>
              </a:rPr>
              <a:t> frame </a:t>
            </a:r>
            <a:r>
              <a:rPr lang="en-US" b="0" i="1" dirty="0" err="1">
                <a:latin typeface="+mj-lt"/>
              </a:rPr>
              <a:t>sẽ</a:t>
            </a:r>
            <a:r>
              <a:rPr lang="en-US" b="0" i="1" dirty="0">
                <a:latin typeface="+mj-lt"/>
              </a:rPr>
              <a:t> </a:t>
            </a:r>
            <a:r>
              <a:rPr lang="en-US" b="0" i="1" dirty="0" err="1">
                <a:latin typeface="+mj-lt"/>
              </a:rPr>
              <a:t>gửi</a:t>
            </a:r>
            <a:r>
              <a:rPr lang="en-US" b="0" i="1" dirty="0">
                <a:latin typeface="+mj-lt"/>
              </a:rPr>
              <a:t> </a:t>
            </a:r>
            <a:r>
              <a:rPr lang="en-US" b="0" i="1" dirty="0" err="1">
                <a:latin typeface="+mj-lt"/>
              </a:rPr>
              <a:t>ra</a:t>
            </a:r>
            <a:r>
              <a:rPr lang="en-US" b="0" i="1" dirty="0">
                <a:latin typeface="+mj-lt"/>
              </a:rPr>
              <a:t> </a:t>
            </a:r>
            <a:r>
              <a:rPr lang="en-US" b="0" i="1" dirty="0" err="1">
                <a:latin typeface="+mj-lt"/>
              </a:rPr>
              <a:t>một</a:t>
            </a:r>
            <a:r>
              <a:rPr lang="en-US" b="0" i="1" dirty="0">
                <a:latin typeface="+mj-lt"/>
              </a:rPr>
              <a:t> </a:t>
            </a:r>
            <a:r>
              <a:rPr lang="en-US" b="0" i="1" dirty="0" err="1">
                <a:latin typeface="+mj-lt"/>
              </a:rPr>
              <a:t>tín</a:t>
            </a:r>
            <a:r>
              <a:rPr lang="en-US" b="0" i="1" dirty="0">
                <a:latin typeface="+mj-lt"/>
              </a:rPr>
              <a:t> </a:t>
            </a:r>
            <a:r>
              <a:rPr lang="en-US" b="0" i="1" dirty="0" err="1">
                <a:latin typeface="+mj-lt"/>
              </a:rPr>
              <a:t>hiệu</a:t>
            </a:r>
            <a:r>
              <a:rPr lang="en-US" b="0" i="1" dirty="0">
                <a:latin typeface="+mj-lt"/>
              </a:rPr>
              <a:t> </a:t>
            </a:r>
            <a:r>
              <a:rPr lang="en-US" b="0" i="1" dirty="0" err="1">
                <a:latin typeface="+mj-lt"/>
              </a:rPr>
              <a:t>nghẽn</a:t>
            </a:r>
            <a:r>
              <a:rPr lang="en-US" b="0" i="1" dirty="0">
                <a:latin typeface="+mj-lt"/>
              </a:rPr>
              <a:t> </a:t>
            </a:r>
            <a:r>
              <a:rPr lang="en-US" b="0" i="1" dirty="0" err="1">
                <a:latin typeface="+mj-lt"/>
              </a:rPr>
              <a:t>để</a:t>
            </a:r>
            <a:r>
              <a:rPr lang="en-US" b="0" i="1" dirty="0">
                <a:latin typeface="+mj-lt"/>
              </a:rPr>
              <a:t> </a:t>
            </a:r>
            <a:r>
              <a:rPr lang="en-US" b="0" i="1" dirty="0" err="1">
                <a:latin typeface="+mj-lt"/>
              </a:rPr>
              <a:t>đảm</a:t>
            </a:r>
            <a:r>
              <a:rPr lang="en-US" b="0" i="1" dirty="0">
                <a:latin typeface="+mj-lt"/>
              </a:rPr>
              <a:t> </a:t>
            </a:r>
            <a:r>
              <a:rPr lang="en-US" b="0" i="1" dirty="0" err="1">
                <a:latin typeface="+mj-lt"/>
              </a:rPr>
              <a:t>bảo</a:t>
            </a:r>
            <a:r>
              <a:rPr lang="en-US" b="0" i="1" dirty="0">
                <a:latin typeface="+mj-lt"/>
              </a:rPr>
              <a:t> </a:t>
            </a:r>
            <a:r>
              <a:rPr lang="en-US" b="0" i="1" dirty="0" err="1">
                <a:latin typeface="+mj-lt"/>
              </a:rPr>
              <a:t>tất</a:t>
            </a:r>
            <a:r>
              <a:rPr lang="en-US" b="0" i="1" dirty="0">
                <a:latin typeface="+mj-lt"/>
              </a:rPr>
              <a:t> </a:t>
            </a:r>
            <a:r>
              <a:rPr lang="en-US" b="0" i="1" dirty="0" err="1">
                <a:latin typeface="+mj-lt"/>
              </a:rPr>
              <a:t>cả</a:t>
            </a:r>
            <a:r>
              <a:rPr lang="en-US" b="0" i="1" dirty="0">
                <a:latin typeface="+mj-lt"/>
              </a:rPr>
              <a:t> </a:t>
            </a:r>
            <a:r>
              <a:rPr lang="en-US" b="0" i="1" dirty="0" err="1">
                <a:latin typeface="+mj-lt"/>
              </a:rPr>
              <a:t>các</a:t>
            </a:r>
            <a:r>
              <a:rPr lang="en-US" b="0" i="1" dirty="0">
                <a:latin typeface="+mj-lt"/>
              </a:rPr>
              <a:t> </a:t>
            </a:r>
            <a:r>
              <a:rPr lang="en-US" b="0" i="1" dirty="0" err="1">
                <a:latin typeface="+mj-lt"/>
              </a:rPr>
              <a:t>máy</a:t>
            </a:r>
            <a:r>
              <a:rPr lang="en-US" b="0" i="1" dirty="0">
                <a:latin typeface="+mj-lt"/>
              </a:rPr>
              <a:t> </a:t>
            </a:r>
            <a:r>
              <a:rPr lang="en-US" b="0" i="1" dirty="0" err="1">
                <a:latin typeface="+mj-lt"/>
              </a:rPr>
              <a:t>trạm</a:t>
            </a:r>
            <a:r>
              <a:rPr lang="en-US" b="0" i="1" dirty="0">
                <a:latin typeface="+mj-lt"/>
              </a:rPr>
              <a:t> </a:t>
            </a:r>
            <a:r>
              <a:rPr lang="en-US" b="0" i="1" dirty="0" err="1">
                <a:latin typeface="+mj-lt"/>
              </a:rPr>
              <a:t>đều</a:t>
            </a:r>
            <a:r>
              <a:rPr lang="en-US" b="0" i="1" dirty="0">
                <a:latin typeface="+mj-lt"/>
              </a:rPr>
              <a:t> </a:t>
            </a:r>
            <a:r>
              <a:rPr lang="en-US" b="0" i="1" dirty="0" err="1">
                <a:latin typeface="+mj-lt"/>
              </a:rPr>
              <a:t>nhận</a:t>
            </a:r>
            <a:r>
              <a:rPr lang="en-US" b="0" i="1" dirty="0">
                <a:latin typeface="+mj-lt"/>
              </a:rPr>
              <a:t> </a:t>
            </a:r>
            <a:r>
              <a:rPr lang="en-US" b="0" i="1" dirty="0" err="1">
                <a:latin typeface="+mj-lt"/>
              </a:rPr>
              <a:t>ra</a:t>
            </a:r>
            <a:r>
              <a:rPr lang="en-US" b="0" i="1" dirty="0">
                <a:latin typeface="+mj-lt"/>
              </a:rPr>
              <a:t> </a:t>
            </a:r>
            <a:r>
              <a:rPr lang="en-US" b="0" i="1" dirty="0" err="1">
                <a:latin typeface="+mj-lt"/>
              </a:rPr>
              <a:t>xung</a:t>
            </a:r>
            <a:r>
              <a:rPr lang="en-US" b="0" i="1" dirty="0">
                <a:latin typeface="+mj-lt"/>
              </a:rPr>
              <a:t> </a:t>
            </a:r>
            <a:r>
              <a:rPr lang="en-US" b="0" i="1" dirty="0" err="1">
                <a:latin typeface="+mj-lt"/>
              </a:rPr>
              <a:t>đột</a:t>
            </a:r>
            <a:r>
              <a:rPr lang="en-US" b="0" i="1" dirty="0">
                <a:latin typeface="+mj-lt"/>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1846">
                                            <p:txEl>
                                              <p:pRg st="0" end="0"/>
                                            </p:txEl>
                                          </p:spTgt>
                                        </p:tgtEl>
                                        <p:attrNameLst>
                                          <p:attrName>style.visibility</p:attrName>
                                        </p:attrNameLst>
                                      </p:cBhvr>
                                      <p:to>
                                        <p:strVal val="visible"/>
                                      </p:to>
                                    </p:set>
                                    <p:animEffect transition="in" filter="box(out)">
                                      <p:cBhvr>
                                        <p:cTn id="7" dur="500"/>
                                        <p:tgtEl>
                                          <p:spTgt spid="2918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1846">
                                            <p:txEl>
                                              <p:pRg st="2" end="2"/>
                                            </p:txEl>
                                          </p:spTgt>
                                        </p:tgtEl>
                                        <p:attrNameLst>
                                          <p:attrName>style.visibility</p:attrName>
                                        </p:attrNameLst>
                                      </p:cBhvr>
                                      <p:to>
                                        <p:strVal val="visible"/>
                                      </p:to>
                                    </p:set>
                                    <p:animEffect transition="in" filter="box(out)">
                                      <p:cBhvr>
                                        <p:cTn id="12" dur="500"/>
                                        <p:tgtEl>
                                          <p:spTgt spid="2918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1846">
                                            <p:txEl>
                                              <p:pRg st="3" end="3"/>
                                            </p:txEl>
                                          </p:spTgt>
                                        </p:tgtEl>
                                        <p:attrNameLst>
                                          <p:attrName>style.visibility</p:attrName>
                                        </p:attrNameLst>
                                      </p:cBhvr>
                                      <p:to>
                                        <p:strVal val="visible"/>
                                      </p:to>
                                    </p:set>
                                    <p:animEffect transition="in" filter="box(out)">
                                      <p:cBhvr>
                                        <p:cTn id="17" dur="500"/>
                                        <p:tgtEl>
                                          <p:spTgt spid="29184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91846">
                                            <p:txEl>
                                              <p:pRg st="4" end="4"/>
                                            </p:txEl>
                                          </p:spTgt>
                                        </p:tgtEl>
                                        <p:attrNameLst>
                                          <p:attrName>style.visibility</p:attrName>
                                        </p:attrNameLst>
                                      </p:cBhvr>
                                      <p:to>
                                        <p:strVal val="visible"/>
                                      </p:to>
                                    </p:set>
                                    <p:animEffect transition="in" filter="box(out)">
                                      <p:cBhvr>
                                        <p:cTn id="22" dur="500"/>
                                        <p:tgtEl>
                                          <p:spTgt spid="29184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91846">
                                            <p:txEl>
                                              <p:pRg st="5" end="5"/>
                                            </p:txEl>
                                          </p:spTgt>
                                        </p:tgtEl>
                                        <p:attrNameLst>
                                          <p:attrName>style.visibility</p:attrName>
                                        </p:attrNameLst>
                                      </p:cBhvr>
                                      <p:to>
                                        <p:strVal val="visible"/>
                                      </p:to>
                                    </p:set>
                                    <p:animEffect transition="in" filter="box(out)">
                                      <p:cBhvr>
                                        <p:cTn id="27" dur="500"/>
                                        <p:tgtEl>
                                          <p:spTgt spid="2918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5D5A0F6D-21B1-431A-8D30-FF594D1BCE1B}"/>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 name="Rectangle 1">
            <a:extLst>
              <a:ext uri="{FF2B5EF4-FFF2-40B4-BE49-F238E27FC236}">
                <a16:creationId xmlns:a16="http://schemas.microsoft.com/office/drawing/2014/main" id="{E4FA7353-28FB-42FB-8E2D-69C83DCFF5FF}"/>
              </a:ext>
            </a:extLst>
          </p:cNvPr>
          <p:cNvSpPr/>
          <p:nvPr/>
        </p:nvSpPr>
        <p:spPr>
          <a:xfrm>
            <a:off x="887413" y="474663"/>
            <a:ext cx="7239000" cy="2351087"/>
          </a:xfrm>
          <a:prstGeom prst="rect">
            <a:avLst/>
          </a:prstGeom>
        </p:spPr>
        <p:txBody>
          <a:bodyPr>
            <a:spAutoFit/>
          </a:bodyPr>
          <a:lstStyle/>
          <a:p>
            <a:pPr algn="just" eaLnBrk="1" hangingPunct="1">
              <a:lnSpc>
                <a:spcPct val="120000"/>
              </a:lnSpc>
              <a:spcBef>
                <a:spcPts val="600"/>
              </a:spcBef>
              <a:defRPr/>
            </a:pPr>
            <a:r>
              <a:rPr lang="en-US" b="0" i="1" dirty="0">
                <a:latin typeface="+mj-lt"/>
                <a:cs typeface="Times New Roman" panose="02020603050405020304" pitchFamily="18" charset="0"/>
              </a:rPr>
              <a:t>5- Sau </a:t>
            </a:r>
            <a:r>
              <a:rPr lang="en-US" b="0" i="1" dirty="0" err="1">
                <a:latin typeface="+mj-lt"/>
                <a:cs typeface="Times New Roman" panose="02020603050405020304" pitchFamily="18" charset="0"/>
              </a:rPr>
              <a:t>khi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tín</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hiệu</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nghẽn</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là</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hoàn</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tất</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mỗi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máy</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gửi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của</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những</a:t>
            </a:r>
            <a:r>
              <a:rPr lang="en-US" b="0" i="1" dirty="0">
                <a:latin typeface="+mj-lt"/>
                <a:cs typeface="Times New Roman" panose="02020603050405020304" pitchFamily="18" charset="0"/>
              </a:rPr>
              <a:t> frame </a:t>
            </a:r>
            <a:r>
              <a:rPr lang="en-US" b="0" i="1" dirty="0" err="1">
                <a:latin typeface="+mj-lt"/>
                <a:cs typeface="Times New Roman" panose="02020603050405020304" pitchFamily="18" charset="0"/>
              </a:rPr>
              <a:t>bị</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xung</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đột</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sẽ</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khởi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động</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một</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bộ</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định</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thờI</a:t>
            </a:r>
            <a:r>
              <a:rPr lang="en-US" b="0" i="1" dirty="0">
                <a:latin typeface="+mj-lt"/>
                <a:cs typeface="Times New Roman" panose="02020603050405020304" pitchFamily="18" charset="0"/>
              </a:rPr>
              <a:t> (timer) </a:t>
            </a:r>
            <a:r>
              <a:rPr lang="en-US" b="0" i="1" dirty="0" err="1">
                <a:latin typeface="+mj-lt"/>
                <a:cs typeface="Times New Roman" panose="02020603050405020304" pitchFamily="18" charset="0"/>
              </a:rPr>
              <a:t>và</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chờ</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hết</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khoản</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thời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gian</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này</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sẽ</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cố</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gắng</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truyền</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lại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Những</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máy</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không</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tạo</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ra</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xung</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đột</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sẽ</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không</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phải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chờ</a:t>
            </a:r>
            <a:r>
              <a:rPr lang="en-US" b="0" i="1" dirty="0">
                <a:latin typeface="+mj-lt"/>
                <a:cs typeface="Times New Roman" panose="02020603050405020304" pitchFamily="18" charset="0"/>
              </a:rPr>
              <a:t>.</a:t>
            </a:r>
          </a:p>
          <a:p>
            <a:pPr algn="just" eaLnBrk="1" hangingPunct="1">
              <a:lnSpc>
                <a:spcPct val="120000"/>
              </a:lnSpc>
              <a:spcBef>
                <a:spcPts val="600"/>
              </a:spcBef>
              <a:defRPr/>
            </a:pPr>
            <a:r>
              <a:rPr lang="en-US" b="0" i="1" dirty="0">
                <a:latin typeface="+mj-lt"/>
                <a:cs typeface="Times New Roman" panose="02020603050405020304" pitchFamily="18" charset="0"/>
              </a:rPr>
              <a:t>6- Sau </a:t>
            </a:r>
            <a:r>
              <a:rPr lang="en-US" b="0" i="1" dirty="0" err="1">
                <a:latin typeface="+mj-lt"/>
                <a:cs typeface="Times New Roman" panose="02020603050405020304" pitchFamily="18" charset="0"/>
              </a:rPr>
              <a:t>khi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các</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thời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gian</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định</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thời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là</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hết</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máy</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gửi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có</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thể</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bắt</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đầu</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một</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lần</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nữa</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với</a:t>
            </a:r>
            <a:r>
              <a:rPr lang="en-US" b="0" i="1" dirty="0">
                <a:latin typeface="+mj-lt"/>
                <a:cs typeface="Times New Roman" panose="02020603050405020304" pitchFamily="18" charset="0"/>
              </a:rPr>
              <a:t> </a:t>
            </a:r>
            <a:r>
              <a:rPr lang="en-US" b="0" i="1" dirty="0" err="1">
                <a:latin typeface="+mj-lt"/>
                <a:cs typeface="Times New Roman" panose="02020603050405020304" pitchFamily="18" charset="0"/>
              </a:rPr>
              <a:t>bước</a:t>
            </a:r>
            <a:r>
              <a:rPr lang="en-US" b="0" i="1" dirty="0">
                <a:latin typeface="+mj-lt"/>
                <a:cs typeface="Times New Roman" panose="02020603050405020304" pitchFamily="18" charset="0"/>
              </a:rPr>
              <a:t> 1.</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7996C8A5-C6FE-4D3C-A78A-510AC36CBC1D}"/>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4918" name="Text Box 6">
            <a:extLst>
              <a:ext uri="{FF2B5EF4-FFF2-40B4-BE49-F238E27FC236}">
                <a16:creationId xmlns:a16="http://schemas.microsoft.com/office/drawing/2014/main" id="{53CE78A1-B56D-4131-B3C5-FCE435EDC093}"/>
              </a:ext>
            </a:extLst>
          </p:cNvPr>
          <p:cNvSpPr txBox="1">
            <a:spLocks noChangeArrowheads="1"/>
          </p:cNvSpPr>
          <p:nvPr/>
        </p:nvSpPr>
        <p:spPr bwMode="auto">
          <a:xfrm>
            <a:off x="152400" y="304800"/>
            <a:ext cx="81915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lvl="2" eaLnBrk="1" hangingPunct="1">
              <a:spcBef>
                <a:spcPct val="0"/>
              </a:spcBef>
              <a:buClrTx/>
              <a:buFontTx/>
              <a:buNone/>
            </a:pPr>
            <a:r>
              <a:rPr lang="en-US" altLang="en-US" sz="2200">
                <a:solidFill>
                  <a:srgbClr val="FFFF66"/>
                </a:solidFill>
                <a:latin typeface="Times New Roman" panose="02020603050405020304" pitchFamily="18" charset="0"/>
                <a:cs typeface="Times New Roman" panose="02020603050405020304" pitchFamily="18" charset="0"/>
              </a:rPr>
              <a:t>III. AN NINH MẠNG MÁY TÍNH (Network Security</a:t>
            </a:r>
            <a:r>
              <a:rPr lang="en-US" altLang="en-US" sz="2300">
                <a:solidFill>
                  <a:srgbClr val="FFFF66"/>
                </a:solidFill>
                <a:latin typeface=".VnArial Narrow" panose="020B7200000000000000" pitchFamily="34" charset="0"/>
              </a:rPr>
              <a:t>)</a:t>
            </a:r>
          </a:p>
        </p:txBody>
      </p:sp>
      <p:sp>
        <p:nvSpPr>
          <p:cNvPr id="294919" name="Text Box 7">
            <a:extLst>
              <a:ext uri="{FF2B5EF4-FFF2-40B4-BE49-F238E27FC236}">
                <a16:creationId xmlns:a16="http://schemas.microsoft.com/office/drawing/2014/main" id="{63622CB8-9821-4AA5-870F-A531F51FB6F9}"/>
              </a:ext>
            </a:extLst>
          </p:cNvPr>
          <p:cNvSpPr txBox="1">
            <a:spLocks noChangeArrowheads="1"/>
          </p:cNvSpPr>
          <p:nvPr/>
        </p:nvSpPr>
        <p:spPr bwMode="auto">
          <a:xfrm>
            <a:off x="762000" y="860425"/>
            <a:ext cx="8077200" cy="33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70000"/>
              </a:lnSpc>
              <a:spcBef>
                <a:spcPct val="50000"/>
              </a:spcBef>
              <a:buClrTx/>
              <a:buFontTx/>
              <a:buNone/>
            </a:pPr>
            <a:r>
              <a:rPr lang="en-US" altLang="en-US" sz="2200" dirty="0">
                <a:solidFill>
                  <a:srgbClr val="00FF00"/>
                </a:solidFill>
                <a:cs typeface="Arial" panose="020B0604020202020204" pitchFamily="34" charset="0"/>
              </a:rPr>
              <a:t>III.1. </a:t>
            </a:r>
            <a:r>
              <a:rPr lang="en-US" altLang="en-US" sz="2200" dirty="0" err="1">
                <a:solidFill>
                  <a:srgbClr val="00FF00"/>
                </a:solidFill>
                <a:cs typeface="Arial" panose="020B0604020202020204" pitchFamily="34" charset="0"/>
              </a:rPr>
              <a:t>Nguyên</a:t>
            </a:r>
            <a:r>
              <a:rPr lang="en-US" altLang="en-US" sz="2200" dirty="0">
                <a:solidFill>
                  <a:srgbClr val="00FF00"/>
                </a:solidFill>
                <a:cs typeface="Arial" panose="020B0604020202020204" pitchFamily="34" charset="0"/>
              </a:rPr>
              <a:t> </a:t>
            </a:r>
            <a:r>
              <a:rPr lang="en-US" altLang="en-US" sz="2200" dirty="0" err="1">
                <a:solidFill>
                  <a:srgbClr val="00FF00"/>
                </a:solidFill>
                <a:cs typeface="Arial" panose="020B0604020202020204" pitchFamily="34" charset="0"/>
              </a:rPr>
              <a:t>tắc</a:t>
            </a:r>
            <a:r>
              <a:rPr lang="en-US" altLang="en-US" sz="2200" dirty="0">
                <a:solidFill>
                  <a:srgbClr val="00FF00"/>
                </a:solidFill>
                <a:cs typeface="Arial" panose="020B0604020202020204" pitchFamily="34" charset="0"/>
              </a:rPr>
              <a:t> </a:t>
            </a:r>
            <a:r>
              <a:rPr lang="en-US" altLang="en-US" sz="2200" dirty="0" err="1">
                <a:solidFill>
                  <a:srgbClr val="00FF00"/>
                </a:solidFill>
                <a:cs typeface="Arial" panose="020B0604020202020204" pitchFamily="34" charset="0"/>
              </a:rPr>
              <a:t>xây</a:t>
            </a:r>
            <a:r>
              <a:rPr lang="en-US" altLang="en-US" sz="2200" dirty="0">
                <a:solidFill>
                  <a:srgbClr val="00FF00"/>
                </a:solidFill>
                <a:cs typeface="Arial" panose="020B0604020202020204" pitchFamily="34" charset="0"/>
              </a:rPr>
              <a:t> </a:t>
            </a:r>
            <a:r>
              <a:rPr lang="en-US" altLang="en-US" sz="2200" dirty="0" err="1">
                <a:solidFill>
                  <a:srgbClr val="00FF00"/>
                </a:solidFill>
                <a:cs typeface="Arial" panose="020B0604020202020204" pitchFamily="34" charset="0"/>
              </a:rPr>
              <a:t>dựng</a:t>
            </a:r>
            <a:r>
              <a:rPr lang="en-US" altLang="en-US" sz="2200" dirty="0">
                <a:solidFill>
                  <a:srgbClr val="00FF00"/>
                </a:solidFill>
                <a:cs typeface="Arial" panose="020B0604020202020204" pitchFamily="34" charset="0"/>
              </a:rPr>
              <a:t> </a:t>
            </a:r>
            <a:r>
              <a:rPr lang="en-US" altLang="en-US" sz="2200" dirty="0" err="1">
                <a:solidFill>
                  <a:srgbClr val="00FF00"/>
                </a:solidFill>
                <a:cs typeface="Arial" panose="020B0604020202020204" pitchFamily="34" charset="0"/>
              </a:rPr>
              <a:t>giải</a:t>
            </a:r>
            <a:r>
              <a:rPr lang="en-US" altLang="en-US" sz="2200" dirty="0">
                <a:solidFill>
                  <a:srgbClr val="00FF00"/>
                </a:solidFill>
                <a:cs typeface="Arial" panose="020B0604020202020204" pitchFamily="34" charset="0"/>
              </a:rPr>
              <a:t> </a:t>
            </a:r>
            <a:r>
              <a:rPr lang="en-US" altLang="en-US" sz="2200" dirty="0" err="1">
                <a:solidFill>
                  <a:srgbClr val="00FF00"/>
                </a:solidFill>
                <a:cs typeface="Arial" panose="020B0604020202020204" pitchFamily="34" charset="0"/>
              </a:rPr>
              <a:t>pháp</a:t>
            </a:r>
            <a:r>
              <a:rPr lang="en-US" altLang="en-US" sz="2200" dirty="0">
                <a:solidFill>
                  <a:srgbClr val="00FF00"/>
                </a:solidFill>
                <a:cs typeface="Arial" panose="020B0604020202020204" pitchFamily="34" charset="0"/>
              </a:rPr>
              <a:t> an </a:t>
            </a:r>
            <a:r>
              <a:rPr lang="en-US" altLang="en-US" sz="2200" dirty="0" err="1">
                <a:solidFill>
                  <a:srgbClr val="00FF00"/>
                </a:solidFill>
                <a:cs typeface="Arial" panose="020B0604020202020204" pitchFamily="34" charset="0"/>
              </a:rPr>
              <a:t>ninh</a:t>
            </a:r>
            <a:r>
              <a:rPr lang="en-US" altLang="en-US" sz="2200" dirty="0">
                <a:solidFill>
                  <a:srgbClr val="00FF00"/>
                </a:solidFill>
                <a:cs typeface="Arial" panose="020B0604020202020204" pitchFamily="34" charset="0"/>
              </a:rPr>
              <a:t> </a:t>
            </a:r>
            <a:r>
              <a:rPr lang="en-US" altLang="en-US" sz="2200" dirty="0" err="1">
                <a:solidFill>
                  <a:srgbClr val="00FF00"/>
                </a:solidFill>
                <a:cs typeface="Arial" panose="020B0604020202020204" pitchFamily="34" charset="0"/>
              </a:rPr>
              <a:t>mạng</a:t>
            </a:r>
            <a:endParaRPr lang="en-US" altLang="en-US" sz="2200" dirty="0">
              <a:solidFill>
                <a:srgbClr val="00FF00"/>
              </a:solidFill>
              <a:cs typeface="Arial" panose="020B0604020202020204" pitchFamily="34" charset="0"/>
            </a:endParaRPr>
          </a:p>
        </p:txBody>
      </p:sp>
      <p:sp>
        <p:nvSpPr>
          <p:cNvPr id="294920" name="Text Box 8">
            <a:extLst>
              <a:ext uri="{FF2B5EF4-FFF2-40B4-BE49-F238E27FC236}">
                <a16:creationId xmlns:a16="http://schemas.microsoft.com/office/drawing/2014/main" id="{ABD989BF-7C00-4BCE-870C-60514FCFCE7D}"/>
              </a:ext>
            </a:extLst>
          </p:cNvPr>
          <p:cNvSpPr txBox="1">
            <a:spLocks noChangeArrowheads="1"/>
          </p:cNvSpPr>
          <p:nvPr/>
        </p:nvSpPr>
        <p:spPr bwMode="auto">
          <a:xfrm>
            <a:off x="600075" y="1219200"/>
            <a:ext cx="794385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300" b="0" dirty="0">
                <a:cs typeface="Arial" panose="020B0604020202020204" pitchFamily="34" charset="0"/>
              </a:rPr>
              <a:t>     </a:t>
            </a:r>
            <a:r>
              <a:rPr lang="vi-VN" altLang="en-US" sz="2000" b="0" dirty="0">
                <a:cs typeface="Arial" panose="020B0604020202020204" pitchFamily="34" charset="0"/>
              </a:rPr>
              <a:t>Mục tiêu của việc kết nối mạng là để nhiều người sử dụng từ những vị trí địa lý khác nhau, có thể sử dụng chung tài nguyên, đặc biệt là tài nguyên thông tin. Tuy nhiên trong quá trình truy cập mạng lại có một số tài nguyên cần được kiểm soát và hạn chế người sử dụng, tức là càn giữa bí mật đối với một số người, từ đó khi xây dựng các giải pháp an ninh mạng cần đạt được hai mục tiêu cơ bản sau:</a:t>
            </a:r>
          </a:p>
          <a:p>
            <a:pPr algn="just" eaLnBrk="1" hangingPunct="1">
              <a:spcBef>
                <a:spcPts val="600"/>
              </a:spcBef>
              <a:buClrTx/>
              <a:buFontTx/>
              <a:buNone/>
            </a:pPr>
            <a:r>
              <a:rPr lang="vi-VN" altLang="en-US" sz="2000" b="0" dirty="0">
                <a:cs typeface="Arial" panose="020B0604020202020204" pitchFamily="34" charset="0"/>
              </a:rPr>
              <a:t>   Tạo mọi điều kiện thuận lợi cho những người sử dụng hợp pháp dễ dàng khai thác và sử dụng tài nguyên trên mạng</a:t>
            </a:r>
          </a:p>
          <a:p>
            <a:pPr algn="just" eaLnBrk="1" hangingPunct="1">
              <a:spcBef>
                <a:spcPct val="0"/>
              </a:spcBef>
              <a:buClrTx/>
              <a:buFontTx/>
              <a:buNone/>
            </a:pPr>
            <a:r>
              <a:rPr lang="vi-VN" altLang="en-US" sz="2000" b="0" dirty="0">
                <a:cs typeface="Arial" panose="020B0604020202020204" pitchFamily="34" charset="0"/>
              </a:rPr>
              <a:t>   Ngăn chặn tối đa những kẻ truy cập và khai thác bất hợp pháp, phá hoại làm ảnh hưởng đến hoạt động của mạng.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4918">
                                            <p:txEl>
                                              <p:pRg st="0" end="0"/>
                                            </p:txEl>
                                          </p:spTgt>
                                        </p:tgtEl>
                                        <p:attrNameLst>
                                          <p:attrName>style.visibility</p:attrName>
                                        </p:attrNameLst>
                                      </p:cBhvr>
                                      <p:to>
                                        <p:strVal val="visible"/>
                                      </p:to>
                                    </p:set>
                                    <p:anim calcmode="lin" valueType="num">
                                      <p:cBhvr additive="base">
                                        <p:cTn id="7" dur="500" fill="hold"/>
                                        <p:tgtEl>
                                          <p:spTgt spid="2949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49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94919"/>
                                        </p:tgtEl>
                                        <p:attrNameLst>
                                          <p:attrName>style.visibility</p:attrName>
                                        </p:attrNameLst>
                                      </p:cBhvr>
                                      <p:to>
                                        <p:strVal val="visible"/>
                                      </p:to>
                                    </p:set>
                                    <p:animEffect transition="in" filter="checkerboard(across)">
                                      <p:cBhvr>
                                        <p:cTn id="13" dur="500"/>
                                        <p:tgtEl>
                                          <p:spTgt spid="2949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4920">
                                            <p:txEl>
                                              <p:pRg st="0" end="0"/>
                                            </p:txEl>
                                          </p:spTgt>
                                        </p:tgtEl>
                                        <p:attrNameLst>
                                          <p:attrName>style.visibility</p:attrName>
                                        </p:attrNameLst>
                                      </p:cBhvr>
                                      <p:to>
                                        <p:strVal val="visible"/>
                                      </p:to>
                                    </p:set>
                                    <p:animEffect transition="in" filter="box(out)">
                                      <p:cBhvr>
                                        <p:cTn id="18" dur="500"/>
                                        <p:tgtEl>
                                          <p:spTgt spid="294920">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94920">
                                            <p:txEl>
                                              <p:pRg st="1" end="1"/>
                                            </p:txEl>
                                          </p:spTgt>
                                        </p:tgtEl>
                                        <p:attrNameLst>
                                          <p:attrName>style.visibility</p:attrName>
                                        </p:attrNameLst>
                                      </p:cBhvr>
                                      <p:to>
                                        <p:strVal val="visible"/>
                                      </p:to>
                                    </p:set>
                                    <p:animEffect transition="in" filter="box(out)">
                                      <p:cBhvr>
                                        <p:cTn id="23" dur="500"/>
                                        <p:tgtEl>
                                          <p:spTgt spid="294920">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94920">
                                            <p:txEl>
                                              <p:pRg st="2" end="2"/>
                                            </p:txEl>
                                          </p:spTgt>
                                        </p:tgtEl>
                                        <p:attrNameLst>
                                          <p:attrName>style.visibility</p:attrName>
                                        </p:attrNameLst>
                                      </p:cBhvr>
                                      <p:to>
                                        <p:strVal val="visible"/>
                                      </p:to>
                                    </p:set>
                                    <p:animEffect transition="in" filter="box(out)">
                                      <p:cBhvr>
                                        <p:cTn id="28" dur="500"/>
                                        <p:tgtEl>
                                          <p:spTgt spid="2949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build="p" autoUpdateAnimBg="0"/>
      <p:bldP spid="294919" grpId="0" autoUpdateAnimBg="0"/>
      <p:bldP spid="294920"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8C01916D-BBC5-435A-B8EA-BD5BA523D48A}"/>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5943" name="Text Box 7">
            <a:extLst>
              <a:ext uri="{FF2B5EF4-FFF2-40B4-BE49-F238E27FC236}">
                <a16:creationId xmlns:a16="http://schemas.microsoft.com/office/drawing/2014/main" id="{935FD060-3172-42B7-A85D-4C5A80AD3BB1}"/>
              </a:ext>
            </a:extLst>
          </p:cNvPr>
          <p:cNvSpPr txBox="1">
            <a:spLocks noChangeArrowheads="1"/>
          </p:cNvSpPr>
          <p:nvPr/>
        </p:nvSpPr>
        <p:spPr bwMode="auto">
          <a:xfrm>
            <a:off x="609600" y="457200"/>
            <a:ext cx="8077200" cy="33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70000"/>
              </a:lnSpc>
              <a:spcBef>
                <a:spcPct val="50000"/>
              </a:spcBef>
              <a:buClrTx/>
              <a:buFontTx/>
              <a:buNone/>
            </a:pPr>
            <a:r>
              <a:rPr lang="en-US" altLang="en-US" sz="2200" dirty="0">
                <a:solidFill>
                  <a:srgbClr val="FFFF00"/>
                </a:solidFill>
                <a:cs typeface="Arial" panose="020B0604020202020204" pitchFamily="34" charset="0"/>
              </a:rPr>
              <a:t>III.2. </a:t>
            </a:r>
            <a:r>
              <a:rPr lang="en-US" altLang="en-US" sz="2200" dirty="0" err="1">
                <a:solidFill>
                  <a:srgbClr val="FFFF00"/>
                </a:solidFill>
                <a:cs typeface="Arial" panose="020B0604020202020204" pitchFamily="34" charset="0"/>
              </a:rPr>
              <a:t>Nguyên</a:t>
            </a:r>
            <a:r>
              <a:rPr lang="en-US" altLang="en-US" sz="2200" dirty="0">
                <a:solidFill>
                  <a:srgbClr val="FFFF00"/>
                </a:solidFill>
                <a:cs typeface="Arial" panose="020B0604020202020204" pitchFamily="34" charset="0"/>
              </a:rPr>
              <a:t> </a:t>
            </a:r>
            <a:r>
              <a:rPr lang="en-US" altLang="en-US" sz="2200" dirty="0" err="1">
                <a:solidFill>
                  <a:srgbClr val="FFFF00"/>
                </a:solidFill>
                <a:cs typeface="Arial" panose="020B0604020202020204" pitchFamily="34" charset="0"/>
              </a:rPr>
              <a:t>tắc</a:t>
            </a:r>
            <a:r>
              <a:rPr lang="en-US" altLang="en-US" sz="2200" dirty="0">
                <a:solidFill>
                  <a:srgbClr val="FFFF00"/>
                </a:solidFill>
                <a:cs typeface="Arial" panose="020B0604020202020204" pitchFamily="34" charset="0"/>
              </a:rPr>
              <a:t> </a:t>
            </a:r>
            <a:r>
              <a:rPr lang="en-US" altLang="en-US" sz="2200" dirty="0" err="1">
                <a:solidFill>
                  <a:srgbClr val="FFFF00"/>
                </a:solidFill>
                <a:cs typeface="Arial" panose="020B0604020202020204" pitchFamily="34" charset="0"/>
              </a:rPr>
              <a:t>xây</a:t>
            </a:r>
            <a:r>
              <a:rPr lang="en-US" altLang="en-US" sz="2200" dirty="0">
                <a:solidFill>
                  <a:srgbClr val="FFFF00"/>
                </a:solidFill>
                <a:cs typeface="Arial" panose="020B0604020202020204" pitchFamily="34" charset="0"/>
              </a:rPr>
              <a:t> </a:t>
            </a:r>
            <a:r>
              <a:rPr lang="en-US" altLang="en-US" sz="2200" dirty="0" err="1">
                <a:solidFill>
                  <a:srgbClr val="FFFF00"/>
                </a:solidFill>
                <a:cs typeface="Arial" panose="020B0604020202020204" pitchFamily="34" charset="0"/>
              </a:rPr>
              <a:t>dựng</a:t>
            </a:r>
            <a:r>
              <a:rPr lang="en-US" altLang="en-US" sz="2200" dirty="0">
                <a:solidFill>
                  <a:srgbClr val="FFFF00"/>
                </a:solidFill>
                <a:cs typeface="Arial" panose="020B0604020202020204" pitchFamily="34" charset="0"/>
              </a:rPr>
              <a:t> </a:t>
            </a:r>
            <a:r>
              <a:rPr lang="en-US" altLang="en-US" sz="2200" dirty="0" err="1">
                <a:solidFill>
                  <a:srgbClr val="FFFF00"/>
                </a:solidFill>
                <a:cs typeface="Arial" panose="020B0604020202020204" pitchFamily="34" charset="0"/>
              </a:rPr>
              <a:t>giải</a:t>
            </a:r>
            <a:r>
              <a:rPr lang="en-US" altLang="en-US" sz="2200" dirty="0">
                <a:solidFill>
                  <a:srgbClr val="FFFF00"/>
                </a:solidFill>
                <a:cs typeface="Arial" panose="020B0604020202020204" pitchFamily="34" charset="0"/>
              </a:rPr>
              <a:t> </a:t>
            </a:r>
            <a:r>
              <a:rPr lang="en-US" altLang="en-US" sz="2200" dirty="0" err="1">
                <a:solidFill>
                  <a:srgbClr val="FFFF00"/>
                </a:solidFill>
                <a:cs typeface="Arial" panose="020B0604020202020204" pitchFamily="34" charset="0"/>
              </a:rPr>
              <a:t>pháp</a:t>
            </a:r>
            <a:r>
              <a:rPr lang="en-US" altLang="en-US" sz="2200" dirty="0">
                <a:solidFill>
                  <a:srgbClr val="FFFF00"/>
                </a:solidFill>
                <a:cs typeface="Arial" panose="020B0604020202020204" pitchFamily="34" charset="0"/>
              </a:rPr>
              <a:t> an </a:t>
            </a:r>
            <a:r>
              <a:rPr lang="en-US" altLang="en-US" sz="2200" dirty="0" err="1">
                <a:solidFill>
                  <a:srgbClr val="FFFF00"/>
                </a:solidFill>
                <a:cs typeface="Arial" panose="020B0604020202020204" pitchFamily="34" charset="0"/>
              </a:rPr>
              <a:t>toàn</a:t>
            </a:r>
            <a:endParaRPr lang="en-US" altLang="en-US" sz="2200" dirty="0">
              <a:solidFill>
                <a:srgbClr val="FFFF00"/>
              </a:solidFill>
              <a:cs typeface="Arial" panose="020B0604020202020204" pitchFamily="34" charset="0"/>
            </a:endParaRPr>
          </a:p>
        </p:txBody>
      </p:sp>
      <p:sp>
        <p:nvSpPr>
          <p:cNvPr id="295944" name="Text Box 8">
            <a:extLst>
              <a:ext uri="{FF2B5EF4-FFF2-40B4-BE49-F238E27FC236}">
                <a16:creationId xmlns:a16="http://schemas.microsoft.com/office/drawing/2014/main" id="{003449E0-639D-4108-A394-F2B7A4F8C42A}"/>
              </a:ext>
            </a:extLst>
          </p:cNvPr>
          <p:cNvSpPr txBox="1">
            <a:spLocks noChangeArrowheads="1"/>
          </p:cNvSpPr>
          <p:nvPr/>
        </p:nvSpPr>
        <p:spPr bwMode="auto">
          <a:xfrm>
            <a:off x="685800" y="838200"/>
            <a:ext cx="7772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spcAft>
                <a:spcPts val="900"/>
              </a:spcAft>
              <a:buClrTx/>
              <a:buFontTx/>
              <a:buNone/>
            </a:pPr>
            <a:r>
              <a:rPr lang="vi-VN" altLang="en-US" sz="2100">
                <a:solidFill>
                  <a:srgbClr val="00FF00"/>
                </a:solidFill>
                <a:cs typeface="Arial" panose="020B0604020202020204" pitchFamily="34" charset="0"/>
              </a:rPr>
              <a:t>1. Mô hình phân lớp sao lưu phục hồi tài nguyên. </a:t>
            </a:r>
          </a:p>
        </p:txBody>
      </p:sp>
      <p:sp>
        <p:nvSpPr>
          <p:cNvPr id="27655" name="Rectangle 6">
            <a:extLst>
              <a:ext uri="{FF2B5EF4-FFF2-40B4-BE49-F238E27FC236}">
                <a16:creationId xmlns:a16="http://schemas.microsoft.com/office/drawing/2014/main" id="{453DAB32-2DC9-4C1C-B78B-DFA7AB0B777B}"/>
              </a:ext>
            </a:extLst>
          </p:cNvPr>
          <p:cNvSpPr>
            <a:spLocks noChangeArrowheads="1"/>
          </p:cNvSpPr>
          <p:nvPr/>
        </p:nvSpPr>
        <p:spPr bwMode="auto">
          <a:xfrm>
            <a:off x="685800" y="1390650"/>
            <a:ext cx="80010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r>
              <a:rPr lang="vi-VN" altLang="en-US" sz="2000" b="0" dirty="0">
                <a:cs typeface="Arial" panose="020B0604020202020204" pitchFamily="34" charset="0"/>
              </a:rPr>
              <a:t>Có rất nhiều khả năng mất an toàn xảy ra với tài nguyên thông tin trên mạng: hỏng đĩa, mất điện, quá tải, ... Làm cho hệ thống bị đình trệ hay không thể đáp ứng được nhu cầu của người sử dụng. Để đảm bảo hệ thống mạng có thể hoạt động trong mọi tình huống cần phải thực hiện việc sao lưu và phục hồi dữ liệu. </a:t>
            </a:r>
          </a:p>
          <a:p>
            <a:pPr algn="just" eaLnBrk="1" hangingPunct="1">
              <a:spcBef>
                <a:spcPct val="0"/>
              </a:spcBef>
              <a:buClrTx/>
              <a:buFontTx/>
              <a:buNone/>
            </a:pPr>
            <a:r>
              <a:rPr lang="vi-VN" altLang="en-US" sz="2000" b="0" dirty="0">
                <a:cs typeface="Arial" panose="020B0604020202020204" pitchFamily="34" charset="0"/>
              </a:rPr>
              <a:t>  Vấn đề đặt ra là phải có một chiến lược sao lưu và phục hồi dữ liệu sao cho đạt đựơc hiệu quả tối ưu.</a:t>
            </a:r>
          </a:p>
          <a:p>
            <a:pPr algn="just" eaLnBrk="1" hangingPunct="1">
              <a:spcBef>
                <a:spcPts val="600"/>
              </a:spcBef>
              <a:buClrTx/>
              <a:buFontTx/>
              <a:buNone/>
            </a:pPr>
            <a:r>
              <a:rPr lang="vi-VN" altLang="en-US" sz="2000" b="0" dirty="0">
                <a:cs typeface="Arial" panose="020B0604020202020204" pitchFamily="34" charset="0"/>
              </a:rPr>
              <a:t>   Các tài nguyên trên mạng được phân lớp theo một số tiêu chuẩn sau:</a:t>
            </a:r>
          </a:p>
          <a:p>
            <a:pPr algn="just" eaLnBrk="1" hangingPunct="1">
              <a:spcBef>
                <a:spcPts val="600"/>
              </a:spcBef>
              <a:buClr>
                <a:srgbClr val="00FF00"/>
              </a:buClr>
              <a:buSzPct val="120000"/>
              <a:buFont typeface="Wingdings" panose="05000000000000000000" pitchFamily="2" charset="2"/>
              <a:buChar char="§"/>
            </a:pPr>
            <a:r>
              <a:rPr lang="vi-VN" altLang="en-US" sz="2000" b="0" dirty="0">
                <a:cs typeface="Arial" panose="020B0604020202020204" pitchFamily="34" charset="0"/>
              </a:rPr>
              <a:t> Tần suất khai thác. Tài nguyên được nhiều người khai thác sử dụng trong một </a:t>
            </a:r>
            <a:r>
              <a:rPr lang="en-US" altLang="en-US" sz="2000" b="0" dirty="0">
                <a:cs typeface="Arial" panose="020B0604020202020204" pitchFamily="34" charset="0"/>
              </a:rPr>
              <a:t>đ</a:t>
            </a:r>
            <a:r>
              <a:rPr lang="vi-VN" altLang="en-US" sz="2000" b="0" dirty="0">
                <a:cs typeface="Arial" panose="020B0604020202020204" pitchFamily="34" charset="0"/>
              </a:rPr>
              <a:t>ơn vị thời gian. </a:t>
            </a:r>
          </a:p>
          <a:p>
            <a:pPr algn="just" eaLnBrk="1" hangingPunct="1">
              <a:spcBef>
                <a:spcPts val="600"/>
              </a:spcBef>
              <a:buClr>
                <a:srgbClr val="00FF00"/>
              </a:buClr>
              <a:buSzPct val="120000"/>
              <a:buFont typeface="Wingdings" panose="05000000000000000000" pitchFamily="2" charset="2"/>
              <a:buChar char="§"/>
            </a:pPr>
            <a:r>
              <a:rPr lang="vi-VN" altLang="en-US" sz="2000" b="0" dirty="0">
                <a:cs typeface="Arial" panose="020B0604020202020204" pitchFamily="34" charset="0"/>
              </a:rPr>
              <a:t>  Giá trị tài nguyên. Chi phí để có tài nguyên đó. </a:t>
            </a:r>
          </a:p>
          <a:p>
            <a:pPr algn="just" eaLnBrk="1" hangingPunct="1">
              <a:spcBef>
                <a:spcPct val="0"/>
              </a:spcBef>
              <a:buClr>
                <a:srgbClr val="00FF00"/>
              </a:buClr>
              <a:buSzPct val="120000"/>
              <a:buFont typeface="Wingdings" panose="05000000000000000000" pitchFamily="2" charset="2"/>
              <a:buChar char="§"/>
            </a:pPr>
            <a:r>
              <a:rPr lang="vi-VN" altLang="en-US" sz="2000" b="0" dirty="0">
                <a:cs typeface="Arial" panose="020B0604020202020204" pitchFamily="34" charset="0"/>
              </a:rPr>
              <a:t>  Chu kỳ cập nhật, thay đổi. Tài nguyên được cập nhật thay đổi nhanh hoặc chậm.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5943"/>
                                        </p:tgtEl>
                                        <p:attrNameLst>
                                          <p:attrName>style.visibility</p:attrName>
                                        </p:attrNameLst>
                                      </p:cBhvr>
                                      <p:to>
                                        <p:strVal val="visible"/>
                                      </p:to>
                                    </p:set>
                                    <p:animEffect transition="in" filter="checkerboard(across)">
                                      <p:cBhvr>
                                        <p:cTn id="7" dur="500"/>
                                        <p:tgtEl>
                                          <p:spTgt spid="295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5944">
                                            <p:txEl>
                                              <p:pRg st="0" end="0"/>
                                            </p:txEl>
                                          </p:spTgt>
                                        </p:tgtEl>
                                        <p:attrNameLst>
                                          <p:attrName>style.visibility</p:attrName>
                                        </p:attrNameLst>
                                      </p:cBhvr>
                                      <p:to>
                                        <p:strVal val="visible"/>
                                      </p:to>
                                    </p:set>
                                    <p:animEffect transition="in" filter="box(out)">
                                      <p:cBhvr>
                                        <p:cTn id="12" dur="500"/>
                                        <p:tgtEl>
                                          <p:spTgt spid="2959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3" grpId="0" autoUpdateAnimBg="0"/>
      <p:bldP spid="29594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3">
            <a:extLst>
              <a:ext uri="{FF2B5EF4-FFF2-40B4-BE49-F238E27FC236}">
                <a16:creationId xmlns:a16="http://schemas.microsoft.com/office/drawing/2014/main" id="{28C52200-171E-4674-A29B-50CDB2B4BCAC}"/>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83659" name="Text Box 11">
            <a:extLst>
              <a:ext uri="{FF2B5EF4-FFF2-40B4-BE49-F238E27FC236}">
                <a16:creationId xmlns:a16="http://schemas.microsoft.com/office/drawing/2014/main" id="{E93BB620-B606-43D2-B33A-E01E6C2393E7}"/>
              </a:ext>
            </a:extLst>
          </p:cNvPr>
          <p:cNvSpPr txBox="1">
            <a:spLocks noChangeArrowheads="1"/>
          </p:cNvSpPr>
          <p:nvPr/>
        </p:nvSpPr>
        <p:spPr bwMode="auto">
          <a:xfrm>
            <a:off x="228600" y="2144713"/>
            <a:ext cx="81915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marL="342900" indent="-342900"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lvl="2" eaLnBrk="1" hangingPunct="1">
              <a:spcBef>
                <a:spcPct val="0"/>
              </a:spcBef>
              <a:buClrTx/>
              <a:buFontTx/>
              <a:buNone/>
            </a:pPr>
            <a:r>
              <a:rPr lang="en-US" altLang="en-US" sz="2200">
                <a:solidFill>
                  <a:srgbClr val="FFFF66"/>
                </a:solidFill>
                <a:latin typeface="Times New Roman" panose="02020603050405020304" pitchFamily="18" charset="0"/>
                <a:cs typeface="Times New Roman" panose="02020603050405020304" pitchFamily="18" charset="0"/>
              </a:rPr>
              <a:t>I. KIỂM SOÁT LỖI (Error Detection)</a:t>
            </a:r>
            <a:endParaRPr lang="en-US" altLang="en-US" sz="2200" b="0">
              <a:latin typeface="Times New Roman" panose="02020603050405020304" pitchFamily="18" charset="0"/>
              <a:cs typeface="Times New Roman" panose="02020603050405020304" pitchFamily="18" charset="0"/>
            </a:endParaRPr>
          </a:p>
        </p:txBody>
      </p:sp>
      <p:sp>
        <p:nvSpPr>
          <p:cNvPr id="283660" name="Text Box 12">
            <a:extLst>
              <a:ext uri="{FF2B5EF4-FFF2-40B4-BE49-F238E27FC236}">
                <a16:creationId xmlns:a16="http://schemas.microsoft.com/office/drawing/2014/main" id="{C63AE970-4576-4DA4-A34C-F57DC766C912}"/>
              </a:ext>
            </a:extLst>
          </p:cNvPr>
          <p:cNvSpPr txBox="1">
            <a:spLocks noChangeArrowheads="1"/>
          </p:cNvSpPr>
          <p:nvPr/>
        </p:nvSpPr>
        <p:spPr bwMode="auto">
          <a:xfrm>
            <a:off x="514350" y="3048000"/>
            <a:ext cx="83248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lnSpc>
                <a:spcPct val="90000"/>
              </a:lnSpc>
              <a:buClrTx/>
              <a:buFontTx/>
              <a:buNone/>
            </a:pPr>
            <a:r>
              <a:rPr lang="en-US" altLang="en-US" sz="2300" b="0">
                <a:latin typeface=".VnArial Narrow" panose="020B7200000000000000" pitchFamily="34" charset="0"/>
              </a:rPr>
              <a:t>     </a:t>
            </a:r>
          </a:p>
        </p:txBody>
      </p:sp>
      <p:sp>
        <p:nvSpPr>
          <p:cNvPr id="283661" name="Text Box 13">
            <a:extLst>
              <a:ext uri="{FF2B5EF4-FFF2-40B4-BE49-F238E27FC236}">
                <a16:creationId xmlns:a16="http://schemas.microsoft.com/office/drawing/2014/main" id="{EAA94AC2-ECBA-4036-AC78-E4C4EBD67213}"/>
              </a:ext>
            </a:extLst>
          </p:cNvPr>
          <p:cNvSpPr txBox="1">
            <a:spLocks noChangeArrowheads="1"/>
          </p:cNvSpPr>
          <p:nvPr/>
        </p:nvSpPr>
        <p:spPr bwMode="auto">
          <a:xfrm>
            <a:off x="533400" y="2667000"/>
            <a:ext cx="6629400" cy="338138"/>
          </a:xfrm>
          <a:prstGeom prst="rect">
            <a:avLst/>
          </a:prstGeom>
          <a:noFill/>
          <a:ln w="9525">
            <a:noFill/>
            <a:miter lim="800000"/>
            <a:headEnd/>
            <a:tailEnd/>
          </a:ln>
        </p:spPr>
        <p:txBody>
          <a:bodyPr lIns="94759" tIns="47380" rIns="94759" bIns="47380">
            <a:spAutoFit/>
          </a:bodyPr>
          <a:lstStyle/>
          <a:p>
            <a:pPr defTabSz="947738" eaLnBrk="1" hangingPunct="1">
              <a:lnSpc>
                <a:spcPct val="70000"/>
              </a:lnSpc>
              <a:spcBef>
                <a:spcPct val="50000"/>
              </a:spcBef>
              <a:defRPr/>
            </a:pPr>
            <a:r>
              <a:rPr lang="en-US" sz="2200" dirty="0">
                <a:solidFill>
                  <a:srgbClr val="66FF33"/>
                </a:solidFill>
                <a:latin typeface="+mj-lt"/>
              </a:rPr>
              <a:t>I.1. </a:t>
            </a:r>
            <a:r>
              <a:rPr lang="en-US" sz="2200" dirty="0" err="1">
                <a:solidFill>
                  <a:srgbClr val="66FF33"/>
                </a:solidFill>
                <a:latin typeface="+mj-lt"/>
              </a:rPr>
              <a:t>Phát</a:t>
            </a:r>
            <a:r>
              <a:rPr lang="en-US" sz="2200" dirty="0">
                <a:solidFill>
                  <a:srgbClr val="66FF33"/>
                </a:solidFill>
                <a:latin typeface="+mj-lt"/>
              </a:rPr>
              <a:t> </a:t>
            </a:r>
            <a:r>
              <a:rPr lang="en-US" sz="2200" dirty="0" err="1">
                <a:solidFill>
                  <a:srgbClr val="66FF33"/>
                </a:solidFill>
                <a:latin typeface="+mj-lt"/>
              </a:rPr>
              <a:t>hiện</a:t>
            </a:r>
            <a:r>
              <a:rPr lang="en-US" sz="2200" dirty="0">
                <a:solidFill>
                  <a:srgbClr val="66FF33"/>
                </a:solidFill>
                <a:latin typeface="+mj-lt"/>
              </a:rPr>
              <a:t> </a:t>
            </a:r>
            <a:r>
              <a:rPr lang="en-US" sz="2200" dirty="0" err="1">
                <a:solidFill>
                  <a:srgbClr val="66FF33"/>
                </a:solidFill>
                <a:latin typeface="+mj-lt"/>
              </a:rPr>
              <a:t>và</a:t>
            </a:r>
            <a:r>
              <a:rPr lang="en-US" sz="2200" dirty="0">
                <a:solidFill>
                  <a:srgbClr val="66FF33"/>
                </a:solidFill>
                <a:latin typeface="+mj-lt"/>
              </a:rPr>
              <a:t> </a:t>
            </a:r>
            <a:r>
              <a:rPr lang="en-US" sz="2200" dirty="0" err="1">
                <a:solidFill>
                  <a:srgbClr val="66FF33"/>
                </a:solidFill>
                <a:latin typeface="+mj-lt"/>
              </a:rPr>
              <a:t>khắc</a:t>
            </a:r>
            <a:r>
              <a:rPr lang="en-US" sz="2200" dirty="0">
                <a:solidFill>
                  <a:srgbClr val="66FF33"/>
                </a:solidFill>
                <a:latin typeface="+mj-lt"/>
              </a:rPr>
              <a:t> </a:t>
            </a:r>
            <a:r>
              <a:rPr lang="en-US" sz="2200" dirty="0" err="1">
                <a:solidFill>
                  <a:srgbClr val="66FF33"/>
                </a:solidFill>
                <a:latin typeface="+mj-lt"/>
              </a:rPr>
              <a:t>phục</a:t>
            </a:r>
            <a:r>
              <a:rPr lang="en-US" sz="2200" dirty="0">
                <a:solidFill>
                  <a:srgbClr val="66FF33"/>
                </a:solidFill>
                <a:latin typeface="+mj-lt"/>
              </a:rPr>
              <a:t> </a:t>
            </a:r>
            <a:r>
              <a:rPr lang="en-US" sz="2200" dirty="0" err="1">
                <a:solidFill>
                  <a:srgbClr val="66FF33"/>
                </a:solidFill>
                <a:latin typeface="+mj-lt"/>
              </a:rPr>
              <a:t>lỗi</a:t>
            </a:r>
            <a:endParaRPr lang="en-US" sz="2200" dirty="0">
              <a:solidFill>
                <a:srgbClr val="66FF33"/>
              </a:solidFill>
              <a:latin typeface="+mj-lt"/>
            </a:endParaRPr>
          </a:p>
        </p:txBody>
      </p:sp>
      <p:sp>
        <p:nvSpPr>
          <p:cNvPr id="283662" name="Text Box 14">
            <a:extLst>
              <a:ext uri="{FF2B5EF4-FFF2-40B4-BE49-F238E27FC236}">
                <a16:creationId xmlns:a16="http://schemas.microsoft.com/office/drawing/2014/main" id="{6D30E2B7-1AA0-44D7-91B7-E05707F140CB}"/>
              </a:ext>
            </a:extLst>
          </p:cNvPr>
          <p:cNvSpPr txBox="1">
            <a:spLocks noChangeArrowheads="1"/>
          </p:cNvSpPr>
          <p:nvPr/>
        </p:nvSpPr>
        <p:spPr bwMode="auto">
          <a:xfrm>
            <a:off x="438150" y="458788"/>
            <a:ext cx="8324850" cy="1481137"/>
          </a:xfrm>
          <a:prstGeom prst="rect">
            <a:avLst/>
          </a:prstGeom>
          <a:noFill/>
          <a:ln w="9525">
            <a:noFill/>
            <a:miter lim="800000"/>
            <a:headEnd/>
            <a:tailEnd/>
          </a:ln>
        </p:spPr>
        <p:txBody>
          <a:bodyPr lIns="94759" tIns="47380" rIns="94759" bIns="47380">
            <a:spAutoFit/>
          </a:bodyPr>
          <a:lstStyle/>
          <a:p>
            <a:pPr algn="just" defTabSz="947738" eaLnBrk="1" hangingPunct="1">
              <a:lnSpc>
                <a:spcPct val="90000"/>
              </a:lnSpc>
              <a:spcBef>
                <a:spcPct val="20000"/>
              </a:spcBef>
              <a:defRPr/>
            </a:pPr>
            <a:r>
              <a:rPr lang="en-US" b="0" dirty="0">
                <a:latin typeface="+mj-lt"/>
              </a:rPr>
              <a:t> </a:t>
            </a:r>
            <a:r>
              <a:rPr lang="vi-VN" b="0" dirty="0">
                <a:latin typeface="Arial" pitchFamily="34" charset="0"/>
              </a:rPr>
              <a:t>Trong các chương trước chúng ta đã  nghiên cứu nguyên tắc, nguyên lý hoạt động bên ngoài (topo) và bên trong (giao thức) của các mạng máy tính, tuy nhiên ngoài các vấn đề đã  nghiên cứu theo chiều sâu và ở từng máy trạm, thực thể tham gia mạng, ta còn phải giải quyết một số vấn đề liên quan được xem xét một các tổng thể trên mạng.</a:t>
            </a:r>
            <a:endParaRPr lang="en-US" b="0" dirty="0">
              <a:latin typeface="Arial" pitchFamily="34" charset="0"/>
            </a:endParaRPr>
          </a:p>
        </p:txBody>
      </p:sp>
      <p:sp>
        <p:nvSpPr>
          <p:cNvPr id="10249" name="Rectangle 8">
            <a:extLst>
              <a:ext uri="{FF2B5EF4-FFF2-40B4-BE49-F238E27FC236}">
                <a16:creationId xmlns:a16="http://schemas.microsoft.com/office/drawing/2014/main" id="{5A18A2E9-4F47-44D7-8698-4B3A3966A05A}"/>
              </a:ext>
            </a:extLst>
          </p:cNvPr>
          <p:cNvSpPr>
            <a:spLocks noChangeArrowheads="1"/>
          </p:cNvSpPr>
          <p:nvPr/>
        </p:nvSpPr>
        <p:spPr bwMode="auto">
          <a:xfrm>
            <a:off x="609600" y="3048000"/>
            <a:ext cx="82296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r>
              <a:rPr lang="vi-VN" altLang="en-US" sz="2000" b="0" dirty="0"/>
              <a:t>Trong quá trình truyền dữ liệu trên mạng việc xảy ra lỗi là hiện tượng khó tránh khỏi trong thực tế do nhiều nguyên nhân: chất lượng đường truyền, nhiễu do môi trường truyền tin, .... Và do cả yếu tố con người.</a:t>
            </a:r>
          </a:p>
          <a:p>
            <a:pPr eaLnBrk="1" hangingPunct="1">
              <a:spcBef>
                <a:spcPts val="600"/>
              </a:spcBef>
              <a:buClrTx/>
              <a:buFontTx/>
              <a:buNone/>
            </a:pPr>
            <a:r>
              <a:rPr lang="vi-VN" altLang="en-US" sz="2000" b="0" dirty="0"/>
              <a:t>     Tìm cách phát hiện và định vị lỗi là một yêu cầu rất quan trọng quá trình hoạt động của mạng, bảo đảm độ tin cậy và tăng tốc độ làm việc.</a:t>
            </a:r>
          </a:p>
          <a:p>
            <a:pPr eaLnBrk="1" hangingPunct="1">
              <a:spcBef>
                <a:spcPts val="600"/>
              </a:spcBef>
              <a:buClrTx/>
              <a:buFontTx/>
              <a:buNone/>
            </a:pPr>
            <a:r>
              <a:rPr lang="vi-VN" altLang="en-US" sz="2000" b="0" dirty="0"/>
              <a:t>     Các dữ liệu được truyền trên mạng là dữ liệu dạng số hoá nên các kỹ thuật kiểm soát  lỗi gồm hai mức:  kiểm tra có xuất hiện lỗi không ?, nếu có thì yêu cầu truyền lại nếu có điều kiện; hai là định vị lỗi khi đó có khả năng tự hiệu chỉnh bằng cách đảo bit  lỗi.</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3662">
                                            <p:txEl>
                                              <p:pRg st="0" end="0"/>
                                            </p:txEl>
                                          </p:spTgt>
                                        </p:tgtEl>
                                        <p:attrNameLst>
                                          <p:attrName>style.visibility</p:attrName>
                                        </p:attrNameLst>
                                      </p:cBhvr>
                                      <p:to>
                                        <p:strVal val="visible"/>
                                      </p:to>
                                    </p:set>
                                    <p:animEffect transition="in" filter="box(out)">
                                      <p:cBhvr>
                                        <p:cTn id="7" dur="500"/>
                                        <p:tgtEl>
                                          <p:spTgt spid="2836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3659">
                                            <p:txEl>
                                              <p:pRg st="0" end="0"/>
                                            </p:txEl>
                                          </p:spTgt>
                                        </p:tgtEl>
                                        <p:attrNameLst>
                                          <p:attrName>style.visibility</p:attrName>
                                        </p:attrNameLst>
                                      </p:cBhvr>
                                      <p:to>
                                        <p:strVal val="visible"/>
                                      </p:to>
                                    </p:set>
                                    <p:anim calcmode="lin" valueType="num">
                                      <p:cBhvr additive="base">
                                        <p:cTn id="12" dur="500" fill="hold"/>
                                        <p:tgtEl>
                                          <p:spTgt spid="2836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83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83661"/>
                                        </p:tgtEl>
                                        <p:attrNameLst>
                                          <p:attrName>style.visibility</p:attrName>
                                        </p:attrNameLst>
                                      </p:cBhvr>
                                      <p:to>
                                        <p:strVal val="visible"/>
                                      </p:to>
                                    </p:set>
                                    <p:animEffect transition="in" filter="checkerboard(across)">
                                      <p:cBhvr>
                                        <p:cTn id="18" dur="500"/>
                                        <p:tgtEl>
                                          <p:spTgt spid="28366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83660">
                                            <p:txEl>
                                              <p:pRg st="0" end="0"/>
                                            </p:txEl>
                                          </p:spTgt>
                                        </p:tgtEl>
                                        <p:attrNameLst>
                                          <p:attrName>style.visibility</p:attrName>
                                        </p:attrNameLst>
                                      </p:cBhvr>
                                      <p:to>
                                        <p:strVal val="visible"/>
                                      </p:to>
                                    </p:set>
                                    <p:animEffect transition="in" filter="box(out)">
                                      <p:cBhvr>
                                        <p:cTn id="23" dur="500"/>
                                        <p:tgtEl>
                                          <p:spTgt spid="2836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9" grpId="0" build="p" autoUpdateAnimBg="0"/>
      <p:bldP spid="283660" grpId="0" build="p" autoUpdateAnimBg="0"/>
      <p:bldP spid="283661" grpId="0" autoUpdateAnimBg="0"/>
      <p:bldP spid="283662"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E401E1A7-A5ED-4A49-A65A-0F8E6A35EAA7}"/>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6966" name="Text Box 6">
            <a:extLst>
              <a:ext uri="{FF2B5EF4-FFF2-40B4-BE49-F238E27FC236}">
                <a16:creationId xmlns:a16="http://schemas.microsoft.com/office/drawing/2014/main" id="{4DD6BC8B-EE47-48FC-817D-11C484C58D54}"/>
              </a:ext>
            </a:extLst>
          </p:cNvPr>
          <p:cNvSpPr txBox="1">
            <a:spLocks noChangeArrowheads="1"/>
          </p:cNvSpPr>
          <p:nvPr/>
        </p:nvSpPr>
        <p:spPr bwMode="auto">
          <a:xfrm>
            <a:off x="609600" y="609600"/>
            <a:ext cx="76962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spcAft>
                <a:spcPts val="900"/>
              </a:spcAft>
              <a:buClrTx/>
              <a:buFontTx/>
              <a:buNone/>
            </a:pPr>
            <a:r>
              <a:rPr lang="en-US" altLang="en-US" sz="2300">
                <a:latin typeface=".VnArial Narrow" panose="020B7200000000000000" pitchFamily="34" charset="0"/>
              </a:rPr>
              <a:t>   </a:t>
            </a:r>
            <a:endParaRPr lang="en-US" altLang="en-US" sz="2000" b="0">
              <a:latin typeface=".VnArial Narrow" panose="020B7200000000000000" pitchFamily="34" charset="0"/>
            </a:endParaRPr>
          </a:p>
        </p:txBody>
      </p:sp>
      <p:sp>
        <p:nvSpPr>
          <p:cNvPr id="28679" name="Rectangle 6">
            <a:extLst>
              <a:ext uri="{FF2B5EF4-FFF2-40B4-BE49-F238E27FC236}">
                <a16:creationId xmlns:a16="http://schemas.microsoft.com/office/drawing/2014/main" id="{B5B90CCD-A776-4C7C-9209-6FEF6103EBD4}"/>
              </a:ext>
            </a:extLst>
          </p:cNvPr>
          <p:cNvSpPr>
            <a:spLocks noChangeArrowheads="1"/>
          </p:cNvSpPr>
          <p:nvPr/>
        </p:nvSpPr>
        <p:spPr bwMode="auto">
          <a:xfrm>
            <a:off x="762000" y="520700"/>
            <a:ext cx="784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r>
              <a:rPr lang="vi-VN" altLang="en-US" sz="2100" b="0">
                <a:cs typeface="Arial" panose="020B0604020202020204" pitchFamily="34" charset="0"/>
              </a:rPr>
              <a:t>Căn cứ vào các tiêu chuẩn trên, người ta phân tài nguyên thành nhiều lớp, từ đó định ra chiến lược đề sao lưu phục hồi dữ liệu: chi phí phải trả cho từng lớp, thời gian sao lưu phục hồi của từng lớp, chu kỳ sao lưu, v. .v. . </a:t>
            </a:r>
            <a:endParaRPr lang="en-US" altLang="en-US" sz="2100" b="0">
              <a:cs typeface="Arial" panose="020B0604020202020204" pitchFamily="34" charset="0"/>
            </a:endParaRPr>
          </a:p>
        </p:txBody>
      </p:sp>
      <p:sp>
        <p:nvSpPr>
          <p:cNvPr id="8" name="AutoShape 6">
            <a:extLst>
              <a:ext uri="{FF2B5EF4-FFF2-40B4-BE49-F238E27FC236}">
                <a16:creationId xmlns:a16="http://schemas.microsoft.com/office/drawing/2014/main" id="{F29EC3E8-B9CD-4C93-AE3E-0CF5535A8C7A}"/>
              </a:ext>
            </a:extLst>
          </p:cNvPr>
          <p:cNvSpPr>
            <a:spLocks noChangeArrowheads="1"/>
          </p:cNvSpPr>
          <p:nvPr/>
        </p:nvSpPr>
        <p:spPr bwMode="gray">
          <a:xfrm>
            <a:off x="2370137" y="4551363"/>
            <a:ext cx="3448050" cy="1239837"/>
          </a:xfrm>
          <a:prstGeom prst="can">
            <a:avLst>
              <a:gd name="adj" fmla="val 50000"/>
            </a:avLst>
          </a:prstGeom>
          <a:gradFill rotWithShape="1">
            <a:gsLst>
              <a:gs pos="0">
                <a:srgbClr val="4AADB2">
                  <a:gamma/>
                  <a:shade val="36078"/>
                  <a:invGamma/>
                </a:srgbClr>
              </a:gs>
              <a:gs pos="50000">
                <a:srgbClr val="4AADB2"/>
              </a:gs>
              <a:gs pos="100000">
                <a:srgbClr val="4AADB2">
                  <a:gamma/>
                  <a:shade val="3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Arial" charset="0"/>
            </a:endParaRPr>
          </a:p>
        </p:txBody>
      </p:sp>
      <p:sp>
        <p:nvSpPr>
          <p:cNvPr id="9" name="Oval 7">
            <a:extLst>
              <a:ext uri="{FF2B5EF4-FFF2-40B4-BE49-F238E27FC236}">
                <a16:creationId xmlns:a16="http://schemas.microsoft.com/office/drawing/2014/main" id="{D0C17550-F8EB-4274-8704-F7B0BCA0F02D}"/>
              </a:ext>
            </a:extLst>
          </p:cNvPr>
          <p:cNvSpPr>
            <a:spLocks noChangeArrowheads="1"/>
          </p:cNvSpPr>
          <p:nvPr/>
        </p:nvSpPr>
        <p:spPr bwMode="gray">
          <a:xfrm>
            <a:off x="2362200" y="4559300"/>
            <a:ext cx="3455987" cy="612775"/>
          </a:xfrm>
          <a:prstGeom prst="ellipse">
            <a:avLst/>
          </a:prstGeom>
          <a:gradFill rotWithShape="1">
            <a:gsLst>
              <a:gs pos="0">
                <a:srgbClr val="4AADB2">
                  <a:gamma/>
                  <a:shade val="49804"/>
                  <a:invGamma/>
                </a:srgbClr>
              </a:gs>
              <a:gs pos="100000">
                <a:srgbClr val="4AADB2"/>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Arial" charset="0"/>
            </a:endParaRPr>
          </a:p>
        </p:txBody>
      </p:sp>
      <p:grpSp>
        <p:nvGrpSpPr>
          <p:cNvPr id="10" name="Group 8">
            <a:extLst>
              <a:ext uri="{FF2B5EF4-FFF2-40B4-BE49-F238E27FC236}">
                <a16:creationId xmlns:a16="http://schemas.microsoft.com/office/drawing/2014/main" id="{94D25694-A7F7-473B-B486-DEC23749A213}"/>
              </a:ext>
            </a:extLst>
          </p:cNvPr>
          <p:cNvGrpSpPr>
            <a:grpSpLocks/>
          </p:cNvGrpSpPr>
          <p:nvPr/>
        </p:nvGrpSpPr>
        <p:grpSpPr bwMode="auto">
          <a:xfrm>
            <a:off x="2657475" y="3883025"/>
            <a:ext cx="2860675" cy="1062038"/>
            <a:chOff x="394" y="2571"/>
            <a:chExt cx="2347" cy="871"/>
          </a:xfrm>
        </p:grpSpPr>
        <p:sp>
          <p:nvSpPr>
            <p:cNvPr id="11" name="AutoShape 9">
              <a:extLst>
                <a:ext uri="{FF2B5EF4-FFF2-40B4-BE49-F238E27FC236}">
                  <a16:creationId xmlns:a16="http://schemas.microsoft.com/office/drawing/2014/main" id="{2055846E-8C7F-473A-BF02-0823BBB03A9F}"/>
                </a:ext>
              </a:extLst>
            </p:cNvPr>
            <p:cNvSpPr>
              <a:spLocks noChangeArrowheads="1"/>
            </p:cNvSpPr>
            <p:nvPr/>
          </p:nvSpPr>
          <p:spPr bwMode="gray">
            <a:xfrm>
              <a:off x="394" y="2571"/>
              <a:ext cx="2347" cy="871"/>
            </a:xfrm>
            <a:prstGeom prst="can">
              <a:avLst>
                <a:gd name="adj" fmla="val 50000"/>
              </a:avLst>
            </a:prstGeom>
            <a:gradFill rotWithShape="1">
              <a:gsLst>
                <a:gs pos="0">
                  <a:srgbClr val="72CC4E">
                    <a:gamma/>
                    <a:shade val="56078"/>
                    <a:invGamma/>
                  </a:srgbClr>
                </a:gs>
                <a:gs pos="50000">
                  <a:srgbClr val="72CC4E"/>
                </a:gs>
                <a:gs pos="100000">
                  <a:srgbClr val="72CC4E">
                    <a:gamma/>
                    <a:shade val="56078"/>
                    <a:invGamma/>
                  </a:srgbClr>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Arial" charset="0"/>
              </a:endParaRPr>
            </a:p>
          </p:txBody>
        </p:sp>
        <p:sp>
          <p:nvSpPr>
            <p:cNvPr id="12" name="Oval 10">
              <a:extLst>
                <a:ext uri="{FF2B5EF4-FFF2-40B4-BE49-F238E27FC236}">
                  <a16:creationId xmlns:a16="http://schemas.microsoft.com/office/drawing/2014/main" id="{45BC1D3E-927E-4BCA-8697-800A204466AF}"/>
                </a:ext>
              </a:extLst>
            </p:cNvPr>
            <p:cNvSpPr>
              <a:spLocks noChangeArrowheads="1"/>
            </p:cNvSpPr>
            <p:nvPr/>
          </p:nvSpPr>
          <p:spPr bwMode="gray">
            <a:xfrm>
              <a:off x="394" y="2576"/>
              <a:ext cx="2347" cy="431"/>
            </a:xfrm>
            <a:prstGeom prst="ellipse">
              <a:avLst/>
            </a:prstGeom>
            <a:gradFill rotWithShape="1">
              <a:gsLst>
                <a:gs pos="0">
                  <a:srgbClr val="72CC4E">
                    <a:gamma/>
                    <a:shade val="56078"/>
                    <a:invGamma/>
                  </a:srgbClr>
                </a:gs>
                <a:gs pos="100000">
                  <a:srgbClr val="72CC4E"/>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Arial" charset="0"/>
              </a:endParaRPr>
            </a:p>
          </p:txBody>
        </p:sp>
      </p:grpSp>
      <p:sp>
        <p:nvSpPr>
          <p:cNvPr id="13" name="Rectangle 20">
            <a:extLst>
              <a:ext uri="{FF2B5EF4-FFF2-40B4-BE49-F238E27FC236}">
                <a16:creationId xmlns:a16="http://schemas.microsoft.com/office/drawing/2014/main" id="{6EB3B169-D1D9-4F8F-8A3A-D061FFF619D1}"/>
              </a:ext>
            </a:extLst>
          </p:cNvPr>
          <p:cNvSpPr>
            <a:spLocks noChangeArrowheads="1"/>
          </p:cNvSpPr>
          <p:nvPr/>
        </p:nvSpPr>
        <p:spPr bwMode="gray">
          <a:xfrm>
            <a:off x="3282950" y="4489450"/>
            <a:ext cx="1635125" cy="338554"/>
          </a:xfrm>
          <a:prstGeom prst="rect">
            <a:avLst/>
          </a:prstGeom>
          <a:noFill/>
          <a:ln w="9525" algn="ctr">
            <a:noFill/>
            <a:miter lim="800000"/>
            <a:headEnd/>
            <a:tailEnd/>
          </a:ln>
          <a:effectLst/>
        </p:spPr>
        <p:txBody>
          <a:bodyPr>
            <a:spAutoFit/>
          </a:bodyPr>
          <a:lstStyle/>
          <a:p>
            <a:pPr algn="ctr" eaLnBrk="0" hangingPunct="0"/>
            <a:r>
              <a:rPr lang="en-US" sz="1600" b="1" dirty="0" err="1">
                <a:solidFill>
                  <a:srgbClr val="FFFFFF"/>
                </a:solidFill>
                <a:cs typeface="Arial" charset="0"/>
              </a:rPr>
              <a:t>Lớp</a:t>
            </a:r>
            <a:r>
              <a:rPr lang="en-US" sz="1600" b="1" dirty="0">
                <a:solidFill>
                  <a:srgbClr val="FFFFFF"/>
                </a:solidFill>
                <a:cs typeface="Arial" charset="0"/>
              </a:rPr>
              <a:t> 2</a:t>
            </a:r>
          </a:p>
        </p:txBody>
      </p:sp>
      <p:sp>
        <p:nvSpPr>
          <p:cNvPr id="14" name="Rectangle 21">
            <a:extLst>
              <a:ext uri="{FF2B5EF4-FFF2-40B4-BE49-F238E27FC236}">
                <a16:creationId xmlns:a16="http://schemas.microsoft.com/office/drawing/2014/main" id="{C2155614-2337-4827-B1B8-D2AE1515C049}"/>
              </a:ext>
            </a:extLst>
          </p:cNvPr>
          <p:cNvSpPr>
            <a:spLocks noChangeArrowheads="1"/>
          </p:cNvSpPr>
          <p:nvPr/>
        </p:nvSpPr>
        <p:spPr bwMode="gray">
          <a:xfrm>
            <a:off x="3319254" y="5274847"/>
            <a:ext cx="1635125" cy="338554"/>
          </a:xfrm>
          <a:prstGeom prst="rect">
            <a:avLst/>
          </a:prstGeom>
          <a:noFill/>
          <a:ln w="9525" algn="ctr">
            <a:noFill/>
            <a:miter lim="800000"/>
            <a:headEnd/>
            <a:tailEnd/>
          </a:ln>
          <a:effectLst/>
        </p:spPr>
        <p:txBody>
          <a:bodyPr>
            <a:spAutoFit/>
          </a:bodyPr>
          <a:lstStyle/>
          <a:p>
            <a:pPr algn="ctr" eaLnBrk="0" hangingPunct="0"/>
            <a:r>
              <a:rPr lang="en-US" sz="1600" b="1" dirty="0" err="1">
                <a:solidFill>
                  <a:srgbClr val="FFFFFF"/>
                </a:solidFill>
                <a:cs typeface="Arial" charset="0"/>
              </a:rPr>
              <a:t>Lớp</a:t>
            </a:r>
            <a:r>
              <a:rPr lang="en-US" sz="1600" b="1" dirty="0">
                <a:solidFill>
                  <a:srgbClr val="FFFFFF"/>
                </a:solidFill>
                <a:cs typeface="Arial" charset="0"/>
              </a:rPr>
              <a:t> 1</a:t>
            </a:r>
          </a:p>
        </p:txBody>
      </p:sp>
      <p:grpSp>
        <p:nvGrpSpPr>
          <p:cNvPr id="15" name="Group 14">
            <a:extLst>
              <a:ext uri="{FF2B5EF4-FFF2-40B4-BE49-F238E27FC236}">
                <a16:creationId xmlns:a16="http://schemas.microsoft.com/office/drawing/2014/main" id="{43A6736B-771C-4436-82DA-408F3B436443}"/>
              </a:ext>
            </a:extLst>
          </p:cNvPr>
          <p:cNvGrpSpPr/>
          <p:nvPr/>
        </p:nvGrpSpPr>
        <p:grpSpPr>
          <a:xfrm>
            <a:off x="2954923" y="3151981"/>
            <a:ext cx="2363788" cy="1003300"/>
            <a:chOff x="6324600" y="2810058"/>
            <a:chExt cx="2363788" cy="1003300"/>
          </a:xfrm>
        </p:grpSpPr>
        <p:grpSp>
          <p:nvGrpSpPr>
            <p:cNvPr id="16" name="Group 11">
              <a:extLst>
                <a:ext uri="{FF2B5EF4-FFF2-40B4-BE49-F238E27FC236}">
                  <a16:creationId xmlns:a16="http://schemas.microsoft.com/office/drawing/2014/main" id="{36668F4C-D58E-40BD-8D8D-C2BDF798D9CF}"/>
                </a:ext>
              </a:extLst>
            </p:cNvPr>
            <p:cNvGrpSpPr>
              <a:grpSpLocks/>
            </p:cNvGrpSpPr>
            <p:nvPr/>
          </p:nvGrpSpPr>
          <p:grpSpPr bwMode="auto">
            <a:xfrm>
              <a:off x="6324600" y="2810058"/>
              <a:ext cx="2363788" cy="1003300"/>
              <a:chOff x="593" y="2111"/>
              <a:chExt cx="1940" cy="823"/>
            </a:xfrm>
            <a:gradFill>
              <a:gsLst>
                <a:gs pos="66000">
                  <a:srgbClr val="A65557"/>
                </a:gs>
                <a:gs pos="44000">
                  <a:srgbClr val="FF0000"/>
                </a:gs>
                <a:gs pos="83000">
                  <a:srgbClr val="4AADB2"/>
                </a:gs>
                <a:gs pos="100000">
                  <a:srgbClr val="4AADB2">
                    <a:gamma/>
                    <a:shade val="56078"/>
                    <a:invGamma/>
                  </a:srgbClr>
                </a:gs>
              </a:gsLst>
              <a:lin ang="0" scaled="1"/>
            </a:gradFill>
          </p:grpSpPr>
          <p:sp>
            <p:nvSpPr>
              <p:cNvPr id="18" name="AutoShape 12">
                <a:extLst>
                  <a:ext uri="{FF2B5EF4-FFF2-40B4-BE49-F238E27FC236}">
                    <a16:creationId xmlns:a16="http://schemas.microsoft.com/office/drawing/2014/main" id="{0653D25E-F3C2-41B8-AD53-45B30C70C747}"/>
                  </a:ext>
                </a:extLst>
              </p:cNvPr>
              <p:cNvSpPr>
                <a:spLocks noChangeArrowheads="1"/>
              </p:cNvSpPr>
              <p:nvPr/>
            </p:nvSpPr>
            <p:spPr bwMode="gray">
              <a:xfrm>
                <a:off x="597" y="2111"/>
                <a:ext cx="1936" cy="823"/>
              </a:xfrm>
              <a:prstGeom prst="can">
                <a:avLst>
                  <a:gd name="adj" fmla="val 47144"/>
                </a:avLst>
              </a:prstGeom>
              <a:grp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Arial" charset="0"/>
                </a:endParaRPr>
              </a:p>
            </p:txBody>
          </p:sp>
          <p:sp>
            <p:nvSpPr>
              <p:cNvPr id="19" name="Oval 13">
                <a:extLst>
                  <a:ext uri="{FF2B5EF4-FFF2-40B4-BE49-F238E27FC236}">
                    <a16:creationId xmlns:a16="http://schemas.microsoft.com/office/drawing/2014/main" id="{E89CA53C-024C-4101-9538-8670912B23C1}"/>
                  </a:ext>
                </a:extLst>
              </p:cNvPr>
              <p:cNvSpPr>
                <a:spLocks noChangeArrowheads="1"/>
              </p:cNvSpPr>
              <p:nvPr/>
            </p:nvSpPr>
            <p:spPr bwMode="gray">
              <a:xfrm>
                <a:off x="593" y="2115"/>
                <a:ext cx="1940" cy="383"/>
              </a:xfrm>
              <a:prstGeom prst="ellipse">
                <a:avLst/>
              </a:prstGeom>
              <a:grp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Arial" charset="0"/>
                </a:endParaRPr>
              </a:p>
            </p:txBody>
          </p:sp>
        </p:grpSp>
        <p:sp>
          <p:nvSpPr>
            <p:cNvPr id="17" name="Text Box 29">
              <a:extLst>
                <a:ext uri="{FF2B5EF4-FFF2-40B4-BE49-F238E27FC236}">
                  <a16:creationId xmlns:a16="http://schemas.microsoft.com/office/drawing/2014/main" id="{24018E2C-7AFD-402D-AB6C-5F5D76FF8896}"/>
                </a:ext>
              </a:extLst>
            </p:cNvPr>
            <p:cNvSpPr txBox="1">
              <a:spLocks noChangeArrowheads="1"/>
            </p:cNvSpPr>
            <p:nvPr/>
          </p:nvSpPr>
          <p:spPr bwMode="black">
            <a:xfrm>
              <a:off x="7150812" y="3384130"/>
              <a:ext cx="752129" cy="338554"/>
            </a:xfrm>
            <a:prstGeom prst="rect">
              <a:avLst/>
            </a:prstGeom>
            <a:noFill/>
            <a:ln w="9525" algn="ctr">
              <a:noFill/>
              <a:miter lim="800000"/>
              <a:headEnd/>
              <a:tailEnd/>
            </a:ln>
            <a:effectLst/>
          </p:spPr>
          <p:txBody>
            <a:bodyPr wrap="none">
              <a:spAutoFit/>
            </a:bodyPr>
            <a:lstStyle/>
            <a:p>
              <a:pPr eaLnBrk="0" hangingPunct="0"/>
              <a:r>
                <a:rPr lang="en-US" sz="1600" b="1" dirty="0" err="1">
                  <a:solidFill>
                    <a:srgbClr val="FFFFFF"/>
                  </a:solidFill>
                  <a:cs typeface="Arial" charset="0"/>
                </a:rPr>
                <a:t>Lớp</a:t>
              </a:r>
              <a:r>
                <a:rPr lang="en-US" sz="1600" b="1" dirty="0">
                  <a:solidFill>
                    <a:srgbClr val="FFFFFF"/>
                  </a:solidFill>
                  <a:cs typeface="Arial" charset="0"/>
                </a:rPr>
                <a:t> 3</a:t>
              </a:r>
            </a:p>
          </p:txBody>
        </p:sp>
      </p:grpSp>
      <p:grpSp>
        <p:nvGrpSpPr>
          <p:cNvPr id="20" name="Group 19">
            <a:extLst>
              <a:ext uri="{FF2B5EF4-FFF2-40B4-BE49-F238E27FC236}">
                <a16:creationId xmlns:a16="http://schemas.microsoft.com/office/drawing/2014/main" id="{3533EB90-9EA2-4A52-A429-000BFCBAA97B}"/>
              </a:ext>
            </a:extLst>
          </p:cNvPr>
          <p:cNvGrpSpPr/>
          <p:nvPr/>
        </p:nvGrpSpPr>
        <p:grpSpPr>
          <a:xfrm>
            <a:off x="3151187" y="2438400"/>
            <a:ext cx="1885950" cy="836944"/>
            <a:chOff x="6781800" y="2896856"/>
            <a:chExt cx="1885950" cy="836944"/>
          </a:xfrm>
        </p:grpSpPr>
        <p:grpSp>
          <p:nvGrpSpPr>
            <p:cNvPr id="21" name="Group 14">
              <a:extLst>
                <a:ext uri="{FF2B5EF4-FFF2-40B4-BE49-F238E27FC236}">
                  <a16:creationId xmlns:a16="http://schemas.microsoft.com/office/drawing/2014/main" id="{F4C2CEFD-04AE-42CA-BDD1-6FA7F9D02AEE}"/>
                </a:ext>
              </a:extLst>
            </p:cNvPr>
            <p:cNvGrpSpPr>
              <a:grpSpLocks/>
            </p:cNvGrpSpPr>
            <p:nvPr/>
          </p:nvGrpSpPr>
          <p:grpSpPr bwMode="auto">
            <a:xfrm>
              <a:off x="6781800" y="2896856"/>
              <a:ext cx="1885950" cy="836944"/>
              <a:chOff x="800" y="1761"/>
              <a:chExt cx="1548" cy="687"/>
            </a:xfrm>
          </p:grpSpPr>
          <p:sp>
            <p:nvSpPr>
              <p:cNvPr id="23" name="AutoShape 15">
                <a:extLst>
                  <a:ext uri="{FF2B5EF4-FFF2-40B4-BE49-F238E27FC236}">
                    <a16:creationId xmlns:a16="http://schemas.microsoft.com/office/drawing/2014/main" id="{A9B5CF8D-28A9-4518-8DAF-7EFE8A0B15FC}"/>
                  </a:ext>
                </a:extLst>
              </p:cNvPr>
              <p:cNvSpPr>
                <a:spLocks noChangeArrowheads="1"/>
              </p:cNvSpPr>
              <p:nvPr/>
            </p:nvSpPr>
            <p:spPr bwMode="gray">
              <a:xfrm>
                <a:off x="800" y="1773"/>
                <a:ext cx="1548" cy="675"/>
              </a:xfrm>
              <a:prstGeom prst="can">
                <a:avLst>
                  <a:gd name="adj" fmla="val 40000"/>
                </a:avLst>
              </a:prstGeom>
              <a:gradFill rotWithShape="1">
                <a:gsLst>
                  <a:gs pos="0">
                    <a:schemeClr val="accent6">
                      <a:lumMod val="75000"/>
                    </a:schemeClr>
                  </a:gs>
                  <a:gs pos="91000">
                    <a:srgbClr val="3D8E57"/>
                  </a:gs>
                  <a:gs pos="50000">
                    <a:srgbClr val="00B0F0"/>
                  </a:gs>
                  <a:gs pos="100000">
                    <a:schemeClr val="bg1"/>
                  </a:gs>
                </a:gsLst>
                <a:lin ang="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Arial" charset="0"/>
                </a:endParaRPr>
              </a:p>
            </p:txBody>
          </p:sp>
          <p:sp>
            <p:nvSpPr>
              <p:cNvPr id="24" name="Oval 16">
                <a:extLst>
                  <a:ext uri="{FF2B5EF4-FFF2-40B4-BE49-F238E27FC236}">
                    <a16:creationId xmlns:a16="http://schemas.microsoft.com/office/drawing/2014/main" id="{D5FC1182-FE93-457E-B012-A1CC5024D5FA}"/>
                  </a:ext>
                </a:extLst>
              </p:cNvPr>
              <p:cNvSpPr>
                <a:spLocks noChangeArrowheads="1"/>
              </p:cNvSpPr>
              <p:nvPr/>
            </p:nvSpPr>
            <p:spPr bwMode="gray">
              <a:xfrm>
                <a:off x="806" y="1761"/>
                <a:ext cx="1542" cy="270"/>
              </a:xfrm>
              <a:prstGeom prst="ellipse">
                <a:avLst/>
              </a:prstGeom>
              <a:gradFill rotWithShape="1">
                <a:gsLst>
                  <a:gs pos="18000">
                    <a:schemeClr val="bg1">
                      <a:lumMod val="85000"/>
                    </a:schemeClr>
                  </a:gs>
                  <a:gs pos="100000">
                    <a:srgbClr val="00B0F0"/>
                  </a:gs>
                </a:gsLst>
                <a:path path="shape">
                  <a:fillToRect l="50000" t="50000" r="50000" b="50000"/>
                </a:path>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effectLst/>
                  <a:uLnTx/>
                  <a:uFillTx/>
                  <a:cs typeface="Arial" charset="0"/>
                </a:endParaRPr>
              </a:p>
            </p:txBody>
          </p:sp>
        </p:grpSp>
        <p:sp>
          <p:nvSpPr>
            <p:cNvPr id="22" name="Text Box 23">
              <a:extLst>
                <a:ext uri="{FF2B5EF4-FFF2-40B4-BE49-F238E27FC236}">
                  <a16:creationId xmlns:a16="http://schemas.microsoft.com/office/drawing/2014/main" id="{78C5566E-FBF6-4FB5-9207-84AC2C001CC5}"/>
                </a:ext>
              </a:extLst>
            </p:cNvPr>
            <p:cNvSpPr txBox="1">
              <a:spLocks noChangeArrowheads="1"/>
            </p:cNvSpPr>
            <p:nvPr/>
          </p:nvSpPr>
          <p:spPr bwMode="black">
            <a:xfrm>
              <a:off x="7402721" y="3331559"/>
              <a:ext cx="750679" cy="338554"/>
            </a:xfrm>
            <a:prstGeom prst="rect">
              <a:avLst/>
            </a:prstGeom>
            <a:noFill/>
            <a:ln w="9525" algn="ctr">
              <a:noFill/>
              <a:miter lim="800000"/>
              <a:headEnd/>
              <a:tailEnd/>
            </a:ln>
            <a:effectLst/>
          </p:spPr>
          <p:txBody>
            <a:bodyPr wrap="square">
              <a:spAutoFit/>
            </a:bodyPr>
            <a:lstStyle/>
            <a:p>
              <a:pPr eaLnBrk="0" hangingPunct="0"/>
              <a:r>
                <a:rPr lang="en-US" sz="1600" b="1" dirty="0" err="1">
                  <a:solidFill>
                    <a:srgbClr val="FFFFFF"/>
                  </a:solidFill>
                  <a:cs typeface="Arial" charset="0"/>
                </a:rPr>
                <a:t>Lớp</a:t>
              </a:r>
              <a:r>
                <a:rPr lang="en-US" sz="1600" b="1" dirty="0">
                  <a:solidFill>
                    <a:srgbClr val="FFFFFF"/>
                  </a:solidFill>
                  <a:cs typeface="Arial" charset="0"/>
                </a:rPr>
                <a:t> k</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6966">
                                            <p:txEl>
                                              <p:pRg st="0" end="0"/>
                                            </p:txEl>
                                          </p:spTgt>
                                        </p:tgtEl>
                                        <p:attrNameLst>
                                          <p:attrName>style.visibility</p:attrName>
                                        </p:attrNameLst>
                                      </p:cBhvr>
                                      <p:to>
                                        <p:strVal val="visible"/>
                                      </p:to>
                                    </p:set>
                                    <p:animEffect transition="in" filter="box(out)">
                                      <p:cBhvr>
                                        <p:cTn id="7" dur="500"/>
                                        <p:tgtEl>
                                          <p:spTgt spid="2969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par>
                                <p:cTn id="40" presetID="53" presetClass="entr" presetSubtype="16"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transition="in" filter="fade">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build="p" autoUpdateAnimBg="0"/>
      <p:bldP spid="8" grpId="0" animBg="1"/>
      <p:bldP spid="9" grpId="0" animBg="1"/>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45FD1E7D-AE53-4CA3-8097-078BC26FC709}"/>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7990" name="Text Box 6">
            <a:extLst>
              <a:ext uri="{FF2B5EF4-FFF2-40B4-BE49-F238E27FC236}">
                <a16:creationId xmlns:a16="http://schemas.microsoft.com/office/drawing/2014/main" id="{950D446D-44FE-4B91-83F2-9AF5E24172B4}"/>
              </a:ext>
            </a:extLst>
          </p:cNvPr>
          <p:cNvSpPr txBox="1">
            <a:spLocks noChangeArrowheads="1"/>
          </p:cNvSpPr>
          <p:nvPr/>
        </p:nvSpPr>
        <p:spPr bwMode="auto">
          <a:xfrm>
            <a:off x="381000" y="546100"/>
            <a:ext cx="8324850" cy="328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spcAft>
                <a:spcPts val="900"/>
              </a:spcAft>
              <a:buClrTx/>
              <a:buFontTx/>
              <a:buNone/>
            </a:pPr>
            <a:r>
              <a:rPr lang="en-US" altLang="en-US" sz="2300" dirty="0">
                <a:solidFill>
                  <a:srgbClr val="66FF33"/>
                </a:solidFill>
                <a:cs typeface="Arial" panose="020B0604020202020204" pitchFamily="34" charset="0"/>
              </a:rPr>
              <a:t>2. </a:t>
            </a:r>
            <a:r>
              <a:rPr lang="en-US" altLang="en-US" sz="2300" dirty="0" err="1">
                <a:solidFill>
                  <a:srgbClr val="66FF33"/>
                </a:solidFill>
                <a:cs typeface="Arial" panose="020B0604020202020204" pitchFamily="34" charset="0"/>
              </a:rPr>
              <a:t>Một</a:t>
            </a:r>
            <a:r>
              <a:rPr lang="en-US" altLang="en-US" sz="2300" dirty="0">
                <a:solidFill>
                  <a:srgbClr val="66FF33"/>
                </a:solidFill>
                <a:cs typeface="Arial" panose="020B0604020202020204" pitchFamily="34" charset="0"/>
              </a:rPr>
              <a:t> </a:t>
            </a:r>
            <a:r>
              <a:rPr lang="en-US" altLang="en-US" sz="2300" dirty="0" err="1">
                <a:solidFill>
                  <a:srgbClr val="66FF33"/>
                </a:solidFill>
                <a:cs typeface="Arial" panose="020B0604020202020204" pitchFamily="34" charset="0"/>
              </a:rPr>
              <a:t>số</a:t>
            </a:r>
            <a:r>
              <a:rPr lang="en-US" altLang="en-US" sz="2300" dirty="0">
                <a:solidFill>
                  <a:srgbClr val="66FF33"/>
                </a:solidFill>
                <a:cs typeface="Arial" panose="020B0604020202020204" pitchFamily="34" charset="0"/>
              </a:rPr>
              <a:t> </a:t>
            </a:r>
            <a:r>
              <a:rPr lang="en-US" altLang="en-US" sz="2300" dirty="0" err="1">
                <a:solidFill>
                  <a:srgbClr val="66FF33"/>
                </a:solidFill>
                <a:cs typeface="Arial" panose="020B0604020202020204" pitchFamily="34" charset="0"/>
              </a:rPr>
              <a:t>giải</a:t>
            </a:r>
            <a:r>
              <a:rPr lang="en-US" altLang="en-US" sz="2300" dirty="0">
                <a:solidFill>
                  <a:srgbClr val="66FF33"/>
                </a:solidFill>
                <a:cs typeface="Arial" panose="020B0604020202020204" pitchFamily="34" charset="0"/>
              </a:rPr>
              <a:t> </a:t>
            </a:r>
            <a:r>
              <a:rPr lang="en-US" altLang="en-US" sz="2300" dirty="0" err="1">
                <a:solidFill>
                  <a:srgbClr val="66FF33"/>
                </a:solidFill>
                <a:cs typeface="Arial" panose="020B0604020202020204" pitchFamily="34" charset="0"/>
              </a:rPr>
              <a:t>pháp</a:t>
            </a:r>
            <a:r>
              <a:rPr lang="en-US" altLang="en-US" sz="2300" dirty="0">
                <a:solidFill>
                  <a:srgbClr val="66FF33"/>
                </a:solidFill>
                <a:cs typeface="Arial" panose="020B0604020202020204" pitchFamily="34" charset="0"/>
              </a:rPr>
              <a:t> </a:t>
            </a:r>
            <a:r>
              <a:rPr lang="en-US" altLang="en-US" sz="2300" dirty="0" err="1">
                <a:solidFill>
                  <a:srgbClr val="66FF33"/>
                </a:solidFill>
                <a:cs typeface="Arial" panose="020B0604020202020204" pitchFamily="34" charset="0"/>
              </a:rPr>
              <a:t>sao</a:t>
            </a:r>
            <a:r>
              <a:rPr lang="en-US" altLang="en-US" sz="2300" dirty="0">
                <a:solidFill>
                  <a:srgbClr val="66FF33"/>
                </a:solidFill>
                <a:cs typeface="Arial" panose="020B0604020202020204" pitchFamily="34" charset="0"/>
              </a:rPr>
              <a:t> </a:t>
            </a:r>
            <a:r>
              <a:rPr lang="en-US" altLang="en-US" sz="2300" dirty="0" err="1">
                <a:solidFill>
                  <a:srgbClr val="66FF33"/>
                </a:solidFill>
                <a:cs typeface="Arial" panose="020B0604020202020204" pitchFamily="34" charset="0"/>
              </a:rPr>
              <a:t>l</a:t>
            </a:r>
            <a:r>
              <a:rPr lang="en-US" altLang="en-US" sz="2200" dirty="0" err="1">
                <a:solidFill>
                  <a:srgbClr val="66FF33"/>
                </a:solidFill>
                <a:cs typeface="Arial" panose="020B0604020202020204" pitchFamily="34" charset="0"/>
              </a:rPr>
              <a:t>ưu</a:t>
            </a:r>
            <a:r>
              <a:rPr lang="en-US" altLang="en-US" sz="2200" dirty="0">
                <a:solidFill>
                  <a:srgbClr val="66FF33"/>
                </a:solidFill>
                <a:cs typeface="Arial" panose="020B0604020202020204" pitchFamily="34" charset="0"/>
              </a:rPr>
              <a:t> </a:t>
            </a:r>
            <a:r>
              <a:rPr lang="en-US" altLang="en-US" sz="2200" dirty="0" err="1">
                <a:solidFill>
                  <a:srgbClr val="66FF33"/>
                </a:solidFill>
                <a:cs typeface="Arial" panose="020B0604020202020204" pitchFamily="34" charset="0"/>
              </a:rPr>
              <a:t>phục</a:t>
            </a:r>
            <a:r>
              <a:rPr lang="en-US" altLang="en-US" sz="2200" dirty="0">
                <a:solidFill>
                  <a:srgbClr val="66FF33"/>
                </a:solidFill>
                <a:cs typeface="Arial" panose="020B0604020202020204" pitchFamily="34" charset="0"/>
              </a:rPr>
              <a:t> </a:t>
            </a:r>
            <a:r>
              <a:rPr lang="en-US" altLang="en-US" sz="2200" dirty="0" err="1">
                <a:solidFill>
                  <a:srgbClr val="66FF33"/>
                </a:solidFill>
                <a:cs typeface="Arial" panose="020B0604020202020204" pitchFamily="34" charset="0"/>
              </a:rPr>
              <a:t>hồi</a:t>
            </a:r>
            <a:r>
              <a:rPr lang="en-US" altLang="en-US" sz="2200" dirty="0">
                <a:solidFill>
                  <a:srgbClr val="66FF33"/>
                </a:solidFill>
                <a:cs typeface="Arial" panose="020B0604020202020204" pitchFamily="34" charset="0"/>
              </a:rPr>
              <a:t> </a:t>
            </a:r>
            <a:r>
              <a:rPr lang="en-US" altLang="en-US" sz="2200" dirty="0" err="1">
                <a:solidFill>
                  <a:srgbClr val="66FF33"/>
                </a:solidFill>
                <a:cs typeface="Arial" panose="020B0604020202020204" pitchFamily="34" charset="0"/>
              </a:rPr>
              <a:t>tài</a:t>
            </a:r>
            <a:r>
              <a:rPr lang="en-US" altLang="en-US" sz="2200" dirty="0">
                <a:solidFill>
                  <a:srgbClr val="66FF33"/>
                </a:solidFill>
                <a:cs typeface="Arial" panose="020B0604020202020204" pitchFamily="34" charset="0"/>
              </a:rPr>
              <a:t> </a:t>
            </a:r>
            <a:r>
              <a:rPr lang="en-US" altLang="en-US" sz="2200" dirty="0" err="1">
                <a:solidFill>
                  <a:srgbClr val="66FF33"/>
                </a:solidFill>
                <a:cs typeface="Arial" panose="020B0604020202020204" pitchFamily="34" charset="0"/>
              </a:rPr>
              <a:t>nguyên</a:t>
            </a:r>
            <a:r>
              <a:rPr lang="en-US" altLang="en-US" sz="2200" b="0" dirty="0">
                <a:solidFill>
                  <a:srgbClr val="66FF33"/>
                </a:solidFill>
                <a:cs typeface="Arial" panose="020B0604020202020204" pitchFamily="34" charset="0"/>
              </a:rPr>
              <a:t>.</a:t>
            </a:r>
            <a:r>
              <a:rPr lang="en-US" altLang="en-US" sz="2200" b="0" dirty="0">
                <a:cs typeface="Arial" panose="020B0604020202020204" pitchFamily="34" charset="0"/>
              </a:rPr>
              <a:t> </a:t>
            </a:r>
          </a:p>
          <a:p>
            <a:pPr eaLnBrk="1" hangingPunct="1">
              <a:spcBef>
                <a:spcPct val="0"/>
              </a:spcBef>
              <a:buClrTx/>
              <a:buFontTx/>
              <a:buNone/>
            </a:pPr>
            <a:r>
              <a:rPr lang="vi-VN" altLang="en-US" sz="2200" b="0" dirty="0">
                <a:cs typeface="Arial" panose="020B0604020202020204" pitchFamily="34" charset="0"/>
              </a:rPr>
              <a:t> </a:t>
            </a:r>
            <a:r>
              <a:rPr lang="vi-VN" altLang="en-US" sz="2000" b="0" dirty="0">
                <a:cs typeface="Arial" panose="020B0604020202020204" pitchFamily="34" charset="0"/>
              </a:rPr>
              <a:t>Có rất nhiều giải pháp sao lưu và phục hồi dữ liệu trên mạng:</a:t>
            </a:r>
          </a:p>
          <a:p>
            <a:pPr algn="just" eaLnBrk="1" hangingPunct="1">
              <a:spcBef>
                <a:spcPts val="600"/>
              </a:spcBef>
              <a:buClrTx/>
              <a:buFontTx/>
              <a:buNone/>
            </a:pPr>
            <a:r>
              <a:rPr lang="vi-VN" altLang="en-US" sz="2000" b="0" dirty="0">
                <a:cs typeface="Arial" panose="020B0604020202020204" pitchFamily="34" charset="0"/>
              </a:rPr>
              <a:t> </a:t>
            </a:r>
            <a:r>
              <a:rPr lang="en-US" altLang="en-US" sz="2000" b="0" dirty="0">
                <a:cs typeface="Arial" panose="020B0604020202020204" pitchFamily="34" charset="0"/>
              </a:rPr>
              <a:t> </a:t>
            </a:r>
            <a:r>
              <a:rPr lang="vi-VN" altLang="en-US" sz="2000" b="0" dirty="0">
                <a:solidFill>
                  <a:srgbClr val="FFC000"/>
                </a:solidFill>
                <a:cs typeface="Arial" panose="020B0604020202020204" pitchFamily="34" charset="0"/>
              </a:rPr>
              <a:t>Chụp hình ổ đĩa</a:t>
            </a:r>
            <a:r>
              <a:rPr lang="vi-VN" altLang="en-US" sz="2000" b="0" dirty="0">
                <a:cs typeface="Arial" panose="020B0604020202020204" pitchFamily="34" charset="0"/>
              </a:rPr>
              <a:t>. Tạo ra các ổ đĩa gương thường xuyên chụp lại các dữ liệu trên ổ đia chính. </a:t>
            </a:r>
          </a:p>
          <a:p>
            <a:pPr algn="just" eaLnBrk="1" hangingPunct="1">
              <a:spcBef>
                <a:spcPts val="600"/>
              </a:spcBef>
              <a:buClrTx/>
              <a:buFontTx/>
              <a:buNone/>
            </a:pPr>
            <a:r>
              <a:rPr lang="en-US" altLang="en-US" sz="2000" b="0" dirty="0">
                <a:cs typeface="Arial" panose="020B0604020202020204" pitchFamily="34" charset="0"/>
              </a:rPr>
              <a:t> </a:t>
            </a:r>
            <a:r>
              <a:rPr lang="vi-VN" altLang="en-US" sz="2000" b="0" dirty="0">
                <a:solidFill>
                  <a:srgbClr val="FFC000"/>
                </a:solidFill>
                <a:cs typeface="Arial" panose="020B0604020202020204" pitchFamily="34" charset="0"/>
              </a:rPr>
              <a:t>Các thiết bị sao lưu chuyên dụng</a:t>
            </a:r>
            <a:r>
              <a:rPr lang="vi-VN" altLang="en-US" sz="2000" b="0" dirty="0">
                <a:cs typeface="Arial" panose="020B0604020202020204" pitchFamily="34" charset="0"/>
              </a:rPr>
              <a:t>. Tổ chức sao lưu theo chu kỳ thời gian đối với từng lớp dữ liệu tự động hoặc thủ công.</a:t>
            </a:r>
          </a:p>
          <a:p>
            <a:pPr algn="just" eaLnBrk="1" hangingPunct="1">
              <a:spcBef>
                <a:spcPts val="600"/>
              </a:spcBef>
              <a:buClrTx/>
              <a:buFontTx/>
              <a:buNone/>
            </a:pPr>
            <a:r>
              <a:rPr lang="vi-VN" altLang="en-US" sz="2000" b="0" dirty="0">
                <a:cs typeface="Arial" panose="020B0604020202020204" pitchFamily="34" charset="0"/>
              </a:rPr>
              <a:t>  </a:t>
            </a:r>
            <a:r>
              <a:rPr lang="vi-VN" altLang="en-US" sz="2000" b="0" dirty="0">
                <a:solidFill>
                  <a:srgbClr val="FFC000"/>
                </a:solidFill>
                <a:cs typeface="Arial" panose="020B0604020202020204" pitchFamily="34" charset="0"/>
              </a:rPr>
              <a:t>Dùng các công nghệ backup chuyên nghiệp</a:t>
            </a:r>
            <a:r>
              <a:rPr lang="vi-VN" altLang="en-US" sz="2000" b="0" dirty="0">
                <a:cs typeface="Arial" panose="020B0604020202020204" pitchFamily="34" charset="0"/>
              </a:rPr>
              <a:t>. Hiện nay các công ty, các hãng nổi tiếng trên thế giới đã xây dựng các giải pháp đồng bộ các thiết bị bao gồm cả phần cứng, phần mềm. </a:t>
            </a:r>
            <a:endParaRPr lang="en-US" altLang="en-US" sz="2000" b="0" dirty="0">
              <a:cs typeface="Arial" panose="020B0604020202020204" pitchFamily="34" charset="0"/>
            </a:endParaRPr>
          </a:p>
        </p:txBody>
      </p:sp>
      <p:sp>
        <p:nvSpPr>
          <p:cNvPr id="297991" name="Text Box 7">
            <a:extLst>
              <a:ext uri="{FF2B5EF4-FFF2-40B4-BE49-F238E27FC236}">
                <a16:creationId xmlns:a16="http://schemas.microsoft.com/office/drawing/2014/main" id="{35D7C94E-A909-41EB-AA57-35678CC28EA3}"/>
              </a:ext>
            </a:extLst>
          </p:cNvPr>
          <p:cNvSpPr txBox="1">
            <a:spLocks noChangeArrowheads="1"/>
          </p:cNvSpPr>
          <p:nvPr/>
        </p:nvSpPr>
        <p:spPr bwMode="auto">
          <a:xfrm>
            <a:off x="304800" y="3886200"/>
            <a:ext cx="807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70000"/>
              </a:lnSpc>
              <a:spcBef>
                <a:spcPct val="50000"/>
              </a:spcBef>
              <a:buClrTx/>
              <a:buFontTx/>
              <a:buNone/>
            </a:pPr>
            <a:r>
              <a:rPr lang="en-US" altLang="en-US" sz="2200" dirty="0">
                <a:solidFill>
                  <a:srgbClr val="66FF33"/>
                </a:solidFill>
                <a:cs typeface="Arial" panose="020B0604020202020204" pitchFamily="34" charset="0"/>
              </a:rPr>
              <a:t>III.3. </a:t>
            </a:r>
            <a:r>
              <a:rPr lang="en-US" altLang="en-US" sz="2200" dirty="0" err="1">
                <a:solidFill>
                  <a:srgbClr val="66FF33"/>
                </a:solidFill>
                <a:cs typeface="Arial" panose="020B0604020202020204" pitchFamily="34" charset="0"/>
              </a:rPr>
              <a:t>Mô</a:t>
            </a:r>
            <a:r>
              <a:rPr lang="en-US" altLang="en-US" sz="2200" dirty="0">
                <a:solidFill>
                  <a:srgbClr val="66FF33"/>
                </a:solidFill>
                <a:cs typeface="Arial" panose="020B0604020202020204" pitchFamily="34" charset="0"/>
              </a:rPr>
              <a:t> </a:t>
            </a:r>
            <a:r>
              <a:rPr lang="en-US" altLang="en-US" sz="2200" dirty="0" err="1">
                <a:solidFill>
                  <a:srgbClr val="66FF33"/>
                </a:solidFill>
                <a:cs typeface="Arial" panose="020B0604020202020204" pitchFamily="34" charset="0"/>
              </a:rPr>
              <a:t>hình</a:t>
            </a:r>
            <a:r>
              <a:rPr lang="en-US" altLang="en-US" sz="2200" dirty="0">
                <a:solidFill>
                  <a:srgbClr val="66FF33"/>
                </a:solidFill>
                <a:cs typeface="Arial" panose="020B0604020202020204" pitchFamily="34" charset="0"/>
              </a:rPr>
              <a:t> </a:t>
            </a:r>
            <a:r>
              <a:rPr lang="en-US" altLang="en-US" sz="2200" dirty="0" err="1">
                <a:solidFill>
                  <a:srgbClr val="66FF33"/>
                </a:solidFill>
                <a:cs typeface="Arial" panose="020B0604020202020204" pitchFamily="34" charset="0"/>
              </a:rPr>
              <a:t>bảo</a:t>
            </a:r>
            <a:r>
              <a:rPr lang="en-US" altLang="en-US" sz="2200" dirty="0">
                <a:solidFill>
                  <a:srgbClr val="66FF33"/>
                </a:solidFill>
                <a:cs typeface="Arial" panose="020B0604020202020204" pitchFamily="34" charset="0"/>
              </a:rPr>
              <a:t> </a:t>
            </a:r>
            <a:r>
              <a:rPr lang="en-US" altLang="en-US" sz="2200" dirty="0" err="1">
                <a:solidFill>
                  <a:srgbClr val="66FF33"/>
                </a:solidFill>
                <a:cs typeface="Arial" panose="020B0604020202020204" pitchFamily="34" charset="0"/>
              </a:rPr>
              <a:t>đảm</a:t>
            </a:r>
            <a:r>
              <a:rPr lang="en-US" altLang="en-US" sz="2200" dirty="0">
                <a:solidFill>
                  <a:srgbClr val="66FF33"/>
                </a:solidFill>
                <a:cs typeface="Arial" panose="020B0604020202020204" pitchFamily="34" charset="0"/>
              </a:rPr>
              <a:t> an </a:t>
            </a:r>
            <a:r>
              <a:rPr lang="en-US" altLang="en-US" sz="2200" dirty="0" err="1">
                <a:solidFill>
                  <a:srgbClr val="66FF33"/>
                </a:solidFill>
                <a:cs typeface="Arial" panose="020B0604020202020204" pitchFamily="34" charset="0"/>
              </a:rPr>
              <a:t>ninh</a:t>
            </a:r>
            <a:r>
              <a:rPr lang="en-US" altLang="en-US" sz="2200" dirty="0">
                <a:solidFill>
                  <a:srgbClr val="66FF33"/>
                </a:solidFill>
                <a:cs typeface="Arial" panose="020B0604020202020204" pitchFamily="34" charset="0"/>
              </a:rPr>
              <a:t> </a:t>
            </a:r>
            <a:r>
              <a:rPr lang="en-US" altLang="en-US" sz="2200" dirty="0" err="1">
                <a:solidFill>
                  <a:srgbClr val="66FF33"/>
                </a:solidFill>
                <a:cs typeface="Arial" panose="020B0604020202020204" pitchFamily="34" charset="0"/>
              </a:rPr>
              <a:t>mạng</a:t>
            </a:r>
            <a:endParaRPr lang="en-US" altLang="en-US" sz="2200" dirty="0">
              <a:solidFill>
                <a:srgbClr val="66FF33"/>
              </a:solidFill>
              <a:latin typeface=".VnBlack" panose="020B7200000000000000" pitchFamily="34" charset="0"/>
            </a:endParaRPr>
          </a:p>
        </p:txBody>
      </p:sp>
      <p:sp>
        <p:nvSpPr>
          <p:cNvPr id="297992" name="Text Box 8">
            <a:extLst>
              <a:ext uri="{FF2B5EF4-FFF2-40B4-BE49-F238E27FC236}">
                <a16:creationId xmlns:a16="http://schemas.microsoft.com/office/drawing/2014/main" id="{66DA2FFD-BDF3-4014-A874-99F97D6570F7}"/>
              </a:ext>
            </a:extLst>
          </p:cNvPr>
          <p:cNvSpPr txBox="1">
            <a:spLocks noChangeArrowheads="1"/>
          </p:cNvSpPr>
          <p:nvPr/>
        </p:nvSpPr>
        <p:spPr bwMode="auto">
          <a:xfrm>
            <a:off x="457200" y="4343400"/>
            <a:ext cx="80010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lnSpc>
                <a:spcPct val="120000"/>
              </a:lnSpc>
              <a:spcBef>
                <a:spcPct val="0"/>
              </a:spcBef>
              <a:spcAft>
                <a:spcPts val="900"/>
              </a:spcAft>
              <a:buClrTx/>
              <a:buFontTx/>
              <a:buNone/>
            </a:pPr>
            <a:r>
              <a:rPr lang="vi-VN" altLang="en-US" sz="2000" b="0" dirty="0">
                <a:cs typeface="Arial" panose="020B0604020202020204" pitchFamily="34" charset="0"/>
              </a:rPr>
              <a:t>Hiện nay vai trò bảo đảm an ninh mạng rất được coi trọng, nhiều công nghệ và kỹ thuật mới được đề cập. Để bảo đảm an ninh mạng tốt, chúng ta phải lường trước hết mọi khả năng vi phạm có thể xảy ra. Có hai loại vi phạm thường xảy ra là </a:t>
            </a:r>
            <a:r>
              <a:rPr lang="vi-VN" altLang="en-US" sz="2000" b="0" dirty="0">
                <a:solidFill>
                  <a:srgbClr val="FFC000"/>
                </a:solidFill>
                <a:cs typeface="Arial" panose="020B0604020202020204" pitchFamily="34" charset="0"/>
              </a:rPr>
              <a:t>thụ động</a:t>
            </a:r>
            <a:r>
              <a:rPr lang="vi-VN" altLang="en-US" sz="2000" b="0" dirty="0">
                <a:cs typeface="Arial" panose="020B0604020202020204" pitchFamily="34" charset="0"/>
              </a:rPr>
              <a:t> và </a:t>
            </a:r>
            <a:r>
              <a:rPr lang="vi-VN" altLang="en-US" sz="2000" b="0" dirty="0">
                <a:solidFill>
                  <a:srgbClr val="FFC000"/>
                </a:solidFill>
                <a:cs typeface="Arial" panose="020B0604020202020204" pitchFamily="34" charset="0"/>
              </a:rPr>
              <a:t>bị động</a:t>
            </a:r>
            <a:r>
              <a:rPr lang="vi-VN" altLang="en-US" sz="2000" b="0" dirty="0">
                <a:cs typeface="Arial" panose="020B0604020202020204" pitchFamily="34"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7990">
                                            <p:txEl>
                                              <p:pRg st="0" end="0"/>
                                            </p:txEl>
                                          </p:spTgt>
                                        </p:tgtEl>
                                        <p:attrNameLst>
                                          <p:attrName>style.visibility</p:attrName>
                                        </p:attrNameLst>
                                      </p:cBhvr>
                                      <p:to>
                                        <p:strVal val="visible"/>
                                      </p:to>
                                    </p:set>
                                    <p:animEffect transition="in" filter="box(out)">
                                      <p:cBhvr>
                                        <p:cTn id="7" dur="500"/>
                                        <p:tgtEl>
                                          <p:spTgt spid="2979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7990">
                                            <p:txEl>
                                              <p:pRg st="1" end="1"/>
                                            </p:txEl>
                                          </p:spTgt>
                                        </p:tgtEl>
                                        <p:attrNameLst>
                                          <p:attrName>style.visibility</p:attrName>
                                        </p:attrNameLst>
                                      </p:cBhvr>
                                      <p:to>
                                        <p:strVal val="visible"/>
                                      </p:to>
                                    </p:set>
                                    <p:animEffect transition="in" filter="box(out)">
                                      <p:cBhvr>
                                        <p:cTn id="12" dur="500"/>
                                        <p:tgtEl>
                                          <p:spTgt spid="2979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7990">
                                            <p:txEl>
                                              <p:pRg st="2" end="2"/>
                                            </p:txEl>
                                          </p:spTgt>
                                        </p:tgtEl>
                                        <p:attrNameLst>
                                          <p:attrName>style.visibility</p:attrName>
                                        </p:attrNameLst>
                                      </p:cBhvr>
                                      <p:to>
                                        <p:strVal val="visible"/>
                                      </p:to>
                                    </p:set>
                                    <p:animEffect transition="in" filter="box(out)">
                                      <p:cBhvr>
                                        <p:cTn id="17" dur="500"/>
                                        <p:tgtEl>
                                          <p:spTgt spid="2979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97990">
                                            <p:txEl>
                                              <p:pRg st="3" end="3"/>
                                            </p:txEl>
                                          </p:spTgt>
                                        </p:tgtEl>
                                        <p:attrNameLst>
                                          <p:attrName>style.visibility</p:attrName>
                                        </p:attrNameLst>
                                      </p:cBhvr>
                                      <p:to>
                                        <p:strVal val="visible"/>
                                      </p:to>
                                    </p:set>
                                    <p:animEffect transition="in" filter="box(out)">
                                      <p:cBhvr>
                                        <p:cTn id="22" dur="500"/>
                                        <p:tgtEl>
                                          <p:spTgt spid="2979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97990">
                                            <p:txEl>
                                              <p:pRg st="4" end="4"/>
                                            </p:txEl>
                                          </p:spTgt>
                                        </p:tgtEl>
                                        <p:attrNameLst>
                                          <p:attrName>style.visibility</p:attrName>
                                        </p:attrNameLst>
                                      </p:cBhvr>
                                      <p:to>
                                        <p:strVal val="visible"/>
                                      </p:to>
                                    </p:set>
                                    <p:animEffect transition="in" filter="box(out)">
                                      <p:cBhvr>
                                        <p:cTn id="27" dur="500"/>
                                        <p:tgtEl>
                                          <p:spTgt spid="2979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97991"/>
                                        </p:tgtEl>
                                        <p:attrNameLst>
                                          <p:attrName>style.visibility</p:attrName>
                                        </p:attrNameLst>
                                      </p:cBhvr>
                                      <p:to>
                                        <p:strVal val="visible"/>
                                      </p:to>
                                    </p:set>
                                    <p:animEffect transition="in" filter="checkerboard(across)">
                                      <p:cBhvr>
                                        <p:cTn id="32" dur="500"/>
                                        <p:tgtEl>
                                          <p:spTgt spid="2979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97992">
                                            <p:txEl>
                                              <p:pRg st="0" end="0"/>
                                            </p:txEl>
                                          </p:spTgt>
                                        </p:tgtEl>
                                        <p:attrNameLst>
                                          <p:attrName>style.visibility</p:attrName>
                                        </p:attrNameLst>
                                      </p:cBhvr>
                                      <p:to>
                                        <p:strVal val="visible"/>
                                      </p:to>
                                    </p:set>
                                    <p:animEffect transition="in" filter="box(out)">
                                      <p:cBhvr>
                                        <p:cTn id="37" dur="500"/>
                                        <p:tgtEl>
                                          <p:spTgt spid="2979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build="p" autoUpdateAnimBg="0"/>
      <p:bldP spid="297991" grpId="0" autoUpdateAnimBg="0"/>
      <p:bldP spid="29799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ED8AF7D-E868-4CF3-B7A2-34F69F2E39F6}"/>
              </a:ext>
            </a:extLst>
          </p:cNvPr>
          <p:cNvPicPr>
            <a:picLocks noChangeAspect="1"/>
          </p:cNvPicPr>
          <p:nvPr/>
        </p:nvPicPr>
        <p:blipFill>
          <a:blip r:embed="rId2">
            <a:alphaModFix amt="50000"/>
            <a:duotone>
              <a:srgbClr val="B1D5EF">
                <a:shade val="45000"/>
                <a:satMod val="135000"/>
              </a:srgbClr>
              <a:prstClr val="white"/>
            </a:duotone>
            <a:extLst>
              <a:ext uri="{BEBA8EAE-BF5A-486C-A8C5-ECC9F3942E4B}">
                <a14:imgProps xmlns:a14="http://schemas.microsoft.com/office/drawing/2010/main">
                  <a14:imgLayer r:embed="rId3">
                    <a14:imgEffect>
                      <a14:colorTemperature colorTemp="5300"/>
                    </a14:imgEffect>
                    <a14:imgEffect>
                      <a14:saturation sat="66000"/>
                    </a14:imgEffect>
                  </a14:imgLayer>
                </a14:imgProps>
              </a:ext>
            </a:extLst>
          </a:blip>
          <a:stretch>
            <a:fillRect/>
          </a:stretch>
        </p:blipFill>
        <p:spPr>
          <a:xfrm>
            <a:off x="5419060" y="4847939"/>
            <a:ext cx="3648740" cy="649908"/>
          </a:xfrm>
          <a:prstGeom prst="rect">
            <a:avLst/>
          </a:prstGeom>
          <a:gradFill flip="none" rotWithShape="1">
            <a:gsLst>
              <a:gs pos="4000">
                <a:srgbClr val="FF0000"/>
              </a:gs>
              <a:gs pos="49000">
                <a:srgbClr val="FF0000"/>
              </a:gs>
              <a:gs pos="81000">
                <a:srgbClr val="92D050"/>
              </a:gs>
              <a:gs pos="94000">
                <a:srgbClr val="FFFFFF">
                  <a:lumMod val="85000"/>
                </a:srgbClr>
              </a:gs>
            </a:gsLst>
            <a:lin ang="0" scaled="0"/>
            <a:tileRect/>
          </a:gradFill>
        </p:spPr>
      </p:pic>
      <p:pic>
        <p:nvPicPr>
          <p:cNvPr id="23" name="Picture 22">
            <a:extLst>
              <a:ext uri="{FF2B5EF4-FFF2-40B4-BE49-F238E27FC236}">
                <a16:creationId xmlns:a16="http://schemas.microsoft.com/office/drawing/2014/main" id="{99E5FB96-17F6-476E-932E-799B6D4DC72E}"/>
              </a:ext>
            </a:extLst>
          </p:cNvPr>
          <p:cNvPicPr>
            <a:picLocks noChangeAspect="1"/>
          </p:cNvPicPr>
          <p:nvPr/>
        </p:nvPicPr>
        <p:blipFill>
          <a:blip r:embed="rId2">
            <a:alphaModFix amt="50000"/>
            <a:duotone>
              <a:srgbClr val="B1D5EF">
                <a:shade val="45000"/>
                <a:satMod val="135000"/>
              </a:srgbClr>
              <a:prstClr val="white"/>
            </a:duotone>
            <a:extLst>
              <a:ext uri="{BEBA8EAE-BF5A-486C-A8C5-ECC9F3942E4B}">
                <a14:imgProps xmlns:a14="http://schemas.microsoft.com/office/drawing/2010/main">
                  <a14:imgLayer r:embed="rId3">
                    <a14:imgEffect>
                      <a14:colorTemperature colorTemp="5300"/>
                    </a14:imgEffect>
                    <a14:imgEffect>
                      <a14:saturation sat="66000"/>
                    </a14:imgEffect>
                  </a14:imgLayer>
                </a14:imgProps>
              </a:ext>
            </a:extLst>
          </a:blip>
          <a:stretch>
            <a:fillRect/>
          </a:stretch>
        </p:blipFill>
        <p:spPr>
          <a:xfrm>
            <a:off x="5307226" y="4135811"/>
            <a:ext cx="3648740" cy="649908"/>
          </a:xfrm>
          <a:prstGeom prst="rect">
            <a:avLst/>
          </a:prstGeom>
          <a:gradFill flip="none" rotWithShape="1">
            <a:gsLst>
              <a:gs pos="52000">
                <a:srgbClr val="810281">
                  <a:lumMod val="60000"/>
                  <a:lumOff val="40000"/>
                </a:srgbClr>
              </a:gs>
              <a:gs pos="70000">
                <a:srgbClr val="810281">
                  <a:lumMod val="60000"/>
                  <a:lumOff val="40000"/>
                </a:srgbClr>
              </a:gs>
              <a:gs pos="91000">
                <a:srgbClr val="FFFFFF">
                  <a:lumMod val="85000"/>
                </a:srgbClr>
              </a:gs>
              <a:gs pos="30000">
                <a:srgbClr val="840284"/>
              </a:gs>
            </a:gsLst>
            <a:lin ang="0" scaled="0"/>
            <a:tileRect/>
          </a:gradFill>
        </p:spPr>
      </p:pic>
      <p:pic>
        <p:nvPicPr>
          <p:cNvPr id="24" name="Picture 23">
            <a:extLst>
              <a:ext uri="{FF2B5EF4-FFF2-40B4-BE49-F238E27FC236}">
                <a16:creationId xmlns:a16="http://schemas.microsoft.com/office/drawing/2014/main" id="{4BE6B8CF-5EDD-432A-BC5A-0B1F10896490}"/>
              </a:ext>
            </a:extLst>
          </p:cNvPr>
          <p:cNvPicPr>
            <a:picLocks noChangeAspect="1"/>
          </p:cNvPicPr>
          <p:nvPr/>
        </p:nvPicPr>
        <p:blipFill>
          <a:blip r:embed="rId2">
            <a:alphaModFix amt="50000"/>
            <a:duotone>
              <a:srgbClr val="B1D5EF">
                <a:shade val="45000"/>
                <a:satMod val="135000"/>
              </a:srgbClr>
              <a:prstClr val="white"/>
            </a:duotone>
            <a:extLst>
              <a:ext uri="{BEBA8EAE-BF5A-486C-A8C5-ECC9F3942E4B}">
                <a14:imgProps xmlns:a14="http://schemas.microsoft.com/office/drawing/2010/main">
                  <a14:imgLayer r:embed="rId3">
                    <a14:imgEffect>
                      <a14:colorTemperature colorTemp="5300"/>
                    </a14:imgEffect>
                    <a14:imgEffect>
                      <a14:saturation sat="66000"/>
                    </a14:imgEffect>
                  </a14:imgLayer>
                </a14:imgProps>
              </a:ext>
            </a:extLst>
          </a:blip>
          <a:stretch>
            <a:fillRect/>
          </a:stretch>
        </p:blipFill>
        <p:spPr>
          <a:xfrm>
            <a:off x="5226357" y="3276601"/>
            <a:ext cx="3729608" cy="649908"/>
          </a:xfrm>
          <a:prstGeom prst="rect">
            <a:avLst/>
          </a:prstGeom>
          <a:gradFill flip="none" rotWithShape="1">
            <a:gsLst>
              <a:gs pos="99000">
                <a:srgbClr val="FFFFFF">
                  <a:lumMod val="85000"/>
                </a:srgbClr>
              </a:gs>
              <a:gs pos="7000">
                <a:srgbClr val="0070C0"/>
              </a:gs>
            </a:gsLst>
            <a:lin ang="0" scaled="0"/>
            <a:tileRect/>
          </a:gradFill>
        </p:spPr>
      </p:pic>
      <p:pic>
        <p:nvPicPr>
          <p:cNvPr id="25" name="Picture 24">
            <a:extLst>
              <a:ext uri="{FF2B5EF4-FFF2-40B4-BE49-F238E27FC236}">
                <a16:creationId xmlns:a16="http://schemas.microsoft.com/office/drawing/2014/main" id="{DEF9FBB1-3D27-4BF7-A3D4-974FD048DCC5}"/>
              </a:ext>
            </a:extLst>
          </p:cNvPr>
          <p:cNvPicPr>
            <a:picLocks noChangeAspect="1"/>
          </p:cNvPicPr>
          <p:nvPr/>
        </p:nvPicPr>
        <p:blipFill>
          <a:blip r:embed="rId4"/>
          <a:stretch>
            <a:fillRect/>
          </a:stretch>
        </p:blipFill>
        <p:spPr>
          <a:xfrm>
            <a:off x="5137178" y="2280121"/>
            <a:ext cx="3851843" cy="920999"/>
          </a:xfrm>
          <a:prstGeom prst="rect">
            <a:avLst/>
          </a:prstGeom>
        </p:spPr>
      </p:pic>
      <p:sp>
        <p:nvSpPr>
          <p:cNvPr id="26" name="TextBox 25">
            <a:extLst>
              <a:ext uri="{FF2B5EF4-FFF2-40B4-BE49-F238E27FC236}">
                <a16:creationId xmlns:a16="http://schemas.microsoft.com/office/drawing/2014/main" id="{47771A27-BF50-41AA-BF62-8AD7211D5180}"/>
              </a:ext>
            </a:extLst>
          </p:cNvPr>
          <p:cNvSpPr txBox="1"/>
          <p:nvPr/>
        </p:nvSpPr>
        <p:spPr>
          <a:xfrm>
            <a:off x="606049" y="320366"/>
            <a:ext cx="8039852" cy="584775"/>
          </a:xfrm>
          <a:prstGeom prst="rect">
            <a:avLst/>
          </a:prstGeom>
          <a:noFill/>
        </p:spPr>
        <p:txBody>
          <a:bodyPr wrap="square" rtlCol="0">
            <a:spAutoFit/>
          </a:bodyPr>
          <a:lstStyle/>
          <a:p>
            <a:pPr algn="just" eaLnBrk="1" hangingPunct="1">
              <a:defRPr/>
            </a:pPr>
            <a:r>
              <a:rPr lang="en-US" altLang="en-US" sz="1600" i="1" dirty="0">
                <a:latin typeface="Arial" charset="0"/>
                <a:cs typeface="Arial" panose="020B0604020202020204" pitchFamily="34" charset="0"/>
              </a:rPr>
              <a:t>a. </a:t>
            </a:r>
            <a:r>
              <a:rPr lang="en-US" altLang="en-US" sz="1600" i="1" dirty="0" err="1">
                <a:latin typeface="Arial" charset="0"/>
                <a:cs typeface="Arial" panose="020B0604020202020204" pitchFamily="34" charset="0"/>
              </a:rPr>
              <a:t>Mô</a:t>
            </a:r>
            <a:r>
              <a:rPr lang="en-US" altLang="en-US" sz="1600" i="1" dirty="0">
                <a:latin typeface="Arial" charset="0"/>
                <a:cs typeface="Arial" panose="020B0604020202020204" pitchFamily="34" charset="0"/>
              </a:rPr>
              <a:t> </a:t>
            </a:r>
            <a:r>
              <a:rPr lang="en-US" altLang="en-US" sz="1600" i="1" dirty="0" err="1">
                <a:latin typeface="Arial" charset="0"/>
                <a:cs typeface="Arial" panose="020B0604020202020204" pitchFamily="34" charset="0"/>
              </a:rPr>
              <a:t>hình</a:t>
            </a:r>
            <a:r>
              <a:rPr lang="en-US" altLang="en-US" sz="1600" i="1" dirty="0">
                <a:latin typeface="Arial" charset="0"/>
                <a:cs typeface="Arial" panose="020B0604020202020204" pitchFamily="34" charset="0"/>
              </a:rPr>
              <a:t> </a:t>
            </a:r>
            <a:r>
              <a:rPr lang="en-US" altLang="en-US" sz="1600" i="1" dirty="0" err="1">
                <a:latin typeface="Arial" charset="0"/>
                <a:cs typeface="Arial" panose="020B0604020202020204" pitchFamily="34" charset="0"/>
              </a:rPr>
              <a:t>bảo</a:t>
            </a:r>
            <a:r>
              <a:rPr lang="en-US" altLang="en-US" sz="1600" i="1" dirty="0">
                <a:latin typeface="Arial" charset="0"/>
                <a:cs typeface="Arial" panose="020B0604020202020204" pitchFamily="34" charset="0"/>
              </a:rPr>
              <a:t> </a:t>
            </a:r>
            <a:r>
              <a:rPr lang="en-US" altLang="en-US" sz="1600" i="1" dirty="0" err="1">
                <a:latin typeface="Arial" charset="0"/>
                <a:cs typeface="Arial" panose="020B0604020202020204" pitchFamily="34" charset="0"/>
              </a:rPr>
              <a:t>vệ</a:t>
            </a:r>
            <a:r>
              <a:rPr lang="en-US" altLang="en-US" sz="1600" i="1" dirty="0">
                <a:latin typeface="Arial" charset="0"/>
                <a:cs typeface="Arial" panose="020B0604020202020204" pitchFamily="34" charset="0"/>
              </a:rPr>
              <a:t> dữ </a:t>
            </a:r>
            <a:r>
              <a:rPr lang="en-US" altLang="en-US" sz="1600" i="1" dirty="0" err="1">
                <a:latin typeface="Arial" charset="0"/>
                <a:cs typeface="Arial" panose="020B0604020202020204" pitchFamily="34" charset="0"/>
              </a:rPr>
              <a:t>liệu</a:t>
            </a:r>
            <a:r>
              <a:rPr lang="en-US" altLang="en-US" sz="1600" i="1" dirty="0">
                <a:latin typeface="Arial" charset="0"/>
                <a:cs typeface="Arial" panose="020B0604020202020204" pitchFamily="34" charset="0"/>
              </a:rPr>
              <a:t> </a:t>
            </a:r>
            <a:r>
              <a:rPr lang="en-US" altLang="en-US" sz="1600" i="1" dirty="0" err="1">
                <a:latin typeface="Arial" charset="0"/>
                <a:cs typeface="Arial" panose="020B0604020202020204" pitchFamily="34" charset="0"/>
              </a:rPr>
              <a:t>theo</a:t>
            </a:r>
            <a:r>
              <a:rPr lang="en-US" altLang="en-US" sz="1600" i="1" dirty="0">
                <a:latin typeface="Arial" charset="0"/>
                <a:cs typeface="Arial" panose="020B0604020202020204" pitchFamily="34" charset="0"/>
              </a:rPr>
              <a:t> </a:t>
            </a:r>
            <a:r>
              <a:rPr lang="en-US" altLang="en-US" sz="1600" i="1" dirty="0" err="1">
                <a:latin typeface="Arial" charset="0"/>
                <a:cs typeface="Arial" panose="020B0604020202020204" pitchFamily="34" charset="0"/>
              </a:rPr>
              <a:t>lớp</a:t>
            </a:r>
            <a:r>
              <a:rPr lang="en-US" altLang="en-US" sz="1600" i="1" dirty="0">
                <a:latin typeface="Arial" charset="0"/>
                <a:cs typeface="Arial" panose="020B0604020202020204" pitchFamily="34" charset="0"/>
              </a:rPr>
              <a:t>. </a:t>
            </a:r>
            <a:r>
              <a:rPr lang="en-US" altLang="en-US" sz="1600" b="0" dirty="0">
                <a:latin typeface="Arial" charset="0"/>
                <a:cs typeface="Arial" panose="020B0604020202020204" pitchFamily="34" charset="0"/>
              </a:rPr>
              <a:t>Sau </a:t>
            </a:r>
            <a:r>
              <a:rPr lang="en-US" altLang="en-US" sz="1600" b="0" dirty="0" err="1">
                <a:latin typeface="Arial" charset="0"/>
                <a:cs typeface="Arial" panose="020B0604020202020204" pitchFamily="34" charset="0"/>
              </a:rPr>
              <a:t>đây</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là</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một</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trong</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các</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mô</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hình</a:t>
            </a:r>
            <a:r>
              <a:rPr lang="en-US" altLang="en-US" sz="1600" b="0" dirty="0">
                <a:latin typeface="Arial" charset="0"/>
                <a:cs typeface="Arial" panose="020B0604020202020204" pitchFamily="34" charset="0"/>
              </a:rPr>
              <a:t> đ</a:t>
            </a:r>
            <a:r>
              <a:rPr lang="vi-VN" altLang="en-US" sz="1600" b="0" dirty="0">
                <a:latin typeface="Arial" charset="0"/>
                <a:cs typeface="Arial" panose="020B0604020202020204" pitchFamily="34" charset="0"/>
              </a:rPr>
              <a:t>ư</a:t>
            </a:r>
            <a:r>
              <a:rPr lang="en-US" altLang="en-US" sz="1600" b="0" dirty="0" err="1">
                <a:latin typeface="Arial" charset="0"/>
                <a:cs typeface="Arial" panose="020B0604020202020204" pitchFamily="34" charset="0"/>
              </a:rPr>
              <a:t>ợc</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xây</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dựng</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phổ</a:t>
            </a:r>
            <a:r>
              <a:rPr lang="en-US" altLang="en-US" sz="1600" b="0" dirty="0">
                <a:latin typeface="Arial" charset="0"/>
                <a:cs typeface="Arial" panose="020B0604020202020204" pitchFamily="34" charset="0"/>
              </a:rPr>
              <a:t> </a:t>
            </a:r>
            <a:r>
              <a:rPr lang="en-US" altLang="en-US" sz="1600" b="0" dirty="0" err="1">
                <a:latin typeface="Arial" charset="0"/>
                <a:cs typeface="Arial" panose="020B0604020202020204" pitchFamily="34" charset="0"/>
              </a:rPr>
              <a:t>biến</a:t>
            </a:r>
            <a:r>
              <a:rPr lang="en-US" altLang="en-US" sz="1600" b="0" dirty="0">
                <a:latin typeface="Arial" charset="0"/>
                <a:cs typeface="Arial" panose="020B0604020202020204" pitchFamily="34" charset="0"/>
              </a:rPr>
              <a:t>.</a:t>
            </a:r>
            <a:endParaRPr lang="en-US" sz="1600" b="0" dirty="0">
              <a:latin typeface="Arial" charset="0"/>
            </a:endParaRPr>
          </a:p>
        </p:txBody>
      </p:sp>
      <p:grpSp>
        <p:nvGrpSpPr>
          <p:cNvPr id="27" name="Group 26">
            <a:extLst>
              <a:ext uri="{FF2B5EF4-FFF2-40B4-BE49-F238E27FC236}">
                <a16:creationId xmlns:a16="http://schemas.microsoft.com/office/drawing/2014/main" id="{0F6E14D4-5BE2-40A2-B925-0E1BDD1B1DAD}"/>
              </a:ext>
            </a:extLst>
          </p:cNvPr>
          <p:cNvGrpSpPr/>
          <p:nvPr/>
        </p:nvGrpSpPr>
        <p:grpSpPr>
          <a:xfrm>
            <a:off x="377375" y="1817949"/>
            <a:ext cx="4804225" cy="4390281"/>
            <a:chOff x="4267767" y="1847268"/>
            <a:chExt cx="4804225" cy="4390281"/>
          </a:xfrm>
        </p:grpSpPr>
        <p:sp>
          <p:nvSpPr>
            <p:cNvPr id="28" name="Oval 5">
              <a:extLst>
                <a:ext uri="{FF2B5EF4-FFF2-40B4-BE49-F238E27FC236}">
                  <a16:creationId xmlns:a16="http://schemas.microsoft.com/office/drawing/2014/main" id="{4C8BC881-674F-491D-8613-3AE4CA1C009B}"/>
                </a:ext>
              </a:extLst>
            </p:cNvPr>
            <p:cNvSpPr>
              <a:spLocks noChangeArrowheads="1"/>
            </p:cNvSpPr>
            <p:nvPr/>
          </p:nvSpPr>
          <p:spPr bwMode="gray">
            <a:xfrm rot="5641587">
              <a:off x="4474739" y="1640296"/>
              <a:ext cx="4390281" cy="4804225"/>
            </a:xfrm>
            <a:prstGeom prst="ellipse">
              <a:avLst/>
            </a:prstGeom>
            <a:gradFill rotWithShape="1">
              <a:gsLst>
                <a:gs pos="0">
                  <a:srgbClr val="DB9153"/>
                </a:gs>
                <a:gs pos="100000">
                  <a:srgbClr val="DB9153">
                    <a:gamma/>
                    <a:shade val="69804"/>
                    <a:invGamma/>
                  </a:srgbClr>
                </a:gs>
              </a:gsLst>
              <a:lin ang="0" scaled="1"/>
            </a:gradFill>
            <a:ln w="28575">
              <a:solidFill>
                <a:srgbClr val="F8F8F8"/>
              </a:solidFill>
              <a:round/>
              <a:headEnd/>
              <a:tailEnd/>
            </a:ln>
            <a:effectLst>
              <a:outerShdw dist="77251" dir="567739" algn="ctr" rotWithShape="0">
                <a:srgbClr val="080808">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DE89A"/>
                </a:solidFill>
                <a:effectLst/>
                <a:uLnTx/>
                <a:uFillTx/>
                <a:latin typeface="Arial" charset="0"/>
              </a:endParaRPr>
            </a:p>
          </p:txBody>
        </p:sp>
        <p:sp>
          <p:nvSpPr>
            <p:cNvPr id="29" name="Oval 6">
              <a:extLst>
                <a:ext uri="{FF2B5EF4-FFF2-40B4-BE49-F238E27FC236}">
                  <a16:creationId xmlns:a16="http://schemas.microsoft.com/office/drawing/2014/main" id="{2B7AAD66-84CB-4376-B655-B55055744117}"/>
                </a:ext>
              </a:extLst>
            </p:cNvPr>
            <p:cNvSpPr>
              <a:spLocks noChangeArrowheads="1"/>
            </p:cNvSpPr>
            <p:nvPr/>
          </p:nvSpPr>
          <p:spPr bwMode="gray">
            <a:xfrm rot="5759136">
              <a:off x="4821247" y="2644679"/>
              <a:ext cx="3657410" cy="3441725"/>
            </a:xfrm>
            <a:prstGeom prst="ellipse">
              <a:avLst/>
            </a:prstGeom>
            <a:gradFill rotWithShape="1">
              <a:gsLst>
                <a:gs pos="0">
                  <a:srgbClr val="80CB35"/>
                </a:gs>
                <a:gs pos="100000">
                  <a:srgbClr val="80CB35">
                    <a:gamma/>
                    <a:shade val="72941"/>
                    <a:invGamma/>
                  </a:srgbClr>
                </a:gs>
              </a:gsLst>
              <a:lin ang="0" scaled="1"/>
            </a:gradFill>
            <a:ln w="28575">
              <a:solidFill>
                <a:srgbClr val="F8F8F8"/>
              </a:solidFill>
              <a:round/>
              <a:headEnd/>
              <a:tailEnd/>
            </a:ln>
            <a:effectLst>
              <a:outerShdw dist="77251" dir="567739" algn="ctr" rotWithShape="0">
                <a:srgbClr val="080808">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DE89A"/>
                </a:solidFill>
                <a:effectLst/>
                <a:uLnTx/>
                <a:uFillTx/>
                <a:latin typeface="Arial" charset="0"/>
              </a:endParaRPr>
            </a:p>
          </p:txBody>
        </p:sp>
        <p:sp>
          <p:nvSpPr>
            <p:cNvPr id="30" name="Oval 7">
              <a:extLst>
                <a:ext uri="{FF2B5EF4-FFF2-40B4-BE49-F238E27FC236}">
                  <a16:creationId xmlns:a16="http://schemas.microsoft.com/office/drawing/2014/main" id="{297F51ED-1CE9-431F-8691-D953C05A22C8}"/>
                </a:ext>
              </a:extLst>
            </p:cNvPr>
            <p:cNvSpPr>
              <a:spLocks noChangeArrowheads="1"/>
            </p:cNvSpPr>
            <p:nvPr/>
          </p:nvSpPr>
          <p:spPr bwMode="gray">
            <a:xfrm rot="5751207">
              <a:off x="5208550" y="3323619"/>
              <a:ext cx="2925919" cy="2832550"/>
            </a:xfrm>
            <a:prstGeom prst="ellipse">
              <a:avLst/>
            </a:prstGeom>
            <a:gradFill rotWithShape="1">
              <a:gsLst>
                <a:gs pos="0">
                  <a:srgbClr val="518CD3"/>
                </a:gs>
                <a:gs pos="100000">
                  <a:srgbClr val="518CD3">
                    <a:gamma/>
                    <a:shade val="76078"/>
                    <a:invGamma/>
                  </a:srgbClr>
                </a:gs>
              </a:gsLst>
              <a:lin ang="0" scaled="1"/>
            </a:gradFill>
            <a:ln w="28575">
              <a:solidFill>
                <a:srgbClr val="F8F8F8"/>
              </a:solidFill>
              <a:round/>
              <a:headEnd/>
              <a:tailEnd/>
            </a:ln>
            <a:effectLst>
              <a:outerShdw dist="77251" dir="567739" algn="ctr" rotWithShape="0">
                <a:srgbClr val="080808">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DE89A"/>
                </a:solidFill>
                <a:effectLst/>
                <a:uLnTx/>
                <a:uFillTx/>
                <a:latin typeface="Arial" charset="0"/>
              </a:endParaRPr>
            </a:p>
          </p:txBody>
        </p:sp>
        <p:sp>
          <p:nvSpPr>
            <p:cNvPr id="31" name="Oval 8">
              <a:extLst>
                <a:ext uri="{FF2B5EF4-FFF2-40B4-BE49-F238E27FC236}">
                  <a16:creationId xmlns:a16="http://schemas.microsoft.com/office/drawing/2014/main" id="{BC90E6E1-149C-4A1D-8825-619D57E3A277}"/>
                </a:ext>
              </a:extLst>
            </p:cNvPr>
            <p:cNvSpPr>
              <a:spLocks noChangeArrowheads="1"/>
            </p:cNvSpPr>
            <p:nvPr/>
          </p:nvSpPr>
          <p:spPr bwMode="gray">
            <a:xfrm rot="5743865">
              <a:off x="5629268" y="4016960"/>
              <a:ext cx="2107382" cy="2193639"/>
            </a:xfrm>
            <a:prstGeom prst="ellipse">
              <a:avLst/>
            </a:prstGeom>
            <a:gradFill rotWithShape="1">
              <a:gsLst>
                <a:gs pos="96000">
                  <a:srgbClr val="810281">
                    <a:lumMod val="60000"/>
                    <a:lumOff val="40000"/>
                  </a:srgbClr>
                </a:gs>
                <a:gs pos="50570">
                  <a:srgbClr val="BF437D"/>
                </a:gs>
                <a:gs pos="41000">
                  <a:srgbClr val="E15D7C">
                    <a:gamma/>
                    <a:shade val="79216"/>
                    <a:invGamma/>
                  </a:srgbClr>
                </a:gs>
              </a:gsLst>
              <a:lin ang="0" scaled="1"/>
            </a:gradFill>
            <a:ln w="28575">
              <a:solidFill>
                <a:srgbClr val="F8F8F8"/>
              </a:solidFill>
              <a:round/>
              <a:headEnd/>
              <a:tailEnd/>
            </a:ln>
            <a:effectLst>
              <a:outerShdw dist="77251" dir="567739" algn="ctr" rotWithShape="0">
                <a:srgbClr val="080808">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DE89A"/>
                </a:solidFill>
                <a:effectLst/>
                <a:uLnTx/>
                <a:uFillTx/>
                <a:latin typeface="Arial" charset="0"/>
              </a:endParaRPr>
            </a:p>
          </p:txBody>
        </p:sp>
        <p:sp>
          <p:nvSpPr>
            <p:cNvPr id="32" name="Text Box 18">
              <a:extLst>
                <a:ext uri="{FF2B5EF4-FFF2-40B4-BE49-F238E27FC236}">
                  <a16:creationId xmlns:a16="http://schemas.microsoft.com/office/drawing/2014/main" id="{E601EB98-6136-46B0-B833-7229F1B19DF1}"/>
                </a:ext>
              </a:extLst>
            </p:cNvPr>
            <p:cNvSpPr txBox="1">
              <a:spLocks noChangeArrowheads="1"/>
            </p:cNvSpPr>
            <p:nvPr/>
          </p:nvSpPr>
          <p:spPr bwMode="gray">
            <a:xfrm>
              <a:off x="5915024" y="4304745"/>
              <a:ext cx="1552575" cy="307777"/>
            </a:xfrm>
            <a:prstGeom prst="rect">
              <a:avLst/>
            </a:prstGeom>
            <a:noFill/>
            <a:ln w="9525"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charset="0"/>
                  <a:cs typeface="Arial" charset="0"/>
                </a:rPr>
                <a:t>Login Password</a:t>
              </a:r>
            </a:p>
          </p:txBody>
        </p:sp>
        <p:sp>
          <p:nvSpPr>
            <p:cNvPr id="33" name="Text Box 18">
              <a:extLst>
                <a:ext uri="{FF2B5EF4-FFF2-40B4-BE49-F238E27FC236}">
                  <a16:creationId xmlns:a16="http://schemas.microsoft.com/office/drawing/2014/main" id="{AA9B9483-39CA-4DF0-85DC-C10B005D2270}"/>
                </a:ext>
              </a:extLst>
            </p:cNvPr>
            <p:cNvSpPr txBox="1">
              <a:spLocks noChangeArrowheads="1"/>
            </p:cNvSpPr>
            <p:nvPr/>
          </p:nvSpPr>
          <p:spPr bwMode="gray">
            <a:xfrm>
              <a:off x="5745940" y="3649349"/>
              <a:ext cx="2035175" cy="338554"/>
            </a:xfrm>
            <a:prstGeom prst="rect">
              <a:avLst/>
            </a:prstGeom>
            <a:noFill/>
            <a:ln w="9525"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cs typeface="Arial" charset="0"/>
                </a:rPr>
                <a:t>Data encryption</a:t>
              </a:r>
            </a:p>
          </p:txBody>
        </p:sp>
        <p:sp>
          <p:nvSpPr>
            <p:cNvPr id="34" name="Text Box 18">
              <a:extLst>
                <a:ext uri="{FF2B5EF4-FFF2-40B4-BE49-F238E27FC236}">
                  <a16:creationId xmlns:a16="http://schemas.microsoft.com/office/drawing/2014/main" id="{4E4FF87F-B8E4-4060-AFE0-86C42D07C019}"/>
                </a:ext>
              </a:extLst>
            </p:cNvPr>
            <p:cNvSpPr txBox="1">
              <a:spLocks noChangeArrowheads="1"/>
            </p:cNvSpPr>
            <p:nvPr/>
          </p:nvSpPr>
          <p:spPr bwMode="gray">
            <a:xfrm>
              <a:off x="5471521" y="2907686"/>
              <a:ext cx="2653506" cy="338554"/>
            </a:xfrm>
            <a:prstGeom prst="rect">
              <a:avLst/>
            </a:prstGeom>
            <a:noFill/>
            <a:ln w="9525" algn="ctr">
              <a:noFill/>
              <a:miter lim="800000"/>
              <a:headEnd/>
              <a:tailEnd/>
            </a:ln>
            <a:effec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charset="0"/>
                  <a:cs typeface="Arial" charset="0"/>
                </a:rPr>
                <a:t>Phisycal</a:t>
              </a:r>
              <a:r>
                <a:rPr kumimoji="0" lang="en-US" sz="1600" b="0" i="0" u="none" strike="noStrike" kern="0" cap="none" spc="0" normalizeH="0" baseline="0" noProof="0" dirty="0">
                  <a:ln>
                    <a:noFill/>
                  </a:ln>
                  <a:solidFill>
                    <a:srgbClr val="FFFFFF"/>
                  </a:solidFill>
                  <a:effectLst/>
                  <a:uLnTx/>
                  <a:uFillTx/>
                  <a:latin typeface="Arial" charset="0"/>
                  <a:cs typeface="Arial" charset="0"/>
                </a:rPr>
                <a:t> Protection</a:t>
              </a:r>
            </a:p>
          </p:txBody>
        </p:sp>
        <p:sp>
          <p:nvSpPr>
            <p:cNvPr id="35" name="Text Box 18">
              <a:extLst>
                <a:ext uri="{FF2B5EF4-FFF2-40B4-BE49-F238E27FC236}">
                  <a16:creationId xmlns:a16="http://schemas.microsoft.com/office/drawing/2014/main" id="{302F7030-3525-467B-ABA5-28A479AEDD09}"/>
                </a:ext>
              </a:extLst>
            </p:cNvPr>
            <p:cNvSpPr txBox="1">
              <a:spLocks noChangeArrowheads="1"/>
            </p:cNvSpPr>
            <p:nvPr/>
          </p:nvSpPr>
          <p:spPr bwMode="gray">
            <a:xfrm>
              <a:off x="5486400" y="2045598"/>
              <a:ext cx="2035175" cy="338554"/>
            </a:xfrm>
            <a:prstGeom prst="rect">
              <a:avLst/>
            </a:prstGeom>
            <a:noFill/>
            <a:ln w="9525"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cs typeface="Arial" charset="0"/>
                </a:rPr>
                <a:t>Fire Wall</a:t>
              </a:r>
            </a:p>
          </p:txBody>
        </p:sp>
        <p:sp>
          <p:nvSpPr>
            <p:cNvPr id="36" name="Oval 8">
              <a:extLst>
                <a:ext uri="{FF2B5EF4-FFF2-40B4-BE49-F238E27FC236}">
                  <a16:creationId xmlns:a16="http://schemas.microsoft.com/office/drawing/2014/main" id="{899398B0-C0BB-452F-B617-C96B189DD847}"/>
                </a:ext>
              </a:extLst>
            </p:cNvPr>
            <p:cNvSpPr>
              <a:spLocks noChangeArrowheads="1"/>
            </p:cNvSpPr>
            <p:nvPr/>
          </p:nvSpPr>
          <p:spPr bwMode="gray">
            <a:xfrm rot="5743865">
              <a:off x="5872078" y="4600575"/>
              <a:ext cx="1555750" cy="1558925"/>
            </a:xfrm>
            <a:prstGeom prst="ellipse">
              <a:avLst/>
            </a:prstGeom>
            <a:gradFill rotWithShape="1">
              <a:gsLst>
                <a:gs pos="61000">
                  <a:srgbClr val="FF0000"/>
                </a:gs>
                <a:gs pos="93000">
                  <a:srgbClr val="E15D7C">
                    <a:gamma/>
                    <a:shade val="79216"/>
                    <a:invGamma/>
                  </a:srgbClr>
                </a:gs>
              </a:gsLst>
              <a:lin ang="0" scaled="1"/>
            </a:gradFill>
            <a:ln w="28575">
              <a:solidFill>
                <a:srgbClr val="F8F8F8"/>
              </a:solidFill>
              <a:round/>
              <a:headEnd/>
              <a:tailEnd/>
            </a:ln>
            <a:effectLst>
              <a:outerShdw dist="77251" dir="567739" algn="ctr" rotWithShape="0">
                <a:srgbClr val="080808">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DE89A"/>
                </a:solidFill>
                <a:effectLst/>
                <a:uLnTx/>
                <a:uFillTx/>
                <a:latin typeface="Arial" charset="0"/>
              </a:endParaRPr>
            </a:p>
          </p:txBody>
        </p:sp>
        <p:sp>
          <p:nvSpPr>
            <p:cNvPr id="37" name="Text Box 18">
              <a:extLst>
                <a:ext uri="{FF2B5EF4-FFF2-40B4-BE49-F238E27FC236}">
                  <a16:creationId xmlns:a16="http://schemas.microsoft.com/office/drawing/2014/main" id="{02C7AA7B-0525-45A0-8039-0E2A0CE9486A}"/>
                </a:ext>
              </a:extLst>
            </p:cNvPr>
            <p:cNvSpPr txBox="1">
              <a:spLocks noChangeArrowheads="1"/>
            </p:cNvSpPr>
            <p:nvPr/>
          </p:nvSpPr>
          <p:spPr bwMode="gray">
            <a:xfrm>
              <a:off x="5906670" y="4981795"/>
              <a:ext cx="1552575" cy="338554"/>
            </a:xfrm>
            <a:prstGeom prst="rect">
              <a:avLst/>
            </a:prstGeom>
            <a:noFill/>
            <a:ln w="9525" algn="ctr">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cs typeface="Arial" charset="0"/>
                </a:rPr>
                <a:t>Right Access</a:t>
              </a:r>
            </a:p>
          </p:txBody>
        </p:sp>
        <p:pic>
          <p:nvPicPr>
            <p:cNvPr id="38" name="Picture 37">
              <a:extLst>
                <a:ext uri="{FF2B5EF4-FFF2-40B4-BE49-F238E27FC236}">
                  <a16:creationId xmlns:a16="http://schemas.microsoft.com/office/drawing/2014/main" id="{79726042-E8D8-4CC8-B8A6-9EDA00A88338}"/>
                </a:ext>
              </a:extLst>
            </p:cNvPr>
            <p:cNvPicPr>
              <a:picLocks noChangeAspect="1"/>
            </p:cNvPicPr>
            <p:nvPr/>
          </p:nvPicPr>
          <p:blipFill>
            <a:blip r:embed="rId5"/>
            <a:stretch>
              <a:fillRect/>
            </a:stretch>
          </p:blipFill>
          <p:spPr>
            <a:xfrm>
              <a:off x="6184757" y="5476057"/>
              <a:ext cx="996403" cy="467543"/>
            </a:xfrm>
            <a:prstGeom prst="rect">
              <a:avLst/>
            </a:prstGeom>
          </p:spPr>
        </p:pic>
      </p:grpSp>
      <p:sp>
        <p:nvSpPr>
          <p:cNvPr id="39" name="AutoShape 11">
            <a:extLst>
              <a:ext uri="{FF2B5EF4-FFF2-40B4-BE49-F238E27FC236}">
                <a16:creationId xmlns:a16="http://schemas.microsoft.com/office/drawing/2014/main" id="{2945D1C3-16E3-4596-85B1-4FF359B14105}"/>
              </a:ext>
            </a:extLst>
          </p:cNvPr>
          <p:cNvSpPr>
            <a:spLocks noChangeArrowheads="1"/>
          </p:cNvSpPr>
          <p:nvPr/>
        </p:nvSpPr>
        <p:spPr bwMode="gray">
          <a:xfrm>
            <a:off x="5108316" y="1207103"/>
            <a:ext cx="3851842" cy="1038223"/>
          </a:xfrm>
          <a:prstGeom prst="roundRect">
            <a:avLst>
              <a:gd name="adj" fmla="val 11505"/>
            </a:avLst>
          </a:prstGeom>
          <a:gradFill rotWithShape="1">
            <a:gsLst>
              <a:gs pos="0">
                <a:srgbClr val="F77A1D">
                  <a:alpha val="80000"/>
                </a:srgbClr>
              </a:gs>
              <a:gs pos="100000">
                <a:srgbClr val="F77A1D">
                  <a:gamma/>
                  <a:shade val="46275"/>
                  <a:invGamma/>
                  <a:alpha val="0"/>
                </a:srgbClr>
              </a:gs>
            </a:gsLst>
            <a:lin ang="0" scaled="1"/>
          </a:gradFill>
          <a:ln w="6350" algn="ctr">
            <a:no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80808"/>
              </a:solidFill>
              <a:effectLst/>
              <a:uLnTx/>
              <a:uFillTx/>
              <a:latin typeface="Arial" charset="0"/>
            </a:endParaRPr>
          </a:p>
        </p:txBody>
      </p:sp>
      <p:sp>
        <p:nvSpPr>
          <p:cNvPr id="40" name="AutoShape 12">
            <a:extLst>
              <a:ext uri="{FF2B5EF4-FFF2-40B4-BE49-F238E27FC236}">
                <a16:creationId xmlns:a16="http://schemas.microsoft.com/office/drawing/2014/main" id="{1CA3FDD6-AA88-4670-9FE1-47F10D0A5753}"/>
              </a:ext>
            </a:extLst>
          </p:cNvPr>
          <p:cNvSpPr>
            <a:spLocks noChangeArrowheads="1"/>
          </p:cNvSpPr>
          <p:nvPr/>
        </p:nvSpPr>
        <p:spPr bwMode="gray">
          <a:xfrm>
            <a:off x="5378757" y="1600200"/>
            <a:ext cx="237817" cy="217749"/>
          </a:xfrm>
          <a:prstGeom prst="rightArrow">
            <a:avLst>
              <a:gd name="adj1" fmla="val 50000"/>
              <a:gd name="adj2" fmla="val 45507"/>
            </a:avLst>
          </a:prstGeom>
          <a:solidFill>
            <a:srgbClr val="FEFEFE"/>
          </a:solidFill>
          <a:ln w="9525">
            <a:noFill/>
            <a:miter lim="800000"/>
            <a:headEnd/>
            <a:tailEnd/>
          </a:ln>
          <a:effectLst/>
        </p:spPr>
        <p:txBody>
          <a:bodyPr wrap="none" anchor="ctr"/>
          <a:lstStyle/>
          <a:p>
            <a:pPr eaLnBrk="1" hangingPunct="1">
              <a:defRPr/>
            </a:pPr>
            <a:endParaRPr lang="en-US" sz="1800" b="0" dirty="0">
              <a:solidFill>
                <a:srgbClr val="080808"/>
              </a:solidFill>
              <a:latin typeface="Arial" charset="0"/>
            </a:endParaRPr>
          </a:p>
        </p:txBody>
      </p:sp>
      <p:sp>
        <p:nvSpPr>
          <p:cNvPr id="41" name="AutoShape 13">
            <a:extLst>
              <a:ext uri="{FF2B5EF4-FFF2-40B4-BE49-F238E27FC236}">
                <a16:creationId xmlns:a16="http://schemas.microsoft.com/office/drawing/2014/main" id="{08EE9F6F-5750-4565-8B64-764C24AC9F7A}"/>
              </a:ext>
            </a:extLst>
          </p:cNvPr>
          <p:cNvSpPr>
            <a:spLocks noChangeArrowheads="1"/>
          </p:cNvSpPr>
          <p:nvPr/>
        </p:nvSpPr>
        <p:spPr bwMode="gray">
          <a:xfrm>
            <a:off x="4302432" y="1487556"/>
            <a:ext cx="1076325" cy="548640"/>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80808"/>
              </a:solidFill>
              <a:effectLst/>
              <a:uLnTx/>
              <a:uFillTx/>
              <a:latin typeface="Arial" charset="0"/>
            </a:endParaRPr>
          </a:p>
        </p:txBody>
      </p:sp>
      <p:sp>
        <p:nvSpPr>
          <p:cNvPr id="42" name="Freeform 14">
            <a:extLst>
              <a:ext uri="{FF2B5EF4-FFF2-40B4-BE49-F238E27FC236}">
                <a16:creationId xmlns:a16="http://schemas.microsoft.com/office/drawing/2014/main" id="{C05BD4D9-ED65-4BB7-8EA9-41B401015185}"/>
              </a:ext>
            </a:extLst>
          </p:cNvPr>
          <p:cNvSpPr>
            <a:spLocks/>
          </p:cNvSpPr>
          <p:nvPr/>
        </p:nvSpPr>
        <p:spPr bwMode="gray">
          <a:xfrm>
            <a:off x="4670732" y="1426418"/>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77A1D">
                  <a:gamma/>
                  <a:tint val="48627"/>
                  <a:invGamma/>
                </a:srgbClr>
              </a:gs>
              <a:gs pos="50000">
                <a:srgbClr val="F77A1D">
                  <a:alpha val="0"/>
                </a:srgbClr>
              </a:gs>
              <a:gs pos="100000">
                <a:srgbClr val="F77A1D">
                  <a:gamma/>
                  <a:tint val="48627"/>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80808"/>
              </a:solidFill>
              <a:effectLst/>
              <a:uLnTx/>
              <a:uFillTx/>
              <a:latin typeface="Arial" charset="0"/>
            </a:endParaRPr>
          </a:p>
        </p:txBody>
      </p:sp>
      <p:sp>
        <p:nvSpPr>
          <p:cNvPr id="43" name="Text Box 20">
            <a:extLst>
              <a:ext uri="{FF2B5EF4-FFF2-40B4-BE49-F238E27FC236}">
                <a16:creationId xmlns:a16="http://schemas.microsoft.com/office/drawing/2014/main" id="{6A42E58A-74C1-45C1-B2A7-8C699302C0F1}"/>
              </a:ext>
            </a:extLst>
          </p:cNvPr>
          <p:cNvSpPr txBox="1">
            <a:spLocks noChangeArrowheads="1"/>
          </p:cNvSpPr>
          <p:nvPr/>
        </p:nvSpPr>
        <p:spPr bwMode="black">
          <a:xfrm>
            <a:off x="5606362" y="1229663"/>
            <a:ext cx="3349603" cy="1015663"/>
          </a:xfrm>
          <a:prstGeom prst="rect">
            <a:avLst/>
          </a:prstGeom>
          <a:noFill/>
          <a:ln w="9525" algn="ctr">
            <a:noFill/>
            <a:miter lim="800000"/>
            <a:headEnd/>
            <a:tailEnd/>
          </a:ln>
          <a:effectLst/>
        </p:spPr>
        <p:txBody>
          <a:bodyPr wrap="square">
            <a:spAutoFit/>
          </a:bodyPr>
          <a:lstStyle/>
          <a:p>
            <a:pPr algn="just" eaLnBrk="1" hangingPunct="1">
              <a:spcBef>
                <a:spcPct val="50000"/>
              </a:spcBef>
            </a:pPr>
            <a:r>
              <a:rPr lang="en-US" altLang="en-US" sz="1500" b="0" dirty="0">
                <a:latin typeface="Arial" charset="0"/>
                <a:cs typeface="Arial" panose="020B0604020202020204" pitchFamily="34" charset="0"/>
              </a:rPr>
              <a:t>H</a:t>
            </a:r>
            <a:r>
              <a:rPr lang="vi-VN" altLang="en-US" sz="1500" b="0" dirty="0">
                <a:latin typeface="Arial" charset="0"/>
                <a:cs typeface="Arial" panose="020B0604020202020204" pitchFamily="34" charset="0"/>
              </a:rPr>
              <a:t>ệ thống bức tường lửa để ngăn chặn các thâm nhập trái phép, lọc bỏ các </a:t>
            </a:r>
            <a:r>
              <a:rPr lang="en-US" altLang="en-US" sz="1500" b="0" dirty="0" err="1">
                <a:latin typeface="Arial" charset="0"/>
                <a:cs typeface="Arial" panose="020B0604020202020204" pitchFamily="34" charset="0"/>
              </a:rPr>
              <a:t>thông</a:t>
            </a:r>
            <a:r>
              <a:rPr lang="vi-VN" altLang="en-US" sz="1500" b="0" dirty="0">
                <a:latin typeface="Arial" charset="0"/>
                <a:cs typeface="Arial" panose="020B0604020202020204" pitchFamily="34" charset="0"/>
              </a:rPr>
              <a:t> tin gửi hoặc nhận từ </a:t>
            </a:r>
            <a:r>
              <a:rPr lang="en-US" altLang="en-US" sz="1500" b="0" dirty="0" err="1">
                <a:latin typeface="Arial" charset="0"/>
                <a:cs typeface="Arial" panose="020B0604020202020204" pitchFamily="34" charset="0"/>
              </a:rPr>
              <a:t>nội</a:t>
            </a:r>
            <a:r>
              <a:rPr lang="en-US" altLang="en-US" sz="1500" b="0" dirty="0">
                <a:latin typeface="Arial" charset="0"/>
                <a:cs typeface="Arial" panose="020B0604020202020204" pitchFamily="34" charset="0"/>
              </a:rPr>
              <a:t> </a:t>
            </a:r>
            <a:r>
              <a:rPr lang="en-US" altLang="en-US" sz="1500" b="0" dirty="0" err="1">
                <a:latin typeface="Arial" charset="0"/>
                <a:cs typeface="Arial" panose="020B0604020202020204" pitchFamily="34" charset="0"/>
              </a:rPr>
              <a:t>bộ</a:t>
            </a:r>
            <a:r>
              <a:rPr lang="en-US" altLang="en-US" sz="1500" b="0" dirty="0">
                <a:latin typeface="Arial" charset="0"/>
                <a:cs typeface="Arial" panose="020B0604020202020204" pitchFamily="34" charset="0"/>
              </a:rPr>
              <a:t> </a:t>
            </a:r>
            <a:r>
              <a:rPr lang="vi-VN" altLang="en-US" sz="1500" b="0" dirty="0">
                <a:latin typeface="Arial" charset="0"/>
                <a:cs typeface="Arial" panose="020B0604020202020204" pitchFamily="34" charset="0"/>
              </a:rPr>
              <a:t>trong ra ngoài hoặc ngược lại</a:t>
            </a:r>
          </a:p>
        </p:txBody>
      </p:sp>
      <p:sp>
        <p:nvSpPr>
          <p:cNvPr id="44" name="Text Box 24">
            <a:extLst>
              <a:ext uri="{FF2B5EF4-FFF2-40B4-BE49-F238E27FC236}">
                <a16:creationId xmlns:a16="http://schemas.microsoft.com/office/drawing/2014/main" id="{C6EED75F-392C-460D-9D9E-9E43A5B1C4AC}"/>
              </a:ext>
            </a:extLst>
          </p:cNvPr>
          <p:cNvSpPr txBox="1">
            <a:spLocks noChangeArrowheads="1"/>
          </p:cNvSpPr>
          <p:nvPr/>
        </p:nvSpPr>
        <p:spPr bwMode="white">
          <a:xfrm>
            <a:off x="4326460" y="1364903"/>
            <a:ext cx="1019175" cy="692497"/>
          </a:xfrm>
          <a:prstGeom prst="rect">
            <a:avLst/>
          </a:prstGeom>
          <a:noFill/>
          <a:ln w="9525" algn="ctr">
            <a:noFill/>
            <a:miter lim="800000"/>
            <a:headEnd/>
            <a:tailEnd/>
          </a:ln>
          <a:effectLst/>
        </p:spPr>
        <p:txBody>
          <a:bodyPr wrap="square">
            <a:spAutoFit/>
          </a:bodyPr>
          <a:lstStyle/>
          <a:p>
            <a:pPr algn="ctr" eaLnBrk="1" hangingPunct="1">
              <a:spcBef>
                <a:spcPct val="50000"/>
              </a:spcBef>
              <a:defRPr/>
            </a:pPr>
            <a:r>
              <a:rPr lang="en-US" sz="2400" dirty="0">
                <a:solidFill>
                  <a:srgbClr val="FEFFFF"/>
                </a:solidFill>
                <a:latin typeface="Arial" charset="0"/>
              </a:rPr>
              <a:t> </a:t>
            </a:r>
            <a:r>
              <a:rPr lang="en-US" sz="1500" dirty="0">
                <a:solidFill>
                  <a:srgbClr val="FEFFFF"/>
                </a:solidFill>
                <a:latin typeface="Arial" charset="0"/>
              </a:rPr>
              <a:t>Fire Wall</a:t>
            </a:r>
          </a:p>
        </p:txBody>
      </p:sp>
      <p:pic>
        <p:nvPicPr>
          <p:cNvPr id="45" name="Picture 44">
            <a:extLst>
              <a:ext uri="{FF2B5EF4-FFF2-40B4-BE49-F238E27FC236}">
                <a16:creationId xmlns:a16="http://schemas.microsoft.com/office/drawing/2014/main" id="{8534A574-CF74-42C2-AED0-0BF6F7E753B8}"/>
              </a:ext>
            </a:extLst>
          </p:cNvPr>
          <p:cNvPicPr>
            <a:picLocks noChangeAspect="1"/>
          </p:cNvPicPr>
          <p:nvPr/>
        </p:nvPicPr>
        <p:blipFill>
          <a:blip r:embed="rId6"/>
          <a:stretch>
            <a:fillRect/>
          </a:stretch>
        </p:blipFill>
        <p:spPr>
          <a:xfrm>
            <a:off x="4296242" y="2351124"/>
            <a:ext cx="1152500" cy="620676"/>
          </a:xfrm>
          <a:prstGeom prst="rect">
            <a:avLst/>
          </a:prstGeom>
        </p:spPr>
      </p:pic>
      <p:sp>
        <p:nvSpPr>
          <p:cNvPr id="46" name="Text Box 20">
            <a:extLst>
              <a:ext uri="{FF2B5EF4-FFF2-40B4-BE49-F238E27FC236}">
                <a16:creationId xmlns:a16="http://schemas.microsoft.com/office/drawing/2014/main" id="{6D51B54C-038D-4FAF-899E-E4A5F6795DD0}"/>
              </a:ext>
            </a:extLst>
          </p:cNvPr>
          <p:cNvSpPr txBox="1">
            <a:spLocks noChangeArrowheads="1"/>
          </p:cNvSpPr>
          <p:nvPr/>
        </p:nvSpPr>
        <p:spPr bwMode="black">
          <a:xfrm>
            <a:off x="5621517" y="2229678"/>
            <a:ext cx="3349603" cy="1015663"/>
          </a:xfrm>
          <a:prstGeom prst="rect">
            <a:avLst/>
          </a:prstGeom>
          <a:noFill/>
          <a:ln w="9525" algn="ctr">
            <a:noFill/>
            <a:miter lim="800000"/>
            <a:headEnd/>
            <a:tailEnd/>
          </a:ln>
          <a:effectLst/>
        </p:spPr>
        <p:txBody>
          <a:bodyPr wrap="square">
            <a:spAutoFit/>
          </a:bodyPr>
          <a:lstStyle/>
          <a:p>
            <a:pPr algn="just" eaLnBrk="1" hangingPunct="1">
              <a:spcBef>
                <a:spcPct val="50000"/>
              </a:spcBef>
            </a:pPr>
            <a:r>
              <a:rPr lang="en-US" altLang="en-US" sz="1500" b="0" dirty="0" err="1">
                <a:latin typeface="Arial" charset="0"/>
              </a:rPr>
              <a:t>Các</a:t>
            </a:r>
            <a:r>
              <a:rPr lang="en-US" altLang="en-US" sz="1500" b="0" dirty="0">
                <a:latin typeface="Arial" charset="0"/>
              </a:rPr>
              <a:t> </a:t>
            </a:r>
            <a:r>
              <a:rPr lang="en-US" altLang="en-US" sz="1500" b="0" dirty="0" err="1">
                <a:latin typeface="Arial" charset="0"/>
              </a:rPr>
              <a:t>biện</a:t>
            </a:r>
            <a:r>
              <a:rPr lang="en-US" altLang="en-US" sz="1500" b="0" dirty="0">
                <a:latin typeface="Arial" charset="0"/>
              </a:rPr>
              <a:t> </a:t>
            </a:r>
            <a:r>
              <a:rPr lang="en-US" altLang="en-US" sz="1500" b="0" dirty="0" err="1">
                <a:latin typeface="Arial" charset="0"/>
              </a:rPr>
              <a:t>pháp</a:t>
            </a:r>
            <a:r>
              <a:rPr lang="en-US" altLang="en-US" sz="1500" b="0" dirty="0">
                <a:latin typeface="Arial" charset="0"/>
              </a:rPr>
              <a:t> </a:t>
            </a:r>
            <a:r>
              <a:rPr lang="en-US" altLang="en-US" sz="1500" b="0" dirty="0" err="1">
                <a:latin typeface="Arial" charset="0"/>
              </a:rPr>
              <a:t>truyền</a:t>
            </a:r>
            <a:r>
              <a:rPr lang="en-US" altLang="en-US" sz="1500" b="0" dirty="0">
                <a:latin typeface="Arial" charset="0"/>
              </a:rPr>
              <a:t> </a:t>
            </a:r>
            <a:r>
              <a:rPr lang="en-US" altLang="en-US" sz="1500" b="0" dirty="0" err="1">
                <a:latin typeface="Arial" charset="0"/>
              </a:rPr>
              <a:t>thống</a:t>
            </a:r>
            <a:r>
              <a:rPr lang="en-US" altLang="en-US" sz="1500" b="0" dirty="0">
                <a:latin typeface="Arial" charset="0"/>
              </a:rPr>
              <a:t> </a:t>
            </a:r>
            <a:r>
              <a:rPr lang="en-US" altLang="en-US" sz="1500" b="0" dirty="0" err="1">
                <a:latin typeface="Arial" charset="0"/>
              </a:rPr>
              <a:t>ngăn</a:t>
            </a:r>
            <a:r>
              <a:rPr lang="en-US" altLang="en-US" sz="1500" b="0" dirty="0">
                <a:latin typeface="Arial" charset="0"/>
              </a:rPr>
              <a:t> </a:t>
            </a:r>
            <a:r>
              <a:rPr lang="en-US" altLang="en-US" sz="1500" b="0" dirty="0" err="1">
                <a:latin typeface="Arial" charset="0"/>
              </a:rPr>
              <a:t>cấm</a:t>
            </a:r>
            <a:r>
              <a:rPr lang="en-US" altLang="en-US" sz="1500" b="0" dirty="0">
                <a:latin typeface="Arial" charset="0"/>
              </a:rPr>
              <a:t> </a:t>
            </a:r>
            <a:r>
              <a:rPr lang="en-US" altLang="en-US" sz="1500" b="0" dirty="0" err="1">
                <a:latin typeface="Arial" charset="0"/>
              </a:rPr>
              <a:t>không</a:t>
            </a:r>
            <a:r>
              <a:rPr lang="en-US" altLang="en-US" sz="1500" b="0" dirty="0">
                <a:latin typeface="Arial" charset="0"/>
              </a:rPr>
              <a:t> </a:t>
            </a:r>
            <a:r>
              <a:rPr lang="en-US" altLang="en-US" sz="1500" b="0" dirty="0" err="1">
                <a:latin typeface="Arial" charset="0"/>
              </a:rPr>
              <a:t>phòng</a:t>
            </a:r>
            <a:r>
              <a:rPr lang="en-US" altLang="en-US" sz="1500" b="0" dirty="0">
                <a:latin typeface="Arial" charset="0"/>
              </a:rPr>
              <a:t> </a:t>
            </a:r>
            <a:r>
              <a:rPr lang="en-US" altLang="en-US" sz="1500" b="0" dirty="0" err="1">
                <a:latin typeface="Arial" charset="0"/>
              </a:rPr>
              <a:t>đặt</a:t>
            </a:r>
            <a:r>
              <a:rPr lang="en-US" altLang="en-US" sz="1500" b="0" dirty="0">
                <a:latin typeface="Arial" charset="0"/>
              </a:rPr>
              <a:t> </a:t>
            </a:r>
            <a:r>
              <a:rPr lang="en-US" altLang="en-US" sz="1500" b="0" dirty="0" err="1">
                <a:latin typeface="Arial" charset="0"/>
              </a:rPr>
              <a:t>máy</a:t>
            </a:r>
            <a:r>
              <a:rPr lang="en-US" altLang="en-US" sz="1500" b="0" dirty="0">
                <a:latin typeface="Arial" charset="0"/>
              </a:rPr>
              <a:t> </a:t>
            </a:r>
            <a:r>
              <a:rPr lang="en-US" altLang="en-US" sz="1500" b="0" dirty="0" err="1">
                <a:latin typeface="Arial" charset="0"/>
              </a:rPr>
              <a:t>mạng</a:t>
            </a:r>
            <a:r>
              <a:rPr lang="en-US" altLang="en-US" sz="1500" b="0" dirty="0">
                <a:latin typeface="Arial" charset="0"/>
              </a:rPr>
              <a:t>, </a:t>
            </a:r>
            <a:r>
              <a:rPr lang="en-US" altLang="en-US" sz="1500" b="0" dirty="0" err="1">
                <a:latin typeface="Arial" charset="0"/>
              </a:rPr>
              <a:t>quy</a:t>
            </a:r>
            <a:r>
              <a:rPr lang="en-US" altLang="en-US" sz="1500" b="0" dirty="0">
                <a:latin typeface="Arial" charset="0"/>
              </a:rPr>
              <a:t> </a:t>
            </a:r>
            <a:r>
              <a:rPr lang="en-US" altLang="en-US" sz="1500" b="0" dirty="0" err="1">
                <a:latin typeface="Arial" charset="0"/>
              </a:rPr>
              <a:t>định</a:t>
            </a:r>
            <a:r>
              <a:rPr lang="en-US" altLang="en-US" sz="1500" b="0" dirty="0">
                <a:latin typeface="Arial" charset="0"/>
              </a:rPr>
              <a:t> </a:t>
            </a:r>
            <a:r>
              <a:rPr lang="en-US" altLang="en-US" sz="1500" b="0" dirty="0" err="1">
                <a:latin typeface="Arial" charset="0"/>
              </a:rPr>
              <a:t>chế</a:t>
            </a:r>
            <a:r>
              <a:rPr lang="en-US" altLang="en-US" sz="1500" b="0" dirty="0">
                <a:latin typeface="Arial" charset="0"/>
              </a:rPr>
              <a:t> </a:t>
            </a:r>
            <a:r>
              <a:rPr lang="en-US" altLang="en-US" sz="1500" b="0" dirty="0" err="1">
                <a:latin typeface="Arial" charset="0"/>
              </a:rPr>
              <a:t>độ</a:t>
            </a:r>
            <a:r>
              <a:rPr lang="en-US" altLang="en-US" sz="1500" b="0" dirty="0">
                <a:latin typeface="Arial" charset="0"/>
              </a:rPr>
              <a:t> </a:t>
            </a:r>
            <a:r>
              <a:rPr lang="en-US" altLang="en-US" sz="1500" b="0" dirty="0" err="1">
                <a:latin typeface="Arial" charset="0"/>
              </a:rPr>
              <a:t>khai</a:t>
            </a:r>
            <a:r>
              <a:rPr lang="en-US" altLang="en-US" sz="1500" b="0" dirty="0">
                <a:latin typeface="Arial" charset="0"/>
              </a:rPr>
              <a:t> </a:t>
            </a:r>
            <a:r>
              <a:rPr lang="en-US" altLang="en-US" sz="1500" b="0" dirty="0" err="1">
                <a:latin typeface="Arial" charset="0"/>
              </a:rPr>
              <a:t>thác</a:t>
            </a:r>
            <a:r>
              <a:rPr lang="en-US" altLang="en-US" sz="1500" b="0" dirty="0">
                <a:latin typeface="Arial" charset="0"/>
              </a:rPr>
              <a:t> </a:t>
            </a:r>
            <a:r>
              <a:rPr lang="en-US" altLang="en-US" sz="1500" b="0" dirty="0" err="1">
                <a:latin typeface="Arial" charset="0"/>
              </a:rPr>
              <a:t>và</a:t>
            </a:r>
            <a:r>
              <a:rPr lang="en-US" altLang="en-US" sz="1500" b="0" dirty="0">
                <a:latin typeface="Arial" charset="0"/>
              </a:rPr>
              <a:t> </a:t>
            </a:r>
            <a:r>
              <a:rPr lang="en-US" altLang="en-US" sz="1500" b="0" dirty="0" err="1">
                <a:latin typeface="Arial" charset="0"/>
              </a:rPr>
              <a:t>sử</a:t>
            </a:r>
            <a:r>
              <a:rPr lang="en-US" altLang="en-US" sz="1500" b="0" dirty="0">
                <a:latin typeface="Arial" charset="0"/>
              </a:rPr>
              <a:t> </a:t>
            </a:r>
            <a:r>
              <a:rPr lang="en-US" altLang="en-US" sz="1500" b="0" dirty="0" err="1">
                <a:latin typeface="Arial" charset="0"/>
              </a:rPr>
              <a:t>dụng</a:t>
            </a:r>
            <a:r>
              <a:rPr lang="en-US" altLang="en-US" sz="1500" b="0" dirty="0">
                <a:latin typeface="Arial" charset="0"/>
              </a:rPr>
              <a:t> </a:t>
            </a:r>
            <a:r>
              <a:rPr lang="en-US" altLang="en-US" sz="1500" b="0" dirty="0" err="1">
                <a:latin typeface="Arial" charset="0"/>
              </a:rPr>
              <a:t>mạng</a:t>
            </a:r>
            <a:r>
              <a:rPr lang="en-US" altLang="en-US" sz="1500" b="0" dirty="0">
                <a:latin typeface="Arial" charset="0"/>
              </a:rPr>
              <a:t>,...</a:t>
            </a:r>
            <a:endParaRPr lang="vi-VN" altLang="en-US" sz="1500" b="0" dirty="0">
              <a:latin typeface="Arial" charset="0"/>
              <a:cs typeface="Arial" panose="020B0604020202020204" pitchFamily="34" charset="0"/>
            </a:endParaRPr>
          </a:p>
        </p:txBody>
      </p:sp>
      <p:sp>
        <p:nvSpPr>
          <p:cNvPr id="47" name="AutoShape 12">
            <a:extLst>
              <a:ext uri="{FF2B5EF4-FFF2-40B4-BE49-F238E27FC236}">
                <a16:creationId xmlns:a16="http://schemas.microsoft.com/office/drawing/2014/main" id="{5468381F-86F8-449C-8E69-57A36A6D54A8}"/>
              </a:ext>
            </a:extLst>
          </p:cNvPr>
          <p:cNvSpPr>
            <a:spLocks noChangeArrowheads="1"/>
          </p:cNvSpPr>
          <p:nvPr/>
        </p:nvSpPr>
        <p:spPr bwMode="gray">
          <a:xfrm>
            <a:off x="5378757" y="2566709"/>
            <a:ext cx="237817" cy="217749"/>
          </a:xfrm>
          <a:prstGeom prst="rightArrow">
            <a:avLst>
              <a:gd name="adj1" fmla="val 50000"/>
              <a:gd name="adj2" fmla="val 45507"/>
            </a:avLst>
          </a:prstGeom>
          <a:solidFill>
            <a:srgbClr val="FEFEFE"/>
          </a:solidFill>
          <a:ln w="9525">
            <a:noFill/>
            <a:miter lim="800000"/>
            <a:headEnd/>
            <a:tailEnd/>
          </a:ln>
          <a:effectLst/>
        </p:spPr>
        <p:txBody>
          <a:bodyPr wrap="none" anchor="ctr"/>
          <a:lstStyle/>
          <a:p>
            <a:pPr eaLnBrk="1" hangingPunct="1">
              <a:defRPr/>
            </a:pPr>
            <a:endParaRPr lang="en-US" sz="1800" b="0" dirty="0">
              <a:solidFill>
                <a:srgbClr val="080808"/>
              </a:solidFill>
              <a:latin typeface="Arial" charset="0"/>
            </a:endParaRPr>
          </a:p>
        </p:txBody>
      </p:sp>
      <p:sp>
        <p:nvSpPr>
          <p:cNvPr id="48" name="Text Box 25">
            <a:extLst>
              <a:ext uri="{FF2B5EF4-FFF2-40B4-BE49-F238E27FC236}">
                <a16:creationId xmlns:a16="http://schemas.microsoft.com/office/drawing/2014/main" id="{82538646-347C-4DFC-A5A9-34C268973F4B}"/>
              </a:ext>
            </a:extLst>
          </p:cNvPr>
          <p:cNvSpPr txBox="1">
            <a:spLocks noChangeArrowheads="1"/>
          </p:cNvSpPr>
          <p:nvPr/>
        </p:nvSpPr>
        <p:spPr bwMode="white">
          <a:xfrm>
            <a:off x="3989696" y="2279303"/>
            <a:ext cx="1770061" cy="692497"/>
          </a:xfrm>
          <a:prstGeom prst="rect">
            <a:avLst/>
          </a:prstGeom>
          <a:noFill/>
          <a:ln w="9525" algn="ctr">
            <a:noFill/>
            <a:miter lim="800000"/>
            <a:headEnd/>
            <a:tailEnd/>
          </a:ln>
          <a:effectLst/>
        </p:spPr>
        <p:txBody>
          <a:bodyPr wrap="square">
            <a:spAutoFit/>
          </a:bodyPr>
          <a:lstStyle/>
          <a:p>
            <a:pPr algn="ctr" eaLnBrk="1" hangingPunct="1">
              <a:spcBef>
                <a:spcPct val="50000"/>
              </a:spcBef>
              <a:defRPr/>
            </a:pPr>
            <a:r>
              <a:rPr lang="en-US" sz="2400" dirty="0">
                <a:solidFill>
                  <a:srgbClr val="FEFFFF"/>
                </a:solidFill>
                <a:latin typeface="Arial" charset="0"/>
              </a:rPr>
              <a:t> </a:t>
            </a:r>
            <a:r>
              <a:rPr lang="en-US" sz="1500" dirty="0" err="1">
                <a:solidFill>
                  <a:srgbClr val="FEFFFF"/>
                </a:solidFill>
                <a:latin typeface="Arial" charset="0"/>
              </a:rPr>
              <a:t>Phisycal</a:t>
            </a:r>
            <a:r>
              <a:rPr lang="en-US" sz="1500" dirty="0">
                <a:solidFill>
                  <a:srgbClr val="FEFFFF"/>
                </a:solidFill>
                <a:latin typeface="Arial" charset="0"/>
              </a:rPr>
              <a:t> Protection</a:t>
            </a:r>
          </a:p>
        </p:txBody>
      </p:sp>
      <p:sp>
        <p:nvSpPr>
          <p:cNvPr id="49" name="AutoShape 13">
            <a:extLst>
              <a:ext uri="{FF2B5EF4-FFF2-40B4-BE49-F238E27FC236}">
                <a16:creationId xmlns:a16="http://schemas.microsoft.com/office/drawing/2014/main" id="{DA186ADC-36C2-41B4-AC00-C8A15D6F6051}"/>
              </a:ext>
            </a:extLst>
          </p:cNvPr>
          <p:cNvSpPr>
            <a:spLocks noChangeArrowheads="1"/>
          </p:cNvSpPr>
          <p:nvPr/>
        </p:nvSpPr>
        <p:spPr bwMode="gray">
          <a:xfrm>
            <a:off x="4414662" y="3296478"/>
            <a:ext cx="1076325" cy="577310"/>
          </a:xfrm>
          <a:prstGeom prst="roundRect">
            <a:avLst>
              <a:gd name="adj" fmla="val 11921"/>
            </a:avLst>
          </a:prstGeom>
          <a:gradFill rotWithShape="1">
            <a:gsLst>
              <a:gs pos="44000">
                <a:srgbClr val="0070C0"/>
              </a:gs>
              <a:gs pos="85000">
                <a:srgbClr val="0070C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eaLnBrk="1" hangingPunct="1">
              <a:defRPr/>
            </a:pPr>
            <a:endParaRPr lang="en-US" sz="1800" b="0" dirty="0">
              <a:solidFill>
                <a:srgbClr val="080808"/>
              </a:solidFill>
              <a:latin typeface="Arial" charset="0"/>
            </a:endParaRPr>
          </a:p>
        </p:txBody>
      </p:sp>
      <p:sp>
        <p:nvSpPr>
          <p:cNvPr id="50" name="Text Box 25">
            <a:extLst>
              <a:ext uri="{FF2B5EF4-FFF2-40B4-BE49-F238E27FC236}">
                <a16:creationId xmlns:a16="http://schemas.microsoft.com/office/drawing/2014/main" id="{9DA363B0-BF21-4ED0-AF28-06C88294C5B2}"/>
              </a:ext>
            </a:extLst>
          </p:cNvPr>
          <p:cNvSpPr txBox="1">
            <a:spLocks noChangeArrowheads="1"/>
          </p:cNvSpPr>
          <p:nvPr/>
        </p:nvSpPr>
        <p:spPr bwMode="white">
          <a:xfrm>
            <a:off x="4348813" y="3320107"/>
            <a:ext cx="1234440" cy="784830"/>
          </a:xfrm>
          <a:prstGeom prst="rect">
            <a:avLst/>
          </a:prstGeom>
          <a:noFill/>
          <a:ln w="9525" algn="ctr">
            <a:noFill/>
            <a:miter lim="800000"/>
            <a:headEnd/>
            <a:tailEnd/>
          </a:ln>
          <a:effectLst/>
        </p:spPr>
        <p:txBody>
          <a:bodyPr wrap="square">
            <a:spAutoFit/>
          </a:bodyPr>
          <a:lstStyle/>
          <a:p>
            <a:pPr algn="ctr" eaLnBrk="1" hangingPunct="1">
              <a:spcBef>
                <a:spcPct val="50000"/>
              </a:spcBef>
              <a:defRPr/>
            </a:pPr>
            <a:r>
              <a:rPr lang="en-US" sz="1500" dirty="0">
                <a:solidFill>
                  <a:srgbClr val="FEFFFF"/>
                </a:solidFill>
                <a:latin typeface="Arial" charset="0"/>
              </a:rPr>
              <a:t> Data Encryption</a:t>
            </a:r>
          </a:p>
        </p:txBody>
      </p:sp>
      <p:sp>
        <p:nvSpPr>
          <p:cNvPr id="51" name="Text Box 20">
            <a:extLst>
              <a:ext uri="{FF2B5EF4-FFF2-40B4-BE49-F238E27FC236}">
                <a16:creationId xmlns:a16="http://schemas.microsoft.com/office/drawing/2014/main" id="{0B659454-FD8E-4F50-89E4-B8A580AD3FF5}"/>
              </a:ext>
            </a:extLst>
          </p:cNvPr>
          <p:cNvSpPr txBox="1">
            <a:spLocks noChangeArrowheads="1"/>
          </p:cNvSpPr>
          <p:nvPr/>
        </p:nvSpPr>
        <p:spPr bwMode="black">
          <a:xfrm>
            <a:off x="5759757" y="3332202"/>
            <a:ext cx="3056925" cy="553998"/>
          </a:xfrm>
          <a:prstGeom prst="rect">
            <a:avLst/>
          </a:prstGeom>
          <a:noFill/>
          <a:ln w="9525" algn="ctr">
            <a:noFill/>
            <a:miter lim="800000"/>
            <a:headEnd/>
            <a:tailEnd/>
          </a:ln>
          <a:effectLst/>
        </p:spPr>
        <p:txBody>
          <a:bodyPr wrap="square">
            <a:spAutoFit/>
          </a:bodyPr>
          <a:lstStyle/>
          <a:p>
            <a:pPr algn="just" eaLnBrk="1" hangingPunct="1">
              <a:spcBef>
                <a:spcPct val="50000"/>
              </a:spcBef>
            </a:pPr>
            <a:r>
              <a:rPr lang="en-US" altLang="en-US" sz="1500" b="0" dirty="0" err="1">
                <a:latin typeface="Arial" charset="0"/>
              </a:rPr>
              <a:t>Mã</a:t>
            </a:r>
            <a:r>
              <a:rPr lang="en-US" altLang="en-US" sz="1500" b="0" dirty="0">
                <a:latin typeface="Arial" charset="0"/>
              </a:rPr>
              <a:t> </a:t>
            </a:r>
            <a:r>
              <a:rPr lang="en-US" altLang="en-US" sz="1500" b="0" dirty="0" err="1">
                <a:latin typeface="Arial" charset="0"/>
              </a:rPr>
              <a:t>hóa</a:t>
            </a:r>
            <a:r>
              <a:rPr lang="en-US" altLang="en-US" sz="1500" b="0" dirty="0">
                <a:latin typeface="Arial" charset="0"/>
              </a:rPr>
              <a:t> </a:t>
            </a:r>
            <a:r>
              <a:rPr lang="en-US" altLang="en-US" sz="1500" b="0" dirty="0" err="1">
                <a:latin typeface="Arial" charset="0"/>
              </a:rPr>
              <a:t>thông</a:t>
            </a:r>
            <a:r>
              <a:rPr lang="en-US" altLang="en-US" sz="1500" b="0" dirty="0">
                <a:latin typeface="Arial" charset="0"/>
              </a:rPr>
              <a:t> tin </a:t>
            </a:r>
            <a:r>
              <a:rPr lang="en-US" altLang="en-US" sz="1500" b="0" dirty="0" err="1">
                <a:latin typeface="Arial" charset="0"/>
              </a:rPr>
              <a:t>trên</a:t>
            </a:r>
            <a:r>
              <a:rPr lang="en-US" altLang="en-US" sz="1500" b="0" dirty="0">
                <a:latin typeface="Arial" charset="0"/>
              </a:rPr>
              <a:t> đ</a:t>
            </a:r>
            <a:r>
              <a:rPr lang="vi-VN" altLang="en-US" sz="1500" b="0" dirty="0">
                <a:latin typeface="Arial" charset="0"/>
              </a:rPr>
              <a:t>ư</a:t>
            </a:r>
            <a:r>
              <a:rPr lang="en-US" altLang="en-US" sz="1500" b="0" dirty="0" err="1">
                <a:latin typeface="Arial" charset="0"/>
              </a:rPr>
              <a:t>ờng</a:t>
            </a:r>
            <a:r>
              <a:rPr lang="en-US" altLang="en-US" sz="1500" b="0" dirty="0">
                <a:latin typeface="Arial" charset="0"/>
              </a:rPr>
              <a:t> </a:t>
            </a:r>
            <a:r>
              <a:rPr lang="en-US" altLang="en-US" sz="1500" b="0" dirty="0" err="1">
                <a:latin typeface="Arial" charset="0"/>
              </a:rPr>
              <a:t>truyền</a:t>
            </a:r>
            <a:r>
              <a:rPr lang="en-US" altLang="en-US" sz="1500" b="0" dirty="0">
                <a:latin typeface="Arial" charset="0"/>
              </a:rPr>
              <a:t>...</a:t>
            </a:r>
            <a:endParaRPr lang="vi-VN" altLang="en-US" sz="1500" b="0" dirty="0">
              <a:latin typeface="Arial" charset="0"/>
              <a:cs typeface="Arial" panose="020B0604020202020204" pitchFamily="34" charset="0"/>
            </a:endParaRPr>
          </a:p>
        </p:txBody>
      </p:sp>
      <p:sp>
        <p:nvSpPr>
          <p:cNvPr id="52" name="AutoShape 12">
            <a:extLst>
              <a:ext uri="{FF2B5EF4-FFF2-40B4-BE49-F238E27FC236}">
                <a16:creationId xmlns:a16="http://schemas.microsoft.com/office/drawing/2014/main" id="{7B2D8B7B-C6F0-4247-BB55-6BE0DD622643}"/>
              </a:ext>
            </a:extLst>
          </p:cNvPr>
          <p:cNvSpPr>
            <a:spLocks noChangeArrowheads="1"/>
          </p:cNvSpPr>
          <p:nvPr/>
        </p:nvSpPr>
        <p:spPr bwMode="gray">
          <a:xfrm>
            <a:off x="5531157" y="3505200"/>
            <a:ext cx="237817" cy="217749"/>
          </a:xfrm>
          <a:prstGeom prst="rightArrow">
            <a:avLst>
              <a:gd name="adj1" fmla="val 50000"/>
              <a:gd name="adj2" fmla="val 45507"/>
            </a:avLst>
          </a:prstGeom>
          <a:solidFill>
            <a:srgbClr val="FEFEFE"/>
          </a:solidFill>
          <a:ln w="9525">
            <a:noFill/>
            <a:miter lim="800000"/>
            <a:headEnd/>
            <a:tailEnd/>
          </a:ln>
          <a:effectLst/>
        </p:spPr>
        <p:txBody>
          <a:bodyPr wrap="none" anchor="ctr"/>
          <a:lstStyle/>
          <a:p>
            <a:pPr eaLnBrk="1" hangingPunct="1">
              <a:defRPr/>
            </a:pPr>
            <a:endParaRPr lang="en-US" sz="1800" b="0" dirty="0">
              <a:solidFill>
                <a:srgbClr val="080808"/>
              </a:solidFill>
              <a:latin typeface="Arial" charset="0"/>
            </a:endParaRPr>
          </a:p>
        </p:txBody>
      </p:sp>
      <p:sp>
        <p:nvSpPr>
          <p:cNvPr id="53" name="Text Box 20">
            <a:extLst>
              <a:ext uri="{FF2B5EF4-FFF2-40B4-BE49-F238E27FC236}">
                <a16:creationId xmlns:a16="http://schemas.microsoft.com/office/drawing/2014/main" id="{B1A31CE4-3236-46C7-879E-EA7F70C9DC47}"/>
              </a:ext>
            </a:extLst>
          </p:cNvPr>
          <p:cNvSpPr txBox="1">
            <a:spLocks noChangeArrowheads="1"/>
          </p:cNvSpPr>
          <p:nvPr/>
        </p:nvSpPr>
        <p:spPr bwMode="black">
          <a:xfrm>
            <a:off x="5713722" y="4231721"/>
            <a:ext cx="3056925" cy="553998"/>
          </a:xfrm>
          <a:prstGeom prst="rect">
            <a:avLst/>
          </a:prstGeom>
          <a:noFill/>
          <a:ln w="9525" algn="ctr">
            <a:noFill/>
            <a:miter lim="800000"/>
            <a:headEnd/>
            <a:tailEnd/>
          </a:ln>
          <a:effectLst/>
        </p:spPr>
        <p:txBody>
          <a:bodyPr wrap="square">
            <a:spAutoFit/>
          </a:bodyPr>
          <a:lstStyle/>
          <a:p>
            <a:pPr algn="just" eaLnBrk="1" hangingPunct="1">
              <a:spcBef>
                <a:spcPct val="50000"/>
              </a:spcBef>
            </a:pPr>
            <a:r>
              <a:rPr lang="en-US" altLang="en-US" sz="1500" b="0" dirty="0" err="1">
                <a:solidFill>
                  <a:srgbClr val="080808"/>
                </a:solidFill>
                <a:latin typeface="Arial" charset="0"/>
              </a:rPr>
              <a:t>Tên</a:t>
            </a:r>
            <a:r>
              <a:rPr lang="en-US" altLang="en-US" sz="1500" b="0" dirty="0">
                <a:solidFill>
                  <a:srgbClr val="080808"/>
                </a:solidFill>
                <a:latin typeface="Arial" charset="0"/>
              </a:rPr>
              <a:t> </a:t>
            </a:r>
            <a:r>
              <a:rPr lang="en-US" altLang="en-US" sz="1500" b="0" dirty="0" err="1">
                <a:solidFill>
                  <a:srgbClr val="080808"/>
                </a:solidFill>
                <a:latin typeface="Arial" charset="0"/>
              </a:rPr>
              <a:t>và</a:t>
            </a:r>
            <a:r>
              <a:rPr lang="en-US" altLang="en-US" sz="1500" b="0" dirty="0">
                <a:solidFill>
                  <a:srgbClr val="080808"/>
                </a:solidFill>
                <a:latin typeface="Arial" charset="0"/>
              </a:rPr>
              <a:t> </a:t>
            </a:r>
            <a:r>
              <a:rPr lang="en-US" altLang="en-US" sz="1500" b="0" dirty="0" err="1">
                <a:solidFill>
                  <a:srgbClr val="080808"/>
                </a:solidFill>
                <a:latin typeface="Arial" charset="0"/>
              </a:rPr>
              <a:t>mật</a:t>
            </a:r>
            <a:r>
              <a:rPr lang="en-US" altLang="en-US" sz="1500" b="0" dirty="0">
                <a:solidFill>
                  <a:srgbClr val="080808"/>
                </a:solidFill>
                <a:latin typeface="Arial" charset="0"/>
              </a:rPr>
              <a:t> </a:t>
            </a:r>
            <a:r>
              <a:rPr lang="en-US" altLang="en-US" sz="1500" b="0" dirty="0" err="1">
                <a:solidFill>
                  <a:srgbClr val="080808"/>
                </a:solidFill>
                <a:latin typeface="Arial" charset="0"/>
              </a:rPr>
              <a:t>khẩu</a:t>
            </a:r>
            <a:r>
              <a:rPr lang="en-US" altLang="en-US" sz="1500" b="0" dirty="0">
                <a:solidFill>
                  <a:srgbClr val="080808"/>
                </a:solidFill>
                <a:latin typeface="Arial" charset="0"/>
              </a:rPr>
              <a:t> </a:t>
            </a:r>
            <a:r>
              <a:rPr lang="en-US" altLang="en-US" sz="1500" b="0" dirty="0" err="1">
                <a:solidFill>
                  <a:srgbClr val="080808"/>
                </a:solidFill>
                <a:latin typeface="Arial" charset="0"/>
              </a:rPr>
              <a:t>đăng</a:t>
            </a:r>
            <a:r>
              <a:rPr lang="en-US" altLang="en-US" sz="1500" b="0" dirty="0">
                <a:solidFill>
                  <a:srgbClr val="080808"/>
                </a:solidFill>
                <a:latin typeface="Arial" charset="0"/>
              </a:rPr>
              <a:t> </a:t>
            </a:r>
            <a:r>
              <a:rPr lang="en-US" altLang="en-US" sz="1500" b="0" dirty="0" err="1">
                <a:solidFill>
                  <a:srgbClr val="080808"/>
                </a:solidFill>
                <a:latin typeface="Arial" charset="0"/>
              </a:rPr>
              <a:t>nhập</a:t>
            </a:r>
            <a:r>
              <a:rPr lang="en-US" altLang="en-US" sz="1500" b="0" dirty="0">
                <a:solidFill>
                  <a:srgbClr val="080808"/>
                </a:solidFill>
                <a:latin typeface="Arial" charset="0"/>
              </a:rPr>
              <a:t> </a:t>
            </a:r>
            <a:r>
              <a:rPr lang="en-US" altLang="en-US" sz="1500" b="0" dirty="0" err="1">
                <a:solidFill>
                  <a:srgbClr val="080808"/>
                </a:solidFill>
                <a:latin typeface="Arial" charset="0"/>
              </a:rPr>
              <a:t>hệ</a:t>
            </a:r>
            <a:r>
              <a:rPr lang="en-US" altLang="en-US" sz="1500" b="0" dirty="0">
                <a:solidFill>
                  <a:srgbClr val="080808"/>
                </a:solidFill>
                <a:latin typeface="Arial" charset="0"/>
              </a:rPr>
              <a:t> </a:t>
            </a:r>
            <a:r>
              <a:rPr lang="en-US" altLang="en-US" sz="1500" b="0" dirty="0" err="1">
                <a:solidFill>
                  <a:srgbClr val="080808"/>
                </a:solidFill>
                <a:latin typeface="Arial" charset="0"/>
              </a:rPr>
              <a:t>thống</a:t>
            </a:r>
            <a:r>
              <a:rPr lang="en-US" altLang="en-US" sz="1500" b="0" dirty="0">
                <a:solidFill>
                  <a:srgbClr val="080808"/>
                </a:solidFill>
                <a:latin typeface="Arial" charset="0"/>
              </a:rPr>
              <a:t>...</a:t>
            </a:r>
            <a:endParaRPr lang="vi-VN" altLang="en-US" sz="1500" b="0" dirty="0">
              <a:solidFill>
                <a:srgbClr val="080808"/>
              </a:solidFill>
              <a:latin typeface="Arial" charset="0"/>
              <a:cs typeface="Arial" panose="020B0604020202020204" pitchFamily="34" charset="0"/>
            </a:endParaRPr>
          </a:p>
        </p:txBody>
      </p:sp>
      <p:pic>
        <p:nvPicPr>
          <p:cNvPr id="54" name="Picture 53">
            <a:extLst>
              <a:ext uri="{FF2B5EF4-FFF2-40B4-BE49-F238E27FC236}">
                <a16:creationId xmlns:a16="http://schemas.microsoft.com/office/drawing/2014/main" id="{24454DBB-B4AE-4F23-8BAF-E2A3810D24C8}"/>
              </a:ext>
            </a:extLst>
          </p:cNvPr>
          <p:cNvPicPr>
            <a:picLocks noChangeAspect="1"/>
          </p:cNvPicPr>
          <p:nvPr/>
        </p:nvPicPr>
        <p:blipFill>
          <a:blip r:embed="rId7">
            <a:alphaModFix/>
          </a:blip>
          <a:stretch>
            <a:fillRect/>
          </a:stretch>
        </p:blipFill>
        <p:spPr>
          <a:xfrm>
            <a:off x="4531145" y="4158746"/>
            <a:ext cx="1152412" cy="577310"/>
          </a:xfrm>
          <a:prstGeom prst="rect">
            <a:avLst/>
          </a:prstGeom>
          <a:gradFill>
            <a:gsLst>
              <a:gs pos="74000">
                <a:srgbClr val="810281">
                  <a:lumMod val="60000"/>
                  <a:lumOff val="40000"/>
                </a:srgbClr>
              </a:gs>
              <a:gs pos="55000">
                <a:srgbClr val="810281">
                  <a:lumMod val="60000"/>
                  <a:lumOff val="40000"/>
                </a:srgbClr>
              </a:gs>
              <a:gs pos="35000">
                <a:srgbClr val="7E68F6"/>
              </a:gs>
              <a:gs pos="14000">
                <a:srgbClr val="FFFFFF">
                  <a:lumMod val="95000"/>
                </a:srgbClr>
              </a:gs>
            </a:gsLst>
            <a:lin ang="2400000" scaled="0"/>
          </a:gradFill>
        </p:spPr>
      </p:pic>
      <p:sp>
        <p:nvSpPr>
          <p:cNvPr id="55" name="Text Box 25">
            <a:extLst>
              <a:ext uri="{FF2B5EF4-FFF2-40B4-BE49-F238E27FC236}">
                <a16:creationId xmlns:a16="http://schemas.microsoft.com/office/drawing/2014/main" id="{761D6EAA-CF9E-4537-9367-7D8B51203DFA}"/>
              </a:ext>
            </a:extLst>
          </p:cNvPr>
          <p:cNvSpPr txBox="1">
            <a:spLocks noChangeArrowheads="1"/>
          </p:cNvSpPr>
          <p:nvPr/>
        </p:nvSpPr>
        <p:spPr bwMode="white">
          <a:xfrm>
            <a:off x="4449117" y="4191000"/>
            <a:ext cx="1234440" cy="553998"/>
          </a:xfrm>
          <a:prstGeom prst="rect">
            <a:avLst/>
          </a:prstGeom>
          <a:noFill/>
          <a:ln w="9525" algn="ctr">
            <a:noFill/>
            <a:miter lim="800000"/>
            <a:headEnd/>
            <a:tailEnd/>
          </a:ln>
          <a:effectLst/>
        </p:spPr>
        <p:txBody>
          <a:bodyPr wrap="square">
            <a:spAutoFit/>
          </a:bodyPr>
          <a:lstStyle/>
          <a:p>
            <a:pPr algn="ctr" eaLnBrk="1" hangingPunct="1">
              <a:spcBef>
                <a:spcPct val="50000"/>
              </a:spcBef>
              <a:defRPr/>
            </a:pPr>
            <a:r>
              <a:rPr lang="en-US" sz="1500" dirty="0">
                <a:solidFill>
                  <a:srgbClr val="FEFFFF"/>
                </a:solidFill>
                <a:latin typeface="Arial" charset="0"/>
              </a:rPr>
              <a:t> Login Password</a:t>
            </a:r>
          </a:p>
        </p:txBody>
      </p:sp>
      <p:pic>
        <p:nvPicPr>
          <p:cNvPr id="56" name="Picture 55">
            <a:extLst>
              <a:ext uri="{FF2B5EF4-FFF2-40B4-BE49-F238E27FC236}">
                <a16:creationId xmlns:a16="http://schemas.microsoft.com/office/drawing/2014/main" id="{D4686742-4A3F-46AD-9010-2409498E2583}"/>
              </a:ext>
            </a:extLst>
          </p:cNvPr>
          <p:cNvPicPr>
            <a:picLocks noChangeAspect="1"/>
          </p:cNvPicPr>
          <p:nvPr/>
        </p:nvPicPr>
        <p:blipFill>
          <a:blip r:embed="rId8">
            <a:alphaModFix amt="18000"/>
            <a:extLst>
              <a:ext uri="{BEBA8EAE-BF5A-486C-A8C5-ECC9F3942E4B}">
                <a14:imgProps xmlns:a14="http://schemas.microsoft.com/office/drawing/2010/main">
                  <a14:imgLayer r:embed="rId9">
                    <a14:imgEffect>
                      <a14:colorTemperature colorTemp="7657"/>
                    </a14:imgEffect>
                    <a14:imgEffect>
                      <a14:saturation sat="199000"/>
                    </a14:imgEffect>
                  </a14:imgLayer>
                </a14:imgProps>
              </a:ext>
            </a:extLst>
          </a:blip>
          <a:stretch>
            <a:fillRect/>
          </a:stretch>
        </p:blipFill>
        <p:spPr>
          <a:xfrm>
            <a:off x="4556357" y="4876802"/>
            <a:ext cx="1097280" cy="592183"/>
          </a:xfrm>
          <a:prstGeom prst="rect">
            <a:avLst/>
          </a:prstGeom>
          <a:solidFill>
            <a:srgbClr val="FF0000">
              <a:alpha val="91000"/>
            </a:srgbClr>
          </a:solidFill>
          <a:effectLst>
            <a:glow rad="50800">
              <a:srgbClr val="FFFFFF"/>
            </a:glow>
          </a:effectLst>
          <a:scene3d>
            <a:camera prst="orthographicFront"/>
            <a:lightRig rig="threePt" dir="t"/>
          </a:scene3d>
          <a:sp3d contourW="6350">
            <a:contourClr>
              <a:srgbClr val="FFFFFF"/>
            </a:contourClr>
          </a:sp3d>
        </p:spPr>
      </p:pic>
      <p:sp>
        <p:nvSpPr>
          <p:cNvPr id="57" name="Text Box 25">
            <a:extLst>
              <a:ext uri="{FF2B5EF4-FFF2-40B4-BE49-F238E27FC236}">
                <a16:creationId xmlns:a16="http://schemas.microsoft.com/office/drawing/2014/main" id="{63A7F47E-BAD5-4EFF-9741-086C7E0CC737}"/>
              </a:ext>
            </a:extLst>
          </p:cNvPr>
          <p:cNvSpPr txBox="1">
            <a:spLocks noChangeArrowheads="1"/>
          </p:cNvSpPr>
          <p:nvPr/>
        </p:nvSpPr>
        <p:spPr bwMode="white">
          <a:xfrm>
            <a:off x="4440492" y="4876800"/>
            <a:ext cx="1234440" cy="553998"/>
          </a:xfrm>
          <a:prstGeom prst="rect">
            <a:avLst/>
          </a:prstGeom>
          <a:noFill/>
          <a:ln w="9525" algn="ctr">
            <a:noFill/>
            <a:miter lim="800000"/>
            <a:headEnd/>
            <a:tailEnd/>
          </a:ln>
          <a:effectLst/>
        </p:spPr>
        <p:txBody>
          <a:bodyPr wrap="square">
            <a:spAutoFit/>
          </a:bodyPr>
          <a:lstStyle/>
          <a:p>
            <a:pPr algn="ctr" eaLnBrk="1" hangingPunct="1">
              <a:spcBef>
                <a:spcPct val="50000"/>
              </a:spcBef>
              <a:defRPr/>
            </a:pPr>
            <a:r>
              <a:rPr lang="en-US" sz="1500" dirty="0">
                <a:solidFill>
                  <a:srgbClr val="FEFFFF"/>
                </a:solidFill>
                <a:latin typeface="Arial" charset="0"/>
              </a:rPr>
              <a:t> Right Access</a:t>
            </a:r>
          </a:p>
        </p:txBody>
      </p:sp>
      <p:sp>
        <p:nvSpPr>
          <p:cNvPr id="58" name="AutoShape 12">
            <a:extLst>
              <a:ext uri="{FF2B5EF4-FFF2-40B4-BE49-F238E27FC236}">
                <a16:creationId xmlns:a16="http://schemas.microsoft.com/office/drawing/2014/main" id="{E836EA41-FE9A-4E0E-BA51-D35B311CFA64}"/>
              </a:ext>
            </a:extLst>
          </p:cNvPr>
          <p:cNvSpPr>
            <a:spLocks noChangeArrowheads="1"/>
          </p:cNvSpPr>
          <p:nvPr/>
        </p:nvSpPr>
        <p:spPr bwMode="gray">
          <a:xfrm>
            <a:off x="5531157" y="4343400"/>
            <a:ext cx="237817" cy="217749"/>
          </a:xfrm>
          <a:prstGeom prst="rightArrow">
            <a:avLst>
              <a:gd name="adj1" fmla="val 50000"/>
              <a:gd name="adj2" fmla="val 45507"/>
            </a:avLst>
          </a:prstGeom>
          <a:solidFill>
            <a:srgbClr val="FEFEFE"/>
          </a:solidFill>
          <a:ln w="9525">
            <a:noFill/>
            <a:miter lim="800000"/>
            <a:headEnd/>
            <a:tailEnd/>
          </a:ln>
          <a:effectLst/>
        </p:spPr>
        <p:txBody>
          <a:bodyPr wrap="none" anchor="ctr"/>
          <a:lstStyle/>
          <a:p>
            <a:pPr eaLnBrk="1" hangingPunct="1">
              <a:defRPr/>
            </a:pPr>
            <a:endParaRPr lang="en-US" sz="1800" b="0" dirty="0">
              <a:solidFill>
                <a:srgbClr val="080808"/>
              </a:solidFill>
              <a:latin typeface="Arial" charset="0"/>
            </a:endParaRPr>
          </a:p>
        </p:txBody>
      </p:sp>
      <p:sp>
        <p:nvSpPr>
          <p:cNvPr id="59" name="AutoShape 12">
            <a:extLst>
              <a:ext uri="{FF2B5EF4-FFF2-40B4-BE49-F238E27FC236}">
                <a16:creationId xmlns:a16="http://schemas.microsoft.com/office/drawing/2014/main" id="{EC31AD67-68F0-41A8-8D38-B42021D018A9}"/>
              </a:ext>
            </a:extLst>
          </p:cNvPr>
          <p:cNvSpPr>
            <a:spLocks noChangeArrowheads="1"/>
          </p:cNvSpPr>
          <p:nvPr/>
        </p:nvSpPr>
        <p:spPr bwMode="gray">
          <a:xfrm>
            <a:off x="5598140" y="5040051"/>
            <a:ext cx="237817" cy="217749"/>
          </a:xfrm>
          <a:prstGeom prst="rightArrow">
            <a:avLst>
              <a:gd name="adj1" fmla="val 50000"/>
              <a:gd name="adj2" fmla="val 45507"/>
            </a:avLst>
          </a:prstGeom>
          <a:solidFill>
            <a:srgbClr val="FEFEFE"/>
          </a:solidFill>
          <a:ln w="9525">
            <a:noFill/>
            <a:miter lim="800000"/>
            <a:headEnd/>
            <a:tailEnd/>
          </a:ln>
          <a:effectLst/>
        </p:spPr>
        <p:txBody>
          <a:bodyPr wrap="none" anchor="ctr"/>
          <a:lstStyle/>
          <a:p>
            <a:pPr eaLnBrk="1" hangingPunct="1">
              <a:defRPr/>
            </a:pPr>
            <a:endParaRPr lang="en-US" sz="1800" b="0" dirty="0">
              <a:solidFill>
                <a:srgbClr val="080808"/>
              </a:solidFill>
              <a:latin typeface="Arial" charset="0"/>
            </a:endParaRPr>
          </a:p>
        </p:txBody>
      </p:sp>
      <p:sp>
        <p:nvSpPr>
          <p:cNvPr id="60" name="Text Box 20">
            <a:extLst>
              <a:ext uri="{FF2B5EF4-FFF2-40B4-BE49-F238E27FC236}">
                <a16:creationId xmlns:a16="http://schemas.microsoft.com/office/drawing/2014/main" id="{534848B9-A84B-4F35-B59D-ABE6860C1BA7}"/>
              </a:ext>
            </a:extLst>
          </p:cNvPr>
          <p:cNvSpPr txBox="1">
            <a:spLocks noChangeArrowheads="1"/>
          </p:cNvSpPr>
          <p:nvPr/>
        </p:nvSpPr>
        <p:spPr bwMode="black">
          <a:xfrm>
            <a:off x="5866122" y="4876800"/>
            <a:ext cx="3056925" cy="553998"/>
          </a:xfrm>
          <a:prstGeom prst="rect">
            <a:avLst/>
          </a:prstGeom>
          <a:noFill/>
          <a:ln w="9525" algn="ctr">
            <a:noFill/>
            <a:miter lim="800000"/>
            <a:headEnd/>
            <a:tailEnd/>
          </a:ln>
          <a:effectLst/>
        </p:spPr>
        <p:txBody>
          <a:bodyPr wrap="square">
            <a:spAutoFit/>
          </a:bodyPr>
          <a:lstStyle/>
          <a:p>
            <a:pPr algn="just" eaLnBrk="1" hangingPunct="1">
              <a:spcBef>
                <a:spcPct val="50000"/>
              </a:spcBef>
            </a:pPr>
            <a:r>
              <a:rPr lang="en-US" altLang="en-US" sz="1500" b="0" dirty="0" err="1">
                <a:latin typeface="Arial" charset="0"/>
              </a:rPr>
              <a:t>Kiểm</a:t>
            </a:r>
            <a:r>
              <a:rPr lang="en-US" altLang="en-US" sz="1500" b="0" dirty="0">
                <a:latin typeface="Arial" charset="0"/>
              </a:rPr>
              <a:t> </a:t>
            </a:r>
            <a:r>
              <a:rPr lang="en-US" altLang="en-US" sz="1500" b="0" dirty="0" err="1">
                <a:latin typeface="Arial" charset="0"/>
              </a:rPr>
              <a:t>soát</a:t>
            </a:r>
            <a:r>
              <a:rPr lang="en-US" altLang="en-US" sz="1500" b="0" dirty="0">
                <a:latin typeface="Arial" charset="0"/>
              </a:rPr>
              <a:t> </a:t>
            </a:r>
            <a:r>
              <a:rPr lang="en-US" altLang="en-US" sz="1500" b="0" dirty="0" err="1">
                <a:latin typeface="Arial" charset="0"/>
              </a:rPr>
              <a:t>quyền</a:t>
            </a:r>
            <a:r>
              <a:rPr lang="en-US" altLang="en-US" sz="1500" b="0" dirty="0">
                <a:latin typeface="Arial" charset="0"/>
              </a:rPr>
              <a:t> </a:t>
            </a:r>
            <a:r>
              <a:rPr lang="en-US" altLang="en-US" sz="1500" b="0" dirty="0" err="1">
                <a:latin typeface="Arial" charset="0"/>
              </a:rPr>
              <a:t>khai</a:t>
            </a:r>
            <a:r>
              <a:rPr lang="en-US" altLang="en-US" sz="1500" b="0" dirty="0">
                <a:latin typeface="Arial" charset="0"/>
              </a:rPr>
              <a:t> </a:t>
            </a:r>
            <a:r>
              <a:rPr lang="en-US" altLang="en-US" sz="1500" b="0" dirty="0" err="1">
                <a:latin typeface="Arial" charset="0"/>
              </a:rPr>
              <a:t>thác</a:t>
            </a:r>
            <a:r>
              <a:rPr lang="en-US" altLang="en-US" sz="1500" b="0" dirty="0">
                <a:latin typeface="Arial" charset="0"/>
              </a:rPr>
              <a:t> </a:t>
            </a:r>
            <a:r>
              <a:rPr lang="en-US" altLang="en-US" sz="1500" b="0" dirty="0" err="1">
                <a:latin typeface="Arial" charset="0"/>
              </a:rPr>
              <a:t>sử</a:t>
            </a:r>
            <a:r>
              <a:rPr lang="en-US" altLang="en-US" sz="1500" b="0" dirty="0">
                <a:latin typeface="Arial" charset="0"/>
              </a:rPr>
              <a:t> </a:t>
            </a:r>
            <a:r>
              <a:rPr lang="en-US" altLang="en-US" sz="1500" b="0" dirty="0" err="1">
                <a:latin typeface="Arial" charset="0"/>
              </a:rPr>
              <a:t>dụng</a:t>
            </a:r>
            <a:r>
              <a:rPr lang="en-US" altLang="en-US" sz="1500" b="0" dirty="0">
                <a:latin typeface="Arial" charset="0"/>
              </a:rPr>
              <a:t> </a:t>
            </a:r>
            <a:r>
              <a:rPr lang="en-US" altLang="en-US" sz="1500" b="0" dirty="0" err="1">
                <a:latin typeface="Arial" charset="0"/>
              </a:rPr>
              <a:t>tài</a:t>
            </a:r>
            <a:r>
              <a:rPr lang="en-US" altLang="en-US" sz="1500" b="0" dirty="0">
                <a:latin typeface="Arial" charset="0"/>
              </a:rPr>
              <a:t> </a:t>
            </a:r>
            <a:r>
              <a:rPr lang="en-US" altLang="en-US" sz="1500" b="0" dirty="0" err="1">
                <a:latin typeface="Arial" charset="0"/>
              </a:rPr>
              <a:t>nguyên</a:t>
            </a:r>
            <a:r>
              <a:rPr lang="en-US" altLang="en-US" sz="1500" b="0" dirty="0">
                <a:latin typeface="Arial" charset="0"/>
              </a:rPr>
              <a:t> </a:t>
            </a:r>
            <a:r>
              <a:rPr lang="en-US" altLang="en-US" sz="1500" b="0" dirty="0" err="1">
                <a:latin typeface="Arial" charset="0"/>
              </a:rPr>
              <a:t>thông</a:t>
            </a:r>
            <a:r>
              <a:rPr lang="en-US" altLang="en-US" sz="1500" b="0" dirty="0">
                <a:latin typeface="Arial" charset="0"/>
              </a:rPr>
              <a:t> tin chi </a:t>
            </a:r>
            <a:r>
              <a:rPr lang="en-US" altLang="en-US" sz="1500" b="0" dirty="0" err="1">
                <a:latin typeface="Arial" charset="0"/>
              </a:rPr>
              <a:t>tiết</a:t>
            </a:r>
            <a:r>
              <a:rPr lang="en-US" altLang="en-US" sz="1500" b="0" dirty="0">
                <a:solidFill>
                  <a:srgbClr val="080808"/>
                </a:solidFill>
                <a:latin typeface="Arial" charset="0"/>
              </a:rPr>
              <a:t>.</a:t>
            </a:r>
            <a:endParaRPr lang="vi-VN" altLang="en-US" sz="1500" b="0" dirty="0">
              <a:solidFill>
                <a:srgbClr val="080808"/>
              </a:solidFill>
              <a:latin typeface="Arial" charset="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par>
                                <p:cTn id="14" presetID="16" presetClass="entr" presetSubtype="2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par>
                                <p:cTn id="20" presetID="16" presetClass="entr" presetSubtype="21"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arn(inVertical)">
                                      <p:cBhvr>
                                        <p:cTn id="25" dur="500"/>
                                        <p:tgtEl>
                                          <p:spTgt spid="3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arn(inVertical)">
                                      <p:cBhvr>
                                        <p:cTn id="28" dur="500"/>
                                        <p:tgtEl>
                                          <p:spTgt spid="4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500"/>
                                        <p:tgtEl>
                                          <p:spTgt spid="4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barn(inVertical)">
                                      <p:cBhvr>
                                        <p:cTn id="34" dur="500"/>
                                        <p:tgtEl>
                                          <p:spTgt spid="4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arn(inVertical)">
                                      <p:cBhvr>
                                        <p:cTn id="37" dur="500"/>
                                        <p:tgtEl>
                                          <p:spTgt spid="4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arn(inVertical)">
                                      <p:cBhvr>
                                        <p:cTn id="40" dur="500"/>
                                        <p:tgtEl>
                                          <p:spTgt spid="44"/>
                                        </p:tgtEl>
                                      </p:cBhvr>
                                    </p:animEffect>
                                  </p:childTnLst>
                                </p:cTn>
                              </p:par>
                              <p:par>
                                <p:cTn id="41" presetID="16" presetClass="entr" presetSubtype="21"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arn(inVertical)">
                                      <p:cBhvr>
                                        <p:cTn id="43" dur="500"/>
                                        <p:tgtEl>
                                          <p:spTgt spid="4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arn(inVertical)">
                                      <p:cBhvr>
                                        <p:cTn id="46" dur="500"/>
                                        <p:tgtEl>
                                          <p:spTgt spid="4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barn(inVertical)">
                                      <p:cBhvr>
                                        <p:cTn id="49" dur="500"/>
                                        <p:tgtEl>
                                          <p:spTgt spid="4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arn(inVertical)">
                                      <p:cBhvr>
                                        <p:cTn id="52" dur="500"/>
                                        <p:tgtEl>
                                          <p:spTgt spid="4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inVertical)">
                                      <p:cBhvr>
                                        <p:cTn id="55" dur="500"/>
                                        <p:tgtEl>
                                          <p:spTgt spid="49"/>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arn(inVertical)">
                                      <p:cBhvr>
                                        <p:cTn id="58" dur="500"/>
                                        <p:tgtEl>
                                          <p:spTgt spid="50"/>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arn(inVertical)">
                                      <p:cBhvr>
                                        <p:cTn id="61" dur="500"/>
                                        <p:tgtEl>
                                          <p:spTgt spid="51"/>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barn(inVertical)">
                                      <p:cBhvr>
                                        <p:cTn id="64" dur="500"/>
                                        <p:tgtEl>
                                          <p:spTgt spid="52"/>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arn(inVertical)">
                                      <p:cBhvr>
                                        <p:cTn id="67" dur="500"/>
                                        <p:tgtEl>
                                          <p:spTgt spid="53"/>
                                        </p:tgtEl>
                                      </p:cBhvr>
                                    </p:animEffect>
                                  </p:childTnLst>
                                </p:cTn>
                              </p:par>
                              <p:par>
                                <p:cTn id="68" presetID="16" presetClass="entr" presetSubtype="21"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barn(inVertical)">
                                      <p:cBhvr>
                                        <p:cTn id="70" dur="500"/>
                                        <p:tgtEl>
                                          <p:spTgt spid="54"/>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barn(inVertical)">
                                      <p:cBhvr>
                                        <p:cTn id="73" dur="500"/>
                                        <p:tgtEl>
                                          <p:spTgt spid="55"/>
                                        </p:tgtEl>
                                      </p:cBhvr>
                                    </p:animEffect>
                                  </p:childTnLst>
                                </p:cTn>
                              </p:par>
                              <p:par>
                                <p:cTn id="74" presetID="16" presetClass="entr" presetSubtype="21" fill="hold"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barn(inVertical)">
                                      <p:cBhvr>
                                        <p:cTn id="76" dur="500"/>
                                        <p:tgtEl>
                                          <p:spTgt spid="56"/>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barn(inVertical)">
                                      <p:cBhvr>
                                        <p:cTn id="79" dur="500"/>
                                        <p:tgtEl>
                                          <p:spTgt spid="57"/>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barn(inVertical)">
                                      <p:cBhvr>
                                        <p:cTn id="85" dur="500"/>
                                        <p:tgtEl>
                                          <p:spTgt spid="59"/>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barn(inVertical)">
                                      <p:cBhvr>
                                        <p:cTn id="88" dur="500"/>
                                        <p:tgtEl>
                                          <p:spTgt spid="60"/>
                                        </p:tgtEl>
                                      </p:cBhvr>
                                    </p:animEffect>
                                  </p:childTnLst>
                                </p:cTn>
                              </p:par>
                              <p:par>
                                <p:cTn id="89" presetID="16" presetClass="entr" presetSubtype="21"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arn(inVertical)">
                                      <p:cBhvr>
                                        <p:cTn id="9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animBg="1"/>
      <p:bldP spid="40" grpId="0" animBg="1"/>
      <p:bldP spid="41" grpId="0" animBg="1"/>
      <p:bldP spid="42" grpId="0" animBg="1"/>
      <p:bldP spid="43" grpId="0"/>
      <p:bldP spid="44" grpId="0"/>
      <p:bldP spid="46" grpId="0"/>
      <p:bldP spid="47" grpId="0" animBg="1"/>
      <p:bldP spid="48" grpId="0"/>
      <p:bldP spid="49" grpId="0" animBg="1"/>
      <p:bldP spid="50" grpId="0"/>
      <p:bldP spid="51" grpId="0"/>
      <p:bldP spid="52" grpId="0" animBg="1"/>
      <p:bldP spid="53" grpId="0"/>
      <p:bldP spid="55" grpId="0"/>
      <p:bldP spid="57" grpId="0"/>
      <p:bldP spid="58" grpId="0" animBg="1"/>
      <p:bldP spid="59" grpId="0" animBg="1"/>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4388463-F803-471F-972E-3BE9774E7567}"/>
              </a:ext>
            </a:extLst>
          </p:cNvPr>
          <p:cNvGrpSpPr>
            <a:grpSpLocks/>
          </p:cNvGrpSpPr>
          <p:nvPr/>
        </p:nvGrpSpPr>
        <p:grpSpPr bwMode="auto">
          <a:xfrm>
            <a:off x="914400" y="152400"/>
            <a:ext cx="8048625" cy="1116013"/>
            <a:chOff x="576" y="192"/>
            <a:chExt cx="5070" cy="703"/>
          </a:xfrm>
        </p:grpSpPr>
        <p:sp>
          <p:nvSpPr>
            <p:cNvPr id="31758" name="Text Box 3">
              <a:extLst>
                <a:ext uri="{FF2B5EF4-FFF2-40B4-BE49-F238E27FC236}">
                  <a16:creationId xmlns:a16="http://schemas.microsoft.com/office/drawing/2014/main" id="{1C519C17-6E20-4D22-9BAD-B3C3DAD92D2E}"/>
                </a:ext>
              </a:extLst>
            </p:cNvPr>
            <p:cNvSpPr txBox="1">
              <a:spLocks noChangeArrowheads="1"/>
            </p:cNvSpPr>
            <p:nvPr/>
          </p:nvSpPr>
          <p:spPr bwMode="auto">
            <a:xfrm>
              <a:off x="576" y="192"/>
              <a:ext cx="49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15000"/>
                </a:spcBef>
                <a:spcAft>
                  <a:spcPts val="600"/>
                </a:spcAft>
                <a:buClrTx/>
                <a:buFontTx/>
                <a:buNone/>
              </a:pPr>
              <a:r>
                <a:rPr lang="en-US" altLang="en-US" sz="2000" dirty="0">
                  <a:solidFill>
                    <a:srgbClr val="66FF33"/>
                  </a:solidFill>
                  <a:latin typeface="+mj-lt"/>
                </a:rPr>
                <a:t>1. </a:t>
              </a:r>
              <a:r>
                <a:rPr lang="en-US" altLang="en-US" sz="2000" dirty="0" err="1">
                  <a:solidFill>
                    <a:srgbClr val="66FF33"/>
                  </a:solidFill>
                  <a:latin typeface="+mj-lt"/>
                </a:rPr>
                <a:t>Lớp</a:t>
              </a:r>
              <a:r>
                <a:rPr lang="en-US" altLang="en-US" sz="2000" dirty="0">
                  <a:solidFill>
                    <a:srgbClr val="66FF33"/>
                  </a:solidFill>
                  <a:latin typeface="+mj-lt"/>
                </a:rPr>
                <a:t> </a:t>
              </a:r>
              <a:r>
                <a:rPr lang="en-US" altLang="en-US" sz="2000" dirty="0" err="1">
                  <a:solidFill>
                    <a:srgbClr val="66FF33"/>
                  </a:solidFill>
                  <a:latin typeface="+mj-lt"/>
                </a:rPr>
                <a:t>quyền</a:t>
              </a:r>
              <a:r>
                <a:rPr lang="en-US" altLang="en-US" sz="2000" dirty="0">
                  <a:solidFill>
                    <a:srgbClr val="66FF33"/>
                  </a:solidFill>
                  <a:latin typeface="+mj-lt"/>
                </a:rPr>
                <a:t> </a:t>
              </a:r>
              <a:r>
                <a:rPr lang="en-US" altLang="en-US" sz="2000" dirty="0" err="1">
                  <a:solidFill>
                    <a:srgbClr val="66FF33"/>
                  </a:solidFill>
                  <a:latin typeface="+mj-lt"/>
                </a:rPr>
                <a:t>truy</a:t>
              </a:r>
              <a:r>
                <a:rPr lang="en-US" altLang="en-US" sz="2000" dirty="0">
                  <a:solidFill>
                    <a:srgbClr val="66FF33"/>
                  </a:solidFill>
                  <a:latin typeface="+mj-lt"/>
                </a:rPr>
                <a:t> </a:t>
              </a:r>
              <a:r>
                <a:rPr lang="en-US" altLang="en-US" sz="2000" dirty="0" err="1">
                  <a:solidFill>
                    <a:srgbClr val="66FF33"/>
                  </a:solidFill>
                  <a:latin typeface="+mj-lt"/>
                </a:rPr>
                <a:t>cập</a:t>
              </a:r>
              <a:r>
                <a:rPr lang="en-US" altLang="en-US" sz="2000" dirty="0">
                  <a:solidFill>
                    <a:srgbClr val="66FF33"/>
                  </a:solidFill>
                  <a:latin typeface="+mj-lt"/>
                </a:rPr>
                <a:t> . </a:t>
              </a:r>
              <a:endParaRPr lang="en-US" altLang="en-US" sz="2000" dirty="0">
                <a:latin typeface="+mj-lt"/>
              </a:endParaRPr>
            </a:p>
          </p:txBody>
        </p:sp>
        <p:sp>
          <p:nvSpPr>
            <p:cNvPr id="31759" name="Text Box 4">
              <a:extLst>
                <a:ext uri="{FF2B5EF4-FFF2-40B4-BE49-F238E27FC236}">
                  <a16:creationId xmlns:a16="http://schemas.microsoft.com/office/drawing/2014/main" id="{866F30C7-9A20-4E92-8D4F-01ECE968C0BB}"/>
                </a:ext>
              </a:extLst>
            </p:cNvPr>
            <p:cNvSpPr txBox="1">
              <a:spLocks noChangeArrowheads="1"/>
            </p:cNvSpPr>
            <p:nvPr/>
          </p:nvSpPr>
          <p:spPr bwMode="auto">
            <a:xfrm>
              <a:off x="606" y="453"/>
              <a:ext cx="50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15000"/>
                </a:spcBef>
                <a:buClrTx/>
                <a:buFontTx/>
                <a:buNone/>
              </a:pPr>
              <a:r>
                <a:rPr lang="en-US" altLang="en-US" sz="2000" b="0" dirty="0" err="1"/>
                <a:t>Nhằm</a:t>
              </a:r>
              <a:r>
                <a:rPr lang="en-US" altLang="en-US" sz="2000" b="0" dirty="0"/>
                <a:t> </a:t>
              </a:r>
              <a:r>
                <a:rPr lang="en-US" altLang="en-US" sz="2000" b="0" dirty="0" err="1"/>
                <a:t>kiểm</a:t>
              </a:r>
              <a:r>
                <a:rPr lang="en-US" altLang="en-US" sz="2000" b="0" dirty="0"/>
                <a:t> </a:t>
              </a:r>
              <a:r>
                <a:rPr lang="en-US" altLang="en-US" sz="2000" b="0" dirty="0" err="1"/>
                <a:t>soát</a:t>
              </a:r>
              <a:r>
                <a:rPr lang="en-US" altLang="en-US" sz="2000" b="0" dirty="0"/>
                <a:t> </a:t>
              </a:r>
              <a:r>
                <a:rPr lang="en-US" altLang="en-US" sz="2000" b="0" dirty="0" err="1"/>
                <a:t>các</a:t>
              </a:r>
              <a:r>
                <a:rPr lang="en-US" altLang="en-US" sz="2000" b="0" dirty="0"/>
                <a:t> </a:t>
              </a:r>
              <a:r>
                <a:rPr lang="en-US" altLang="en-US" sz="2000" b="0" dirty="0" err="1"/>
                <a:t>tài</a:t>
              </a:r>
              <a:r>
                <a:rPr lang="en-US" altLang="en-US" sz="2000" b="0" dirty="0"/>
                <a:t> </a:t>
              </a:r>
              <a:r>
                <a:rPr lang="en-US" altLang="en-US" sz="2000" b="0" dirty="0" err="1"/>
                <a:t>nguyên</a:t>
              </a:r>
              <a:r>
                <a:rPr lang="en-US" altLang="en-US" sz="2000" b="0" dirty="0"/>
                <a:t> </a:t>
              </a:r>
              <a:r>
                <a:rPr lang="en-US" altLang="en-US" sz="2000" b="0" dirty="0" err="1"/>
                <a:t>thông</a:t>
              </a:r>
              <a:r>
                <a:rPr lang="en-US" altLang="en-US" sz="2000" b="0" dirty="0"/>
                <a:t> tin </a:t>
              </a:r>
              <a:r>
                <a:rPr lang="en-US" altLang="en-US" sz="2000" b="0" dirty="0" err="1"/>
                <a:t>của</a:t>
              </a:r>
              <a:r>
                <a:rPr lang="en-US" altLang="en-US" sz="2000" b="0" dirty="0"/>
                <a:t> </a:t>
              </a:r>
              <a:r>
                <a:rPr lang="en-US" altLang="en-US" sz="2000" b="0" dirty="0" err="1"/>
                <a:t>mạng</a:t>
              </a:r>
              <a:r>
                <a:rPr lang="en-US" altLang="en-US" sz="2000" b="0" dirty="0"/>
                <a:t> </a:t>
              </a:r>
              <a:r>
                <a:rPr lang="en-US" altLang="en-US" sz="2000" b="0" dirty="0" err="1"/>
                <a:t>và</a:t>
              </a:r>
              <a:r>
                <a:rPr lang="en-US" altLang="en-US" sz="2000" b="0" dirty="0"/>
                <a:t> </a:t>
              </a:r>
              <a:r>
                <a:rPr lang="en-US" altLang="en-US" sz="2000" b="0" dirty="0" err="1"/>
                <a:t>quyền</a:t>
              </a:r>
              <a:r>
                <a:rPr lang="en-US" altLang="en-US" sz="2000" b="0" dirty="0"/>
                <a:t> </a:t>
              </a:r>
              <a:r>
                <a:rPr lang="en-US" altLang="en-US" sz="2000" b="0" dirty="0" err="1"/>
                <a:t>hạn</a:t>
              </a:r>
              <a:r>
                <a:rPr lang="en-US" altLang="en-US" sz="2000" b="0" dirty="0"/>
                <a:t> </a:t>
              </a:r>
              <a:r>
                <a:rPr lang="en-US" altLang="en-US" sz="2000" b="0" dirty="0" err="1"/>
                <a:t>sử</a:t>
              </a:r>
              <a:r>
                <a:rPr lang="en-US" altLang="en-US" sz="2000" b="0" dirty="0"/>
                <a:t> </a:t>
              </a:r>
              <a:r>
                <a:rPr lang="en-US" altLang="en-US" sz="2000" b="0" dirty="0" err="1"/>
                <a:t>dụng</a:t>
              </a:r>
              <a:r>
                <a:rPr lang="en-US" altLang="en-US" sz="2000" b="0" dirty="0"/>
                <a:t> </a:t>
              </a:r>
              <a:r>
                <a:rPr lang="en-US" altLang="en-US" sz="2000" b="0" dirty="0" err="1"/>
                <a:t>tài</a:t>
              </a:r>
              <a:r>
                <a:rPr lang="en-US" altLang="en-US" sz="2000" b="0" dirty="0"/>
                <a:t> </a:t>
              </a:r>
              <a:r>
                <a:rPr lang="en-US" altLang="en-US" sz="2000" b="0" dirty="0" err="1"/>
                <a:t>nguyên</a:t>
              </a:r>
              <a:r>
                <a:rPr lang="en-US" altLang="en-US" sz="2000" b="0" dirty="0"/>
                <a:t> </a:t>
              </a:r>
              <a:r>
                <a:rPr lang="en-US" altLang="en-US" sz="2000" b="0" dirty="0" err="1"/>
                <a:t>đó</a:t>
              </a:r>
              <a:r>
                <a:rPr lang="en-US" altLang="en-US" sz="2000" b="0" dirty="0"/>
                <a:t>. </a:t>
              </a:r>
              <a:r>
                <a:rPr lang="en-US" altLang="en-US" sz="2000" b="0" dirty="0" err="1"/>
                <a:t>Việc</a:t>
              </a:r>
              <a:r>
                <a:rPr lang="en-US" altLang="en-US" sz="2000" b="0" dirty="0"/>
                <a:t> </a:t>
              </a:r>
              <a:r>
                <a:rPr lang="en-US" altLang="en-US" sz="2000" b="0" dirty="0" err="1"/>
                <a:t>kiểm</a:t>
              </a:r>
              <a:r>
                <a:rPr lang="en-US" altLang="en-US" sz="2000" b="0" dirty="0"/>
                <a:t> </a:t>
              </a:r>
              <a:r>
                <a:rPr lang="en-US" altLang="en-US" sz="2000" b="0" dirty="0" err="1"/>
                <a:t>soát</a:t>
              </a:r>
              <a:r>
                <a:rPr lang="en-US" altLang="en-US" sz="2000" b="0" dirty="0"/>
                <a:t> </a:t>
              </a:r>
              <a:r>
                <a:rPr lang="en-US" altLang="en-US" sz="2000" b="0" dirty="0" err="1"/>
                <a:t>càng</a:t>
              </a:r>
              <a:r>
                <a:rPr lang="en-US" altLang="en-US" sz="2000" b="0" dirty="0"/>
                <a:t> chi </a:t>
              </a:r>
              <a:r>
                <a:rPr lang="en-US" altLang="en-US" sz="2000" b="0" dirty="0" err="1"/>
                <a:t>tiết</a:t>
              </a:r>
              <a:r>
                <a:rPr lang="en-US" altLang="en-US" sz="2000" b="0" dirty="0"/>
                <a:t> </a:t>
              </a:r>
              <a:r>
                <a:rPr lang="en-US" altLang="en-US" sz="2000" b="0" dirty="0" err="1"/>
                <a:t>càng</a:t>
              </a:r>
              <a:r>
                <a:rPr lang="en-US" altLang="en-US" sz="2000" b="0" dirty="0"/>
                <a:t> </a:t>
              </a:r>
              <a:r>
                <a:rPr lang="en-US" altLang="en-US" sz="2000" b="0" dirty="0" err="1"/>
                <a:t>tốt</a:t>
              </a:r>
              <a:endParaRPr lang="en-US" altLang="en-US" sz="2000" b="0" dirty="0"/>
            </a:p>
          </p:txBody>
        </p:sp>
      </p:grpSp>
      <p:grpSp>
        <p:nvGrpSpPr>
          <p:cNvPr id="3" name="Group 5">
            <a:extLst>
              <a:ext uri="{FF2B5EF4-FFF2-40B4-BE49-F238E27FC236}">
                <a16:creationId xmlns:a16="http://schemas.microsoft.com/office/drawing/2014/main" id="{9CBC1846-36E3-4742-BD2D-4DA5F664BC2C}"/>
              </a:ext>
            </a:extLst>
          </p:cNvPr>
          <p:cNvGrpSpPr>
            <a:grpSpLocks/>
          </p:cNvGrpSpPr>
          <p:nvPr/>
        </p:nvGrpSpPr>
        <p:grpSpPr bwMode="auto">
          <a:xfrm>
            <a:off x="962025" y="1187450"/>
            <a:ext cx="8001000" cy="2033588"/>
            <a:chOff x="582" y="162"/>
            <a:chExt cx="5040" cy="1281"/>
          </a:xfrm>
        </p:grpSpPr>
        <p:sp>
          <p:nvSpPr>
            <p:cNvPr id="31756" name="Text Box 6">
              <a:extLst>
                <a:ext uri="{FF2B5EF4-FFF2-40B4-BE49-F238E27FC236}">
                  <a16:creationId xmlns:a16="http://schemas.microsoft.com/office/drawing/2014/main" id="{F2E0ECDE-3FA5-4951-8564-7E4E75F28213}"/>
                </a:ext>
              </a:extLst>
            </p:cNvPr>
            <p:cNvSpPr txBox="1">
              <a:spLocks noChangeArrowheads="1"/>
            </p:cNvSpPr>
            <p:nvPr/>
          </p:nvSpPr>
          <p:spPr bwMode="auto">
            <a:xfrm>
              <a:off x="600" y="162"/>
              <a:ext cx="49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15000"/>
                </a:spcBef>
                <a:spcAft>
                  <a:spcPts val="600"/>
                </a:spcAft>
                <a:buClrTx/>
                <a:buFontTx/>
                <a:buNone/>
              </a:pPr>
              <a:r>
                <a:rPr lang="en-US" altLang="en-US" sz="2000" dirty="0">
                  <a:solidFill>
                    <a:srgbClr val="66FF33"/>
                  </a:solidFill>
                  <a:latin typeface="+mj-lt"/>
                </a:rPr>
                <a:t>2.  </a:t>
              </a:r>
              <a:r>
                <a:rPr lang="en-US" altLang="en-US" sz="2000" dirty="0" err="1">
                  <a:solidFill>
                    <a:srgbClr val="66FF33"/>
                  </a:solidFill>
                  <a:latin typeface="+mj-lt"/>
                </a:rPr>
                <a:t>Lớp</a:t>
              </a:r>
              <a:r>
                <a:rPr lang="en-US" altLang="en-US" sz="2000" dirty="0">
                  <a:solidFill>
                    <a:srgbClr val="66FF33"/>
                  </a:solidFill>
                  <a:latin typeface="+mj-lt"/>
                </a:rPr>
                <a:t> </a:t>
              </a:r>
              <a:r>
                <a:rPr lang="en-US" altLang="en-US" sz="2000" dirty="0" err="1">
                  <a:solidFill>
                    <a:srgbClr val="66FF33"/>
                  </a:solidFill>
                  <a:latin typeface="+mj-lt"/>
                </a:rPr>
                <a:t>đăng</a:t>
              </a:r>
              <a:r>
                <a:rPr lang="en-US" altLang="en-US" sz="2000" dirty="0">
                  <a:solidFill>
                    <a:srgbClr val="66FF33"/>
                  </a:solidFill>
                  <a:latin typeface="+mj-lt"/>
                </a:rPr>
                <a:t> </a:t>
              </a:r>
              <a:r>
                <a:rPr lang="en-US" altLang="en-US" sz="2000" dirty="0" err="1">
                  <a:solidFill>
                    <a:srgbClr val="66FF33"/>
                  </a:solidFill>
                  <a:latin typeface="+mj-lt"/>
                </a:rPr>
                <a:t>nhập</a:t>
              </a:r>
              <a:r>
                <a:rPr lang="en-US" altLang="en-US" sz="2000" dirty="0">
                  <a:solidFill>
                    <a:srgbClr val="66FF33"/>
                  </a:solidFill>
                  <a:latin typeface="+mj-lt"/>
                </a:rPr>
                <a:t> </a:t>
              </a:r>
              <a:r>
                <a:rPr lang="en-US" altLang="en-US" sz="2000" dirty="0" err="1">
                  <a:solidFill>
                    <a:srgbClr val="66FF33"/>
                  </a:solidFill>
                  <a:latin typeface="+mj-lt"/>
                </a:rPr>
                <a:t>tên</a:t>
              </a:r>
              <a:r>
                <a:rPr lang="en-US" altLang="en-US" sz="2000" dirty="0">
                  <a:solidFill>
                    <a:srgbClr val="66FF33"/>
                  </a:solidFill>
                  <a:latin typeface="+mj-lt"/>
                </a:rPr>
                <a:t>/</a:t>
              </a:r>
              <a:r>
                <a:rPr lang="en-US" altLang="en-US" sz="2000" dirty="0" err="1">
                  <a:solidFill>
                    <a:srgbClr val="66FF33"/>
                  </a:solidFill>
                  <a:latin typeface="+mj-lt"/>
                </a:rPr>
                <a:t>mật</a:t>
              </a:r>
              <a:r>
                <a:rPr lang="en-US" altLang="en-US" sz="2000" dirty="0">
                  <a:solidFill>
                    <a:srgbClr val="66FF33"/>
                  </a:solidFill>
                  <a:latin typeface="+mj-lt"/>
                </a:rPr>
                <a:t> </a:t>
              </a:r>
              <a:r>
                <a:rPr lang="en-US" altLang="en-US" sz="2000" dirty="0" err="1">
                  <a:solidFill>
                    <a:srgbClr val="66FF33"/>
                  </a:solidFill>
                  <a:latin typeface="+mj-lt"/>
                </a:rPr>
                <a:t>khẩu</a:t>
              </a:r>
              <a:r>
                <a:rPr lang="en-US" altLang="en-US" sz="2000" dirty="0">
                  <a:solidFill>
                    <a:srgbClr val="66FF33"/>
                  </a:solidFill>
                  <a:latin typeface="+mj-lt"/>
                </a:rPr>
                <a:t> . </a:t>
              </a:r>
              <a:endParaRPr lang="en-US" altLang="en-US" sz="2000" dirty="0">
                <a:latin typeface="+mj-lt"/>
              </a:endParaRPr>
            </a:p>
          </p:txBody>
        </p:sp>
        <p:sp>
          <p:nvSpPr>
            <p:cNvPr id="31757" name="Text Box 7">
              <a:extLst>
                <a:ext uri="{FF2B5EF4-FFF2-40B4-BE49-F238E27FC236}">
                  <a16:creationId xmlns:a16="http://schemas.microsoft.com/office/drawing/2014/main" id="{36CFFA78-818C-443A-8075-E7C278DF49D8}"/>
                </a:ext>
              </a:extLst>
            </p:cNvPr>
            <p:cNvSpPr txBox="1">
              <a:spLocks noChangeArrowheads="1"/>
            </p:cNvSpPr>
            <p:nvPr/>
          </p:nvSpPr>
          <p:spPr bwMode="auto">
            <a:xfrm>
              <a:off x="582" y="425"/>
              <a:ext cx="5040"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15000"/>
                </a:spcBef>
                <a:buClrTx/>
                <a:buFontTx/>
                <a:buNone/>
              </a:pPr>
              <a:r>
                <a:rPr lang="en-US" altLang="en-US" sz="2000" b="0" dirty="0" err="1"/>
                <a:t>Nhằm</a:t>
              </a:r>
              <a:r>
                <a:rPr lang="en-US" altLang="en-US" sz="2000" b="0" dirty="0"/>
                <a:t> </a:t>
              </a:r>
              <a:r>
                <a:rPr lang="en-US" altLang="en-US" sz="2000" b="0" dirty="0" err="1"/>
                <a:t>kiểm</a:t>
              </a:r>
              <a:r>
                <a:rPr lang="en-US" altLang="en-US" sz="2000" b="0" dirty="0"/>
                <a:t> </a:t>
              </a:r>
              <a:r>
                <a:rPr lang="en-US" altLang="en-US" sz="2000" b="0" dirty="0" err="1"/>
                <a:t>soát</a:t>
              </a:r>
              <a:r>
                <a:rPr lang="en-US" altLang="en-US" sz="2000" b="0" dirty="0"/>
                <a:t> </a:t>
              </a:r>
              <a:r>
                <a:rPr lang="en-US" altLang="en-US" sz="2000" b="0" dirty="0" err="1"/>
                <a:t>quyền</a:t>
              </a:r>
              <a:r>
                <a:rPr lang="en-US" altLang="en-US" sz="2000" b="0" dirty="0"/>
                <a:t> </a:t>
              </a:r>
              <a:r>
                <a:rPr lang="en-US" altLang="en-US" sz="2000" b="0" dirty="0" err="1"/>
                <a:t>truy</a:t>
              </a:r>
              <a:r>
                <a:rPr lang="en-US" altLang="en-US" sz="2000" b="0" dirty="0"/>
                <a:t> </a:t>
              </a:r>
              <a:r>
                <a:rPr lang="en-US" altLang="en-US" sz="2000" b="0" dirty="0" err="1"/>
                <a:t>cập</a:t>
              </a:r>
              <a:r>
                <a:rPr lang="en-US" altLang="en-US" sz="2000" b="0" dirty="0"/>
                <a:t> ở </a:t>
              </a:r>
              <a:r>
                <a:rPr lang="en-US" altLang="en-US" sz="2000" b="0" dirty="0" err="1"/>
                <a:t>mức</a:t>
              </a:r>
              <a:r>
                <a:rPr lang="en-US" altLang="en-US" sz="2000" b="0" dirty="0"/>
                <a:t> </a:t>
              </a:r>
              <a:r>
                <a:rPr lang="en-US" altLang="en-US" sz="2000" b="0" dirty="0" err="1"/>
                <a:t>hệ</a:t>
              </a:r>
              <a:r>
                <a:rPr lang="en-US" altLang="en-US" sz="2000" b="0" dirty="0"/>
                <a:t> </a:t>
              </a:r>
              <a:r>
                <a:rPr lang="en-US" altLang="en-US" sz="2000" b="0" dirty="0" err="1"/>
                <a:t>thống</a:t>
              </a:r>
              <a:r>
                <a:rPr lang="en-US" altLang="en-US" sz="2000" b="0" dirty="0"/>
                <a:t>. </a:t>
              </a:r>
              <a:r>
                <a:rPr lang="en-US" altLang="en-US" sz="2000" b="0" dirty="0" err="1"/>
                <a:t>Mỗi</a:t>
              </a:r>
              <a:r>
                <a:rPr lang="en-US" altLang="en-US" sz="2000" b="0" dirty="0"/>
                <a:t> </a:t>
              </a:r>
              <a:r>
                <a:rPr lang="en-US" altLang="en-US" sz="2000" b="0" dirty="0" err="1"/>
                <a:t>người</a:t>
              </a:r>
              <a:r>
                <a:rPr lang="en-US" altLang="en-US" sz="2000" b="0" dirty="0"/>
                <a:t> </a:t>
              </a:r>
              <a:r>
                <a:rPr lang="en-US" altLang="en-US" sz="2000" b="0" dirty="0" err="1"/>
                <a:t>sử</a:t>
              </a:r>
              <a:r>
                <a:rPr lang="en-US" altLang="en-US" sz="2000" b="0" dirty="0"/>
                <a:t> </a:t>
              </a:r>
              <a:r>
                <a:rPr lang="en-US" altLang="en-US" sz="2000" b="0" dirty="0" err="1"/>
                <a:t>dụng</a:t>
              </a:r>
              <a:r>
                <a:rPr lang="en-US" altLang="en-US" sz="2000" b="0" dirty="0"/>
                <a:t> </a:t>
              </a:r>
              <a:r>
                <a:rPr lang="en-US" altLang="en-US" sz="2000" b="0" dirty="0" err="1"/>
                <a:t>muốn</a:t>
              </a:r>
              <a:r>
                <a:rPr lang="en-US" altLang="en-US" sz="2000" b="0" dirty="0"/>
                <a:t> </a:t>
              </a:r>
              <a:r>
                <a:rPr lang="en-US" altLang="en-US" sz="2000" b="0" dirty="0" err="1"/>
                <a:t>vào</a:t>
              </a:r>
              <a:r>
                <a:rPr lang="en-US" altLang="en-US" sz="2000" b="0" dirty="0"/>
                <a:t> </a:t>
              </a:r>
              <a:r>
                <a:rPr lang="en-US" altLang="en-US" sz="2000" b="0" dirty="0" err="1"/>
                <a:t>được</a:t>
              </a:r>
              <a:r>
                <a:rPr lang="en-US" altLang="en-US" sz="2000" b="0" dirty="0"/>
                <a:t> </a:t>
              </a:r>
              <a:r>
                <a:rPr lang="en-US" altLang="en-US" sz="2000" b="0" dirty="0" err="1"/>
                <a:t>mạng</a:t>
              </a:r>
              <a:r>
                <a:rPr lang="en-US" altLang="en-US" sz="2000" b="0" dirty="0"/>
                <a:t> </a:t>
              </a:r>
              <a:r>
                <a:rPr lang="en-US" altLang="en-US" sz="2000" b="0" dirty="0" err="1"/>
                <a:t>để</a:t>
              </a:r>
              <a:r>
                <a:rPr lang="en-US" altLang="en-US" sz="2000" b="0" dirty="0"/>
                <a:t> </a:t>
              </a:r>
              <a:r>
                <a:rPr lang="en-US" altLang="en-US" sz="2000" b="0" dirty="0" err="1"/>
                <a:t>sử</a:t>
              </a:r>
              <a:r>
                <a:rPr lang="en-US" altLang="en-US" sz="2000" b="0" dirty="0"/>
                <a:t> </a:t>
              </a:r>
              <a:r>
                <a:rPr lang="en-US" altLang="en-US" sz="2000" b="0" dirty="0" err="1"/>
                <a:t>dụng</a:t>
              </a:r>
              <a:r>
                <a:rPr lang="en-US" altLang="en-US" sz="2000" b="0" dirty="0"/>
                <a:t> </a:t>
              </a:r>
              <a:r>
                <a:rPr lang="en-US" altLang="en-US" sz="2000" b="0" dirty="0" err="1"/>
                <a:t>tài</a:t>
              </a:r>
              <a:r>
                <a:rPr lang="en-US" altLang="en-US" sz="2000" b="0" dirty="0"/>
                <a:t> </a:t>
              </a:r>
              <a:r>
                <a:rPr lang="en-US" altLang="en-US" sz="2000" b="0" dirty="0" err="1"/>
                <a:t>nguyên</a:t>
              </a:r>
              <a:r>
                <a:rPr lang="en-US" altLang="en-US" sz="2000" b="0" dirty="0"/>
                <a:t> </a:t>
              </a:r>
              <a:r>
                <a:rPr lang="en-US" altLang="en-US" sz="2000" b="0" dirty="0" err="1"/>
                <a:t>đều</a:t>
              </a:r>
              <a:r>
                <a:rPr lang="en-US" altLang="en-US" sz="2000" b="0" dirty="0"/>
                <a:t> </a:t>
              </a:r>
              <a:r>
                <a:rPr lang="en-US" altLang="en-US" sz="2000" b="0" dirty="0" err="1"/>
                <a:t>phải</a:t>
              </a:r>
              <a:r>
                <a:rPr lang="en-US" altLang="en-US" sz="2000" b="0" dirty="0"/>
                <a:t> </a:t>
              </a:r>
              <a:r>
                <a:rPr lang="en-US" altLang="en-US" sz="2000" b="0" dirty="0" err="1"/>
                <a:t>đăng</a:t>
              </a:r>
              <a:r>
                <a:rPr lang="en-US" altLang="en-US" sz="2000" b="0" dirty="0"/>
                <a:t> </a:t>
              </a:r>
              <a:r>
                <a:rPr lang="en-US" altLang="en-US" sz="2000" b="0" dirty="0" err="1"/>
                <a:t>ký</a:t>
              </a:r>
              <a:r>
                <a:rPr lang="en-US" altLang="en-US" sz="2000" b="0" dirty="0"/>
                <a:t> </a:t>
              </a:r>
              <a:r>
                <a:rPr lang="en-US" altLang="en-US" sz="2000" b="0" dirty="0" err="1"/>
                <a:t>tên</a:t>
              </a:r>
              <a:r>
                <a:rPr lang="en-US" altLang="en-US" sz="2000" b="0" dirty="0"/>
                <a:t> </a:t>
              </a:r>
              <a:r>
                <a:rPr lang="en-US" altLang="en-US" sz="2000" b="0" dirty="0" err="1"/>
                <a:t>và</a:t>
              </a:r>
              <a:r>
                <a:rPr lang="en-US" altLang="en-US" sz="2000" b="0" dirty="0"/>
                <a:t> </a:t>
              </a:r>
              <a:r>
                <a:rPr lang="en-US" altLang="en-US" sz="2000" b="0" dirty="0" err="1"/>
                <a:t>mật</a:t>
              </a:r>
              <a:r>
                <a:rPr lang="en-US" altLang="en-US" sz="2000" b="0" dirty="0"/>
                <a:t> </a:t>
              </a:r>
              <a:r>
                <a:rPr lang="en-US" altLang="en-US" sz="2000" b="0" dirty="0" err="1"/>
                <a:t>khẩu</a:t>
              </a:r>
              <a:r>
                <a:rPr lang="en-US" altLang="en-US" sz="2000" b="0" dirty="0"/>
                <a:t>. </a:t>
              </a:r>
              <a:r>
                <a:rPr lang="en-US" altLang="en-US" sz="2000" b="0" dirty="0" err="1"/>
                <a:t>Người</a:t>
              </a:r>
              <a:r>
                <a:rPr lang="en-US" altLang="en-US" sz="2000" b="0" dirty="0"/>
                <a:t> </a:t>
              </a:r>
              <a:r>
                <a:rPr lang="en-US" altLang="en-US" sz="2000" b="0" dirty="0" err="1"/>
                <a:t>quản</a:t>
              </a:r>
              <a:r>
                <a:rPr lang="en-US" altLang="en-US" sz="2000" b="0" dirty="0"/>
                <a:t> </a:t>
              </a:r>
              <a:r>
                <a:rPr lang="en-US" altLang="en-US" sz="2000" b="0" dirty="0" err="1"/>
                <a:t>trị</a:t>
              </a:r>
              <a:r>
                <a:rPr lang="en-US" altLang="en-US" sz="2000" b="0" dirty="0"/>
                <a:t> </a:t>
              </a:r>
              <a:r>
                <a:rPr lang="en-US" altLang="en-US" sz="2000" b="0" dirty="0" err="1"/>
                <a:t>mạng</a:t>
              </a:r>
              <a:r>
                <a:rPr lang="en-US" altLang="en-US" sz="2000" b="0" dirty="0"/>
                <a:t> </a:t>
              </a:r>
              <a:r>
                <a:rPr lang="en-US" altLang="en-US" sz="2000" b="0" dirty="0" err="1"/>
                <a:t>có</a:t>
              </a:r>
              <a:r>
                <a:rPr lang="en-US" altLang="en-US" sz="2000" b="0" dirty="0"/>
                <a:t> </a:t>
              </a:r>
              <a:r>
                <a:rPr lang="en-US" altLang="en-US" sz="2000" b="0" dirty="0" err="1"/>
                <a:t>trách</a:t>
              </a:r>
              <a:r>
                <a:rPr lang="en-US" altLang="en-US" sz="2000" b="0" dirty="0"/>
                <a:t> </a:t>
              </a:r>
              <a:r>
                <a:rPr lang="en-US" altLang="en-US" sz="2000" b="0" dirty="0" err="1"/>
                <a:t>nhiệm</a:t>
              </a:r>
              <a:r>
                <a:rPr lang="en-US" altLang="en-US" sz="2000" b="0" dirty="0"/>
                <a:t> </a:t>
              </a:r>
              <a:r>
                <a:rPr lang="en-US" altLang="en-US" sz="2000" b="0" dirty="0" err="1"/>
                <a:t>quả</a:t>
              </a:r>
              <a:r>
                <a:rPr lang="en-US" altLang="en-US" sz="2000" b="0" dirty="0"/>
                <a:t> </a:t>
              </a:r>
              <a:r>
                <a:rPr lang="en-US" altLang="en-US" sz="2000" b="0" dirty="0" err="1"/>
                <a:t>lý</a:t>
              </a:r>
              <a:r>
                <a:rPr lang="en-US" altLang="en-US" sz="2000" b="0" dirty="0"/>
                <a:t>, </a:t>
              </a:r>
              <a:r>
                <a:rPr lang="en-US" altLang="en-US" sz="2000" b="0" dirty="0" err="1"/>
                <a:t>kiểm</a:t>
              </a:r>
              <a:r>
                <a:rPr lang="en-US" altLang="en-US" sz="2000" b="0" dirty="0"/>
                <a:t> </a:t>
              </a:r>
              <a:r>
                <a:rPr lang="en-US" altLang="en-US" sz="2000" b="0" dirty="0" err="1"/>
                <a:t>soát</a:t>
              </a:r>
              <a:r>
                <a:rPr lang="en-US" altLang="en-US" sz="2000" b="0" dirty="0"/>
                <a:t> </a:t>
              </a:r>
              <a:r>
                <a:rPr lang="en-US" altLang="en-US" sz="2000" b="0" dirty="0" err="1"/>
                <a:t>mọi</a:t>
              </a:r>
              <a:r>
                <a:rPr lang="en-US" altLang="en-US" sz="2000" b="0" dirty="0"/>
                <a:t> </a:t>
              </a:r>
              <a:r>
                <a:rPr lang="en-US" altLang="en-US" sz="2000" b="0" dirty="0" err="1"/>
                <a:t>hoạt</a:t>
              </a:r>
              <a:r>
                <a:rPr lang="en-US" altLang="en-US" sz="2000" b="0" dirty="0"/>
                <a:t> </a:t>
              </a:r>
              <a:r>
                <a:rPr lang="en-US" altLang="en-US" sz="2000" b="0" dirty="0" err="1"/>
                <a:t>động</a:t>
              </a:r>
              <a:r>
                <a:rPr lang="en-US" altLang="en-US" sz="2000" b="0" dirty="0"/>
                <a:t> </a:t>
              </a:r>
              <a:r>
                <a:rPr lang="en-US" altLang="en-US" sz="2000" b="0" dirty="0" err="1"/>
                <a:t>của</a:t>
              </a:r>
              <a:r>
                <a:rPr lang="en-US" altLang="en-US" sz="2000" b="0" dirty="0"/>
                <a:t> </a:t>
              </a:r>
              <a:r>
                <a:rPr lang="en-US" altLang="en-US" sz="2000" b="0" dirty="0" err="1"/>
                <a:t>mạng</a:t>
              </a:r>
              <a:r>
                <a:rPr lang="en-US" altLang="en-US" sz="2000" b="0" dirty="0"/>
                <a:t> </a:t>
              </a:r>
              <a:r>
                <a:rPr lang="en-US" altLang="en-US" sz="2000" b="0" dirty="0" err="1"/>
                <a:t>và</a:t>
              </a:r>
              <a:r>
                <a:rPr lang="en-US" altLang="en-US" sz="2000" b="0" dirty="0"/>
                <a:t> </a:t>
              </a:r>
              <a:r>
                <a:rPr lang="en-US" altLang="en-US" sz="2000" b="0" dirty="0" err="1"/>
                <a:t>xác</a:t>
              </a:r>
              <a:r>
                <a:rPr lang="en-US" altLang="en-US" sz="2000" b="0" dirty="0"/>
                <a:t> </a:t>
              </a:r>
              <a:r>
                <a:rPr lang="en-US" altLang="en-US" sz="2000" b="0" dirty="0" err="1"/>
                <a:t>định</a:t>
              </a:r>
              <a:r>
                <a:rPr lang="en-US" altLang="en-US" sz="2000" b="0" dirty="0"/>
                <a:t> </a:t>
              </a:r>
              <a:r>
                <a:rPr lang="en-US" altLang="en-US" sz="2000" b="0" dirty="0" err="1"/>
                <a:t>quyền</a:t>
              </a:r>
              <a:r>
                <a:rPr lang="en-US" altLang="en-US" sz="2000" b="0" dirty="0"/>
                <a:t> </a:t>
              </a:r>
              <a:r>
                <a:rPr lang="en-US" altLang="en-US" sz="2000" b="0" dirty="0" err="1"/>
                <a:t>truy</a:t>
              </a:r>
              <a:r>
                <a:rPr lang="en-US" altLang="en-US" sz="2000" b="0" dirty="0"/>
                <a:t> </a:t>
              </a:r>
              <a:r>
                <a:rPr lang="en-US" altLang="en-US" sz="2000" b="0" dirty="0" err="1"/>
                <a:t>nhập</a:t>
              </a:r>
              <a:r>
                <a:rPr lang="en-US" altLang="en-US" sz="2000" b="0" dirty="0"/>
                <a:t> </a:t>
              </a:r>
              <a:r>
                <a:rPr lang="en-US" altLang="en-US" sz="2000" b="0" dirty="0" err="1"/>
                <a:t>của</a:t>
              </a:r>
              <a:r>
                <a:rPr lang="en-US" altLang="en-US" sz="2000" b="0" dirty="0"/>
                <a:t> </a:t>
              </a:r>
              <a:r>
                <a:rPr lang="en-US" altLang="en-US" sz="2000" b="0" dirty="0" err="1"/>
                <a:t>người</a:t>
              </a:r>
              <a:r>
                <a:rPr lang="en-US" altLang="en-US" sz="2000" b="0" dirty="0"/>
                <a:t> </a:t>
              </a:r>
              <a:r>
                <a:rPr lang="en-US" altLang="en-US" sz="2000" b="0" dirty="0" err="1"/>
                <a:t>sử</a:t>
              </a:r>
              <a:r>
                <a:rPr lang="en-US" altLang="en-US" sz="2000" b="0" dirty="0"/>
                <a:t> </a:t>
              </a:r>
              <a:r>
                <a:rPr lang="en-US" altLang="en-US" sz="2000" b="0" dirty="0" err="1"/>
                <a:t>dụng</a:t>
              </a:r>
              <a:r>
                <a:rPr lang="en-US" altLang="en-US" sz="2000" b="0" dirty="0"/>
                <a:t> </a:t>
              </a:r>
              <a:r>
                <a:rPr lang="en-US" altLang="en-US" sz="2000" b="0" dirty="0" err="1"/>
                <a:t>khác</a:t>
              </a:r>
              <a:r>
                <a:rPr lang="en-US" altLang="en-US" sz="2000" b="0" dirty="0"/>
                <a:t> </a:t>
              </a:r>
              <a:r>
                <a:rPr lang="en-US" altLang="en-US" sz="2000" b="0" dirty="0" err="1"/>
                <a:t>tuỳ</a:t>
              </a:r>
              <a:r>
                <a:rPr lang="en-US" altLang="en-US" sz="2000" b="0" dirty="0"/>
                <a:t> </a:t>
              </a:r>
              <a:r>
                <a:rPr lang="en-US" altLang="en-US" sz="2000" b="0" dirty="0" err="1"/>
                <a:t>theo</a:t>
              </a:r>
              <a:r>
                <a:rPr lang="en-US" altLang="en-US" sz="2000" b="0" dirty="0"/>
                <a:t> </a:t>
              </a:r>
              <a:r>
                <a:rPr lang="en-US" altLang="en-US" sz="2000" b="0" dirty="0" err="1"/>
                <a:t>không</a:t>
              </a:r>
              <a:r>
                <a:rPr lang="en-US" altLang="en-US" sz="2000" b="0" dirty="0"/>
                <a:t> </a:t>
              </a:r>
              <a:r>
                <a:rPr lang="en-US" altLang="en-US" sz="2000" b="0" dirty="0" err="1"/>
                <a:t>gian</a:t>
              </a:r>
              <a:r>
                <a:rPr lang="en-US" altLang="en-US" sz="2000" b="0" dirty="0"/>
                <a:t> </a:t>
              </a:r>
              <a:r>
                <a:rPr lang="en-US" altLang="en-US" sz="2000" b="0" dirty="0" err="1"/>
                <a:t>và</a:t>
              </a:r>
              <a:r>
                <a:rPr lang="en-US" altLang="en-US" sz="2000" b="0" dirty="0"/>
                <a:t> </a:t>
              </a:r>
              <a:r>
                <a:rPr lang="en-US" altLang="en-US" sz="2000" b="0" dirty="0" err="1"/>
                <a:t>thời</a:t>
              </a:r>
              <a:r>
                <a:rPr lang="en-US" altLang="en-US" sz="2000" b="0" dirty="0"/>
                <a:t> </a:t>
              </a:r>
              <a:r>
                <a:rPr lang="en-US" altLang="en-US" sz="2000" b="0" dirty="0" err="1"/>
                <a:t>gian</a:t>
              </a:r>
              <a:r>
                <a:rPr lang="en-US" altLang="en-US" sz="2000" b="0" dirty="0"/>
                <a:t> </a:t>
              </a:r>
            </a:p>
          </p:txBody>
        </p:sp>
      </p:grpSp>
      <p:grpSp>
        <p:nvGrpSpPr>
          <p:cNvPr id="4" name="Group 8">
            <a:extLst>
              <a:ext uri="{FF2B5EF4-FFF2-40B4-BE49-F238E27FC236}">
                <a16:creationId xmlns:a16="http://schemas.microsoft.com/office/drawing/2014/main" id="{B821D5F6-2B27-419A-ADEB-37E5F0BCD283}"/>
              </a:ext>
            </a:extLst>
          </p:cNvPr>
          <p:cNvGrpSpPr>
            <a:grpSpLocks/>
          </p:cNvGrpSpPr>
          <p:nvPr/>
        </p:nvGrpSpPr>
        <p:grpSpPr bwMode="auto">
          <a:xfrm>
            <a:off x="838200" y="3276600"/>
            <a:ext cx="8001000" cy="1768475"/>
            <a:chOff x="528" y="192"/>
            <a:chExt cx="5040" cy="1114"/>
          </a:xfrm>
        </p:grpSpPr>
        <p:sp>
          <p:nvSpPr>
            <p:cNvPr id="31754" name="Text Box 9">
              <a:extLst>
                <a:ext uri="{FF2B5EF4-FFF2-40B4-BE49-F238E27FC236}">
                  <a16:creationId xmlns:a16="http://schemas.microsoft.com/office/drawing/2014/main" id="{EFA364B2-8858-4A02-ACB3-E44569338D80}"/>
                </a:ext>
              </a:extLst>
            </p:cNvPr>
            <p:cNvSpPr txBox="1">
              <a:spLocks noChangeArrowheads="1"/>
            </p:cNvSpPr>
            <p:nvPr/>
          </p:nvSpPr>
          <p:spPr bwMode="auto">
            <a:xfrm>
              <a:off x="576" y="192"/>
              <a:ext cx="499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spcAft>
                  <a:spcPts val="600"/>
                </a:spcAft>
                <a:buClrTx/>
                <a:buFontTx/>
                <a:buNone/>
              </a:pPr>
              <a:r>
                <a:rPr lang="en-US" altLang="en-US" sz="2300" dirty="0">
                  <a:solidFill>
                    <a:srgbClr val="66FF33"/>
                  </a:solidFill>
                  <a:latin typeface="Times New Roman" panose="02020603050405020304" pitchFamily="18" charset="0"/>
                </a:rPr>
                <a:t>3.  </a:t>
              </a:r>
              <a:r>
                <a:rPr lang="en-US" altLang="en-US" sz="2000" dirty="0" err="1">
                  <a:solidFill>
                    <a:srgbClr val="66FF33"/>
                  </a:solidFill>
                  <a:latin typeface="+mj-lt"/>
                </a:rPr>
                <a:t>Lớp</a:t>
              </a:r>
              <a:r>
                <a:rPr lang="en-US" altLang="en-US" sz="2000" dirty="0">
                  <a:solidFill>
                    <a:srgbClr val="66FF33"/>
                  </a:solidFill>
                  <a:latin typeface="+mj-lt"/>
                </a:rPr>
                <a:t> </a:t>
              </a:r>
              <a:r>
                <a:rPr lang="en-US" altLang="en-US" sz="2000" dirty="0" err="1">
                  <a:solidFill>
                    <a:srgbClr val="66FF33"/>
                  </a:solidFill>
                  <a:latin typeface="+mj-lt"/>
                </a:rPr>
                <a:t>mã</a:t>
              </a:r>
              <a:r>
                <a:rPr lang="en-US" altLang="en-US" sz="2000" dirty="0">
                  <a:solidFill>
                    <a:srgbClr val="66FF33"/>
                  </a:solidFill>
                  <a:latin typeface="+mj-lt"/>
                </a:rPr>
                <a:t>  </a:t>
              </a:r>
              <a:r>
                <a:rPr lang="en-US" altLang="en-US" sz="2000" dirty="0" err="1">
                  <a:solidFill>
                    <a:srgbClr val="66FF33"/>
                  </a:solidFill>
                  <a:latin typeface="+mj-lt"/>
                </a:rPr>
                <a:t>hoá</a:t>
              </a:r>
              <a:r>
                <a:rPr lang="en-US" altLang="en-US" sz="2000" dirty="0">
                  <a:solidFill>
                    <a:srgbClr val="66FF33"/>
                  </a:solidFill>
                  <a:latin typeface="+mj-lt"/>
                </a:rPr>
                <a:t> </a:t>
              </a:r>
              <a:r>
                <a:rPr lang="en-US" altLang="en-US" sz="2000" dirty="0" err="1">
                  <a:solidFill>
                    <a:srgbClr val="66FF33"/>
                  </a:solidFill>
                  <a:latin typeface="+mj-lt"/>
                </a:rPr>
                <a:t>thông</a:t>
              </a:r>
              <a:r>
                <a:rPr lang="en-US" altLang="en-US" sz="2000" dirty="0">
                  <a:solidFill>
                    <a:srgbClr val="66FF33"/>
                  </a:solidFill>
                  <a:latin typeface="+mj-lt"/>
                </a:rPr>
                <a:t> tin</a:t>
              </a:r>
              <a:r>
                <a:rPr lang="en-US" altLang="en-US" sz="2000" dirty="0">
                  <a:latin typeface="+mj-lt"/>
                </a:rPr>
                <a:t> . </a:t>
              </a:r>
            </a:p>
          </p:txBody>
        </p:sp>
        <p:sp>
          <p:nvSpPr>
            <p:cNvPr id="31755" name="Text Box 10">
              <a:extLst>
                <a:ext uri="{FF2B5EF4-FFF2-40B4-BE49-F238E27FC236}">
                  <a16:creationId xmlns:a16="http://schemas.microsoft.com/office/drawing/2014/main" id="{2148C53D-4727-44D9-A501-0ADAF2944AAF}"/>
                </a:ext>
              </a:extLst>
            </p:cNvPr>
            <p:cNvSpPr txBox="1">
              <a:spLocks noChangeArrowheads="1"/>
            </p:cNvSpPr>
            <p:nvPr/>
          </p:nvSpPr>
          <p:spPr bwMode="auto">
            <a:xfrm>
              <a:off x="528" y="480"/>
              <a:ext cx="504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50000"/>
                </a:spcBef>
                <a:buClrTx/>
                <a:buFontTx/>
                <a:buNone/>
              </a:pPr>
              <a:r>
                <a:rPr lang="en-US" altLang="en-US" sz="2000" b="0" dirty="0" err="1"/>
                <a:t>Để</a:t>
              </a:r>
              <a:r>
                <a:rPr lang="en-US" altLang="en-US" sz="2000" b="0" dirty="0"/>
                <a:t> </a:t>
              </a:r>
              <a:r>
                <a:rPr lang="en-US" altLang="en-US" sz="2000" b="0" dirty="0" err="1"/>
                <a:t>bảo</a:t>
              </a:r>
              <a:r>
                <a:rPr lang="en-US" altLang="en-US" sz="2000" b="0" dirty="0"/>
                <a:t> </a:t>
              </a:r>
              <a:r>
                <a:rPr lang="en-US" altLang="en-US" sz="2000" b="0" dirty="0" err="1"/>
                <a:t>mật</a:t>
              </a:r>
              <a:r>
                <a:rPr lang="en-US" altLang="en-US" sz="2000" b="0" dirty="0"/>
                <a:t> </a:t>
              </a:r>
              <a:r>
                <a:rPr lang="en-US" altLang="en-US" sz="2000" b="0" dirty="0" err="1"/>
                <a:t>thông</a:t>
              </a:r>
              <a:r>
                <a:rPr lang="en-US" altLang="en-US" sz="2000" b="0" dirty="0"/>
                <a:t> tin </a:t>
              </a:r>
              <a:r>
                <a:rPr lang="en-US" altLang="en-US" sz="2000" b="0" dirty="0" err="1"/>
                <a:t>truyền</a:t>
              </a:r>
              <a:r>
                <a:rPr lang="en-US" altLang="en-US" sz="2000" b="0" dirty="0"/>
                <a:t> </a:t>
              </a:r>
              <a:r>
                <a:rPr lang="en-US" altLang="en-US" sz="2000" b="0" dirty="0" err="1"/>
                <a:t>trên</a:t>
              </a:r>
              <a:r>
                <a:rPr lang="en-US" altLang="en-US" sz="2000" b="0" dirty="0"/>
                <a:t> </a:t>
              </a:r>
              <a:r>
                <a:rPr lang="en-US" altLang="en-US" sz="2000" b="0" dirty="0" err="1"/>
                <a:t>mạng</a:t>
              </a:r>
              <a:r>
                <a:rPr lang="en-US" altLang="en-US" sz="2000" b="0" dirty="0"/>
                <a:t> </a:t>
              </a:r>
              <a:r>
                <a:rPr lang="en-US" altLang="en-US" sz="2000" b="0" dirty="0" err="1"/>
                <a:t>người</a:t>
              </a:r>
              <a:r>
                <a:rPr lang="en-US" altLang="en-US" sz="2000" b="0" dirty="0"/>
                <a:t> ta </a:t>
              </a:r>
              <a:r>
                <a:rPr lang="en-US" altLang="en-US" sz="2000" b="0" dirty="0" err="1"/>
                <a:t>còn</a:t>
              </a:r>
              <a:r>
                <a:rPr lang="en-US" altLang="en-US" sz="2000" b="0" dirty="0"/>
                <a:t> </a:t>
              </a:r>
              <a:r>
                <a:rPr lang="en-US" altLang="en-US" sz="2000" b="0" dirty="0" err="1"/>
                <a:t>sử</a:t>
              </a:r>
              <a:r>
                <a:rPr lang="en-US" altLang="en-US" sz="2000" b="0" dirty="0"/>
                <a:t> </a:t>
              </a:r>
              <a:r>
                <a:rPr lang="en-US" altLang="en-US" sz="2000" b="0" dirty="0" err="1"/>
                <a:t>dụng</a:t>
              </a:r>
              <a:r>
                <a:rPr lang="en-US" altLang="en-US" sz="2000" b="0" dirty="0"/>
                <a:t> </a:t>
              </a:r>
              <a:r>
                <a:rPr lang="en-US" altLang="en-US" sz="2000" b="0" dirty="0" err="1"/>
                <a:t>các</a:t>
              </a:r>
              <a:r>
                <a:rPr lang="en-US" altLang="en-US" sz="2000" b="0" dirty="0"/>
                <a:t> </a:t>
              </a:r>
              <a:r>
                <a:rPr lang="en-US" altLang="en-US" sz="2000" b="0" dirty="0" err="1"/>
                <a:t>phương</a:t>
              </a:r>
              <a:r>
                <a:rPr lang="en-US" altLang="en-US" sz="2000" b="0" dirty="0"/>
                <a:t> </a:t>
              </a:r>
              <a:r>
                <a:rPr lang="en-US" altLang="en-US" sz="2000" b="0" dirty="0" err="1"/>
                <a:t>pháp</a:t>
              </a:r>
              <a:r>
                <a:rPr lang="en-US" altLang="en-US" sz="2000" b="0" dirty="0"/>
                <a:t> </a:t>
              </a:r>
              <a:r>
                <a:rPr lang="en-US" altLang="en-US" sz="2000" b="0" dirty="0" err="1"/>
                <a:t>mã</a:t>
              </a:r>
              <a:r>
                <a:rPr lang="en-US" altLang="en-US" sz="2000" b="0" dirty="0"/>
                <a:t> </a:t>
              </a:r>
              <a:r>
                <a:rPr lang="en-US" altLang="en-US" sz="2000" b="0" dirty="0" err="1"/>
                <a:t>hoá</a:t>
              </a:r>
              <a:r>
                <a:rPr lang="en-US" altLang="en-US" sz="2000" b="0" dirty="0"/>
                <a:t> </a:t>
              </a:r>
              <a:r>
                <a:rPr lang="en-US" altLang="en-US" sz="2000" b="0" dirty="0" err="1"/>
                <a:t>thông</a:t>
              </a:r>
              <a:r>
                <a:rPr lang="en-US" altLang="en-US" sz="2000" b="0" dirty="0"/>
                <a:t> tin </a:t>
              </a:r>
              <a:r>
                <a:rPr lang="en-US" altLang="en-US" sz="2000" b="0" dirty="0" err="1"/>
                <a:t>trên</a:t>
              </a:r>
              <a:r>
                <a:rPr lang="en-US" altLang="en-US" sz="2000" b="0" dirty="0"/>
                <a:t> </a:t>
              </a:r>
              <a:r>
                <a:rPr lang="en-US" altLang="en-US" sz="2000" b="0" dirty="0" err="1"/>
                <a:t>đường</a:t>
              </a:r>
              <a:r>
                <a:rPr lang="en-US" altLang="en-US" sz="2000" b="0" dirty="0"/>
                <a:t> </a:t>
              </a:r>
              <a:r>
                <a:rPr lang="en-US" altLang="en-US" sz="2000" b="0" dirty="0" err="1"/>
                <a:t>truyền</a:t>
              </a:r>
              <a:r>
                <a:rPr lang="en-US" altLang="en-US" sz="2000" b="0" dirty="0"/>
                <a:t>. </a:t>
              </a:r>
              <a:r>
                <a:rPr lang="en-US" altLang="en-US" sz="2000" b="0" dirty="0" err="1"/>
                <a:t>Có</a:t>
              </a:r>
              <a:r>
                <a:rPr lang="en-US" altLang="en-US" sz="2000" b="0" dirty="0"/>
                <a:t> </a:t>
              </a:r>
              <a:r>
                <a:rPr lang="en-US" altLang="en-US" sz="2000" b="0" dirty="0" err="1"/>
                <a:t>hai</a:t>
              </a:r>
              <a:r>
                <a:rPr lang="en-US" altLang="en-US" sz="2000" b="0" dirty="0"/>
                <a:t> </a:t>
              </a:r>
              <a:r>
                <a:rPr lang="en-US" altLang="en-US" sz="2000" b="0" dirty="0" err="1"/>
                <a:t>phương</a:t>
              </a:r>
              <a:r>
                <a:rPr lang="en-US" altLang="en-US" sz="2000" b="0" dirty="0"/>
                <a:t> </a:t>
              </a:r>
              <a:r>
                <a:rPr lang="en-US" altLang="en-US" sz="2000" b="0" dirty="0" err="1"/>
                <a:t>pháp</a:t>
              </a:r>
              <a:r>
                <a:rPr lang="en-US" altLang="en-US" sz="2000" b="0" dirty="0"/>
                <a:t> </a:t>
              </a:r>
              <a:r>
                <a:rPr lang="en-US" altLang="en-US" sz="2000" b="0" dirty="0" err="1"/>
                <a:t>cơ</a:t>
              </a:r>
              <a:r>
                <a:rPr lang="en-US" altLang="en-US" sz="2000" b="0" dirty="0"/>
                <a:t> </a:t>
              </a:r>
              <a:r>
                <a:rPr lang="en-US" altLang="en-US" sz="2000" b="0" dirty="0" err="1"/>
                <a:t>bản</a:t>
              </a:r>
              <a:r>
                <a:rPr lang="en-US" altLang="en-US" sz="2000" b="0" dirty="0"/>
                <a:t>: </a:t>
              </a:r>
              <a:r>
                <a:rPr lang="en-US" altLang="en-US" sz="2000" b="0" dirty="0" err="1"/>
                <a:t>mã</a:t>
              </a:r>
              <a:r>
                <a:rPr lang="en-US" altLang="en-US" sz="2000" b="0" dirty="0"/>
                <a:t> </a:t>
              </a:r>
              <a:r>
                <a:rPr lang="en-US" altLang="en-US" sz="2000" b="0" dirty="0" err="1"/>
                <a:t>hoá</a:t>
              </a:r>
              <a:r>
                <a:rPr lang="en-US" altLang="en-US" sz="2000" b="0" dirty="0"/>
                <a:t> </a:t>
              </a:r>
              <a:r>
                <a:rPr lang="en-US" altLang="en-US" sz="2000" b="0" dirty="0" err="1"/>
                <a:t>đối</a:t>
              </a:r>
              <a:r>
                <a:rPr lang="en-US" altLang="en-US" sz="2000" b="0" dirty="0"/>
                <a:t> </a:t>
              </a:r>
              <a:r>
                <a:rPr lang="en-US" altLang="en-US" sz="2000" b="0" dirty="0" err="1"/>
                <a:t>xứng</a:t>
              </a:r>
              <a:r>
                <a:rPr lang="en-US" altLang="en-US" sz="2000" b="0" dirty="0"/>
                <a:t> </a:t>
              </a:r>
              <a:r>
                <a:rPr lang="en-US" altLang="en-US" sz="2000" b="0" dirty="0" err="1"/>
                <a:t>và</a:t>
              </a:r>
              <a:r>
                <a:rPr lang="en-US" altLang="en-US" sz="2000" b="0" dirty="0"/>
                <a:t> </a:t>
              </a:r>
              <a:r>
                <a:rPr lang="en-US" altLang="en-US" sz="2000" b="0" dirty="0" err="1"/>
                <a:t>bất</a:t>
              </a:r>
              <a:r>
                <a:rPr lang="en-US" altLang="en-US" sz="2000" b="0" dirty="0"/>
                <a:t> </a:t>
              </a:r>
              <a:r>
                <a:rPr lang="en-US" altLang="en-US" sz="2000" b="0" dirty="0" err="1"/>
                <a:t>đối</a:t>
              </a:r>
              <a:r>
                <a:rPr lang="en-US" altLang="en-US" sz="2000" b="0" dirty="0"/>
                <a:t> </a:t>
              </a:r>
              <a:r>
                <a:rPr lang="en-US" altLang="en-US" sz="2000" b="0" dirty="0" err="1"/>
                <a:t>xứng</a:t>
              </a:r>
              <a:r>
                <a:rPr lang="en-US" altLang="en-US" sz="2000" b="0" dirty="0"/>
                <a:t>, </a:t>
              </a:r>
              <a:r>
                <a:rPr lang="en-US" altLang="en-US" sz="2000" b="0" dirty="0" err="1"/>
                <a:t>người</a:t>
              </a:r>
              <a:r>
                <a:rPr lang="en-US" altLang="en-US" sz="2000" b="0" dirty="0"/>
                <a:t> ta </a:t>
              </a:r>
              <a:r>
                <a:rPr lang="en-US" altLang="en-US" sz="2000" b="0" dirty="0" err="1"/>
                <a:t>đã</a:t>
              </a:r>
              <a:r>
                <a:rPr lang="en-US" altLang="en-US" sz="2000" b="0" dirty="0"/>
                <a:t> </a:t>
              </a:r>
              <a:r>
                <a:rPr lang="en-US" altLang="en-US" sz="2000" b="0" dirty="0" err="1"/>
                <a:t>xây</a:t>
              </a:r>
              <a:r>
                <a:rPr lang="en-US" altLang="en-US" sz="2000" b="0" dirty="0"/>
                <a:t> </a:t>
              </a:r>
              <a:r>
                <a:rPr lang="en-US" altLang="en-US" sz="2000" b="0" dirty="0" err="1"/>
                <a:t>dựng</a:t>
              </a:r>
              <a:r>
                <a:rPr lang="en-US" altLang="en-US" sz="2000" b="0" dirty="0"/>
                <a:t> </a:t>
              </a:r>
              <a:r>
                <a:rPr lang="en-US" altLang="en-US" sz="2000" b="0" dirty="0" err="1"/>
                <a:t>nhiều</a:t>
              </a:r>
              <a:r>
                <a:rPr lang="en-US" altLang="en-US" sz="2000" b="0" dirty="0"/>
                <a:t> </a:t>
              </a:r>
              <a:r>
                <a:rPr lang="en-US" altLang="en-US" sz="2000" b="0" dirty="0" err="1"/>
                <a:t>phương</a:t>
              </a:r>
              <a:r>
                <a:rPr lang="en-US" altLang="en-US" sz="2000" b="0" dirty="0"/>
                <a:t> </a:t>
              </a:r>
              <a:r>
                <a:rPr lang="en-US" altLang="en-US" sz="2000" b="0" dirty="0" err="1"/>
                <a:t>pháp</a:t>
              </a:r>
              <a:r>
                <a:rPr lang="en-US" altLang="en-US" sz="2000" b="0" dirty="0"/>
                <a:t> </a:t>
              </a:r>
              <a:r>
                <a:rPr lang="en-US" altLang="en-US" sz="2000" b="0" dirty="0" err="1"/>
                <a:t>mã</a:t>
              </a:r>
              <a:r>
                <a:rPr lang="en-US" altLang="en-US" sz="2000" b="0" dirty="0"/>
                <a:t> </a:t>
              </a:r>
              <a:r>
                <a:rPr lang="en-US" altLang="en-US" sz="2000" b="0" dirty="0" err="1"/>
                <a:t>hoá</a:t>
              </a:r>
              <a:r>
                <a:rPr lang="en-US" altLang="en-US" sz="2000" b="0" dirty="0"/>
                <a:t> </a:t>
              </a:r>
              <a:r>
                <a:rPr lang="en-US" altLang="en-US" sz="2000" b="0" dirty="0" err="1"/>
                <a:t>khác</a:t>
              </a:r>
              <a:r>
                <a:rPr lang="en-US" altLang="en-US" sz="2000" b="0" dirty="0"/>
                <a:t> </a:t>
              </a:r>
              <a:r>
                <a:rPr lang="en-US" altLang="en-US" sz="2000" b="0" dirty="0" err="1"/>
                <a:t>nhau</a:t>
              </a:r>
              <a:r>
                <a:rPr lang="en-US" altLang="en-US" sz="2000" b="0" dirty="0"/>
                <a:t>. </a:t>
              </a:r>
            </a:p>
          </p:txBody>
        </p:sp>
      </p:grpSp>
      <p:grpSp>
        <p:nvGrpSpPr>
          <p:cNvPr id="5" name="Group 11">
            <a:extLst>
              <a:ext uri="{FF2B5EF4-FFF2-40B4-BE49-F238E27FC236}">
                <a16:creationId xmlns:a16="http://schemas.microsoft.com/office/drawing/2014/main" id="{794A626F-5AB7-41C5-AD25-70906B9E37E5}"/>
              </a:ext>
            </a:extLst>
          </p:cNvPr>
          <p:cNvGrpSpPr>
            <a:grpSpLocks/>
          </p:cNvGrpSpPr>
          <p:nvPr/>
        </p:nvGrpSpPr>
        <p:grpSpPr bwMode="auto">
          <a:xfrm>
            <a:off x="838200" y="5027613"/>
            <a:ext cx="8001000" cy="1509712"/>
            <a:chOff x="528" y="192"/>
            <a:chExt cx="5040" cy="951"/>
          </a:xfrm>
        </p:grpSpPr>
        <p:sp>
          <p:nvSpPr>
            <p:cNvPr id="31752" name="Text Box 12">
              <a:extLst>
                <a:ext uri="{FF2B5EF4-FFF2-40B4-BE49-F238E27FC236}">
                  <a16:creationId xmlns:a16="http://schemas.microsoft.com/office/drawing/2014/main" id="{47A59C05-830D-4A40-8541-030077D920D6}"/>
                </a:ext>
              </a:extLst>
            </p:cNvPr>
            <p:cNvSpPr txBox="1">
              <a:spLocks noChangeArrowheads="1"/>
            </p:cNvSpPr>
            <p:nvPr/>
          </p:nvSpPr>
          <p:spPr bwMode="auto">
            <a:xfrm>
              <a:off x="576" y="192"/>
              <a:ext cx="499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15000"/>
                </a:spcBef>
                <a:spcAft>
                  <a:spcPts val="600"/>
                </a:spcAft>
                <a:buClrTx/>
                <a:buFontTx/>
                <a:buNone/>
              </a:pPr>
              <a:r>
                <a:rPr lang="en-US" altLang="en-US" sz="2300" dirty="0">
                  <a:solidFill>
                    <a:srgbClr val="66FF33"/>
                  </a:solidFill>
                  <a:latin typeface="Times New Roman" panose="02020603050405020304" pitchFamily="18" charset="0"/>
                </a:rPr>
                <a:t>4.  </a:t>
              </a:r>
              <a:r>
                <a:rPr lang="en-US" altLang="en-US" sz="2000" dirty="0" err="1">
                  <a:solidFill>
                    <a:srgbClr val="66FF33"/>
                  </a:solidFill>
                  <a:latin typeface="+mj-lt"/>
                </a:rPr>
                <a:t>Lớp</a:t>
              </a:r>
              <a:r>
                <a:rPr lang="en-US" altLang="en-US" sz="2000" dirty="0">
                  <a:solidFill>
                    <a:srgbClr val="66FF33"/>
                  </a:solidFill>
                  <a:latin typeface="+mj-lt"/>
                </a:rPr>
                <a:t> </a:t>
              </a:r>
              <a:r>
                <a:rPr lang="en-US" altLang="en-US" sz="2000" dirty="0" err="1">
                  <a:solidFill>
                    <a:srgbClr val="66FF33"/>
                  </a:solidFill>
                  <a:latin typeface="+mj-lt"/>
                </a:rPr>
                <a:t>bảo</a:t>
              </a:r>
              <a:r>
                <a:rPr lang="en-US" altLang="en-US" sz="2000" dirty="0">
                  <a:solidFill>
                    <a:srgbClr val="66FF33"/>
                  </a:solidFill>
                  <a:latin typeface="+mj-lt"/>
                </a:rPr>
                <a:t> </a:t>
              </a:r>
              <a:r>
                <a:rPr lang="en-US" altLang="en-US" sz="2000" dirty="0" err="1">
                  <a:solidFill>
                    <a:srgbClr val="66FF33"/>
                  </a:solidFill>
                  <a:latin typeface="+mj-lt"/>
                </a:rPr>
                <a:t>vệ</a:t>
              </a:r>
              <a:r>
                <a:rPr lang="en-US" altLang="en-US" sz="2000" dirty="0">
                  <a:solidFill>
                    <a:srgbClr val="66FF33"/>
                  </a:solidFill>
                  <a:latin typeface="+mj-lt"/>
                </a:rPr>
                <a:t> </a:t>
              </a:r>
              <a:r>
                <a:rPr lang="en-US" altLang="en-US" sz="2000" dirty="0" err="1">
                  <a:solidFill>
                    <a:srgbClr val="66FF33"/>
                  </a:solidFill>
                  <a:latin typeface="+mj-lt"/>
                </a:rPr>
                <a:t>vật</a:t>
              </a:r>
              <a:r>
                <a:rPr lang="en-US" altLang="en-US" sz="2000" dirty="0">
                  <a:solidFill>
                    <a:srgbClr val="66FF33"/>
                  </a:solidFill>
                  <a:latin typeface="+mj-lt"/>
                </a:rPr>
                <a:t> </a:t>
              </a:r>
              <a:r>
                <a:rPr lang="en-US" altLang="en-US" sz="2000" dirty="0" err="1">
                  <a:solidFill>
                    <a:srgbClr val="66FF33"/>
                  </a:solidFill>
                  <a:latin typeface="+mj-lt"/>
                </a:rPr>
                <a:t>lý</a:t>
              </a:r>
              <a:r>
                <a:rPr lang="en-US" altLang="en-US" sz="2000" dirty="0">
                  <a:solidFill>
                    <a:srgbClr val="66FF33"/>
                  </a:solidFill>
                  <a:latin typeface="+mj-lt"/>
                </a:rPr>
                <a:t>.</a:t>
              </a:r>
              <a:r>
                <a:rPr lang="en-US" altLang="en-US" sz="2000" dirty="0">
                  <a:latin typeface="+mj-lt"/>
                </a:rPr>
                <a:t> </a:t>
              </a:r>
            </a:p>
          </p:txBody>
        </p:sp>
        <p:sp>
          <p:nvSpPr>
            <p:cNvPr id="31753" name="Text Box 13">
              <a:extLst>
                <a:ext uri="{FF2B5EF4-FFF2-40B4-BE49-F238E27FC236}">
                  <a16:creationId xmlns:a16="http://schemas.microsoft.com/office/drawing/2014/main" id="{95D97746-5776-415A-ACC6-46D573514676}"/>
                </a:ext>
              </a:extLst>
            </p:cNvPr>
            <p:cNvSpPr txBox="1">
              <a:spLocks noChangeArrowheads="1"/>
            </p:cNvSpPr>
            <p:nvPr/>
          </p:nvSpPr>
          <p:spPr bwMode="auto">
            <a:xfrm>
              <a:off x="528" y="480"/>
              <a:ext cx="504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15000"/>
                </a:spcBef>
                <a:buClrTx/>
                <a:buFontTx/>
                <a:buNone/>
              </a:pPr>
              <a:r>
                <a:rPr lang="en-US" altLang="en-US" sz="2000" b="0" dirty="0" err="1"/>
                <a:t>Thường</a:t>
              </a:r>
              <a:r>
                <a:rPr lang="en-US" altLang="en-US" sz="2000" b="0" dirty="0"/>
                <a:t> </a:t>
              </a:r>
              <a:r>
                <a:rPr lang="en-US" altLang="en-US" sz="2000" b="0" dirty="0" err="1"/>
                <a:t>dùng</a:t>
              </a:r>
              <a:r>
                <a:rPr lang="en-US" altLang="en-US" sz="2000" b="0" dirty="0"/>
                <a:t> </a:t>
              </a:r>
              <a:r>
                <a:rPr lang="en-US" altLang="en-US" sz="2000" b="0" dirty="0" err="1"/>
                <a:t>các</a:t>
              </a:r>
              <a:r>
                <a:rPr lang="en-US" altLang="en-US" sz="2000" b="0" dirty="0"/>
                <a:t> </a:t>
              </a:r>
              <a:r>
                <a:rPr lang="en-US" altLang="en-US" sz="2000" b="0" dirty="0" err="1"/>
                <a:t>biện</a:t>
              </a:r>
              <a:r>
                <a:rPr lang="en-US" altLang="en-US" sz="2000" b="0" dirty="0"/>
                <a:t> </a:t>
              </a:r>
              <a:r>
                <a:rPr lang="en-US" altLang="en-US" sz="2000" b="0" dirty="0" err="1"/>
                <a:t>pháp</a:t>
              </a:r>
              <a:r>
                <a:rPr lang="en-US" altLang="en-US" sz="2000" b="0" dirty="0"/>
                <a:t> </a:t>
              </a:r>
              <a:r>
                <a:rPr lang="en-US" altLang="en-US" sz="2000" b="0" dirty="0" err="1"/>
                <a:t>truyền</a:t>
              </a:r>
              <a:r>
                <a:rPr lang="en-US" altLang="en-US" sz="2000" b="0" dirty="0"/>
                <a:t> </a:t>
              </a:r>
              <a:r>
                <a:rPr lang="en-US" altLang="en-US" sz="2000" b="0" dirty="0" err="1"/>
                <a:t>thống</a:t>
              </a:r>
              <a:r>
                <a:rPr lang="en-US" altLang="en-US" sz="2000" b="0" dirty="0"/>
                <a:t> </a:t>
              </a:r>
              <a:r>
                <a:rPr lang="en-US" altLang="en-US" sz="2000" b="0" dirty="0" err="1"/>
                <a:t>như</a:t>
              </a:r>
              <a:r>
                <a:rPr lang="en-US" altLang="en-US" sz="2000" b="0" dirty="0"/>
                <a:t> </a:t>
              </a:r>
              <a:r>
                <a:rPr lang="en-US" altLang="en-US" sz="2000" b="0" dirty="0" err="1"/>
                <a:t>ngăn</a:t>
              </a:r>
              <a:r>
                <a:rPr lang="en-US" altLang="en-US" sz="2000" b="0" dirty="0"/>
                <a:t> </a:t>
              </a:r>
              <a:r>
                <a:rPr lang="en-US" altLang="en-US" sz="2000" b="0" dirty="0" err="1"/>
                <a:t>cấm</a:t>
              </a:r>
              <a:r>
                <a:rPr lang="en-US" altLang="en-US" sz="2000" b="0" dirty="0"/>
                <a:t> </a:t>
              </a:r>
              <a:r>
                <a:rPr lang="en-US" altLang="en-US" sz="2000" b="0" dirty="0" err="1"/>
                <a:t>tuyệt</a:t>
              </a:r>
              <a:r>
                <a:rPr lang="en-US" altLang="en-US" sz="2000" b="0" dirty="0"/>
                <a:t> </a:t>
              </a:r>
              <a:r>
                <a:rPr lang="en-US" altLang="en-US" sz="2000" b="0" dirty="0" err="1"/>
                <a:t>đối</a:t>
              </a:r>
              <a:r>
                <a:rPr lang="en-US" altLang="en-US" sz="2000" b="0" dirty="0"/>
                <a:t> </a:t>
              </a:r>
              <a:r>
                <a:rPr lang="en-US" altLang="en-US" sz="2000" b="0" dirty="0" err="1"/>
                <a:t>người</a:t>
              </a:r>
              <a:r>
                <a:rPr lang="en-US" altLang="en-US" sz="2000" b="0" dirty="0"/>
                <a:t> </a:t>
              </a:r>
              <a:r>
                <a:rPr lang="en-US" altLang="en-US" sz="2000" b="0" dirty="0" err="1"/>
                <a:t>không</a:t>
              </a:r>
              <a:r>
                <a:rPr lang="en-US" altLang="en-US" sz="2000" b="0" dirty="0"/>
                <a:t> </a:t>
              </a:r>
              <a:r>
                <a:rPr lang="en-US" altLang="en-US" sz="2000" b="0" dirty="0" err="1"/>
                <a:t>phận</a:t>
              </a:r>
              <a:r>
                <a:rPr lang="en-US" altLang="en-US" sz="2000" b="0" dirty="0"/>
                <a:t> </a:t>
              </a:r>
              <a:r>
                <a:rPr lang="en-US" altLang="en-US" sz="2000" b="0" dirty="0" err="1"/>
                <a:t>sự</a:t>
              </a:r>
              <a:r>
                <a:rPr lang="en-US" altLang="en-US" sz="2000" b="0" dirty="0"/>
                <a:t> </a:t>
              </a:r>
              <a:r>
                <a:rPr lang="en-US" altLang="en-US" sz="2000" b="0" dirty="0" err="1"/>
                <a:t>vào</a:t>
              </a:r>
              <a:r>
                <a:rPr lang="en-US" altLang="en-US" sz="2000" b="0" dirty="0"/>
                <a:t> </a:t>
              </a:r>
              <a:r>
                <a:rPr lang="en-US" altLang="en-US" sz="2000" b="0" dirty="0" err="1"/>
                <a:t>phòng</a:t>
              </a:r>
              <a:r>
                <a:rPr lang="en-US" altLang="en-US" sz="2000" b="0" dirty="0"/>
                <a:t> </a:t>
              </a:r>
              <a:r>
                <a:rPr lang="en-US" altLang="en-US" sz="2000" b="0" dirty="0" err="1"/>
                <a:t>đặt</a:t>
              </a:r>
              <a:r>
                <a:rPr lang="en-US" altLang="en-US" sz="2000" b="0" dirty="0"/>
                <a:t> </a:t>
              </a:r>
              <a:r>
                <a:rPr lang="en-US" altLang="en-US" sz="2000" b="0" dirty="0" err="1"/>
                <a:t>máy</a:t>
              </a:r>
              <a:r>
                <a:rPr lang="en-US" altLang="en-US" sz="2000" b="0" dirty="0"/>
                <a:t> </a:t>
              </a:r>
              <a:r>
                <a:rPr lang="en-US" altLang="en-US" sz="2000" b="0" dirty="0" err="1"/>
                <a:t>mạng</a:t>
              </a:r>
              <a:r>
                <a:rPr lang="en-US" altLang="en-US" sz="2000" b="0" dirty="0"/>
                <a:t>, </a:t>
              </a:r>
              <a:r>
                <a:rPr lang="en-US" altLang="en-US" sz="2000" b="0" dirty="0" err="1"/>
                <a:t>quy</a:t>
              </a:r>
              <a:r>
                <a:rPr lang="en-US" altLang="en-US" sz="2000" b="0" dirty="0"/>
                <a:t> </a:t>
              </a:r>
              <a:r>
                <a:rPr lang="en-US" altLang="en-US" sz="2000" b="0" dirty="0" err="1"/>
                <a:t>định</a:t>
              </a:r>
              <a:r>
                <a:rPr lang="en-US" altLang="en-US" sz="2000" b="0" dirty="0"/>
                <a:t> </a:t>
              </a:r>
              <a:r>
                <a:rPr lang="en-US" altLang="en-US" sz="2000" b="0" dirty="0" err="1"/>
                <a:t>chặt</a:t>
              </a:r>
              <a:r>
                <a:rPr lang="en-US" altLang="en-US" sz="2000" b="0" dirty="0"/>
                <a:t> </a:t>
              </a:r>
              <a:r>
                <a:rPr lang="en-US" altLang="en-US" sz="2000" b="0" dirty="0" err="1"/>
                <a:t>chẽ</a:t>
              </a:r>
              <a:r>
                <a:rPr lang="en-US" altLang="en-US" sz="2000" b="0" dirty="0"/>
                <a:t> </a:t>
              </a:r>
              <a:r>
                <a:rPr lang="en-US" altLang="en-US" sz="2000" b="0" dirty="0" err="1"/>
                <a:t>các</a:t>
              </a:r>
              <a:r>
                <a:rPr lang="en-US" altLang="en-US" sz="2000" b="0" dirty="0"/>
                <a:t> </a:t>
              </a:r>
              <a:r>
                <a:rPr lang="en-US" altLang="en-US" sz="2000" b="0" dirty="0" err="1"/>
                <a:t>chế</a:t>
              </a:r>
              <a:r>
                <a:rPr lang="en-US" altLang="en-US" sz="2000" b="0" dirty="0"/>
                <a:t> </a:t>
              </a:r>
              <a:r>
                <a:rPr lang="en-US" altLang="en-US" sz="2000" b="0" dirty="0" err="1"/>
                <a:t>độ</a:t>
              </a:r>
              <a:r>
                <a:rPr lang="en-US" altLang="en-US" sz="2000" b="0" dirty="0"/>
                <a:t> </a:t>
              </a:r>
              <a:r>
                <a:rPr lang="en-US" altLang="en-US" sz="2000" b="0" dirty="0" err="1"/>
                <a:t>khai</a:t>
              </a:r>
              <a:r>
                <a:rPr lang="en-US" altLang="en-US" sz="2000" b="0" dirty="0"/>
                <a:t> </a:t>
              </a:r>
              <a:r>
                <a:rPr lang="en-US" altLang="en-US" sz="2000" b="0" dirty="0" err="1"/>
                <a:t>thác</a:t>
              </a:r>
              <a:r>
                <a:rPr lang="en-US" altLang="en-US" sz="2000" b="0" dirty="0"/>
                <a:t> </a:t>
              </a:r>
              <a:r>
                <a:rPr lang="en-US" altLang="en-US" sz="2000" b="0" dirty="0" err="1"/>
                <a:t>và</a:t>
              </a:r>
              <a:r>
                <a:rPr lang="en-US" altLang="en-US" sz="2000" b="0" dirty="0"/>
                <a:t> </a:t>
              </a:r>
              <a:r>
                <a:rPr lang="en-US" altLang="en-US" sz="2000" b="0" dirty="0" err="1"/>
                <a:t>sử</a:t>
              </a:r>
              <a:r>
                <a:rPr lang="en-US" altLang="en-US" sz="2000" b="0" dirty="0"/>
                <a:t> </a:t>
              </a:r>
              <a:r>
                <a:rPr lang="en-US" altLang="en-US" sz="2000" b="0" dirty="0" err="1"/>
                <a:t>dụng</a:t>
              </a:r>
              <a:r>
                <a:rPr lang="en-US" altLang="en-US" sz="2000" b="0" dirty="0"/>
                <a:t> </a:t>
              </a:r>
              <a:r>
                <a:rPr lang="en-US" altLang="en-US" sz="2000" b="0" dirty="0" err="1"/>
                <a:t>mạng</a:t>
              </a:r>
              <a:r>
                <a:rPr lang="en-US" altLang="en-US" sz="2000" b="0" dirty="0"/>
                <a:t>,...</a:t>
              </a:r>
              <a:r>
                <a:rPr lang="en-US" altLang="en-US" sz="2300" dirty="0">
                  <a:latin typeface="Times New Roman" panose="02020603050405020304" pitchFamily="18" charset="0"/>
                </a:rPr>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27A70F3-B3A0-40CB-AE08-6D81C966C9EE}"/>
              </a:ext>
            </a:extLst>
          </p:cNvPr>
          <p:cNvGrpSpPr>
            <a:grpSpLocks/>
          </p:cNvGrpSpPr>
          <p:nvPr/>
        </p:nvGrpSpPr>
        <p:grpSpPr bwMode="auto">
          <a:xfrm>
            <a:off x="838200" y="304800"/>
            <a:ext cx="8001000" cy="1903413"/>
            <a:chOff x="528" y="192"/>
            <a:chExt cx="5040" cy="1199"/>
          </a:xfrm>
        </p:grpSpPr>
        <p:sp>
          <p:nvSpPr>
            <p:cNvPr id="32776" name="Text Box 3">
              <a:extLst>
                <a:ext uri="{FF2B5EF4-FFF2-40B4-BE49-F238E27FC236}">
                  <a16:creationId xmlns:a16="http://schemas.microsoft.com/office/drawing/2014/main" id="{C6A63653-2E3A-4647-950B-9439E95FB50D}"/>
                </a:ext>
              </a:extLst>
            </p:cNvPr>
            <p:cNvSpPr txBox="1">
              <a:spLocks noChangeArrowheads="1"/>
            </p:cNvSpPr>
            <p:nvPr/>
          </p:nvSpPr>
          <p:spPr bwMode="auto">
            <a:xfrm>
              <a:off x="576" y="192"/>
              <a:ext cx="49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spcAft>
                  <a:spcPts val="600"/>
                </a:spcAft>
                <a:buClrTx/>
                <a:buFontTx/>
                <a:buNone/>
              </a:pPr>
              <a:r>
                <a:rPr lang="en-US" altLang="en-US" sz="2000" dirty="0">
                  <a:solidFill>
                    <a:srgbClr val="66FF33"/>
                  </a:solidFill>
                  <a:cs typeface="Arial" panose="020B0604020202020204" pitchFamily="34" charset="0"/>
                </a:rPr>
                <a:t>5. </a:t>
              </a:r>
              <a:r>
                <a:rPr lang="en-US" altLang="en-US" sz="2000" dirty="0" err="1">
                  <a:solidFill>
                    <a:srgbClr val="66FF33"/>
                  </a:solidFill>
                  <a:cs typeface="Arial" panose="020B0604020202020204" pitchFamily="34" charset="0"/>
                </a:rPr>
                <a:t>Lớp</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bảo</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vệ</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bức</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tường</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lửa</a:t>
              </a:r>
              <a:r>
                <a:rPr lang="en-US" altLang="en-US" sz="2000" dirty="0">
                  <a:solidFill>
                    <a:srgbClr val="66FF33"/>
                  </a:solidFill>
                  <a:cs typeface="Arial" panose="020B0604020202020204" pitchFamily="34" charset="0"/>
                </a:rPr>
                <a:t> . </a:t>
              </a:r>
            </a:p>
          </p:txBody>
        </p:sp>
        <p:sp>
          <p:nvSpPr>
            <p:cNvPr id="32777" name="Text Box 4">
              <a:extLst>
                <a:ext uri="{FF2B5EF4-FFF2-40B4-BE49-F238E27FC236}">
                  <a16:creationId xmlns:a16="http://schemas.microsoft.com/office/drawing/2014/main" id="{6FC1A274-58A9-498B-9D5A-E86F20C1835F}"/>
                </a:ext>
              </a:extLst>
            </p:cNvPr>
            <p:cNvSpPr txBox="1">
              <a:spLocks noChangeArrowheads="1"/>
            </p:cNvSpPr>
            <p:nvPr/>
          </p:nvSpPr>
          <p:spPr bwMode="auto">
            <a:xfrm>
              <a:off x="528" y="480"/>
              <a:ext cx="5040" cy="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50000"/>
                </a:spcBef>
                <a:buClrTx/>
                <a:buFontTx/>
                <a:buNone/>
              </a:pPr>
              <a:r>
                <a:rPr lang="vi-VN" altLang="en-US" sz="2200" b="0" dirty="0">
                  <a:cs typeface="Arial" panose="020B0604020202020204" pitchFamily="34" charset="0"/>
                </a:rPr>
                <a:t>Để bảo vệ từ xa một mạng máy tính hoặc cho cả một mạng nội bộ người ta dùng một hệ thống đặc biệt là bức tường lửa để ngăn chặn các thâm nhập trái phép, lọc bỏ các gói tin không cho gửi hoặc nhận từ trong ra ngoài hoặc ngược lại</a:t>
              </a:r>
            </a:p>
          </p:txBody>
        </p:sp>
      </p:grpSp>
      <p:graphicFrame>
        <p:nvGraphicFramePr>
          <p:cNvPr id="302086" name="Object 6">
            <a:extLst>
              <a:ext uri="{FF2B5EF4-FFF2-40B4-BE49-F238E27FC236}">
                <a16:creationId xmlns:a16="http://schemas.microsoft.com/office/drawing/2014/main" id="{93BB9E3A-7323-47B0-8950-CD3E4CF965D3}"/>
              </a:ext>
            </a:extLst>
          </p:cNvPr>
          <p:cNvGraphicFramePr>
            <a:graphicFrameLocks noChangeAspect="1"/>
          </p:cNvGraphicFramePr>
          <p:nvPr/>
        </p:nvGraphicFramePr>
        <p:xfrm>
          <a:off x="533400" y="2362200"/>
          <a:ext cx="4098925" cy="4114800"/>
        </p:xfrm>
        <a:graphic>
          <a:graphicData uri="http://schemas.openxmlformats.org/presentationml/2006/ole">
            <mc:AlternateContent xmlns:mc="http://schemas.openxmlformats.org/markup-compatibility/2006">
              <mc:Choice xmlns:v="urn:schemas-microsoft-com:vml" Requires="v">
                <p:oleObj spid="_x0000_s32816" name="Bitmap Image" r:id="rId4" imgW="2419048" imgH="2429214" progId="Paint.Picture">
                  <p:embed/>
                </p:oleObj>
              </mc:Choice>
              <mc:Fallback>
                <p:oleObj name="Bitmap Image" r:id="rId4" imgW="2419048" imgH="2429214"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362200"/>
                        <a:ext cx="40989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2087" name="Object 7">
            <a:extLst>
              <a:ext uri="{FF2B5EF4-FFF2-40B4-BE49-F238E27FC236}">
                <a16:creationId xmlns:a16="http://schemas.microsoft.com/office/drawing/2014/main" id="{6F98C12A-7944-494A-8EC1-03907D058AE0}"/>
              </a:ext>
            </a:extLst>
          </p:cNvPr>
          <p:cNvGraphicFramePr>
            <a:graphicFrameLocks noChangeAspect="1"/>
          </p:cNvGraphicFramePr>
          <p:nvPr/>
        </p:nvGraphicFramePr>
        <p:xfrm>
          <a:off x="6781800" y="2743200"/>
          <a:ext cx="1981200" cy="1285875"/>
        </p:xfrm>
        <a:graphic>
          <a:graphicData uri="http://schemas.openxmlformats.org/presentationml/2006/ole">
            <mc:AlternateContent xmlns:mc="http://schemas.openxmlformats.org/markup-compatibility/2006">
              <mc:Choice xmlns:v="urn:schemas-microsoft-com:vml" Requires="v">
                <p:oleObj spid="_x0000_s32817" name="Bitmap Image" r:id="rId6" imgW="1980952" imgH="1286055" progId="Paint.Picture">
                  <p:embed/>
                </p:oleObj>
              </mc:Choice>
              <mc:Fallback>
                <p:oleObj name="Bitmap Image" r:id="rId6" imgW="1980952" imgH="1286055"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743200"/>
                        <a:ext cx="19812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2093" name="Picture 13" descr="firewall1">
            <a:extLst>
              <a:ext uri="{FF2B5EF4-FFF2-40B4-BE49-F238E27FC236}">
                <a16:creationId xmlns:a16="http://schemas.microsoft.com/office/drawing/2014/main" id="{4DA905E8-8FD2-4B37-83F5-8C9B3F3CB2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4111625"/>
            <a:ext cx="21336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02086"/>
                                        </p:tgtEl>
                                        <p:attrNameLst>
                                          <p:attrName>style.visibility</p:attrName>
                                        </p:attrNameLst>
                                      </p:cBhvr>
                                      <p:to>
                                        <p:strVal val="visible"/>
                                      </p:to>
                                    </p:set>
                                    <p:animEffect transition="in" filter="box(out)">
                                      <p:cBhvr>
                                        <p:cTn id="12" dur="500"/>
                                        <p:tgtEl>
                                          <p:spTgt spid="302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02093"/>
                                        </p:tgtEl>
                                        <p:attrNameLst>
                                          <p:attrName>style.visibility</p:attrName>
                                        </p:attrNameLst>
                                      </p:cBhvr>
                                      <p:to>
                                        <p:strVal val="visible"/>
                                      </p:to>
                                    </p:set>
                                    <p:animEffect transition="in" filter="box(out)">
                                      <p:cBhvr>
                                        <p:cTn id="17" dur="500"/>
                                        <p:tgtEl>
                                          <p:spTgt spid="3020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02087"/>
                                        </p:tgtEl>
                                        <p:attrNameLst>
                                          <p:attrName>style.visibility</p:attrName>
                                        </p:attrNameLst>
                                      </p:cBhvr>
                                      <p:to>
                                        <p:strVal val="visible"/>
                                      </p:to>
                                    </p:set>
                                    <p:animEffect transition="in" filter="box(in)">
                                      <p:cBhvr>
                                        <p:cTn id="22" dur="500"/>
                                        <p:tgtEl>
                                          <p:spTgt spid="30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D50C98F9-E02F-4A10-8FE8-066B8DF975C0}"/>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9014" name="Text Box 6">
            <a:extLst>
              <a:ext uri="{FF2B5EF4-FFF2-40B4-BE49-F238E27FC236}">
                <a16:creationId xmlns:a16="http://schemas.microsoft.com/office/drawing/2014/main" id="{DAA39B9F-45B9-4E8F-8D2C-7D20CB52D429}"/>
              </a:ext>
            </a:extLst>
          </p:cNvPr>
          <p:cNvSpPr txBox="1">
            <a:spLocks noChangeArrowheads="1"/>
          </p:cNvSpPr>
          <p:nvPr/>
        </p:nvSpPr>
        <p:spPr bwMode="auto">
          <a:xfrm>
            <a:off x="381000" y="381000"/>
            <a:ext cx="8763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lnSpc>
                <a:spcPct val="70000"/>
              </a:lnSpc>
              <a:spcBef>
                <a:spcPct val="50000"/>
              </a:spcBef>
              <a:buClrTx/>
              <a:buFontTx/>
              <a:buNone/>
            </a:pPr>
            <a:r>
              <a:rPr lang="en-US" altLang="en-US" sz="2200">
                <a:solidFill>
                  <a:srgbClr val="FFFF00"/>
                </a:solidFill>
                <a:cs typeface="Arial" panose="020B0604020202020204" pitchFamily="34" charset="0"/>
              </a:rPr>
              <a:t>III.4. Một số công nghệ và kỹ thuật bảo đảm an ninh mạng</a:t>
            </a:r>
          </a:p>
        </p:txBody>
      </p:sp>
      <p:sp>
        <p:nvSpPr>
          <p:cNvPr id="299015" name="Text Box 7">
            <a:extLst>
              <a:ext uri="{FF2B5EF4-FFF2-40B4-BE49-F238E27FC236}">
                <a16:creationId xmlns:a16="http://schemas.microsoft.com/office/drawing/2014/main" id="{F7E625F4-F521-43DA-981A-FFE6D33F446B}"/>
              </a:ext>
            </a:extLst>
          </p:cNvPr>
          <p:cNvSpPr txBox="1">
            <a:spLocks noChangeArrowheads="1"/>
          </p:cNvSpPr>
          <p:nvPr/>
        </p:nvSpPr>
        <p:spPr bwMode="auto">
          <a:xfrm>
            <a:off x="381000" y="762000"/>
            <a:ext cx="8324850"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spcAft>
                <a:spcPts val="900"/>
              </a:spcAft>
              <a:buClrTx/>
              <a:buFontTx/>
              <a:buNone/>
            </a:pPr>
            <a:r>
              <a:rPr lang="en-US" altLang="en-US" sz="2300">
                <a:latin typeface=".VnArial Narrow" panose="020B7200000000000000" pitchFamily="34" charset="0"/>
              </a:rPr>
              <a:t>    </a:t>
            </a:r>
            <a:r>
              <a:rPr lang="vi-VN" altLang="en-US" sz="2100" b="0">
                <a:cs typeface="Arial" panose="020B0604020202020204" pitchFamily="34" charset="0"/>
              </a:rPr>
              <a:t>Hiện nay vai trò bảo đảm an ninh mạng rất được coi trọng, nhiều công nghệ và kỹ thuật mới được đề cập. Để bảo đảm an ninh mạng tốt, chúng ta phải lường trước hết mọi khả năng vi phạm có thể xảy ra. Về bản chất nguy cơ các vi phạm bất hợp pháp được chia làm hai loại: </a:t>
            </a:r>
            <a:r>
              <a:rPr lang="vi-VN" altLang="en-US" sz="2100">
                <a:solidFill>
                  <a:srgbClr val="66FF33"/>
                </a:solidFill>
                <a:cs typeface="Arial" panose="020B0604020202020204" pitchFamily="34" charset="0"/>
              </a:rPr>
              <a:t>vi phạm thụ động</a:t>
            </a:r>
            <a:r>
              <a:rPr lang="vi-VN" altLang="en-US" sz="2100" b="0">
                <a:cs typeface="Arial" panose="020B0604020202020204" pitchFamily="34" charset="0"/>
              </a:rPr>
              <a:t> và </a:t>
            </a:r>
            <a:r>
              <a:rPr lang="vi-VN" altLang="en-US" sz="2100">
                <a:solidFill>
                  <a:srgbClr val="66FF33"/>
                </a:solidFill>
                <a:cs typeface="Arial" panose="020B0604020202020204" pitchFamily="34" charset="0"/>
              </a:rPr>
              <a:t>tấn c</a:t>
            </a:r>
            <a:r>
              <a:rPr lang="en-US" altLang="en-US" sz="2100">
                <a:solidFill>
                  <a:srgbClr val="66FF33"/>
                </a:solidFill>
                <a:cs typeface="Arial" panose="020B0604020202020204" pitchFamily="34" charset="0"/>
              </a:rPr>
              <a:t>ô</a:t>
            </a:r>
            <a:r>
              <a:rPr lang="vi-VN" altLang="en-US" sz="2100">
                <a:solidFill>
                  <a:srgbClr val="66FF33"/>
                </a:solidFill>
                <a:cs typeface="Arial" panose="020B0604020202020204" pitchFamily="34" charset="0"/>
              </a:rPr>
              <a:t>ng chủ động</a:t>
            </a:r>
            <a:r>
              <a:rPr lang="vi-VN" altLang="en-US" sz="2100" b="0">
                <a:cs typeface="Arial" panose="020B0604020202020204" pitchFamily="34" charset="0"/>
              </a:rPr>
              <a:t>. Vi phạm thụ động đôi khi do vô tình hoặc không cố ý, còn vi phạm chủ động có mục đích phá hoại rõ ràng và hậu quả khôn lường.</a:t>
            </a:r>
            <a:endParaRPr lang="en-US" altLang="en-US" sz="2100" b="0">
              <a:cs typeface="Arial" panose="020B0604020202020204" pitchFamily="34" charset="0"/>
            </a:endParaRPr>
          </a:p>
        </p:txBody>
      </p:sp>
      <p:pic>
        <p:nvPicPr>
          <p:cNvPr id="24" name="Picture 1029">
            <a:extLst>
              <a:ext uri="{FF2B5EF4-FFF2-40B4-BE49-F238E27FC236}">
                <a16:creationId xmlns:a16="http://schemas.microsoft.com/office/drawing/2014/main" id="{8908D5A7-38F0-4960-B485-968864992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33800"/>
            <a:ext cx="41148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32">
            <a:extLst>
              <a:ext uri="{FF2B5EF4-FFF2-40B4-BE49-F238E27FC236}">
                <a16:creationId xmlns:a16="http://schemas.microsoft.com/office/drawing/2014/main" id="{102DE1DB-22A9-4DF4-BD0E-44648A9416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9775" y="3733800"/>
            <a:ext cx="42894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9014"/>
                                        </p:tgtEl>
                                        <p:attrNameLst>
                                          <p:attrName>style.visibility</p:attrName>
                                        </p:attrNameLst>
                                      </p:cBhvr>
                                      <p:to>
                                        <p:strVal val="visible"/>
                                      </p:to>
                                    </p:set>
                                    <p:animEffect transition="in" filter="checkerboard(across)">
                                      <p:cBhvr>
                                        <p:cTn id="7" dur="500"/>
                                        <p:tgtEl>
                                          <p:spTgt spid="2990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9015">
                                            <p:txEl>
                                              <p:pRg st="0" end="0"/>
                                            </p:txEl>
                                          </p:spTgt>
                                        </p:tgtEl>
                                        <p:attrNameLst>
                                          <p:attrName>style.visibility</p:attrName>
                                        </p:attrNameLst>
                                      </p:cBhvr>
                                      <p:to>
                                        <p:strVal val="visible"/>
                                      </p:to>
                                    </p:set>
                                    <p:animEffect transition="in" filter="box(out)">
                                      <p:cBhvr>
                                        <p:cTn id="12" dur="500"/>
                                        <p:tgtEl>
                                          <p:spTgt spid="2990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diamond(in)">
                                      <p:cBhvr>
                                        <p:cTn id="2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utoUpdateAnimBg="0"/>
      <p:bldP spid="29901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9CBA44ED-F16E-4867-80FF-C6956B00D530}"/>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99014" name="Text Box 6">
            <a:extLst>
              <a:ext uri="{FF2B5EF4-FFF2-40B4-BE49-F238E27FC236}">
                <a16:creationId xmlns:a16="http://schemas.microsoft.com/office/drawing/2014/main" id="{E1900587-3226-462A-9F14-956AB08FAED3}"/>
              </a:ext>
            </a:extLst>
          </p:cNvPr>
          <p:cNvSpPr txBox="1">
            <a:spLocks noChangeArrowheads="1"/>
          </p:cNvSpPr>
          <p:nvPr/>
        </p:nvSpPr>
        <p:spPr bwMode="auto">
          <a:xfrm>
            <a:off x="381000" y="381000"/>
            <a:ext cx="83058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150000"/>
              </a:lnSpc>
              <a:spcBef>
                <a:spcPct val="50000"/>
              </a:spcBef>
              <a:buClrTx/>
              <a:buFontTx/>
              <a:buNone/>
            </a:pPr>
            <a:r>
              <a:rPr lang="en-US" altLang="en-US" sz="2100" b="0" dirty="0" err="1">
                <a:cs typeface="Arial" panose="020B0604020202020204" pitchFamily="34" charset="0"/>
              </a:rPr>
              <a:t>Vì</a:t>
            </a:r>
            <a:r>
              <a:rPr lang="en-US" altLang="en-US" sz="2100" b="0" dirty="0">
                <a:cs typeface="Arial" panose="020B0604020202020204" pitchFamily="34" charset="0"/>
              </a:rPr>
              <a:t> </a:t>
            </a:r>
            <a:r>
              <a:rPr lang="en-US" altLang="en-US" sz="2100" b="0" dirty="0" err="1">
                <a:cs typeface="Arial" panose="020B0604020202020204" pitchFamily="34" charset="0"/>
              </a:rPr>
              <a:t>vậy</a:t>
            </a:r>
            <a:r>
              <a:rPr lang="en-US" altLang="en-US" sz="2100" b="0" dirty="0">
                <a:cs typeface="Arial" panose="020B0604020202020204" pitchFamily="34" charset="0"/>
              </a:rPr>
              <a:t> </a:t>
            </a:r>
            <a:r>
              <a:rPr lang="en-US" altLang="en-US" sz="2100" b="0" dirty="0" err="1">
                <a:cs typeface="Arial" panose="020B0604020202020204" pitchFamily="34" charset="0"/>
              </a:rPr>
              <a:t>một</a:t>
            </a:r>
            <a:r>
              <a:rPr lang="en-US" altLang="en-US" sz="2100" b="0" dirty="0">
                <a:cs typeface="Arial" panose="020B0604020202020204" pitchFamily="34" charset="0"/>
              </a:rPr>
              <a:t> </a:t>
            </a:r>
            <a:r>
              <a:rPr lang="en-US" altLang="en-US" sz="2100" b="0" dirty="0" err="1">
                <a:cs typeface="Arial" panose="020B0604020202020204" pitchFamily="34" charset="0"/>
              </a:rPr>
              <a:t>trong</a:t>
            </a:r>
            <a:r>
              <a:rPr lang="en-US" altLang="en-US" sz="2100" b="0" dirty="0">
                <a:cs typeface="Arial" panose="020B0604020202020204" pitchFamily="34" charset="0"/>
              </a:rPr>
              <a:t> </a:t>
            </a:r>
            <a:r>
              <a:rPr lang="en-US" altLang="en-US" sz="2100" b="0" dirty="0" err="1">
                <a:cs typeface="Arial" panose="020B0604020202020204" pitchFamily="34" charset="0"/>
              </a:rPr>
              <a:t>những</a:t>
            </a:r>
            <a:r>
              <a:rPr lang="en-US" altLang="en-US" sz="2100" b="0" dirty="0">
                <a:cs typeface="Arial" panose="020B0604020202020204" pitchFamily="34" charset="0"/>
              </a:rPr>
              <a:t> </a:t>
            </a:r>
            <a:r>
              <a:rPr lang="en-US" altLang="en-US" sz="2100" b="0" dirty="0" err="1">
                <a:cs typeface="Arial" panose="020B0604020202020204" pitchFamily="34" charset="0"/>
              </a:rPr>
              <a:t>khâu</a:t>
            </a:r>
            <a:r>
              <a:rPr lang="en-US" altLang="en-US" sz="2100" b="0" dirty="0">
                <a:cs typeface="Arial" panose="020B0604020202020204" pitchFamily="34" charset="0"/>
              </a:rPr>
              <a:t> </a:t>
            </a:r>
            <a:r>
              <a:rPr lang="en-US" altLang="en-US" sz="2100" b="0" dirty="0" err="1">
                <a:cs typeface="Arial" panose="020B0604020202020204" pitchFamily="34" charset="0"/>
              </a:rPr>
              <a:t>trọng</a:t>
            </a:r>
            <a:r>
              <a:rPr lang="en-US" altLang="en-US" sz="2100" b="0" dirty="0">
                <a:cs typeface="Arial" panose="020B0604020202020204" pitchFamily="34" charset="0"/>
              </a:rPr>
              <a:t> </a:t>
            </a:r>
            <a:r>
              <a:rPr lang="en-US" altLang="en-US" sz="2100" b="0" dirty="0" err="1">
                <a:cs typeface="Arial" panose="020B0604020202020204" pitchFamily="34" charset="0"/>
              </a:rPr>
              <a:t>yếu</a:t>
            </a:r>
            <a:r>
              <a:rPr lang="en-US" altLang="en-US" sz="2100" b="0" dirty="0">
                <a:cs typeface="Arial" panose="020B0604020202020204" pitchFamily="34" charset="0"/>
              </a:rPr>
              <a:t> </a:t>
            </a:r>
            <a:r>
              <a:rPr lang="en-US" altLang="en-US" sz="2100" b="0" dirty="0" err="1">
                <a:cs typeface="Arial" panose="020B0604020202020204" pitchFamily="34" charset="0"/>
              </a:rPr>
              <a:t>nhất</a:t>
            </a:r>
            <a:r>
              <a:rPr lang="en-US" altLang="en-US" sz="2100" b="0" dirty="0">
                <a:cs typeface="Arial" panose="020B0604020202020204" pitchFamily="34" charset="0"/>
              </a:rPr>
              <a:t> </a:t>
            </a:r>
            <a:r>
              <a:rPr lang="en-US" altLang="en-US" sz="2100" b="0" dirty="0" err="1">
                <a:cs typeface="Arial" panose="020B0604020202020204" pitchFamily="34" charset="0"/>
              </a:rPr>
              <a:t>trong</a:t>
            </a:r>
            <a:r>
              <a:rPr lang="en-US" altLang="en-US" sz="2100" b="0" dirty="0">
                <a:cs typeface="Arial" panose="020B0604020202020204" pitchFamily="34" charset="0"/>
              </a:rPr>
              <a:t> an </a:t>
            </a:r>
            <a:r>
              <a:rPr lang="en-US" altLang="en-US" sz="2100" b="0" dirty="0" err="1">
                <a:cs typeface="Arial" panose="020B0604020202020204" pitchFamily="34" charset="0"/>
              </a:rPr>
              <a:t>toàn</a:t>
            </a:r>
            <a:r>
              <a:rPr lang="en-US" altLang="en-US" sz="2100" b="0" dirty="0">
                <a:cs typeface="Arial" panose="020B0604020202020204" pitchFamily="34" charset="0"/>
              </a:rPr>
              <a:t> </a:t>
            </a:r>
            <a:r>
              <a:rPr lang="en-US" altLang="en-US" sz="2100" b="0" dirty="0" err="1">
                <a:cs typeface="Arial" panose="020B0604020202020204" pitchFamily="34" charset="0"/>
              </a:rPr>
              <a:t>mạng</a:t>
            </a:r>
            <a:r>
              <a:rPr lang="en-US" altLang="en-US" sz="2100" b="0" dirty="0">
                <a:cs typeface="Arial" panose="020B0604020202020204" pitchFamily="34" charset="0"/>
              </a:rPr>
              <a:t> </a:t>
            </a:r>
            <a:r>
              <a:rPr lang="en-US" altLang="en-US" sz="2100" b="0" dirty="0" err="1">
                <a:cs typeface="Arial" panose="020B0604020202020204" pitchFamily="34" charset="0"/>
              </a:rPr>
              <a:t>là</a:t>
            </a:r>
            <a:r>
              <a:rPr lang="en-US" altLang="en-US" sz="2100" b="0" dirty="0">
                <a:cs typeface="Arial" panose="020B0604020202020204" pitchFamily="34" charset="0"/>
              </a:rPr>
              <a:t> </a:t>
            </a:r>
            <a:r>
              <a:rPr lang="en-US" altLang="en-US" sz="2100" b="0" dirty="0" err="1">
                <a:cs typeface="Arial" panose="020B0604020202020204" pitchFamily="34" charset="0"/>
              </a:rPr>
              <a:t>bảo</a:t>
            </a:r>
            <a:r>
              <a:rPr lang="en-US" altLang="en-US" sz="2100" b="0" dirty="0">
                <a:cs typeface="Arial" panose="020B0604020202020204" pitchFamily="34" charset="0"/>
              </a:rPr>
              <a:t> </a:t>
            </a:r>
            <a:r>
              <a:rPr lang="en-US" altLang="en-US" sz="2100" b="0" dirty="0" err="1">
                <a:cs typeface="Arial" panose="020B0604020202020204" pitchFamily="34" charset="0"/>
              </a:rPr>
              <a:t>mật</a:t>
            </a:r>
            <a:r>
              <a:rPr lang="en-US" altLang="en-US" sz="2100" b="0" dirty="0">
                <a:cs typeface="Arial" panose="020B0604020202020204" pitchFamily="34" charset="0"/>
              </a:rPr>
              <a:t> </a:t>
            </a:r>
            <a:r>
              <a:rPr lang="en-US" altLang="en-US" sz="2100" b="0" dirty="0" err="1">
                <a:cs typeface="Arial" panose="020B0604020202020204" pitchFamily="34" charset="0"/>
              </a:rPr>
              <a:t>trên</a:t>
            </a:r>
            <a:r>
              <a:rPr lang="en-US" altLang="en-US" sz="2100" b="0" dirty="0">
                <a:cs typeface="Arial" panose="020B0604020202020204" pitchFamily="34" charset="0"/>
              </a:rPr>
              <a:t> </a:t>
            </a:r>
            <a:r>
              <a:rPr lang="en-US" altLang="en-US" sz="2100" b="0" dirty="0" err="1">
                <a:cs typeface="Arial" panose="020B0604020202020204" pitchFamily="34" charset="0"/>
              </a:rPr>
              <a:t>đường</a:t>
            </a:r>
            <a:r>
              <a:rPr lang="en-US" altLang="en-US" sz="2100" b="0" dirty="0">
                <a:cs typeface="Arial" panose="020B0604020202020204" pitchFamily="34" charset="0"/>
              </a:rPr>
              <a:t> </a:t>
            </a:r>
            <a:r>
              <a:rPr lang="en-US" altLang="en-US" sz="2100" b="0" dirty="0" err="1">
                <a:cs typeface="Arial" panose="020B0604020202020204" pitchFamily="34" charset="0"/>
              </a:rPr>
              <a:t>truyền</a:t>
            </a:r>
            <a:r>
              <a:rPr lang="en-US" altLang="en-US" sz="2100" b="0" dirty="0">
                <a:cs typeface="Arial" panose="020B0604020202020204" pitchFamily="34" charset="0"/>
              </a:rPr>
              <a:t>. </a:t>
            </a:r>
            <a:r>
              <a:rPr lang="en-US" altLang="en-US" sz="2100" b="0" dirty="0" err="1">
                <a:cs typeface="Arial" panose="020B0604020202020204" pitchFamily="34" charset="0"/>
              </a:rPr>
              <a:t>Hiện</a:t>
            </a:r>
            <a:r>
              <a:rPr lang="en-US" altLang="en-US" sz="2100" b="0" dirty="0">
                <a:cs typeface="Arial" panose="020B0604020202020204" pitchFamily="34" charset="0"/>
              </a:rPr>
              <a:t> nay </a:t>
            </a:r>
            <a:r>
              <a:rPr lang="en-US" altLang="en-US" sz="2100" b="0" dirty="0" err="1">
                <a:cs typeface="Arial" panose="020B0604020202020204" pitchFamily="34" charset="0"/>
              </a:rPr>
              <a:t>người</a:t>
            </a:r>
            <a:r>
              <a:rPr lang="en-US" altLang="en-US" sz="2100" b="0" dirty="0">
                <a:cs typeface="Arial" panose="020B0604020202020204" pitchFamily="34" charset="0"/>
              </a:rPr>
              <a:t> ta </a:t>
            </a:r>
            <a:r>
              <a:rPr lang="en-US" altLang="en-US" sz="2100" b="0" dirty="0" err="1">
                <a:cs typeface="Arial" panose="020B0604020202020204" pitchFamily="34" charset="0"/>
              </a:rPr>
              <a:t>đã</a:t>
            </a:r>
            <a:r>
              <a:rPr lang="en-US" altLang="en-US" sz="2100" b="0" dirty="0">
                <a:cs typeface="Arial" panose="020B0604020202020204" pitchFamily="34" charset="0"/>
              </a:rPr>
              <a:t> </a:t>
            </a:r>
            <a:r>
              <a:rPr lang="en-US" altLang="en-US" sz="2100" b="0" dirty="0" err="1">
                <a:cs typeface="Arial" panose="020B0604020202020204" pitchFamily="34" charset="0"/>
              </a:rPr>
              <a:t>nghiên</a:t>
            </a:r>
            <a:r>
              <a:rPr lang="en-US" altLang="en-US" sz="2100" b="0" dirty="0">
                <a:cs typeface="Arial" panose="020B0604020202020204" pitchFamily="34" charset="0"/>
              </a:rPr>
              <a:t> </a:t>
            </a:r>
            <a:r>
              <a:rPr lang="en-US" altLang="en-US" sz="2100" b="0" dirty="0" err="1">
                <a:cs typeface="Arial" panose="020B0604020202020204" pitchFamily="34" charset="0"/>
              </a:rPr>
              <a:t>cứu</a:t>
            </a:r>
            <a:r>
              <a:rPr lang="en-US" altLang="en-US" sz="2100" b="0" dirty="0">
                <a:cs typeface="Arial" panose="020B0604020202020204" pitchFamily="34" charset="0"/>
              </a:rPr>
              <a:t> </a:t>
            </a:r>
            <a:r>
              <a:rPr lang="en-US" altLang="en-US" sz="2100" b="0" dirty="0" err="1">
                <a:cs typeface="Arial" panose="020B0604020202020204" pitchFamily="34" charset="0"/>
              </a:rPr>
              <a:t>và</a:t>
            </a:r>
            <a:r>
              <a:rPr lang="en-US" altLang="en-US" sz="2100" b="0" dirty="0">
                <a:cs typeface="Arial" panose="020B0604020202020204" pitchFamily="34" charset="0"/>
              </a:rPr>
              <a:t> </a:t>
            </a:r>
            <a:r>
              <a:rPr lang="en-US" altLang="en-US" sz="2100" b="0" dirty="0" err="1">
                <a:cs typeface="Arial" panose="020B0604020202020204" pitchFamily="34" charset="0"/>
              </a:rPr>
              <a:t>đề</a:t>
            </a:r>
            <a:r>
              <a:rPr lang="en-US" altLang="en-US" sz="2100" b="0" dirty="0">
                <a:cs typeface="Arial" panose="020B0604020202020204" pitchFamily="34" charset="0"/>
              </a:rPr>
              <a:t> </a:t>
            </a:r>
            <a:r>
              <a:rPr lang="en-US" altLang="en-US" sz="2100" b="0" dirty="0" err="1">
                <a:cs typeface="Arial" panose="020B0604020202020204" pitchFamily="34" charset="0"/>
              </a:rPr>
              <a:t>xuất</a:t>
            </a:r>
            <a:r>
              <a:rPr lang="en-US" altLang="en-US" sz="2100" b="0" dirty="0">
                <a:cs typeface="Arial" panose="020B0604020202020204" pitchFamily="34" charset="0"/>
              </a:rPr>
              <a:t> </a:t>
            </a:r>
            <a:r>
              <a:rPr lang="en-US" altLang="en-US" sz="2100" b="0" dirty="0" err="1">
                <a:cs typeface="Arial" panose="020B0604020202020204" pitchFamily="34" charset="0"/>
              </a:rPr>
              <a:t>rất</a:t>
            </a:r>
            <a:r>
              <a:rPr lang="en-US" altLang="en-US" sz="2100" b="0" dirty="0">
                <a:cs typeface="Arial" panose="020B0604020202020204" pitchFamily="34" charset="0"/>
              </a:rPr>
              <a:t> </a:t>
            </a:r>
            <a:r>
              <a:rPr lang="en-US" altLang="en-US" sz="2100" b="0" dirty="0" err="1">
                <a:cs typeface="Arial" panose="020B0604020202020204" pitchFamily="34" charset="0"/>
              </a:rPr>
              <a:t>nhiều</a:t>
            </a:r>
            <a:r>
              <a:rPr lang="en-US" altLang="en-US" sz="2100" b="0" dirty="0">
                <a:cs typeface="Arial" panose="020B0604020202020204" pitchFamily="34" charset="0"/>
              </a:rPr>
              <a:t> </a:t>
            </a:r>
            <a:r>
              <a:rPr lang="en-US" altLang="en-US" sz="2100" b="0" dirty="0" err="1">
                <a:cs typeface="Arial" panose="020B0604020202020204" pitchFamily="34" charset="0"/>
              </a:rPr>
              <a:t>phương</a:t>
            </a:r>
            <a:r>
              <a:rPr lang="en-US" altLang="en-US" sz="2100" b="0" dirty="0">
                <a:cs typeface="Arial" panose="020B0604020202020204" pitchFamily="34" charset="0"/>
              </a:rPr>
              <a:t> </a:t>
            </a:r>
            <a:r>
              <a:rPr lang="en-US" altLang="en-US" sz="2100" b="0" dirty="0" err="1">
                <a:cs typeface="Arial" panose="020B0604020202020204" pitchFamily="34" charset="0"/>
              </a:rPr>
              <a:t>pháp</a:t>
            </a:r>
            <a:r>
              <a:rPr lang="en-US" altLang="en-US" sz="2100" b="0" dirty="0">
                <a:cs typeface="Arial" panose="020B0604020202020204" pitchFamily="34" charset="0"/>
              </a:rPr>
              <a:t> </a:t>
            </a:r>
            <a:r>
              <a:rPr lang="en-US" altLang="en-US" sz="2100" b="0" dirty="0" err="1">
                <a:cs typeface="Arial" panose="020B0604020202020204" pitchFamily="34" charset="0"/>
              </a:rPr>
              <a:t>cũng</a:t>
            </a:r>
            <a:r>
              <a:rPr lang="en-US" altLang="en-US" sz="2100" b="0" dirty="0">
                <a:cs typeface="Arial" panose="020B0604020202020204" pitchFamily="34" charset="0"/>
              </a:rPr>
              <a:t> </a:t>
            </a:r>
            <a:r>
              <a:rPr lang="en-US" altLang="en-US" sz="2100" b="0" dirty="0" err="1">
                <a:cs typeface="Arial" panose="020B0604020202020204" pitchFamily="34" charset="0"/>
              </a:rPr>
              <a:t>như</a:t>
            </a:r>
            <a:r>
              <a:rPr lang="en-US" altLang="en-US" sz="2100" b="0" dirty="0">
                <a:cs typeface="Arial" panose="020B0604020202020204" pitchFamily="34" charset="0"/>
              </a:rPr>
              <a:t> </a:t>
            </a:r>
            <a:r>
              <a:rPr lang="en-US" altLang="en-US" sz="2100" b="0" dirty="0" err="1">
                <a:cs typeface="Arial" panose="020B0604020202020204" pitchFamily="34" charset="0"/>
              </a:rPr>
              <a:t>kỹ</a:t>
            </a:r>
            <a:r>
              <a:rPr lang="en-US" altLang="en-US" sz="2100" b="0" dirty="0">
                <a:cs typeface="Arial" panose="020B0604020202020204" pitchFamily="34" charset="0"/>
              </a:rPr>
              <a:t> </a:t>
            </a:r>
            <a:r>
              <a:rPr lang="en-US" altLang="en-US" sz="2100" b="0" dirty="0" err="1">
                <a:cs typeface="Arial" panose="020B0604020202020204" pitchFamily="34" charset="0"/>
              </a:rPr>
              <a:t>thuật</a:t>
            </a:r>
            <a:r>
              <a:rPr lang="en-US" altLang="en-US" sz="2100" b="0" dirty="0">
                <a:cs typeface="Arial" panose="020B0604020202020204" pitchFamily="34" charset="0"/>
              </a:rPr>
              <a:t> </a:t>
            </a:r>
            <a:r>
              <a:rPr lang="en-US" altLang="en-US" sz="2100" b="0" dirty="0" err="1">
                <a:cs typeface="Arial" panose="020B0604020202020204" pitchFamily="34" charset="0"/>
              </a:rPr>
              <a:t>bảo</a:t>
            </a:r>
            <a:r>
              <a:rPr lang="en-US" altLang="en-US" sz="2100" b="0" dirty="0">
                <a:cs typeface="Arial" panose="020B0604020202020204" pitchFamily="34" charset="0"/>
              </a:rPr>
              <a:t> </a:t>
            </a:r>
            <a:r>
              <a:rPr lang="en-US" altLang="en-US" sz="2100" b="0" dirty="0" err="1">
                <a:cs typeface="Arial" panose="020B0604020202020204" pitchFamily="34" charset="0"/>
              </a:rPr>
              <a:t>mật</a:t>
            </a:r>
            <a:r>
              <a:rPr lang="en-US" altLang="en-US" sz="2100" b="0" dirty="0">
                <a:cs typeface="Arial" panose="020B0604020202020204" pitchFamily="34" charset="0"/>
              </a:rPr>
              <a:t>. </a:t>
            </a:r>
            <a:r>
              <a:rPr lang="en-US" altLang="en-US" sz="2100" b="0" dirty="0" err="1">
                <a:cs typeface="Arial" panose="020B0604020202020204" pitchFamily="34" charset="0"/>
              </a:rPr>
              <a:t>Mã</a:t>
            </a:r>
            <a:r>
              <a:rPr lang="en-US" altLang="en-US" sz="2100" b="0" dirty="0">
                <a:cs typeface="Arial" panose="020B0604020202020204" pitchFamily="34" charset="0"/>
              </a:rPr>
              <a:t> </a:t>
            </a:r>
            <a:r>
              <a:rPr lang="en-US" altLang="en-US" sz="2100" b="0" dirty="0" err="1">
                <a:cs typeface="Arial" panose="020B0604020202020204" pitchFamily="34" charset="0"/>
              </a:rPr>
              <a:t>hóa</a:t>
            </a:r>
            <a:r>
              <a:rPr lang="en-US" altLang="en-US" sz="2100" b="0" dirty="0">
                <a:cs typeface="Arial" panose="020B0604020202020204" pitchFamily="34" charset="0"/>
              </a:rPr>
              <a:t> </a:t>
            </a:r>
            <a:r>
              <a:rPr lang="en-US" altLang="en-US" sz="2100" b="0" dirty="0" err="1">
                <a:cs typeface="Arial" panose="020B0604020202020204" pitchFamily="34" charset="0"/>
              </a:rPr>
              <a:t>dữ</a:t>
            </a:r>
            <a:r>
              <a:rPr lang="en-US" altLang="en-US" sz="2100" b="0" dirty="0">
                <a:cs typeface="Arial" panose="020B0604020202020204" pitchFamily="34" charset="0"/>
              </a:rPr>
              <a:t> </a:t>
            </a:r>
            <a:r>
              <a:rPr lang="en-US" altLang="en-US" sz="2100" b="0" dirty="0" err="1">
                <a:cs typeface="Arial" panose="020B0604020202020204" pitchFamily="34" charset="0"/>
              </a:rPr>
              <a:t>liệu</a:t>
            </a:r>
            <a:r>
              <a:rPr lang="en-US" altLang="en-US" sz="2100" b="0" dirty="0">
                <a:cs typeface="Arial" panose="020B0604020202020204" pitchFamily="34" charset="0"/>
              </a:rPr>
              <a:t> </a:t>
            </a:r>
            <a:r>
              <a:rPr lang="en-US" altLang="en-US" sz="2100" b="0" dirty="0" err="1">
                <a:cs typeface="Arial" panose="020B0604020202020204" pitchFamily="34" charset="0"/>
              </a:rPr>
              <a:t>cần</a:t>
            </a:r>
            <a:r>
              <a:rPr lang="en-US" altLang="en-US" sz="2100" b="0" dirty="0">
                <a:cs typeface="Arial" panose="020B0604020202020204" pitchFamily="34" charset="0"/>
              </a:rPr>
              <a:t> </a:t>
            </a:r>
            <a:r>
              <a:rPr lang="en-US" altLang="en-US" sz="2100" b="0" dirty="0" err="1">
                <a:cs typeface="Arial" panose="020B0604020202020204" pitchFamily="34" charset="0"/>
              </a:rPr>
              <a:t>truyền</a:t>
            </a:r>
            <a:r>
              <a:rPr lang="en-US" altLang="en-US" sz="2100" b="0" dirty="0">
                <a:cs typeface="Arial" panose="020B0604020202020204" pitchFamily="34" charset="0"/>
              </a:rPr>
              <a:t> </a:t>
            </a:r>
            <a:r>
              <a:rPr lang="en-US" altLang="en-US" sz="2100" b="0" dirty="0" err="1">
                <a:cs typeface="Arial" panose="020B0604020202020204" pitchFamily="34" charset="0"/>
              </a:rPr>
              <a:t>là</a:t>
            </a:r>
            <a:r>
              <a:rPr lang="en-US" altLang="en-US" sz="2100" b="0" dirty="0">
                <a:cs typeface="Arial" panose="020B0604020202020204" pitchFamily="34" charset="0"/>
              </a:rPr>
              <a:t> </a:t>
            </a:r>
            <a:r>
              <a:rPr lang="en-US" altLang="en-US" sz="2100" b="0" dirty="0" err="1">
                <a:cs typeface="Arial" panose="020B0604020202020204" pitchFamily="34" charset="0"/>
              </a:rPr>
              <a:t>biện</a:t>
            </a:r>
            <a:r>
              <a:rPr lang="en-US" altLang="en-US" sz="2100" b="0" dirty="0">
                <a:cs typeface="Arial" panose="020B0604020202020204" pitchFamily="34" charset="0"/>
              </a:rPr>
              <a:t> </a:t>
            </a:r>
            <a:r>
              <a:rPr lang="en-US" altLang="en-US" sz="2100" b="0" dirty="0" err="1">
                <a:cs typeface="Arial" panose="020B0604020202020204" pitchFamily="34" charset="0"/>
              </a:rPr>
              <a:t>pháp</a:t>
            </a:r>
            <a:r>
              <a:rPr lang="en-US" altLang="en-US" sz="2100" b="0" dirty="0">
                <a:cs typeface="Arial" panose="020B0604020202020204" pitchFamily="34" charset="0"/>
              </a:rPr>
              <a:t> </a:t>
            </a:r>
            <a:r>
              <a:rPr lang="en-US" altLang="en-US" sz="2100" b="0" dirty="0" err="1">
                <a:cs typeface="Arial" panose="020B0604020202020204" pitchFamily="34" charset="0"/>
              </a:rPr>
              <a:t>được</a:t>
            </a:r>
            <a:r>
              <a:rPr lang="en-US" altLang="en-US" sz="2100" b="0" dirty="0">
                <a:cs typeface="Arial" panose="020B0604020202020204" pitchFamily="34" charset="0"/>
              </a:rPr>
              <a:t> </a:t>
            </a:r>
            <a:r>
              <a:rPr lang="en-US" altLang="en-US" sz="2100" b="0" dirty="0" err="1">
                <a:cs typeface="Arial" panose="020B0604020202020204" pitchFamily="34" charset="0"/>
              </a:rPr>
              <a:t>áp</a:t>
            </a:r>
            <a:r>
              <a:rPr lang="en-US" altLang="en-US" sz="2100" b="0" dirty="0">
                <a:cs typeface="Arial" panose="020B0604020202020204" pitchFamily="34" charset="0"/>
              </a:rPr>
              <a:t> </a:t>
            </a:r>
            <a:r>
              <a:rPr lang="en-US" altLang="en-US" sz="2100" b="0" dirty="0" err="1">
                <a:cs typeface="Arial" panose="020B0604020202020204" pitchFamily="34" charset="0"/>
              </a:rPr>
              <a:t>dụng</a:t>
            </a:r>
            <a:r>
              <a:rPr lang="en-US" altLang="en-US" sz="2100" b="0" dirty="0">
                <a:cs typeface="Arial" panose="020B0604020202020204" pitchFamily="34" charset="0"/>
              </a:rPr>
              <a:t> </a:t>
            </a:r>
            <a:r>
              <a:rPr lang="en-US" altLang="en-US" sz="2100" b="0" dirty="0" err="1">
                <a:cs typeface="Arial" panose="020B0604020202020204" pitchFamily="34" charset="0"/>
              </a:rPr>
              <a:t>rộng</a:t>
            </a:r>
            <a:r>
              <a:rPr lang="en-US" altLang="en-US" sz="2100" b="0" dirty="0">
                <a:cs typeface="Arial" panose="020B0604020202020204" pitchFamily="34" charset="0"/>
              </a:rPr>
              <a:t> </a:t>
            </a:r>
            <a:r>
              <a:rPr lang="en-US" altLang="en-US" sz="2100" b="0" dirty="0" err="1">
                <a:cs typeface="Arial" panose="020B0604020202020204" pitchFamily="34" charset="0"/>
              </a:rPr>
              <a:t>rãi</a:t>
            </a:r>
            <a:r>
              <a:rPr lang="en-US" altLang="en-US" sz="2100" b="0" dirty="0">
                <a:cs typeface="Arial" panose="020B0604020202020204" pitchFamily="34" charset="0"/>
              </a:rPr>
              <a:t> </a:t>
            </a:r>
            <a:r>
              <a:rPr lang="en-US" altLang="en-US" sz="2100" b="0" dirty="0" err="1">
                <a:cs typeface="Arial" panose="020B0604020202020204" pitchFamily="34" charset="0"/>
              </a:rPr>
              <a:t>nhất</a:t>
            </a:r>
            <a:r>
              <a:rPr lang="en-US" altLang="en-US" sz="2100" b="0" dirty="0">
                <a:cs typeface="Arial" panose="020B0604020202020204" pitchFamily="34" charset="0"/>
              </a:rPr>
              <a:t>.</a:t>
            </a:r>
          </a:p>
        </p:txBody>
      </p:sp>
      <p:grpSp>
        <p:nvGrpSpPr>
          <p:cNvPr id="2" name="Group 8">
            <a:extLst>
              <a:ext uri="{FF2B5EF4-FFF2-40B4-BE49-F238E27FC236}">
                <a16:creationId xmlns:a16="http://schemas.microsoft.com/office/drawing/2014/main" id="{E50F0732-76C0-42DE-991F-33A6ECA405FE}"/>
              </a:ext>
            </a:extLst>
          </p:cNvPr>
          <p:cNvGrpSpPr>
            <a:grpSpLocks/>
          </p:cNvGrpSpPr>
          <p:nvPr/>
        </p:nvGrpSpPr>
        <p:grpSpPr bwMode="auto">
          <a:xfrm>
            <a:off x="381000" y="2514600"/>
            <a:ext cx="8077200" cy="1235075"/>
            <a:chOff x="480" y="-288"/>
            <a:chExt cx="5088" cy="778"/>
          </a:xfrm>
        </p:grpSpPr>
        <p:sp>
          <p:nvSpPr>
            <p:cNvPr id="35861" name="Text Box 9">
              <a:extLst>
                <a:ext uri="{FF2B5EF4-FFF2-40B4-BE49-F238E27FC236}">
                  <a16:creationId xmlns:a16="http://schemas.microsoft.com/office/drawing/2014/main" id="{D078CC3B-8628-4313-9658-A946C73AB3B2}"/>
                </a:ext>
              </a:extLst>
            </p:cNvPr>
            <p:cNvSpPr txBox="1">
              <a:spLocks noChangeArrowheads="1"/>
            </p:cNvSpPr>
            <p:nvPr/>
          </p:nvSpPr>
          <p:spPr bwMode="auto">
            <a:xfrm>
              <a:off x="480" y="-288"/>
              <a:ext cx="49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15000"/>
                </a:spcBef>
                <a:spcAft>
                  <a:spcPts val="600"/>
                </a:spcAft>
                <a:buClrTx/>
                <a:buFontTx/>
                <a:buNone/>
              </a:pPr>
              <a:r>
                <a:rPr lang="en-US" altLang="en-US" sz="2000" dirty="0">
                  <a:solidFill>
                    <a:srgbClr val="66FF33"/>
                  </a:solidFill>
                  <a:cs typeface="Arial" panose="020B0604020202020204" pitchFamily="34" charset="0"/>
                </a:rPr>
                <a:t>1. </a:t>
              </a:r>
              <a:r>
                <a:rPr lang="en-US" altLang="en-US" sz="2000" dirty="0" err="1">
                  <a:solidFill>
                    <a:srgbClr val="66FF33"/>
                  </a:solidFill>
                  <a:cs typeface="Arial" panose="020B0604020202020204" pitchFamily="34" charset="0"/>
                </a:rPr>
                <a:t>Mã</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hoá</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dữ</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liệu</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trên</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đường</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truyền</a:t>
              </a:r>
              <a:r>
                <a:rPr lang="en-US" altLang="en-US" sz="2000" dirty="0">
                  <a:solidFill>
                    <a:srgbClr val="66FF33"/>
                  </a:solidFill>
                  <a:cs typeface="Arial" panose="020B0604020202020204" pitchFamily="34" charset="0"/>
                </a:rPr>
                <a:t> </a:t>
              </a:r>
              <a:endParaRPr lang="en-US" altLang="en-US" sz="2000" dirty="0">
                <a:cs typeface="Arial" panose="020B0604020202020204" pitchFamily="34" charset="0"/>
              </a:endParaRPr>
            </a:p>
          </p:txBody>
        </p:sp>
        <p:sp>
          <p:nvSpPr>
            <p:cNvPr id="35862" name="Text Box 10">
              <a:extLst>
                <a:ext uri="{FF2B5EF4-FFF2-40B4-BE49-F238E27FC236}">
                  <a16:creationId xmlns:a16="http://schemas.microsoft.com/office/drawing/2014/main" id="{7BC7C1A2-EAEF-4367-80DB-47C207F39114}"/>
                </a:ext>
              </a:extLst>
            </p:cNvPr>
            <p:cNvSpPr txBox="1">
              <a:spLocks noChangeArrowheads="1"/>
            </p:cNvSpPr>
            <p:nvPr/>
          </p:nvSpPr>
          <p:spPr bwMode="auto">
            <a:xfrm>
              <a:off x="528" y="48"/>
              <a:ext cx="50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
                  <a:srgbClr val="66FF33"/>
                </a:buClr>
                <a:buFont typeface="Wingdings" panose="05000000000000000000" pitchFamily="2" charset="2"/>
                <a:buChar char="§"/>
              </a:pPr>
              <a:r>
                <a:rPr lang="en-US" altLang="en-US" sz="2000" dirty="0">
                  <a:latin typeface=".VnArial" panose="020B7200000000000000" pitchFamily="34" charset="0"/>
                </a:rPr>
                <a:t> </a:t>
              </a:r>
              <a:r>
                <a:rPr lang="en-US" altLang="en-US" sz="2000" dirty="0" err="1">
                  <a:solidFill>
                    <a:srgbClr val="E0E92D"/>
                  </a:solidFill>
                  <a:cs typeface="Arial" panose="020B0604020202020204" pitchFamily="34" charset="0"/>
                </a:rPr>
                <a:t>Mã</a:t>
              </a:r>
              <a:r>
                <a:rPr lang="en-US" altLang="en-US" sz="2000" dirty="0">
                  <a:solidFill>
                    <a:srgbClr val="E0E92D"/>
                  </a:solidFill>
                  <a:cs typeface="Arial" panose="020B0604020202020204" pitchFamily="34" charset="0"/>
                </a:rPr>
                <a:t> </a:t>
              </a:r>
              <a:r>
                <a:rPr lang="en-US" altLang="en-US" sz="2000" dirty="0" err="1">
                  <a:solidFill>
                    <a:srgbClr val="E0E92D"/>
                  </a:solidFill>
                  <a:cs typeface="Arial" panose="020B0604020202020204" pitchFamily="34" charset="0"/>
                </a:rPr>
                <a:t>hoá</a:t>
              </a:r>
              <a:r>
                <a:rPr lang="en-US" altLang="en-US" sz="2000" dirty="0">
                  <a:solidFill>
                    <a:srgbClr val="E0E92D"/>
                  </a:solidFill>
                  <a:cs typeface="Arial" panose="020B0604020202020204" pitchFamily="34" charset="0"/>
                </a:rPr>
                <a:t> </a:t>
              </a:r>
              <a:r>
                <a:rPr lang="en-US" altLang="en-US" sz="2000" dirty="0" err="1">
                  <a:solidFill>
                    <a:srgbClr val="E0E92D"/>
                  </a:solidFill>
                  <a:cs typeface="Arial" panose="020B0604020202020204" pitchFamily="34" charset="0"/>
                </a:rPr>
                <a:t>đối</a:t>
              </a:r>
              <a:r>
                <a:rPr lang="en-US" altLang="en-US" sz="2000" dirty="0">
                  <a:solidFill>
                    <a:srgbClr val="E0E92D"/>
                  </a:solidFill>
                  <a:cs typeface="Arial" panose="020B0604020202020204" pitchFamily="34" charset="0"/>
                </a:rPr>
                <a:t> </a:t>
              </a:r>
              <a:r>
                <a:rPr lang="en-US" altLang="en-US" sz="2000" dirty="0" err="1">
                  <a:solidFill>
                    <a:srgbClr val="E0E92D"/>
                  </a:solidFill>
                  <a:cs typeface="Arial" panose="020B0604020202020204" pitchFamily="34" charset="0"/>
                </a:rPr>
                <a:t>xứng</a:t>
              </a:r>
              <a:r>
                <a:rPr lang="en-US" altLang="en-US" sz="2000" dirty="0">
                  <a:solidFill>
                    <a:srgbClr val="E0E92D"/>
                  </a:solidFill>
                  <a:cs typeface="Arial" panose="020B0604020202020204" pitchFamily="34" charset="0"/>
                </a:rPr>
                <a:t>.</a:t>
              </a:r>
              <a:r>
                <a:rPr lang="en-US" altLang="en-US" sz="2000" dirty="0">
                  <a:cs typeface="Arial" panose="020B0604020202020204" pitchFamily="34" charset="0"/>
                </a:rPr>
                <a:t> </a:t>
              </a:r>
              <a:r>
                <a:rPr lang="en-US" altLang="en-US" sz="2000" b="0" dirty="0" err="1">
                  <a:cs typeface="Arial" panose="020B0604020202020204" pitchFamily="34" charset="0"/>
                </a:rPr>
                <a:t>Tư</a:t>
              </a:r>
              <a:r>
                <a:rPr lang="en-US" altLang="en-US" sz="2000" b="0" dirty="0">
                  <a:cs typeface="Arial" panose="020B0604020202020204" pitchFamily="34" charset="0"/>
                </a:rPr>
                <a:t> </a:t>
              </a:r>
              <a:r>
                <a:rPr lang="en-US" altLang="en-US" sz="2000" b="0" dirty="0" err="1">
                  <a:cs typeface="Arial" panose="020B0604020202020204" pitchFamily="34" charset="0"/>
                </a:rPr>
                <a:t>tưởng</a:t>
              </a:r>
              <a:r>
                <a:rPr lang="en-US" altLang="en-US" sz="2000" b="0" dirty="0">
                  <a:cs typeface="Arial" panose="020B0604020202020204" pitchFamily="34" charset="0"/>
                </a:rPr>
                <a:t> </a:t>
              </a:r>
              <a:r>
                <a:rPr lang="en-US" altLang="en-US" sz="2000" b="0" dirty="0" err="1">
                  <a:cs typeface="Arial" panose="020B0604020202020204" pitchFamily="34" charset="0"/>
                </a:rPr>
                <a:t>chủ</a:t>
              </a:r>
              <a:r>
                <a:rPr lang="en-US" altLang="en-US" sz="2000" b="0" dirty="0">
                  <a:cs typeface="Arial" panose="020B0604020202020204" pitchFamily="34" charset="0"/>
                </a:rPr>
                <a:t> </a:t>
              </a:r>
              <a:r>
                <a:rPr lang="en-US" altLang="en-US" sz="2000" b="0" dirty="0" err="1">
                  <a:cs typeface="Arial" panose="020B0604020202020204" pitchFamily="34" charset="0"/>
                </a:rPr>
                <a:t>yếu</a:t>
              </a:r>
              <a:r>
                <a:rPr lang="en-US" altLang="en-US" sz="2000" b="0" dirty="0">
                  <a:cs typeface="Arial" panose="020B0604020202020204" pitchFamily="34" charset="0"/>
                </a:rPr>
                <a:t> </a:t>
              </a:r>
              <a:r>
                <a:rPr lang="en-US" altLang="en-US" sz="2000" b="0" dirty="0" err="1">
                  <a:cs typeface="Arial" panose="020B0604020202020204" pitchFamily="34" charset="0"/>
                </a:rPr>
                <a:t>của</a:t>
              </a:r>
              <a:r>
                <a:rPr lang="en-US" altLang="en-US" sz="2000" b="0" dirty="0">
                  <a:cs typeface="Arial" panose="020B0604020202020204" pitchFamily="34" charset="0"/>
                </a:rPr>
                <a:t> </a:t>
              </a:r>
              <a:r>
                <a:rPr lang="en-US" altLang="en-US" sz="2000" b="0" dirty="0" err="1">
                  <a:cs typeface="Arial" panose="020B0604020202020204" pitchFamily="34" charset="0"/>
                </a:rPr>
                <a:t>giải</a:t>
              </a:r>
              <a:r>
                <a:rPr lang="en-US" altLang="en-US" sz="2000" b="0" dirty="0">
                  <a:cs typeface="Arial" panose="020B0604020202020204" pitchFamily="34" charset="0"/>
                </a:rPr>
                <a:t> </a:t>
              </a:r>
              <a:r>
                <a:rPr lang="en-US" altLang="en-US" sz="2000" b="0" dirty="0" err="1">
                  <a:cs typeface="Arial" panose="020B0604020202020204" pitchFamily="34" charset="0"/>
                </a:rPr>
                <a:t>pháp</a:t>
              </a:r>
              <a:r>
                <a:rPr lang="en-US" altLang="en-US" sz="2000" b="0" dirty="0">
                  <a:cs typeface="Arial" panose="020B0604020202020204" pitchFamily="34" charset="0"/>
                </a:rPr>
                <a:t> </a:t>
              </a:r>
              <a:r>
                <a:rPr lang="en-US" altLang="en-US" sz="2000" b="0" dirty="0" err="1">
                  <a:cs typeface="Arial" panose="020B0604020202020204" pitchFamily="34" charset="0"/>
                </a:rPr>
                <a:t>này</a:t>
              </a:r>
              <a:r>
                <a:rPr lang="en-US" altLang="en-US" sz="2000" b="0" dirty="0">
                  <a:cs typeface="Arial" panose="020B0604020202020204" pitchFamily="34" charset="0"/>
                </a:rPr>
                <a:t> </a:t>
              </a:r>
              <a:r>
                <a:rPr lang="en-US" altLang="en-US" sz="2000" b="0" dirty="0" err="1">
                  <a:cs typeface="Arial" panose="020B0604020202020204" pitchFamily="34" charset="0"/>
                </a:rPr>
                <a:t>là</a:t>
              </a:r>
              <a:r>
                <a:rPr lang="en-US" altLang="en-US" sz="2000" b="0" dirty="0">
                  <a:cs typeface="Arial" panose="020B0604020202020204" pitchFamily="34" charset="0"/>
                </a:rPr>
                <a:t> </a:t>
              </a:r>
              <a:r>
                <a:rPr lang="en-US" altLang="en-US" sz="2000" b="0" dirty="0" err="1">
                  <a:cs typeface="Arial" panose="020B0604020202020204" pitchFamily="34" charset="0"/>
                </a:rPr>
                <a:t>mã</a:t>
              </a:r>
              <a:r>
                <a:rPr lang="en-US" altLang="en-US" sz="2000" b="0" dirty="0">
                  <a:cs typeface="Arial" panose="020B0604020202020204" pitchFamily="34" charset="0"/>
                </a:rPr>
                <a:t> </a:t>
              </a:r>
              <a:r>
                <a:rPr lang="en-US" altLang="en-US" sz="2000" b="0" dirty="0" err="1">
                  <a:cs typeface="Arial" panose="020B0604020202020204" pitchFamily="34" charset="0"/>
                </a:rPr>
                <a:t>và</a:t>
              </a:r>
              <a:r>
                <a:rPr lang="en-US" altLang="en-US" sz="2000" b="0" dirty="0">
                  <a:cs typeface="Arial" panose="020B0604020202020204" pitchFamily="34" charset="0"/>
                </a:rPr>
                <a:t> </a:t>
              </a:r>
              <a:r>
                <a:rPr lang="en-US" altLang="en-US" sz="2000" b="0" dirty="0" err="1">
                  <a:cs typeface="Arial" panose="020B0604020202020204" pitchFamily="34" charset="0"/>
                </a:rPr>
                <a:t>giải</a:t>
              </a:r>
              <a:r>
                <a:rPr lang="en-US" altLang="en-US" sz="2000" b="0" dirty="0">
                  <a:cs typeface="Arial" panose="020B0604020202020204" pitchFamily="34" charset="0"/>
                </a:rPr>
                <a:t> </a:t>
              </a:r>
              <a:r>
                <a:rPr lang="en-US" altLang="en-US" sz="2000" b="0" dirty="0" err="1">
                  <a:cs typeface="Arial" panose="020B0604020202020204" pitchFamily="34" charset="0"/>
                </a:rPr>
                <a:t>mã</a:t>
              </a:r>
              <a:r>
                <a:rPr lang="en-US" altLang="en-US" sz="2000" b="0" dirty="0">
                  <a:cs typeface="Arial" panose="020B0604020202020204" pitchFamily="34" charset="0"/>
                </a:rPr>
                <a:t> </a:t>
              </a:r>
              <a:r>
                <a:rPr lang="en-US" altLang="en-US" sz="2000" b="0" dirty="0" err="1">
                  <a:cs typeface="Arial" panose="020B0604020202020204" pitchFamily="34" charset="0"/>
                </a:rPr>
                <a:t>đều</a:t>
              </a:r>
              <a:r>
                <a:rPr lang="en-US" altLang="en-US" sz="2000" b="0" dirty="0">
                  <a:cs typeface="Arial" panose="020B0604020202020204" pitchFamily="34" charset="0"/>
                </a:rPr>
                <a:t> </a:t>
              </a:r>
              <a:r>
                <a:rPr lang="en-US" altLang="en-US" sz="2000" b="0" dirty="0" err="1">
                  <a:cs typeface="Arial" panose="020B0604020202020204" pitchFamily="34" charset="0"/>
                </a:rPr>
                <a:t>dùng</a:t>
              </a:r>
              <a:r>
                <a:rPr lang="en-US" altLang="en-US" sz="2000" b="0" dirty="0">
                  <a:cs typeface="Arial" panose="020B0604020202020204" pitchFamily="34" charset="0"/>
                </a:rPr>
                <a:t> </a:t>
              </a:r>
              <a:r>
                <a:rPr lang="en-US" altLang="en-US" sz="2000" b="0" dirty="0" err="1">
                  <a:cs typeface="Arial" panose="020B0604020202020204" pitchFamily="34" charset="0"/>
                </a:rPr>
                <a:t>chung</a:t>
              </a:r>
              <a:r>
                <a:rPr lang="en-US" altLang="en-US" sz="2000" b="0" dirty="0">
                  <a:cs typeface="Arial" panose="020B0604020202020204" pitchFamily="34" charset="0"/>
                </a:rPr>
                <a:t> </a:t>
              </a:r>
              <a:r>
                <a:rPr lang="en-US" altLang="en-US" sz="2000" b="0" dirty="0" err="1">
                  <a:cs typeface="Arial" panose="020B0604020202020204" pitchFamily="34" charset="0"/>
                </a:rPr>
                <a:t>một</a:t>
              </a:r>
              <a:r>
                <a:rPr lang="en-US" altLang="en-US" sz="2000" b="0" dirty="0">
                  <a:cs typeface="Arial" panose="020B0604020202020204" pitchFamily="34" charset="0"/>
                </a:rPr>
                <a:t> </a:t>
              </a:r>
              <a:r>
                <a:rPr lang="en-US" altLang="en-US" sz="2000" b="0" dirty="0" err="1">
                  <a:cs typeface="Arial" panose="020B0604020202020204" pitchFamily="34" charset="0"/>
                </a:rPr>
                <a:t>khoá</a:t>
              </a:r>
              <a:r>
                <a:rPr lang="en-US" altLang="en-US" sz="2000" b="0" dirty="0">
                  <a:cs typeface="Arial" panose="020B0604020202020204" pitchFamily="34" charset="0"/>
                </a:rPr>
                <a:t> </a:t>
              </a:r>
              <a:r>
                <a:rPr lang="en-US" altLang="en-US" sz="2000" b="0" dirty="0" err="1">
                  <a:cs typeface="Arial" panose="020B0604020202020204" pitchFamily="34" charset="0"/>
                </a:rPr>
                <a:t>duy</a:t>
              </a:r>
              <a:r>
                <a:rPr lang="en-US" altLang="en-US" sz="2000" b="0" dirty="0">
                  <a:cs typeface="Arial" panose="020B0604020202020204" pitchFamily="34" charset="0"/>
                </a:rPr>
                <a:t> </a:t>
              </a:r>
              <a:r>
                <a:rPr lang="en-US" altLang="en-US" sz="2000" b="0" dirty="0" err="1">
                  <a:cs typeface="Arial" panose="020B0604020202020204" pitchFamily="34" charset="0"/>
                </a:rPr>
                <a:t>nhất</a:t>
              </a:r>
              <a:r>
                <a:rPr lang="en-US" altLang="en-US" sz="2000" b="0" dirty="0">
                  <a:cs typeface="Arial" panose="020B0604020202020204" pitchFamily="34" charset="0"/>
                </a:rPr>
                <a:t>. </a:t>
              </a:r>
            </a:p>
          </p:txBody>
        </p:sp>
      </p:grpSp>
      <p:grpSp>
        <p:nvGrpSpPr>
          <p:cNvPr id="3" name="Group 24">
            <a:extLst>
              <a:ext uri="{FF2B5EF4-FFF2-40B4-BE49-F238E27FC236}">
                <a16:creationId xmlns:a16="http://schemas.microsoft.com/office/drawing/2014/main" id="{597BE72D-07EE-465C-8AFC-02F3F20C0C3A}"/>
              </a:ext>
            </a:extLst>
          </p:cNvPr>
          <p:cNvGrpSpPr>
            <a:grpSpLocks/>
          </p:cNvGrpSpPr>
          <p:nvPr/>
        </p:nvGrpSpPr>
        <p:grpSpPr bwMode="auto">
          <a:xfrm>
            <a:off x="304800" y="4114799"/>
            <a:ext cx="8534400" cy="1717675"/>
            <a:chOff x="96" y="2832"/>
            <a:chExt cx="5376" cy="1082"/>
          </a:xfrm>
        </p:grpSpPr>
        <p:grpSp>
          <p:nvGrpSpPr>
            <p:cNvPr id="35848" name="Group 11">
              <a:extLst>
                <a:ext uri="{FF2B5EF4-FFF2-40B4-BE49-F238E27FC236}">
                  <a16:creationId xmlns:a16="http://schemas.microsoft.com/office/drawing/2014/main" id="{A27A8B40-D8CA-4569-A045-FAA8E81F1A8C}"/>
                </a:ext>
              </a:extLst>
            </p:cNvPr>
            <p:cNvGrpSpPr>
              <a:grpSpLocks/>
            </p:cNvGrpSpPr>
            <p:nvPr/>
          </p:nvGrpSpPr>
          <p:grpSpPr bwMode="auto">
            <a:xfrm>
              <a:off x="96" y="2832"/>
              <a:ext cx="5376" cy="1082"/>
              <a:chOff x="240" y="1728"/>
              <a:chExt cx="5376" cy="1082"/>
            </a:xfrm>
          </p:grpSpPr>
          <p:sp>
            <p:nvSpPr>
              <p:cNvPr id="35850" name="Text Box 12">
                <a:extLst>
                  <a:ext uri="{FF2B5EF4-FFF2-40B4-BE49-F238E27FC236}">
                    <a16:creationId xmlns:a16="http://schemas.microsoft.com/office/drawing/2014/main" id="{14BC6995-DBC0-4E64-B012-DD173E166B62}"/>
                  </a:ext>
                </a:extLst>
              </p:cNvPr>
              <p:cNvSpPr txBox="1">
                <a:spLocks noChangeAspect="1" noChangeArrowheads="1"/>
              </p:cNvSpPr>
              <p:nvPr/>
            </p:nvSpPr>
            <p:spPr bwMode="auto">
              <a:xfrm>
                <a:off x="240" y="1728"/>
                <a:ext cx="912" cy="4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a:solidFill>
                      <a:srgbClr val="00FF00"/>
                    </a:solidFill>
                    <a:cs typeface="Arial" panose="020B0604020202020204" pitchFamily="34" charset="0"/>
                  </a:rPr>
                  <a:t>THÔNG TIN GỐC</a:t>
                </a:r>
                <a:endParaRPr lang="en-US" altLang="en-US" sz="2000" dirty="0">
                  <a:solidFill>
                    <a:schemeClr val="bg1"/>
                  </a:solidFill>
                  <a:cs typeface="Arial" panose="020B0604020202020204" pitchFamily="34" charset="0"/>
                </a:endParaRPr>
              </a:p>
            </p:txBody>
          </p:sp>
          <p:sp>
            <p:nvSpPr>
              <p:cNvPr id="35851" name="Text Box 13">
                <a:extLst>
                  <a:ext uri="{FF2B5EF4-FFF2-40B4-BE49-F238E27FC236}">
                    <a16:creationId xmlns:a16="http://schemas.microsoft.com/office/drawing/2014/main" id="{0619D831-50E0-4870-95C3-2DF89B8C887F}"/>
                  </a:ext>
                </a:extLst>
              </p:cNvPr>
              <p:cNvSpPr txBox="1">
                <a:spLocks noChangeAspect="1" noChangeArrowheads="1"/>
              </p:cNvSpPr>
              <p:nvPr/>
            </p:nvSpPr>
            <p:spPr bwMode="auto">
              <a:xfrm>
                <a:off x="672" y="2364"/>
                <a:ext cx="1200" cy="446"/>
              </a:xfrm>
              <a:prstGeom prst="rect">
                <a:avLst/>
              </a:prstGeom>
              <a:solidFill>
                <a:schemeClr val="bg1"/>
              </a:solidFill>
              <a:ln w="25400">
                <a:solidFill>
                  <a:schemeClr val="bg1"/>
                </a:solidFill>
                <a:miter lim="800000"/>
                <a:headEnd/>
                <a:tailEnd/>
              </a:ln>
            </p:spPr>
            <p:txBody>
              <a:bodyPr wrap="square">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err="1">
                    <a:cs typeface="Arial" panose="020B0604020202020204" pitchFamily="34" charset="0"/>
                  </a:rPr>
                  <a:t>Mã</a:t>
                </a:r>
                <a:r>
                  <a:rPr lang="en-US" altLang="en-US" sz="2000" dirty="0">
                    <a:cs typeface="Arial" panose="020B0604020202020204" pitchFamily="34" charset="0"/>
                  </a:rPr>
                  <a:t> </a:t>
                </a:r>
                <a:r>
                  <a:rPr lang="en-US" altLang="en-US" sz="2000" dirty="0" err="1">
                    <a:cs typeface="Arial" panose="020B0604020202020204" pitchFamily="34" charset="0"/>
                  </a:rPr>
                  <a:t>hóa</a:t>
                </a:r>
                <a:r>
                  <a:rPr lang="en-US" altLang="en-US" sz="2000" dirty="0">
                    <a:cs typeface="Arial" panose="020B0604020202020204" pitchFamily="34" charset="0"/>
                  </a:rPr>
                  <a:t> </a:t>
                </a:r>
                <a:r>
                  <a:rPr lang="en-US" altLang="en-US" sz="2000" dirty="0" err="1">
                    <a:cs typeface="Arial" panose="020B0604020202020204" pitchFamily="34" charset="0"/>
                  </a:rPr>
                  <a:t>bằng</a:t>
                </a:r>
                <a:r>
                  <a:rPr lang="en-US" altLang="en-US" sz="2000" dirty="0">
                    <a:cs typeface="Arial" panose="020B0604020202020204" pitchFamily="34" charset="0"/>
                  </a:rPr>
                  <a:t> </a:t>
                </a:r>
                <a:r>
                  <a:rPr lang="en-US" altLang="en-US" sz="2000" dirty="0" err="1">
                    <a:cs typeface="Arial" panose="020B0604020202020204" pitchFamily="34" charset="0"/>
                  </a:rPr>
                  <a:t>khóa</a:t>
                </a:r>
                <a:r>
                  <a:rPr lang="en-US" altLang="en-US" sz="2000" dirty="0">
                    <a:cs typeface="Arial" panose="020B0604020202020204" pitchFamily="34" charset="0"/>
                  </a:rPr>
                  <a:t> K</a:t>
                </a:r>
                <a:endParaRPr lang="en-US" altLang="en-US" sz="2000" dirty="0">
                  <a:latin typeface=".VnArial Narrow" panose="020B7200000000000000" pitchFamily="34" charset="0"/>
                </a:endParaRPr>
              </a:p>
            </p:txBody>
          </p:sp>
          <p:sp>
            <p:nvSpPr>
              <p:cNvPr id="35852" name="Line 14">
                <a:extLst>
                  <a:ext uri="{FF2B5EF4-FFF2-40B4-BE49-F238E27FC236}">
                    <a16:creationId xmlns:a16="http://schemas.microsoft.com/office/drawing/2014/main" id="{A539A3A9-D051-4D76-A84F-FBE09E422950}"/>
                  </a:ext>
                </a:extLst>
              </p:cNvPr>
              <p:cNvSpPr>
                <a:spLocks noChangeShapeType="1"/>
              </p:cNvSpPr>
              <p:nvPr/>
            </p:nvSpPr>
            <p:spPr bwMode="auto">
              <a:xfrm>
                <a:off x="1152" y="1968"/>
                <a:ext cx="384"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15">
                <a:extLst>
                  <a:ext uri="{FF2B5EF4-FFF2-40B4-BE49-F238E27FC236}">
                    <a16:creationId xmlns:a16="http://schemas.microsoft.com/office/drawing/2014/main" id="{84A1103A-8286-466A-9583-1CAF1028E270}"/>
                  </a:ext>
                </a:extLst>
              </p:cNvPr>
              <p:cNvSpPr>
                <a:spLocks noChangeShapeType="1"/>
              </p:cNvSpPr>
              <p:nvPr/>
            </p:nvSpPr>
            <p:spPr bwMode="auto">
              <a:xfrm>
                <a:off x="1344" y="1968"/>
                <a:ext cx="0" cy="384"/>
              </a:xfrm>
              <a:prstGeom prst="line">
                <a:avLst/>
              </a:prstGeom>
              <a:noFill/>
              <a:ln w="38100">
                <a:solidFill>
                  <a:srgbClr val="66FF33"/>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5854" name="Text Box 16">
                <a:extLst>
                  <a:ext uri="{FF2B5EF4-FFF2-40B4-BE49-F238E27FC236}">
                    <a16:creationId xmlns:a16="http://schemas.microsoft.com/office/drawing/2014/main" id="{534FD773-57C6-4D8A-9B7D-BC16A737F02A}"/>
                  </a:ext>
                </a:extLst>
              </p:cNvPr>
              <p:cNvSpPr txBox="1">
                <a:spLocks noChangeAspect="1" noChangeArrowheads="1"/>
              </p:cNvSpPr>
              <p:nvPr/>
            </p:nvSpPr>
            <p:spPr bwMode="auto">
              <a:xfrm>
                <a:off x="1536" y="1728"/>
                <a:ext cx="912" cy="4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a:cs typeface="Arial" panose="020B0604020202020204" pitchFamily="34" charset="0"/>
                  </a:rPr>
                  <a:t>THÔNG TIN MÃ</a:t>
                </a:r>
                <a:endParaRPr lang="en-US" altLang="en-US" sz="2000" dirty="0">
                  <a:latin typeface=".VnBlackH" panose="020B7200000000000000" pitchFamily="34" charset="0"/>
                </a:endParaRPr>
              </a:p>
            </p:txBody>
          </p:sp>
          <p:sp>
            <p:nvSpPr>
              <p:cNvPr id="35855" name="Line 17">
                <a:extLst>
                  <a:ext uri="{FF2B5EF4-FFF2-40B4-BE49-F238E27FC236}">
                    <a16:creationId xmlns:a16="http://schemas.microsoft.com/office/drawing/2014/main" id="{C86F8C67-1688-41BE-A786-AAD976FFCC3F}"/>
                  </a:ext>
                </a:extLst>
              </p:cNvPr>
              <p:cNvSpPr>
                <a:spLocks noChangeShapeType="1"/>
              </p:cNvSpPr>
              <p:nvPr/>
            </p:nvSpPr>
            <p:spPr bwMode="auto">
              <a:xfrm>
                <a:off x="2448" y="1968"/>
                <a:ext cx="76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Text Box 18">
                <a:extLst>
                  <a:ext uri="{FF2B5EF4-FFF2-40B4-BE49-F238E27FC236}">
                    <a16:creationId xmlns:a16="http://schemas.microsoft.com/office/drawing/2014/main" id="{281FCBD6-5378-4C75-B857-C5497E4DB49B}"/>
                  </a:ext>
                </a:extLst>
              </p:cNvPr>
              <p:cNvSpPr txBox="1">
                <a:spLocks noChangeAspect="1" noChangeArrowheads="1"/>
              </p:cNvSpPr>
              <p:nvPr/>
            </p:nvSpPr>
            <p:spPr bwMode="auto">
              <a:xfrm>
                <a:off x="3264" y="1728"/>
                <a:ext cx="912" cy="4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a:cs typeface="Arial" panose="020B0604020202020204" pitchFamily="34" charset="0"/>
                  </a:rPr>
                  <a:t>THÔNG TIN MÃ</a:t>
                </a:r>
                <a:endParaRPr lang="en-US" altLang="en-US" sz="2000" dirty="0">
                  <a:latin typeface=".VnBlackH" panose="020B7200000000000000" pitchFamily="34" charset="0"/>
                </a:endParaRPr>
              </a:p>
            </p:txBody>
          </p:sp>
          <p:sp>
            <p:nvSpPr>
              <p:cNvPr id="35857" name="Text Box 19">
                <a:extLst>
                  <a:ext uri="{FF2B5EF4-FFF2-40B4-BE49-F238E27FC236}">
                    <a16:creationId xmlns:a16="http://schemas.microsoft.com/office/drawing/2014/main" id="{8011C5B2-15FA-4FEC-A42F-C92FEE532B79}"/>
                  </a:ext>
                </a:extLst>
              </p:cNvPr>
              <p:cNvSpPr txBox="1">
                <a:spLocks noChangeAspect="1" noChangeArrowheads="1"/>
              </p:cNvSpPr>
              <p:nvPr/>
            </p:nvSpPr>
            <p:spPr bwMode="auto">
              <a:xfrm>
                <a:off x="4704" y="1728"/>
                <a:ext cx="912" cy="4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a:solidFill>
                      <a:srgbClr val="00FF00"/>
                    </a:solidFill>
                    <a:cs typeface="Arial" panose="020B0604020202020204" pitchFamily="34" charset="0"/>
                  </a:rPr>
                  <a:t>THÔNG TIN GỐC</a:t>
                </a:r>
                <a:endParaRPr lang="en-US" altLang="en-US" sz="2000" dirty="0">
                  <a:solidFill>
                    <a:schemeClr val="bg1"/>
                  </a:solidFill>
                  <a:cs typeface="Arial" panose="020B0604020202020204" pitchFamily="34" charset="0"/>
                </a:endParaRPr>
              </a:p>
            </p:txBody>
          </p:sp>
          <p:sp>
            <p:nvSpPr>
              <p:cNvPr id="35858" name="Text Box 20">
                <a:extLst>
                  <a:ext uri="{FF2B5EF4-FFF2-40B4-BE49-F238E27FC236}">
                    <a16:creationId xmlns:a16="http://schemas.microsoft.com/office/drawing/2014/main" id="{7887EE4C-993C-4DB2-A350-15A984C97FF0}"/>
                  </a:ext>
                </a:extLst>
              </p:cNvPr>
              <p:cNvSpPr txBox="1">
                <a:spLocks noChangeAspect="1" noChangeArrowheads="1"/>
              </p:cNvSpPr>
              <p:nvPr/>
            </p:nvSpPr>
            <p:spPr bwMode="auto">
              <a:xfrm>
                <a:off x="3840" y="2364"/>
                <a:ext cx="1152" cy="446"/>
              </a:xfrm>
              <a:prstGeom prst="rect">
                <a:avLst/>
              </a:prstGeom>
              <a:solidFill>
                <a:schemeClr val="bg1"/>
              </a:solidFill>
              <a:ln w="25400">
                <a:solidFill>
                  <a:schemeClr val="bg1"/>
                </a:solidFill>
                <a:miter lim="800000"/>
                <a:headEnd/>
                <a:tailEnd/>
              </a:ln>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err="1">
                    <a:cs typeface="Arial" panose="020B0604020202020204" pitchFamily="34" charset="0"/>
                  </a:rPr>
                  <a:t>Giải</a:t>
                </a:r>
                <a:r>
                  <a:rPr lang="en-US" altLang="en-US" sz="2000" dirty="0">
                    <a:cs typeface="Arial" panose="020B0604020202020204" pitchFamily="34" charset="0"/>
                  </a:rPr>
                  <a:t> </a:t>
                </a:r>
                <a:r>
                  <a:rPr lang="en-US" altLang="en-US" sz="2000" dirty="0" err="1">
                    <a:cs typeface="Arial" panose="020B0604020202020204" pitchFamily="34" charset="0"/>
                  </a:rPr>
                  <a:t>mã</a:t>
                </a:r>
                <a:r>
                  <a:rPr lang="en-US" altLang="en-US" sz="2000" dirty="0">
                    <a:cs typeface="Arial" panose="020B0604020202020204" pitchFamily="34" charset="0"/>
                  </a:rPr>
                  <a:t> </a:t>
                </a:r>
                <a:r>
                  <a:rPr lang="en-US" altLang="en-US" sz="2000" dirty="0" err="1">
                    <a:cs typeface="Arial" panose="020B0604020202020204" pitchFamily="34" charset="0"/>
                  </a:rPr>
                  <a:t>bằng</a:t>
                </a:r>
                <a:r>
                  <a:rPr lang="en-US" altLang="en-US" sz="2000" dirty="0">
                    <a:cs typeface="Arial" panose="020B0604020202020204" pitchFamily="34" charset="0"/>
                  </a:rPr>
                  <a:t> </a:t>
                </a:r>
                <a:r>
                  <a:rPr lang="en-US" altLang="en-US" sz="2000" dirty="0" err="1">
                    <a:cs typeface="Arial" panose="020B0604020202020204" pitchFamily="34" charset="0"/>
                  </a:rPr>
                  <a:t>khóa</a:t>
                </a:r>
                <a:r>
                  <a:rPr lang="en-US" altLang="en-US" sz="2000" dirty="0">
                    <a:cs typeface="Arial" panose="020B0604020202020204" pitchFamily="34" charset="0"/>
                  </a:rPr>
                  <a:t> K</a:t>
                </a:r>
                <a:endParaRPr lang="en-US" altLang="en-US" sz="2000" dirty="0">
                  <a:latin typeface=".VnArial Narrow" panose="020B7200000000000000" pitchFamily="34" charset="0"/>
                </a:endParaRPr>
              </a:p>
            </p:txBody>
          </p:sp>
          <p:sp>
            <p:nvSpPr>
              <p:cNvPr id="35859" name="Line 21">
                <a:extLst>
                  <a:ext uri="{FF2B5EF4-FFF2-40B4-BE49-F238E27FC236}">
                    <a16:creationId xmlns:a16="http://schemas.microsoft.com/office/drawing/2014/main" id="{A80E1BB3-BBB4-4CA3-AB09-57AB59A5AC2B}"/>
                  </a:ext>
                </a:extLst>
              </p:cNvPr>
              <p:cNvSpPr>
                <a:spLocks noChangeShapeType="1"/>
              </p:cNvSpPr>
              <p:nvPr/>
            </p:nvSpPr>
            <p:spPr bwMode="auto">
              <a:xfrm>
                <a:off x="4416" y="1968"/>
                <a:ext cx="0" cy="384"/>
              </a:xfrm>
              <a:prstGeom prst="line">
                <a:avLst/>
              </a:prstGeom>
              <a:noFill/>
              <a:ln w="38100">
                <a:solidFill>
                  <a:srgbClr val="66FF33"/>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5860" name="Line 22">
                <a:extLst>
                  <a:ext uri="{FF2B5EF4-FFF2-40B4-BE49-F238E27FC236}">
                    <a16:creationId xmlns:a16="http://schemas.microsoft.com/office/drawing/2014/main" id="{06D8B16B-E3E5-4092-9A7B-BD97DD4A55C2}"/>
                  </a:ext>
                </a:extLst>
              </p:cNvPr>
              <p:cNvSpPr>
                <a:spLocks noChangeShapeType="1"/>
              </p:cNvSpPr>
              <p:nvPr/>
            </p:nvSpPr>
            <p:spPr bwMode="auto">
              <a:xfrm>
                <a:off x="4176" y="1968"/>
                <a:ext cx="52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49" name="Line 23">
              <a:extLst>
                <a:ext uri="{FF2B5EF4-FFF2-40B4-BE49-F238E27FC236}">
                  <a16:creationId xmlns:a16="http://schemas.microsoft.com/office/drawing/2014/main" id="{A67417E9-615B-4E6C-B52D-DBBF0FC60CAE}"/>
                </a:ext>
              </a:extLst>
            </p:cNvPr>
            <p:cNvSpPr>
              <a:spLocks noChangeShapeType="1"/>
            </p:cNvSpPr>
            <p:nvPr/>
          </p:nvSpPr>
          <p:spPr bwMode="auto">
            <a:xfrm>
              <a:off x="1728" y="3696"/>
              <a:ext cx="1968" cy="0"/>
            </a:xfrm>
            <a:prstGeom prst="line">
              <a:avLst/>
            </a:prstGeom>
            <a:noFill/>
            <a:ln w="28575">
              <a:solidFill>
                <a:srgbClr val="FFCC00"/>
              </a:solidFill>
              <a:prstDash val="dash"/>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9014"/>
                                        </p:tgtEl>
                                        <p:attrNameLst>
                                          <p:attrName>style.visibility</p:attrName>
                                        </p:attrNameLst>
                                      </p:cBhvr>
                                      <p:to>
                                        <p:strVal val="visible"/>
                                      </p:to>
                                    </p:set>
                                    <p:animEffect transition="in" filter="checkerboard(across)">
                                      <p:cBhvr>
                                        <p:cTn id="7" dur="500"/>
                                        <p:tgtEl>
                                          <p:spTgt spid="2990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Line 2">
            <a:extLst>
              <a:ext uri="{FF2B5EF4-FFF2-40B4-BE49-F238E27FC236}">
                <a16:creationId xmlns:a16="http://schemas.microsoft.com/office/drawing/2014/main" id="{117AD908-4716-4DE7-BB9F-94BE7E07A849}"/>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304133" name="Text Box 5">
            <a:extLst>
              <a:ext uri="{FF2B5EF4-FFF2-40B4-BE49-F238E27FC236}">
                <a16:creationId xmlns:a16="http://schemas.microsoft.com/office/drawing/2014/main" id="{C74CE0E6-4A88-456E-8B94-5AE7367FB80A}"/>
              </a:ext>
            </a:extLst>
          </p:cNvPr>
          <p:cNvSpPr txBox="1">
            <a:spLocks noChangeAspect="1" noChangeArrowheads="1"/>
          </p:cNvSpPr>
          <p:nvPr/>
        </p:nvSpPr>
        <p:spPr bwMode="auto">
          <a:xfrm>
            <a:off x="533400" y="457200"/>
            <a:ext cx="8118475" cy="2734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lnSpc>
                <a:spcPts val="2600"/>
              </a:lnSpc>
              <a:spcBef>
                <a:spcPct val="0"/>
              </a:spcBef>
              <a:buClr>
                <a:srgbClr val="00FFCC"/>
              </a:buClr>
              <a:buFontTx/>
              <a:buNone/>
            </a:pPr>
            <a:r>
              <a:rPr lang="vi-VN" altLang="en-US" sz="2000" dirty="0">
                <a:solidFill>
                  <a:srgbClr val="FFFF00"/>
                </a:solidFill>
                <a:cs typeface="Arial" panose="020B0604020202020204" pitchFamily="34" charset="0"/>
              </a:rPr>
              <a:t>Phương pháp mã hoá đổi chỗ (Transposition Ciphers).</a:t>
            </a:r>
          </a:p>
          <a:p>
            <a:pPr algn="just" eaLnBrk="1" hangingPunct="1">
              <a:lnSpc>
                <a:spcPts val="2600"/>
              </a:lnSpc>
              <a:spcBef>
                <a:spcPct val="0"/>
              </a:spcBef>
              <a:buClr>
                <a:srgbClr val="00FFCC"/>
              </a:buClr>
              <a:buFontTx/>
              <a:buNone/>
            </a:pPr>
            <a:r>
              <a:rPr lang="vi-VN" altLang="en-US" sz="2000" b="0" dirty="0">
                <a:cs typeface="Arial" panose="020B0604020202020204" pitchFamily="34" charset="0"/>
              </a:rPr>
              <a:t>Phương pháp này sắp xếp lại các ký tự trong văn bản để tạo ra văn bản mã:</a:t>
            </a:r>
          </a:p>
          <a:p>
            <a:pPr algn="just" eaLnBrk="1" hangingPunct="1">
              <a:lnSpc>
                <a:spcPts val="2600"/>
              </a:lnSpc>
              <a:spcBef>
                <a:spcPct val="0"/>
              </a:spcBef>
              <a:buClr>
                <a:srgbClr val="FFCC00"/>
              </a:buClr>
              <a:buFontTx/>
              <a:buNone/>
            </a:pPr>
            <a:r>
              <a:rPr lang="vi-VN" altLang="en-US" sz="2000" dirty="0">
                <a:solidFill>
                  <a:srgbClr val="FFFF00"/>
                </a:solidFill>
                <a:cs typeface="Arial" panose="020B0604020202020204" pitchFamily="34" charset="0"/>
              </a:rPr>
              <a:t>Đảo ngược văn bả</a:t>
            </a:r>
            <a:r>
              <a:rPr lang="vi-VN" altLang="en-US" sz="2000" b="0" dirty="0">
                <a:solidFill>
                  <a:srgbClr val="FFFF00"/>
                </a:solidFill>
                <a:cs typeface="Arial" panose="020B0604020202020204" pitchFamily="34" charset="0"/>
              </a:rPr>
              <a:t>n</a:t>
            </a:r>
          </a:p>
          <a:p>
            <a:pPr algn="just" eaLnBrk="1" hangingPunct="1">
              <a:lnSpc>
                <a:spcPts val="2600"/>
              </a:lnSpc>
              <a:spcBef>
                <a:spcPct val="0"/>
              </a:spcBef>
              <a:buClr>
                <a:srgbClr val="FFCC00"/>
              </a:buClr>
              <a:buFont typeface="Wingdings" panose="05000000000000000000" pitchFamily="2" charset="2"/>
              <a:buNone/>
            </a:pPr>
            <a:r>
              <a:rPr lang="en-US" altLang="en-US" sz="2000" b="0" dirty="0" err="1">
                <a:cs typeface="Arial" panose="020B0604020202020204" pitchFamily="34" charset="0"/>
              </a:rPr>
              <a:t>Ví</a:t>
            </a:r>
            <a:r>
              <a:rPr lang="en-US" altLang="en-US" sz="2000" b="0" dirty="0">
                <a:cs typeface="Arial" panose="020B0604020202020204" pitchFamily="34" charset="0"/>
              </a:rPr>
              <a:t> </a:t>
            </a:r>
            <a:r>
              <a:rPr lang="en-US" altLang="en-US" sz="2000" b="0" dirty="0" err="1">
                <a:cs typeface="Arial" panose="020B0604020202020204" pitchFamily="34" charset="0"/>
              </a:rPr>
              <a:t>dụ</a:t>
            </a:r>
            <a:r>
              <a:rPr lang="en-US" altLang="en-US" sz="2000" b="0" dirty="0">
                <a:cs typeface="Arial" panose="020B0604020202020204" pitchFamily="34" charset="0"/>
              </a:rPr>
              <a:t>, </a:t>
            </a:r>
            <a:r>
              <a:rPr lang="en-US" altLang="en-US" sz="2000" b="0" dirty="0" err="1">
                <a:cs typeface="Arial" panose="020B0604020202020204" pitchFamily="34" charset="0"/>
              </a:rPr>
              <a:t>Văn</a:t>
            </a:r>
            <a:r>
              <a:rPr lang="en-US" altLang="en-US" sz="2000" b="0" dirty="0">
                <a:cs typeface="Arial" panose="020B0604020202020204" pitchFamily="34" charset="0"/>
              </a:rPr>
              <a:t> </a:t>
            </a:r>
            <a:r>
              <a:rPr lang="en-US" altLang="en-US" sz="2000" b="0" dirty="0" err="1">
                <a:cs typeface="Arial" panose="020B0604020202020204" pitchFamily="34" charset="0"/>
              </a:rPr>
              <a:t>bản</a:t>
            </a:r>
            <a:r>
              <a:rPr lang="en-US" altLang="en-US" sz="2000" b="0" dirty="0">
                <a:cs typeface="Arial" panose="020B0604020202020204" pitchFamily="34" charset="0"/>
              </a:rPr>
              <a:t> </a:t>
            </a:r>
            <a:r>
              <a:rPr lang="en-US" altLang="en-US" sz="2000" b="0" dirty="0" err="1">
                <a:cs typeface="Arial" panose="020B0604020202020204" pitchFamily="34" charset="0"/>
              </a:rPr>
              <a:t>gốc</a:t>
            </a:r>
            <a:r>
              <a:rPr lang="en-US" altLang="en-US" sz="2000" b="0" dirty="0">
                <a:cs typeface="Arial" panose="020B0604020202020204" pitchFamily="34" charset="0"/>
              </a:rPr>
              <a:t>:</a:t>
            </a:r>
            <a:r>
              <a:rPr lang="en-US" altLang="en-US" sz="2000" dirty="0">
                <a:solidFill>
                  <a:schemeClr val="bg1"/>
                </a:solidFill>
                <a:latin typeface=".VnArial Narrow" panose="020B7200000000000000" pitchFamily="34" charset="0"/>
              </a:rPr>
              <a:t> </a:t>
            </a:r>
            <a:r>
              <a:rPr lang="en-US" altLang="en-US" sz="2000" b="0" dirty="0">
                <a:solidFill>
                  <a:srgbClr val="FFFF00"/>
                </a:solidFill>
                <a:cs typeface="Arial" panose="020B0604020202020204" pitchFamily="34" charset="0"/>
              </a:rPr>
              <a:t>KHOA CONG NGHE THONG TIN</a:t>
            </a:r>
          </a:p>
          <a:p>
            <a:pPr algn="just" eaLnBrk="1" hangingPunct="1">
              <a:lnSpc>
                <a:spcPts val="2600"/>
              </a:lnSpc>
              <a:spcBef>
                <a:spcPct val="0"/>
              </a:spcBef>
              <a:buClr>
                <a:srgbClr val="FFCC00"/>
              </a:buClr>
              <a:buFont typeface="Wingdings" panose="05000000000000000000" pitchFamily="2" charset="2"/>
              <a:buNone/>
            </a:pPr>
            <a:r>
              <a:rPr lang="en-US" altLang="en-US" sz="2000" dirty="0">
                <a:latin typeface=".VnArial Narrow" panose="020B7200000000000000" pitchFamily="34" charset="0"/>
              </a:rPr>
              <a:t>           </a:t>
            </a:r>
            <a:r>
              <a:rPr lang="en-US" altLang="en-US" sz="2000" b="0" dirty="0" err="1">
                <a:cs typeface="Arial" panose="020B0604020202020204" pitchFamily="34" charset="0"/>
              </a:rPr>
              <a:t>Văn</a:t>
            </a:r>
            <a:r>
              <a:rPr lang="en-US" altLang="en-US" sz="2000" b="0" dirty="0">
                <a:cs typeface="Arial" panose="020B0604020202020204" pitchFamily="34" charset="0"/>
              </a:rPr>
              <a:t> </a:t>
            </a:r>
            <a:r>
              <a:rPr lang="en-US" altLang="en-US" sz="2000" b="0" dirty="0" err="1">
                <a:cs typeface="Arial" panose="020B0604020202020204" pitchFamily="34" charset="0"/>
              </a:rPr>
              <a:t>bản</a:t>
            </a:r>
            <a:r>
              <a:rPr lang="en-US" altLang="en-US" sz="2000" b="0" dirty="0">
                <a:cs typeface="Arial" panose="020B0604020202020204" pitchFamily="34" charset="0"/>
              </a:rPr>
              <a:t> </a:t>
            </a:r>
            <a:r>
              <a:rPr lang="en-US" altLang="en-US" sz="2000" b="0" dirty="0" err="1">
                <a:cs typeface="Arial" panose="020B0604020202020204" pitchFamily="34" charset="0"/>
              </a:rPr>
              <a:t>mã</a:t>
            </a:r>
            <a:r>
              <a:rPr lang="en-US" altLang="en-US" sz="2000" dirty="0">
                <a:latin typeface=".VnArial Narrow" panose="020B7200000000000000" pitchFamily="34" charset="0"/>
              </a:rPr>
              <a:t>: </a:t>
            </a:r>
            <a:r>
              <a:rPr lang="en-US" altLang="en-US" sz="2000" dirty="0">
                <a:solidFill>
                  <a:schemeClr val="bg1"/>
                </a:solidFill>
                <a:latin typeface=".VnArial Narrow" panose="020B7200000000000000" pitchFamily="34" charset="0"/>
              </a:rPr>
              <a:t> </a:t>
            </a:r>
            <a:r>
              <a:rPr lang="en-US" altLang="en-US" sz="2000" b="0" dirty="0">
                <a:solidFill>
                  <a:srgbClr val="66FF33"/>
                </a:solidFill>
                <a:cs typeface="Arial" panose="020B0604020202020204" pitchFamily="34" charset="0"/>
              </a:rPr>
              <a:t>NIT GNOHT EHGN GNOC AOHK</a:t>
            </a:r>
            <a:endParaRPr lang="en-US" altLang="en-US" sz="2000" b="0" dirty="0">
              <a:solidFill>
                <a:srgbClr val="FFFF00"/>
              </a:solidFill>
              <a:cs typeface="Arial" panose="020B0604020202020204" pitchFamily="34" charset="0"/>
            </a:endParaRPr>
          </a:p>
          <a:p>
            <a:pPr eaLnBrk="1" hangingPunct="1">
              <a:lnSpc>
                <a:spcPts val="2600"/>
              </a:lnSpc>
              <a:spcBef>
                <a:spcPct val="0"/>
              </a:spcBef>
              <a:buClr>
                <a:srgbClr val="FFFF00"/>
              </a:buClr>
              <a:buFont typeface="Wingdings" panose="05000000000000000000" pitchFamily="2" charset="2"/>
              <a:buChar char="ü"/>
            </a:pPr>
            <a:r>
              <a:rPr lang="en-US" altLang="en-US" sz="2000" b="0" dirty="0">
                <a:latin typeface=".VnArial Narrow" panose="020B7200000000000000" pitchFamily="34" charset="0"/>
              </a:rPr>
              <a:t> </a:t>
            </a:r>
            <a:r>
              <a:rPr lang="en-US" altLang="en-US" sz="2000" b="0" dirty="0" err="1">
                <a:solidFill>
                  <a:srgbClr val="66FF33"/>
                </a:solidFill>
                <a:cs typeface="Arial" panose="020B0604020202020204" pitchFamily="34" charset="0"/>
              </a:rPr>
              <a:t>Mã</a:t>
            </a:r>
            <a:r>
              <a:rPr lang="en-US" altLang="en-US" sz="2000" b="0" dirty="0">
                <a:solidFill>
                  <a:srgbClr val="66FF33"/>
                </a:solidFill>
                <a:cs typeface="Arial" panose="020B0604020202020204" pitchFamily="34" charset="0"/>
              </a:rPr>
              <a:t> </a:t>
            </a:r>
            <a:r>
              <a:rPr lang="en-US" altLang="en-US" sz="2000" b="0" dirty="0" err="1">
                <a:solidFill>
                  <a:srgbClr val="66FF33"/>
                </a:solidFill>
                <a:cs typeface="Arial" panose="020B0604020202020204" pitchFamily="34" charset="0"/>
              </a:rPr>
              <a:t>hóa</a:t>
            </a:r>
            <a:r>
              <a:rPr lang="en-US" altLang="en-US" sz="2000" b="0" dirty="0">
                <a:solidFill>
                  <a:srgbClr val="66FF33"/>
                </a:solidFill>
                <a:cs typeface="Arial" panose="020B0604020202020204" pitchFamily="34" charset="0"/>
              </a:rPr>
              <a:t> </a:t>
            </a:r>
            <a:r>
              <a:rPr lang="en-US" altLang="en-US" sz="2000" b="0" dirty="0" err="1">
                <a:solidFill>
                  <a:srgbClr val="66FF33"/>
                </a:solidFill>
                <a:cs typeface="Arial" panose="020B0604020202020204" pitchFamily="34" charset="0"/>
              </a:rPr>
              <a:t>theo</a:t>
            </a:r>
            <a:r>
              <a:rPr lang="en-US" altLang="en-US" sz="2000" b="0" dirty="0">
                <a:solidFill>
                  <a:srgbClr val="66FF33"/>
                </a:solidFill>
                <a:cs typeface="Arial" panose="020B0604020202020204" pitchFamily="34" charset="0"/>
              </a:rPr>
              <a:t> </a:t>
            </a:r>
            <a:r>
              <a:rPr lang="en-US" altLang="en-US" sz="2000" b="0" dirty="0" err="1">
                <a:solidFill>
                  <a:srgbClr val="66FF33"/>
                </a:solidFill>
                <a:cs typeface="Arial" panose="020B0604020202020204" pitchFamily="34" charset="0"/>
              </a:rPr>
              <a:t>sơ</a:t>
            </a:r>
            <a:r>
              <a:rPr lang="en-US" altLang="en-US" sz="2000" b="0" dirty="0">
                <a:solidFill>
                  <a:srgbClr val="66FF33"/>
                </a:solidFill>
                <a:cs typeface="Arial" panose="020B0604020202020204" pitchFamily="34" charset="0"/>
              </a:rPr>
              <a:t> </a:t>
            </a:r>
            <a:r>
              <a:rPr lang="en-US" altLang="en-US" sz="2000" b="0" dirty="0" err="1">
                <a:solidFill>
                  <a:srgbClr val="66FF33"/>
                </a:solidFill>
                <a:cs typeface="Arial" panose="020B0604020202020204" pitchFamily="34" charset="0"/>
              </a:rPr>
              <a:t>đồ</a:t>
            </a:r>
            <a:r>
              <a:rPr lang="en-US" altLang="en-US" sz="2000" b="0" dirty="0">
                <a:solidFill>
                  <a:srgbClr val="66FF33"/>
                </a:solidFill>
                <a:cs typeface="Arial" panose="020B0604020202020204" pitchFamily="34" charset="0"/>
              </a:rPr>
              <a:t> </a:t>
            </a:r>
            <a:r>
              <a:rPr lang="en-US" altLang="en-US" sz="2000" b="0" dirty="0" err="1">
                <a:solidFill>
                  <a:srgbClr val="66FF33"/>
                </a:solidFill>
                <a:cs typeface="Arial" panose="020B0604020202020204" pitchFamily="34" charset="0"/>
              </a:rPr>
              <a:t>hình</a:t>
            </a:r>
            <a:r>
              <a:rPr lang="en-US" altLang="en-US" sz="2000" b="0" dirty="0">
                <a:solidFill>
                  <a:srgbClr val="66FF33"/>
                </a:solidFill>
                <a:cs typeface="Arial" panose="020B0604020202020204" pitchFamily="34" charset="0"/>
              </a:rPr>
              <a:t> </a:t>
            </a:r>
            <a:r>
              <a:rPr lang="en-US" altLang="en-US" sz="2000" b="0" dirty="0" err="1">
                <a:solidFill>
                  <a:srgbClr val="66FF33"/>
                </a:solidFill>
                <a:cs typeface="Arial" panose="020B0604020202020204" pitchFamily="34" charset="0"/>
              </a:rPr>
              <a:t>học</a:t>
            </a:r>
            <a:endParaRPr lang="en-US" altLang="en-US" sz="2000" b="0" dirty="0">
              <a:solidFill>
                <a:srgbClr val="66FF33"/>
              </a:solidFill>
              <a:latin typeface=".VnArial Narrow" panose="020B7200000000000000" pitchFamily="34" charset="0"/>
            </a:endParaRPr>
          </a:p>
          <a:p>
            <a:pPr eaLnBrk="1" hangingPunct="1">
              <a:lnSpc>
                <a:spcPts val="2600"/>
              </a:lnSpc>
              <a:spcBef>
                <a:spcPct val="0"/>
              </a:spcBef>
              <a:buClrTx/>
              <a:buFontTx/>
              <a:buNone/>
            </a:pPr>
            <a:r>
              <a:rPr lang="en-US" altLang="en-US" sz="2000" b="0" dirty="0" err="1">
                <a:cs typeface="Arial" panose="020B0604020202020204" pitchFamily="34" charset="0"/>
              </a:rPr>
              <a:t>Ví</a:t>
            </a:r>
            <a:r>
              <a:rPr lang="en-US" altLang="en-US" sz="2000" b="0" dirty="0">
                <a:cs typeface="Arial" panose="020B0604020202020204" pitchFamily="34" charset="0"/>
              </a:rPr>
              <a:t> </a:t>
            </a:r>
            <a:r>
              <a:rPr lang="en-US" altLang="en-US" sz="2000" b="0" dirty="0" err="1">
                <a:cs typeface="Arial" panose="020B0604020202020204" pitchFamily="34" charset="0"/>
              </a:rPr>
              <a:t>dụ</a:t>
            </a:r>
            <a:r>
              <a:rPr lang="en-US" altLang="en-US" sz="2000" b="0" dirty="0">
                <a:cs typeface="Arial" panose="020B0604020202020204" pitchFamily="34" charset="0"/>
              </a:rPr>
              <a:t>, </a:t>
            </a:r>
            <a:r>
              <a:rPr lang="en-US" altLang="en-US" sz="2000" b="0" dirty="0" err="1">
                <a:cs typeface="Arial" panose="020B0604020202020204" pitchFamily="34" charset="0"/>
              </a:rPr>
              <a:t>Văn</a:t>
            </a:r>
            <a:r>
              <a:rPr lang="en-US" altLang="en-US" sz="2000" b="0" dirty="0">
                <a:cs typeface="Arial" panose="020B0604020202020204" pitchFamily="34" charset="0"/>
              </a:rPr>
              <a:t> </a:t>
            </a:r>
            <a:r>
              <a:rPr lang="en-US" altLang="en-US" sz="2000" b="0" dirty="0" err="1">
                <a:cs typeface="Arial" panose="020B0604020202020204" pitchFamily="34" charset="0"/>
              </a:rPr>
              <a:t>bản</a:t>
            </a:r>
            <a:r>
              <a:rPr lang="en-US" altLang="en-US" sz="2000" b="0" dirty="0">
                <a:cs typeface="Arial" panose="020B0604020202020204" pitchFamily="34" charset="0"/>
              </a:rPr>
              <a:t> </a:t>
            </a:r>
            <a:r>
              <a:rPr lang="en-US" altLang="en-US" sz="2000" b="0" dirty="0" err="1">
                <a:cs typeface="Arial" panose="020B0604020202020204" pitchFamily="34" charset="0"/>
              </a:rPr>
              <a:t>gốc</a:t>
            </a:r>
            <a:r>
              <a:rPr lang="en-US" altLang="en-US" sz="2000" b="0" dirty="0">
                <a:cs typeface="Arial" panose="020B0604020202020204" pitchFamily="34" charset="0"/>
              </a:rPr>
              <a:t>:</a:t>
            </a:r>
            <a:r>
              <a:rPr lang="en-US" altLang="en-US" sz="2000" dirty="0">
                <a:solidFill>
                  <a:schemeClr val="bg1"/>
                </a:solidFill>
                <a:latin typeface=".VnArial Narrow" panose="020B7200000000000000" pitchFamily="34" charset="0"/>
              </a:rPr>
              <a:t>:</a:t>
            </a:r>
            <a:r>
              <a:rPr lang="en-US" altLang="en-US" sz="2000" b="0" dirty="0">
                <a:solidFill>
                  <a:schemeClr val="bg1"/>
                </a:solidFill>
                <a:cs typeface="Arial" panose="020B0604020202020204" pitchFamily="34" charset="0"/>
              </a:rPr>
              <a:t> </a:t>
            </a:r>
            <a:r>
              <a:rPr lang="en-US" altLang="en-US" sz="2000" b="0" dirty="0">
                <a:solidFill>
                  <a:srgbClr val="FFFF00"/>
                </a:solidFill>
                <a:cs typeface="Arial" panose="020B0604020202020204" pitchFamily="34" charset="0"/>
              </a:rPr>
              <a:t>KHOA CONG NGHE THONG TIN</a:t>
            </a:r>
            <a:endParaRPr lang="en-US" altLang="en-US" sz="2000" b="0" dirty="0">
              <a:solidFill>
                <a:schemeClr val="bg1"/>
              </a:solidFill>
              <a:cs typeface="Arial" panose="020B0604020202020204" pitchFamily="34" charset="0"/>
            </a:endParaRPr>
          </a:p>
        </p:txBody>
      </p:sp>
      <p:graphicFrame>
        <p:nvGraphicFramePr>
          <p:cNvPr id="304185" name="Group 57">
            <a:extLst>
              <a:ext uri="{FF2B5EF4-FFF2-40B4-BE49-F238E27FC236}">
                <a16:creationId xmlns:a16="http://schemas.microsoft.com/office/drawing/2014/main" id="{BD40C64D-1B8D-4824-8A5C-3A0D2882B307}"/>
              </a:ext>
            </a:extLst>
          </p:cNvPr>
          <p:cNvGraphicFramePr>
            <a:graphicFrameLocks noGrp="1"/>
          </p:cNvGraphicFramePr>
          <p:nvPr>
            <p:ph/>
          </p:nvPr>
        </p:nvGraphicFramePr>
        <p:xfrm>
          <a:off x="1371600" y="3581400"/>
          <a:ext cx="5791200" cy="2603499"/>
        </p:xfrm>
        <a:graphic>
          <a:graphicData uri="http://schemas.openxmlformats.org/drawingml/2006/table">
            <a:tbl>
              <a:tblPr/>
              <a:tblGrid>
                <a:gridCol w="1371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tblGrid>
              <a:tr h="45705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0" i="0" u="none" strike="noStrike" cap="none" normalizeH="0" baseline="0" dirty="0" err="1">
                          <a:ln>
                            <a:noFill/>
                          </a:ln>
                          <a:solidFill>
                            <a:schemeClr val="tx1"/>
                          </a:solidFill>
                          <a:effectLst/>
                          <a:latin typeface="Arial" pitchFamily="34" charset="0"/>
                          <a:cs typeface="Arial" pitchFamily="34" charset="0"/>
                        </a:rPr>
                        <a:t>Cột</a:t>
                      </a:r>
                      <a:endParaRPr kumimoji="0" lang="en-US" sz="2100" b="0" i="0" u="none" strike="noStrike" cap="none" normalizeH="0" baseline="0" dirty="0">
                        <a:ln>
                          <a:noFill/>
                        </a:ln>
                        <a:solidFill>
                          <a:schemeClr val="tx1"/>
                        </a:solidFill>
                        <a:effectLst/>
                        <a:latin typeface="Arial" pitchFamily="34" charset="0"/>
                        <a:cs typeface="Arial"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chemeClr val="tx1"/>
                          </a:solidFill>
                          <a:effectLst/>
                          <a:latin typeface=".VnArial Narrow" pitchFamily="34" charset="0"/>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chemeClr val="tx1"/>
                          </a:solidFill>
                          <a:effectLst/>
                          <a:latin typeface=".VnArial Narrow" pitchFamily="34" charset="0"/>
                        </a:rPr>
                        <a:t>2</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chemeClr val="tx1"/>
                          </a:solidFill>
                          <a:effectLst/>
                          <a:latin typeface=".VnArial Narrow" pitchFamily="34" charset="0"/>
                        </a:rPr>
                        <a:t>3</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chemeClr val="tx1"/>
                          </a:solidFill>
                          <a:effectLst/>
                          <a:latin typeface=".VnArial Narrow" pitchFamily="34" charset="0"/>
                        </a:rPr>
                        <a:t>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chemeClr val="tx1"/>
                          </a:solidFill>
                          <a:effectLst/>
                          <a:latin typeface=".VnArial Narrow" pitchFamily="34" charset="0"/>
                        </a:rPr>
                        <a:t>5</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0" i="0" u="none" strike="noStrike" cap="none" normalizeH="0" baseline="0" dirty="0" err="1">
                          <a:ln>
                            <a:noFill/>
                          </a:ln>
                          <a:solidFill>
                            <a:schemeClr val="tx1"/>
                          </a:solidFill>
                          <a:effectLst/>
                          <a:latin typeface="Arial" pitchFamily="34" charset="0"/>
                          <a:cs typeface="Arial" pitchFamily="34" charset="0"/>
                        </a:rPr>
                        <a:t>Văn</a:t>
                      </a:r>
                      <a:r>
                        <a:rPr kumimoji="0" lang="en-US" sz="2100" b="0" i="0" u="none" strike="noStrike" cap="none" normalizeH="0" baseline="0" dirty="0">
                          <a:ln>
                            <a:noFill/>
                          </a:ln>
                          <a:solidFill>
                            <a:schemeClr val="tx1"/>
                          </a:solidFill>
                          <a:effectLst/>
                          <a:latin typeface="Arial" pitchFamily="34" charset="0"/>
                          <a:cs typeface="Arial" pitchFamily="34" charset="0"/>
                        </a:rPr>
                        <a:t> </a:t>
                      </a:r>
                      <a:r>
                        <a:rPr kumimoji="0" lang="en-US" sz="2100" b="0" i="0" u="none" strike="noStrike" cap="none" normalizeH="0" baseline="0" dirty="0" err="1">
                          <a:ln>
                            <a:noFill/>
                          </a:ln>
                          <a:solidFill>
                            <a:schemeClr val="tx1"/>
                          </a:solidFill>
                          <a:effectLst/>
                          <a:latin typeface="Arial" pitchFamily="34" charset="0"/>
                          <a:cs typeface="Arial" pitchFamily="34" charset="0"/>
                        </a:rPr>
                        <a:t>bản</a:t>
                      </a:r>
                      <a:endParaRPr kumimoji="0" lang="en-US" sz="2100" b="1" i="0" u="none" strike="noStrike" cap="none" normalizeH="0" baseline="0" dirty="0">
                        <a:ln>
                          <a:noFill/>
                        </a:ln>
                        <a:solidFill>
                          <a:schemeClr val="tx1"/>
                        </a:solidFill>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K</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H</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A</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1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G</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1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G</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H</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1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H</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G</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4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I</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dirty="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nodeType="clickEffect">
                                  <p:stCondLst>
                                    <p:cond delay="0"/>
                                  </p:stCondLst>
                                  <p:childTnLst>
                                    <p:set>
                                      <p:cBhvr>
                                        <p:cTn id="12" dur="1" fill="hold">
                                          <p:stCondLst>
                                            <p:cond delay="0"/>
                                          </p:stCondLst>
                                        </p:cTn>
                                        <p:tgtEl>
                                          <p:spTgt spid="304185"/>
                                        </p:tgtEl>
                                        <p:attrNameLst>
                                          <p:attrName>style.visibility</p:attrName>
                                        </p:attrNameLst>
                                      </p:cBhvr>
                                      <p:to>
                                        <p:strVal val="visible"/>
                                      </p:to>
                                    </p:set>
                                    <p:animEffect transition="in" filter="barn(inHorizontal)">
                                      <p:cBhvr>
                                        <p:cTn id="13" dur="500"/>
                                        <p:tgtEl>
                                          <p:spTgt spid="304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a:extLst>
              <a:ext uri="{FF2B5EF4-FFF2-40B4-BE49-F238E27FC236}">
                <a16:creationId xmlns:a16="http://schemas.microsoft.com/office/drawing/2014/main" id="{DACCAB22-69E2-4DFE-BBAC-A1F9CD850590}"/>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305157" name="Text Box 5">
            <a:extLst>
              <a:ext uri="{FF2B5EF4-FFF2-40B4-BE49-F238E27FC236}">
                <a16:creationId xmlns:a16="http://schemas.microsoft.com/office/drawing/2014/main" id="{DF2FACCE-27EA-4E59-90A7-9EA0BF9E6EF7}"/>
              </a:ext>
            </a:extLst>
          </p:cNvPr>
          <p:cNvSpPr txBox="1">
            <a:spLocks noChangeAspect="1" noChangeArrowheads="1"/>
          </p:cNvSpPr>
          <p:nvPr/>
        </p:nvSpPr>
        <p:spPr bwMode="auto">
          <a:xfrm>
            <a:off x="685800" y="2895600"/>
            <a:ext cx="811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300">
                <a:solidFill>
                  <a:srgbClr val="66FF33"/>
                </a:solidFill>
                <a:latin typeface=".VnArial Narrow" panose="020B7200000000000000" pitchFamily="34" charset="0"/>
              </a:rPr>
              <a:t>Kho¸ lµ K = 24135</a:t>
            </a:r>
          </a:p>
        </p:txBody>
      </p:sp>
      <p:sp>
        <p:nvSpPr>
          <p:cNvPr id="7" name="Rectangle 6">
            <a:extLst>
              <a:ext uri="{FF2B5EF4-FFF2-40B4-BE49-F238E27FC236}">
                <a16:creationId xmlns:a16="http://schemas.microsoft.com/office/drawing/2014/main" id="{6E8559EF-66B4-48A2-8BC8-94AD669F7267}"/>
              </a:ext>
            </a:extLst>
          </p:cNvPr>
          <p:cNvSpPr>
            <a:spLocks noChangeArrowheads="1"/>
          </p:cNvSpPr>
          <p:nvPr/>
        </p:nvSpPr>
        <p:spPr bwMode="auto">
          <a:xfrm>
            <a:off x="609600" y="6248400"/>
            <a:ext cx="777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a:latin typeface=".VnArial Narrow" panose="020B7200000000000000" pitchFamily="34" charset="0"/>
              </a:rPr>
              <a:t>V¨n b¶n m· lµ :</a:t>
            </a:r>
            <a:r>
              <a:rPr lang="en-US" altLang="en-US" sz="2000">
                <a:solidFill>
                  <a:schemeClr val="bg1"/>
                </a:solidFill>
                <a:latin typeface=".VnArial Narrow" panose="020B7200000000000000" pitchFamily="34" charset="0"/>
              </a:rPr>
              <a:t>  </a:t>
            </a:r>
            <a:r>
              <a:rPr lang="en-US" altLang="en-US" sz="2000">
                <a:solidFill>
                  <a:srgbClr val="66FF33"/>
                </a:solidFill>
                <a:latin typeface=".VnArial Narrow" panose="020B7200000000000000" pitchFamily="34" charset="0"/>
              </a:rPr>
              <a:t>HAKO*OGCN*GENH*HNTOGTN*I* </a:t>
            </a:r>
          </a:p>
        </p:txBody>
      </p:sp>
      <p:graphicFrame>
        <p:nvGraphicFramePr>
          <p:cNvPr id="13" name="Group 57">
            <a:extLst>
              <a:ext uri="{FF2B5EF4-FFF2-40B4-BE49-F238E27FC236}">
                <a16:creationId xmlns:a16="http://schemas.microsoft.com/office/drawing/2014/main" id="{0246CE2B-5FD7-45CF-8A80-A2B0F4DE17FC}"/>
              </a:ext>
            </a:extLst>
          </p:cNvPr>
          <p:cNvGraphicFramePr>
            <a:graphicFrameLocks/>
          </p:cNvGraphicFramePr>
          <p:nvPr/>
        </p:nvGraphicFramePr>
        <p:xfrm>
          <a:off x="1752600" y="3505200"/>
          <a:ext cx="5791200" cy="2603499"/>
        </p:xfrm>
        <a:graphic>
          <a:graphicData uri="http://schemas.openxmlformats.org/drawingml/2006/table">
            <a:tbl>
              <a:tblPr/>
              <a:tblGrid>
                <a:gridCol w="1371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tblGrid>
              <a:tr h="45705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err="1">
                          <a:ln>
                            <a:noFill/>
                          </a:ln>
                          <a:solidFill>
                            <a:schemeClr val="tx1"/>
                          </a:solidFill>
                          <a:effectLst/>
                          <a:latin typeface=".VnArial Narrow" pitchFamily="34" charset="0"/>
                        </a:rPr>
                        <a:t>Cét</a:t>
                      </a:r>
                      <a:endParaRPr kumimoji="0" lang="en-US" sz="2100" b="1" i="0" u="none" strike="noStrike" cap="none" normalizeH="0" baseline="0" dirty="0">
                        <a:ln>
                          <a:noFill/>
                        </a:ln>
                        <a:solidFill>
                          <a:schemeClr val="tx1"/>
                        </a:solidFill>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00FF00"/>
                          </a:solidFill>
                          <a:effectLst/>
                          <a:latin typeface=".VnArial Narrow" pitchFamily="34" charset="0"/>
                        </a:rPr>
                        <a:t>2</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00FF00"/>
                          </a:solidFill>
                          <a:effectLst/>
                          <a:latin typeface=".VnArial Narrow" pitchFamily="34" charset="0"/>
                        </a:rPr>
                        <a:t>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00FF00"/>
                          </a:solidFill>
                          <a:effectLst/>
                          <a:latin typeface=".VnArial Narrow" pitchFamily="34" charset="0"/>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00FF00"/>
                          </a:solidFill>
                          <a:effectLst/>
                          <a:latin typeface=".VnArial Narrow" pitchFamily="34" charset="0"/>
                        </a:rPr>
                        <a:t>3</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00FF00"/>
                          </a:solidFill>
                          <a:effectLst/>
                          <a:latin typeface=".VnArial Narrow" pitchFamily="34" charset="0"/>
                        </a:rPr>
                        <a:t>5</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chemeClr val="tx1"/>
                          </a:solidFill>
                          <a:effectLst/>
                          <a:latin typeface=".VnArial Narrow" pitchFamily="34" charset="0"/>
                        </a:rPr>
                        <a:t>V¨n b¶n</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H</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A</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K</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1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G</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1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G</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H</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1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H</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G</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4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dirty="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I</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dirty="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4" name="Group 57">
            <a:extLst>
              <a:ext uri="{FF2B5EF4-FFF2-40B4-BE49-F238E27FC236}">
                <a16:creationId xmlns:a16="http://schemas.microsoft.com/office/drawing/2014/main" id="{122CB4AA-EA75-43EA-9349-D4294D9A84ED}"/>
              </a:ext>
            </a:extLst>
          </p:cNvPr>
          <p:cNvGraphicFramePr>
            <a:graphicFrameLocks noGrp="1"/>
          </p:cNvGraphicFramePr>
          <p:nvPr>
            <p:ph/>
          </p:nvPr>
        </p:nvGraphicFramePr>
        <p:xfrm>
          <a:off x="1676400" y="228600"/>
          <a:ext cx="5791200" cy="2603499"/>
        </p:xfrm>
        <a:graphic>
          <a:graphicData uri="http://schemas.openxmlformats.org/drawingml/2006/table">
            <a:tbl>
              <a:tblPr/>
              <a:tblGrid>
                <a:gridCol w="1371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tblGrid>
              <a:tr h="45705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err="1">
                          <a:ln>
                            <a:noFill/>
                          </a:ln>
                          <a:solidFill>
                            <a:schemeClr val="tx1"/>
                          </a:solidFill>
                          <a:effectLst/>
                          <a:latin typeface=".VnArial Narrow" pitchFamily="34" charset="0"/>
                        </a:rPr>
                        <a:t>Cét</a:t>
                      </a:r>
                      <a:endParaRPr kumimoji="0" lang="en-US" sz="2100" b="1" i="0" u="none" strike="noStrike" cap="none" normalizeH="0" baseline="0" dirty="0">
                        <a:ln>
                          <a:noFill/>
                        </a:ln>
                        <a:solidFill>
                          <a:schemeClr val="tx1"/>
                        </a:solidFill>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chemeClr val="tx1"/>
                          </a:solidFill>
                          <a:effectLst/>
                          <a:latin typeface=".VnArial Narrow" pitchFamily="34" charset="0"/>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chemeClr val="tx1"/>
                          </a:solidFill>
                          <a:effectLst/>
                          <a:latin typeface=".VnArial Narrow" pitchFamily="34" charset="0"/>
                        </a:rPr>
                        <a:t>2</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chemeClr val="tx1"/>
                          </a:solidFill>
                          <a:effectLst/>
                          <a:latin typeface=".VnArial Narrow" pitchFamily="34" charset="0"/>
                        </a:rPr>
                        <a:t>3</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chemeClr val="tx1"/>
                          </a:solidFill>
                          <a:effectLst/>
                          <a:latin typeface=".VnArial Narrow" pitchFamily="34" charset="0"/>
                        </a:rPr>
                        <a:t>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chemeClr val="tx1"/>
                          </a:solidFill>
                          <a:effectLst/>
                          <a:latin typeface=".VnArial Narrow" pitchFamily="34" charset="0"/>
                        </a:rPr>
                        <a:t>5</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chemeClr val="tx1"/>
                          </a:solidFill>
                          <a:effectLst/>
                          <a:latin typeface=".VnArial Narrow" pitchFamily="34" charset="0"/>
                        </a:rPr>
                        <a:t>V¨n b¶n</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K</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H</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A</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dirty="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1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G</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1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G</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H</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dirty="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1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H</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a:ln>
                            <a:noFill/>
                          </a:ln>
                          <a:solidFill>
                            <a:srgbClr val="FFFF00"/>
                          </a:solidFill>
                          <a:effectLst/>
                          <a:latin typeface=".VnArial Narrow" pitchFamily="34" charset="0"/>
                        </a:rPr>
                        <a:t>G</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4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0" i="0" u="none" strike="noStrike" cap="none" normalizeH="0" baseline="0">
                        <a:ln>
                          <a:noFill/>
                        </a:ln>
                        <a:solidFill>
                          <a:schemeClr val="tx1"/>
                        </a:solidFill>
                        <a:effectLst>
                          <a:outerShdw blurRad="38100" dist="38100" dir="2700000" algn="tl">
                            <a:srgbClr val="000000"/>
                          </a:outerShdw>
                        </a:effectLst>
                        <a:latin typeface=".VnArial Narrow" pitchFamily="34"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I</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1" i="0" u="none" strike="noStrike" cap="none" normalizeH="0" baseline="0" dirty="0">
                          <a:ln>
                            <a:noFill/>
                          </a:ln>
                          <a:solidFill>
                            <a:srgbClr val="FFFF00"/>
                          </a:solidFill>
                          <a:effectLst/>
                          <a:latin typeface=".VnArial Narrow" pitchFamily="34" charset="0"/>
                        </a:rPr>
                        <a:t>N</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100" b="1" i="0" u="none" strike="noStrike" cap="none" normalizeH="0" baseline="0" dirty="0">
                        <a:ln>
                          <a:noFill/>
                        </a:ln>
                        <a:solidFill>
                          <a:srgbClr val="FFFF00"/>
                        </a:solidFill>
                        <a:effectLst/>
                        <a:latin typeface=".VnArial Narrow"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05157"/>
                                        </p:tgtEl>
                                        <p:attrNameLst>
                                          <p:attrName>style.visibility</p:attrName>
                                        </p:attrNameLst>
                                      </p:cBhvr>
                                      <p:to>
                                        <p:strVal val="visible"/>
                                      </p:to>
                                    </p:set>
                                    <p:anim calcmode="lin" valueType="num">
                                      <p:cBhvr additive="base">
                                        <p:cTn id="12" dur="500" fill="hold"/>
                                        <p:tgtEl>
                                          <p:spTgt spid="305157"/>
                                        </p:tgtEl>
                                        <p:attrNameLst>
                                          <p:attrName>ppt_x</p:attrName>
                                        </p:attrNameLst>
                                      </p:cBhvr>
                                      <p:tavLst>
                                        <p:tav tm="0">
                                          <p:val>
                                            <p:strVal val="0-#ppt_w/2"/>
                                          </p:val>
                                        </p:tav>
                                        <p:tav tm="100000">
                                          <p:val>
                                            <p:strVal val="#ppt_x"/>
                                          </p:val>
                                        </p:tav>
                                      </p:tavLst>
                                    </p:anim>
                                    <p:anim calcmode="lin" valueType="num">
                                      <p:cBhvr additive="base">
                                        <p:cTn id="13"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Horizontal)">
                                      <p:cBhvr>
                                        <p:cTn id="18" dur="50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a:extLst>
              <a:ext uri="{FF2B5EF4-FFF2-40B4-BE49-F238E27FC236}">
                <a16:creationId xmlns:a16="http://schemas.microsoft.com/office/drawing/2014/main" id="{589FFEA6-7E96-4805-9EDD-02E0478B388D}"/>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305158" name="Text Box 6">
            <a:extLst>
              <a:ext uri="{FF2B5EF4-FFF2-40B4-BE49-F238E27FC236}">
                <a16:creationId xmlns:a16="http://schemas.microsoft.com/office/drawing/2014/main" id="{68AC15E6-9DEA-4D0C-A339-6CEEADBBFC07}"/>
              </a:ext>
            </a:extLst>
          </p:cNvPr>
          <p:cNvSpPr txBox="1">
            <a:spLocks noChangeAspect="1" noChangeArrowheads="1"/>
          </p:cNvSpPr>
          <p:nvPr/>
        </p:nvSpPr>
        <p:spPr bwMode="auto">
          <a:xfrm>
            <a:off x="533400" y="533400"/>
            <a:ext cx="8118475" cy="5068632"/>
          </a:xfrm>
          <a:prstGeom prst="rect">
            <a:avLst/>
          </a:prstGeom>
          <a:noFill/>
          <a:ln w="9525">
            <a:noFill/>
            <a:miter lim="800000"/>
            <a:headEnd/>
            <a:tailEnd/>
          </a:ln>
        </p:spPr>
        <p:txBody>
          <a:bodyPr>
            <a:spAutoFit/>
          </a:bodyPr>
          <a:lstStyle/>
          <a:p>
            <a:pPr eaLnBrk="1" hangingPunct="1">
              <a:lnSpc>
                <a:spcPts val="2600"/>
              </a:lnSpc>
              <a:defRPr/>
            </a:pPr>
            <a:r>
              <a:rPr lang="en-US" dirty="0" err="1">
                <a:solidFill>
                  <a:srgbClr val="00FF00"/>
                </a:solidFill>
                <a:latin typeface="Arial" pitchFamily="34" charset="0"/>
                <a:cs typeface="Arial" pitchFamily="34" charset="0"/>
              </a:rPr>
              <a:t>Phương</a:t>
            </a:r>
            <a:r>
              <a:rPr lang="en-US" dirty="0">
                <a:solidFill>
                  <a:srgbClr val="00FF00"/>
                </a:solidFill>
                <a:latin typeface="Arial" pitchFamily="34" charset="0"/>
                <a:cs typeface="Arial" pitchFamily="34" charset="0"/>
              </a:rPr>
              <a:t> </a:t>
            </a:r>
            <a:r>
              <a:rPr lang="en-US" dirty="0" err="1">
                <a:solidFill>
                  <a:srgbClr val="00FF00"/>
                </a:solidFill>
                <a:latin typeface="Arial" pitchFamily="34" charset="0"/>
                <a:cs typeface="Arial" pitchFamily="34" charset="0"/>
              </a:rPr>
              <a:t>pháp</a:t>
            </a:r>
            <a:r>
              <a:rPr lang="en-US" dirty="0">
                <a:solidFill>
                  <a:srgbClr val="00FF00"/>
                </a:solidFill>
                <a:latin typeface="Arial" pitchFamily="34" charset="0"/>
                <a:cs typeface="Arial" pitchFamily="34" charset="0"/>
              </a:rPr>
              <a:t> </a:t>
            </a:r>
            <a:r>
              <a:rPr lang="en-US" dirty="0" err="1">
                <a:solidFill>
                  <a:srgbClr val="00FF00"/>
                </a:solidFill>
                <a:latin typeface="Arial" pitchFamily="34" charset="0"/>
                <a:cs typeface="Arial" pitchFamily="34" charset="0"/>
              </a:rPr>
              <a:t>thay</a:t>
            </a:r>
            <a:r>
              <a:rPr lang="en-US" dirty="0">
                <a:solidFill>
                  <a:srgbClr val="00FF00"/>
                </a:solidFill>
                <a:latin typeface="Arial" pitchFamily="34" charset="0"/>
                <a:cs typeface="Arial" pitchFamily="34" charset="0"/>
              </a:rPr>
              <a:t> </a:t>
            </a:r>
            <a:r>
              <a:rPr lang="en-US" dirty="0" err="1">
                <a:solidFill>
                  <a:srgbClr val="00FF00"/>
                </a:solidFill>
                <a:latin typeface="Arial" pitchFamily="34" charset="0"/>
                <a:cs typeface="Arial" pitchFamily="34" charset="0"/>
              </a:rPr>
              <a:t>thế</a:t>
            </a:r>
            <a:r>
              <a:rPr lang="en-US" dirty="0">
                <a:solidFill>
                  <a:srgbClr val="00FF00"/>
                </a:solidFill>
                <a:latin typeface="Arial" pitchFamily="34" charset="0"/>
                <a:cs typeface="Arial" pitchFamily="34" charset="0"/>
              </a:rPr>
              <a:t> (Substitution Ciphers).</a:t>
            </a:r>
          </a:p>
          <a:p>
            <a:pPr eaLnBrk="1" hangingPunct="1">
              <a:lnSpc>
                <a:spcPts val="2600"/>
              </a:lnSpc>
              <a:defRPr/>
            </a:pPr>
            <a:r>
              <a:rPr lang="vi-VN" b="0" dirty="0">
                <a:latin typeface="Arial" pitchFamily="34" charset="0"/>
                <a:cs typeface="Arial" pitchFamily="34" charset="0"/>
              </a:rPr>
              <a:t> Phương pháp mã hoá bằng cách thay thế mỗi ký tự trong văn bản gốc bằng một kí tự khác nào đó (có thể 1chữ cái, 1 ký hiệu hoặc một nhóm ký tự).</a:t>
            </a:r>
          </a:p>
          <a:p>
            <a:pPr eaLnBrk="1" hangingPunct="1">
              <a:lnSpc>
                <a:spcPts val="2600"/>
              </a:lnSpc>
              <a:defRPr/>
            </a:pPr>
            <a:r>
              <a:rPr lang="vi-VN" b="0" dirty="0">
                <a:latin typeface="Arial" pitchFamily="34" charset="0"/>
                <a:cs typeface="Arial" pitchFamily="34" charset="0"/>
              </a:rPr>
              <a:t> Thay thế đơn giản </a:t>
            </a:r>
          </a:p>
          <a:p>
            <a:pPr eaLnBrk="1" hangingPunct="1">
              <a:lnSpc>
                <a:spcPts val="2600"/>
              </a:lnSpc>
              <a:defRPr/>
            </a:pPr>
            <a:r>
              <a:rPr lang="vi-VN" b="0" dirty="0">
                <a:latin typeface="Arial" pitchFamily="34" charset="0"/>
                <a:cs typeface="Arial" pitchFamily="34" charset="0"/>
              </a:rPr>
              <a:t> Thay thế đồng âm</a:t>
            </a:r>
          </a:p>
          <a:p>
            <a:pPr eaLnBrk="1" hangingPunct="1">
              <a:lnSpc>
                <a:spcPts val="2600"/>
              </a:lnSpc>
              <a:defRPr/>
            </a:pPr>
            <a:r>
              <a:rPr lang="vi-VN" b="0" dirty="0">
                <a:latin typeface="Arial" pitchFamily="34" charset="0"/>
                <a:cs typeface="Arial" pitchFamily="34" charset="0"/>
              </a:rPr>
              <a:t> Thay thế đa mẫu tự </a:t>
            </a:r>
            <a:endParaRPr lang="en-US" b="0" dirty="0">
              <a:latin typeface="Arial" pitchFamily="34" charset="0"/>
              <a:cs typeface="Arial" pitchFamily="34" charset="0"/>
            </a:endParaRPr>
          </a:p>
          <a:p>
            <a:pPr eaLnBrk="1" hangingPunct="1">
              <a:lnSpc>
                <a:spcPts val="2600"/>
              </a:lnSpc>
              <a:defRPr/>
            </a:pPr>
            <a:endParaRPr lang="vi-VN" b="0" dirty="0">
              <a:latin typeface="+mj-lt"/>
            </a:endParaRPr>
          </a:p>
          <a:p>
            <a:pPr eaLnBrk="1" hangingPunct="1">
              <a:lnSpc>
                <a:spcPts val="2600"/>
              </a:lnSpc>
              <a:defRPr/>
            </a:pPr>
            <a:r>
              <a:rPr lang="vi-VN" b="0" dirty="0">
                <a:latin typeface="+mj-lt"/>
              </a:rPr>
              <a:t> </a:t>
            </a:r>
            <a:r>
              <a:rPr lang="vi-VN" dirty="0">
                <a:solidFill>
                  <a:srgbClr val="00FF00"/>
                </a:solidFill>
                <a:latin typeface="Arial" pitchFamily="34" charset="0"/>
                <a:cs typeface="Arial" pitchFamily="34" charset="0"/>
              </a:rPr>
              <a:t>Phương pháp mã chuẩn DES ( Data Encryption Standard).</a:t>
            </a:r>
          </a:p>
          <a:p>
            <a:pPr eaLnBrk="1" hangingPunct="1">
              <a:lnSpc>
                <a:spcPts val="2600"/>
              </a:lnSpc>
              <a:defRPr/>
            </a:pPr>
            <a:r>
              <a:rPr lang="vi-VN" b="0" dirty="0">
                <a:latin typeface="Arial" pitchFamily="34" charset="0"/>
                <a:cs typeface="Arial" pitchFamily="34" charset="0"/>
              </a:rPr>
              <a:t>   Phương pháp DES được văn phòng tiêu chuẩn Mỹ công bố năm 1971 để sử dụng trong các cơ quan chính phủ liên bang, năm 1976 </a:t>
            </a:r>
            <a:r>
              <a:rPr lang="en-US" b="0" dirty="0" err="1">
                <a:latin typeface="Arial" pitchFamily="34" charset="0"/>
                <a:cs typeface="Arial" pitchFamily="34" charset="0"/>
              </a:rPr>
              <a:t>thì</a:t>
            </a:r>
            <a:r>
              <a:rPr lang="en-US" b="0" dirty="0">
                <a:latin typeface="Arial" pitchFamily="34" charset="0"/>
                <a:cs typeface="Arial" pitchFamily="34" charset="0"/>
              </a:rPr>
              <a:t> </a:t>
            </a:r>
            <a:r>
              <a:rPr lang="en-US" b="0" dirty="0" err="1">
                <a:latin typeface="Arial" pitchFamily="34" charset="0"/>
                <a:cs typeface="Arial" pitchFamily="34" charset="0"/>
              </a:rPr>
              <a:t>được</a:t>
            </a:r>
            <a:r>
              <a:rPr lang="en-US" b="0" dirty="0">
                <a:latin typeface="Arial" pitchFamily="34" charset="0"/>
                <a:cs typeface="Arial" pitchFamily="34" charset="0"/>
              </a:rPr>
              <a:t> </a:t>
            </a:r>
            <a:r>
              <a:rPr lang="en-US" b="0" dirty="0" err="1">
                <a:latin typeface="Arial" pitchFamily="34" charset="0"/>
                <a:cs typeface="Arial" pitchFamily="34" charset="0"/>
              </a:rPr>
              <a:t>chọn</a:t>
            </a:r>
            <a:r>
              <a:rPr lang="en-US" b="0" dirty="0">
                <a:latin typeface="Arial" pitchFamily="34" charset="0"/>
                <a:cs typeface="Arial" pitchFamily="34" charset="0"/>
              </a:rPr>
              <a:t> </a:t>
            </a:r>
            <a:r>
              <a:rPr lang="en-US" b="0" dirty="0" err="1">
                <a:latin typeface="Arial" pitchFamily="34" charset="0"/>
                <a:cs typeface="Arial" pitchFamily="34" charset="0"/>
              </a:rPr>
              <a:t>làm</a:t>
            </a:r>
            <a:r>
              <a:rPr lang="en-US" b="0" dirty="0">
                <a:latin typeface="Arial" pitchFamily="34" charset="0"/>
                <a:cs typeface="Arial" pitchFamily="34" charset="0"/>
              </a:rPr>
              <a:t> </a:t>
            </a:r>
            <a:r>
              <a:rPr lang="en-US" b="0" dirty="0" err="1">
                <a:latin typeface="Arial" pitchFamily="34" charset="0"/>
                <a:cs typeface="Arial" pitchFamily="34" charset="0"/>
              </a:rPr>
              <a:t>chuẩn</a:t>
            </a:r>
            <a:r>
              <a:rPr lang="en-US" b="0" dirty="0">
                <a:latin typeface="Arial" pitchFamily="34" charset="0"/>
                <a:cs typeface="Arial" pitchFamily="34" charset="0"/>
              </a:rPr>
              <a:t> </a:t>
            </a:r>
            <a:r>
              <a:rPr lang="en-US" b="0" dirty="0" err="1">
                <a:latin typeface="Arial" pitchFamily="34" charset="0"/>
                <a:cs typeface="Arial" pitchFamily="34" charset="0"/>
              </a:rPr>
              <a:t>chính</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t>
            </a:r>
            <a:r>
              <a:rPr lang="en-US" b="0" dirty="0" err="1">
                <a:latin typeface="Arial" pitchFamily="34" charset="0"/>
                <a:cs typeface="Arial" pitchFamily="34" charset="0"/>
              </a:rPr>
              <a:t>và</a:t>
            </a:r>
            <a:r>
              <a:rPr lang="en-US" b="0" dirty="0">
                <a:latin typeface="Arial" pitchFamily="34" charset="0"/>
                <a:cs typeface="Arial" pitchFamily="34" charset="0"/>
              </a:rPr>
              <a:t> </a:t>
            </a:r>
            <a:r>
              <a:rPr lang="en-US" b="0" dirty="0" err="1">
                <a:latin typeface="Arial" pitchFamily="34" charset="0"/>
                <a:cs typeface="Arial" pitchFamily="34" charset="0"/>
              </a:rPr>
              <a:t>áp</a:t>
            </a:r>
            <a:r>
              <a:rPr lang="en-US" b="0" dirty="0">
                <a:latin typeface="Arial" pitchFamily="34" charset="0"/>
                <a:cs typeface="Arial" pitchFamily="34" charset="0"/>
              </a:rPr>
              <a:t> </a:t>
            </a:r>
            <a:r>
              <a:rPr lang="en-US" b="0" dirty="0" err="1">
                <a:latin typeface="Arial" pitchFamily="34" charset="0"/>
                <a:cs typeface="Arial" pitchFamily="34" charset="0"/>
              </a:rPr>
              <a:t>dụng</a:t>
            </a:r>
            <a:r>
              <a:rPr lang="en-US" b="0" dirty="0">
                <a:latin typeface="Arial" pitchFamily="34" charset="0"/>
                <a:cs typeface="Arial" pitchFamily="34" charset="0"/>
              </a:rPr>
              <a:t> </a:t>
            </a:r>
            <a:r>
              <a:rPr lang="en-US" b="0" dirty="0" err="1">
                <a:latin typeface="Arial" pitchFamily="34" charset="0"/>
                <a:cs typeface="Arial" pitchFamily="34" charset="0"/>
              </a:rPr>
              <a:t>rộng</a:t>
            </a:r>
            <a:r>
              <a:rPr lang="en-US" b="0" dirty="0">
                <a:latin typeface="Arial" pitchFamily="34" charset="0"/>
                <a:cs typeface="Arial" pitchFamily="34" charset="0"/>
              </a:rPr>
              <a:t> </a:t>
            </a:r>
            <a:r>
              <a:rPr lang="en-US" b="0" dirty="0" err="1">
                <a:latin typeface="Arial" pitchFamily="34" charset="0"/>
                <a:cs typeface="Arial" pitchFamily="34" charset="0"/>
              </a:rPr>
              <a:t>rãi</a:t>
            </a:r>
            <a:r>
              <a:rPr lang="vi-VN" b="0" dirty="0">
                <a:latin typeface="Arial" pitchFamily="34" charset="0"/>
                <a:cs typeface="Arial" pitchFamily="34" charset="0"/>
              </a:rPr>
              <a:t>.</a:t>
            </a:r>
          </a:p>
          <a:p>
            <a:pPr eaLnBrk="1" hangingPunct="1">
              <a:lnSpc>
                <a:spcPts val="2600"/>
              </a:lnSpc>
              <a:defRPr/>
            </a:pPr>
            <a:r>
              <a:rPr lang="vi-VN" b="0" dirty="0">
                <a:latin typeface="Arial" pitchFamily="34" charset="0"/>
                <a:cs typeface="Arial" pitchFamily="34" charset="0"/>
              </a:rPr>
              <a:t>   Thuật giải DES mã hoá khối 64 bits của văn bản gốc thành 64 bits của văn bản dưới tác động của một khoá. Khoá cũng gồm </a:t>
            </a:r>
            <a:r>
              <a:rPr lang="en-US" b="0" dirty="0">
                <a:latin typeface="Arial" pitchFamily="34" charset="0"/>
                <a:cs typeface="Arial" pitchFamily="34" charset="0"/>
              </a:rPr>
              <a:t>56</a:t>
            </a:r>
            <a:r>
              <a:rPr lang="vi-VN" b="0" dirty="0">
                <a:latin typeface="Arial" pitchFamily="34" charset="0"/>
                <a:cs typeface="Arial" pitchFamily="34" charset="0"/>
              </a:rPr>
              <a:t> bits</a:t>
            </a:r>
            <a:r>
              <a:rPr lang="en-US" b="0" dirty="0">
                <a:latin typeface="Arial" pitchFamily="34" charset="0"/>
                <a:cs typeface="Arial" pitchFamily="34" charset="0"/>
              </a:rPr>
              <a:t> </a:t>
            </a:r>
            <a:r>
              <a:rPr lang="en-US" b="0" dirty="0" err="1">
                <a:latin typeface="Arial" pitchFamily="34" charset="0"/>
                <a:cs typeface="Arial" pitchFamily="34" charset="0"/>
              </a:rPr>
              <a:t>khóa</a:t>
            </a:r>
            <a:r>
              <a:rPr lang="en-US" b="0" dirty="0">
                <a:latin typeface="Arial" pitchFamily="34" charset="0"/>
                <a:cs typeface="Arial" pitchFamily="34" charset="0"/>
              </a:rPr>
              <a:t> </a:t>
            </a:r>
            <a:r>
              <a:rPr lang="en-US" b="0" dirty="0" err="1">
                <a:latin typeface="Arial" pitchFamily="34" charset="0"/>
                <a:cs typeface="Arial" pitchFamily="34" charset="0"/>
              </a:rPr>
              <a:t>và</a:t>
            </a:r>
            <a:r>
              <a:rPr lang="en-US" b="0" dirty="0">
                <a:latin typeface="Arial" pitchFamily="34" charset="0"/>
                <a:cs typeface="Arial" pitchFamily="34" charset="0"/>
              </a:rPr>
              <a:t> 8 bits </a:t>
            </a:r>
            <a:r>
              <a:rPr lang="en-US" b="0" dirty="0" err="1">
                <a:latin typeface="Arial" pitchFamily="34" charset="0"/>
                <a:cs typeface="Arial" pitchFamily="34" charset="0"/>
              </a:rPr>
              <a:t>kiểm</a:t>
            </a:r>
            <a:r>
              <a:rPr lang="en-US" b="0" dirty="0">
                <a:latin typeface="Arial" pitchFamily="34" charset="0"/>
                <a:cs typeface="Arial" pitchFamily="34" charset="0"/>
              </a:rPr>
              <a:t> </a:t>
            </a:r>
            <a:r>
              <a:rPr lang="en-US" b="0" dirty="0" err="1">
                <a:latin typeface="Arial" pitchFamily="34" charset="0"/>
                <a:cs typeface="Arial" pitchFamily="34" charset="0"/>
              </a:rPr>
              <a:t>soát</a:t>
            </a:r>
            <a:r>
              <a:rPr lang="en-US" b="0" dirty="0">
                <a:latin typeface="Arial" pitchFamily="34" charset="0"/>
                <a:cs typeface="Arial" pitchFamily="34" charset="0"/>
              </a:rPr>
              <a:t> </a:t>
            </a:r>
            <a:r>
              <a:rPr lang="en-US" b="0" dirty="0" err="1">
                <a:latin typeface="Arial" pitchFamily="34" charset="0"/>
                <a:cs typeface="Arial" pitchFamily="34" charset="0"/>
              </a:rPr>
              <a:t>lỗi</a:t>
            </a:r>
            <a:r>
              <a:rPr lang="en-US" b="0" dirty="0">
                <a:latin typeface="Arial" pitchFamily="34" charset="0"/>
                <a:cs typeface="Arial" pitchFamily="34" charset="0"/>
              </a:rPr>
              <a:t> – </a:t>
            </a:r>
            <a:r>
              <a:rPr lang="en-US" b="0" dirty="0" err="1">
                <a:latin typeface="Arial" pitchFamily="34" charset="0"/>
                <a:cs typeface="Arial" pitchFamily="34" charset="0"/>
              </a:rPr>
              <a:t>chẵn</a:t>
            </a:r>
            <a:r>
              <a:rPr lang="en-US" b="0" dirty="0">
                <a:latin typeface="Arial" pitchFamily="34" charset="0"/>
                <a:cs typeface="Arial" pitchFamily="34" charset="0"/>
              </a:rPr>
              <a:t> </a:t>
            </a:r>
            <a:r>
              <a:rPr lang="en-US" b="0" dirty="0" err="1">
                <a:latin typeface="Arial" pitchFamily="34" charset="0"/>
                <a:cs typeface="Arial" pitchFamily="34" charset="0"/>
              </a:rPr>
              <a:t>lẻ</a:t>
            </a:r>
            <a:r>
              <a:rPr lang="en-US" b="0" dirty="0">
                <a:latin typeface="Arial" pitchFamily="34" charset="0"/>
                <a:cs typeface="Arial" pitchFamily="34" charset="0"/>
              </a:rPr>
              <a:t>.</a:t>
            </a:r>
            <a:r>
              <a:rPr lang="vi-VN" b="0" dirty="0">
                <a:latin typeface="Arial" pitchFamily="34" charset="0"/>
                <a:cs typeface="Arial" pitchFamily="34" charset="0"/>
              </a:rPr>
              <a:t> </a:t>
            </a:r>
            <a:endParaRPr lang="en-US" dirty="0">
              <a:latin typeface=".Vn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8"/>
                                        </p:tgtEl>
                                        <p:attrNameLst>
                                          <p:attrName>style.visibility</p:attrName>
                                        </p:attrNameLst>
                                      </p:cBhvr>
                                      <p:to>
                                        <p:strVal val="visible"/>
                                      </p:to>
                                    </p:set>
                                    <p:anim calcmode="lin" valueType="num">
                                      <p:cBhvr additive="base">
                                        <p:cTn id="7" dur="500" fill="hold"/>
                                        <p:tgtEl>
                                          <p:spTgt spid="305158"/>
                                        </p:tgtEl>
                                        <p:attrNameLst>
                                          <p:attrName>ppt_x</p:attrName>
                                        </p:attrNameLst>
                                      </p:cBhvr>
                                      <p:tavLst>
                                        <p:tav tm="0">
                                          <p:val>
                                            <p:strVal val="0-#ppt_w/2"/>
                                          </p:val>
                                        </p:tav>
                                        <p:tav tm="100000">
                                          <p:val>
                                            <p:strVal val="#ppt_x"/>
                                          </p:val>
                                        </p:tav>
                                      </p:tavLst>
                                    </p:anim>
                                    <p:anim calcmode="lin" valueType="num">
                                      <p:cBhvr additive="base">
                                        <p:cTn id="8" dur="500" fill="hold"/>
                                        <p:tgtEl>
                                          <p:spTgt spid="305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8"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AA976C7B-C083-47B2-9405-C76828FC1ECF}"/>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84678" name="Text Box 6">
            <a:extLst>
              <a:ext uri="{FF2B5EF4-FFF2-40B4-BE49-F238E27FC236}">
                <a16:creationId xmlns:a16="http://schemas.microsoft.com/office/drawing/2014/main" id="{08E72B4B-AAEE-4ED4-ADEC-A4DA3D2115F2}"/>
              </a:ext>
            </a:extLst>
          </p:cNvPr>
          <p:cNvSpPr txBox="1">
            <a:spLocks noChangeArrowheads="1"/>
          </p:cNvSpPr>
          <p:nvPr/>
        </p:nvSpPr>
        <p:spPr bwMode="auto">
          <a:xfrm>
            <a:off x="457200" y="1143000"/>
            <a:ext cx="832485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r>
              <a:rPr lang="vi-VN" altLang="en-US" sz="2000" b="0" dirty="0">
                <a:solidFill>
                  <a:srgbClr val="00FF00"/>
                </a:solidFill>
              </a:rPr>
              <a:t>a- Phương pháp VRC. </a:t>
            </a:r>
            <a:r>
              <a:rPr lang="vi-VN" altLang="en-US" sz="2000" b="0" dirty="0"/>
              <a:t>Đơn giản nhất là phương pháp VRC (Vertical Redunancy checking) Mỗi xâu bit biểu diễn một ký tự cần truyền đi được thêm vào 1 bit gọi là bit chẵn lẻ. Bit này có giá trị (tuỳ qui ước ) là 0 nếu số lượng các bit 1 trong xâu là chẵn và ngược lại. Bên nhận sẽ căn cứ vào đó để pháp hiện lỗi.</a:t>
            </a:r>
          </a:p>
          <a:p>
            <a:pPr eaLnBrk="1" hangingPunct="1">
              <a:spcBef>
                <a:spcPct val="0"/>
              </a:spcBef>
              <a:buClrTx/>
              <a:buFontTx/>
              <a:buNone/>
            </a:pPr>
            <a:r>
              <a:rPr lang="vi-VN" altLang="en-US" sz="2000" b="0" dirty="0"/>
              <a:t>    Nhược điểm của VRC là không  định vị được bit lỗi nên không thể tự sửa. Mặt khác phương pháp này cũng không phát hiện được các kép chẵn.</a:t>
            </a:r>
            <a:endParaRPr lang="en-US" altLang="en-US" sz="2000" b="0" dirty="0"/>
          </a:p>
          <a:p>
            <a:pPr eaLnBrk="1" hangingPunct="1">
              <a:spcBef>
                <a:spcPct val="0"/>
              </a:spcBef>
              <a:buClrTx/>
              <a:buFontTx/>
              <a:buNone/>
            </a:pPr>
            <a:endParaRPr lang="vi-VN" altLang="en-US" sz="2000" b="0" dirty="0"/>
          </a:p>
          <a:p>
            <a:pPr algn="just" eaLnBrk="1" hangingPunct="1">
              <a:lnSpc>
                <a:spcPct val="90000"/>
              </a:lnSpc>
              <a:buClrTx/>
              <a:buFontTx/>
              <a:buNone/>
            </a:pPr>
            <a:r>
              <a:rPr lang="en-US" altLang="en-US" sz="2000" b="0" dirty="0" err="1"/>
              <a:t>Để</a:t>
            </a:r>
            <a:r>
              <a:rPr lang="en-US" altLang="en-US" sz="2000" b="0" dirty="0"/>
              <a:t> </a:t>
            </a:r>
            <a:r>
              <a:rPr lang="en-US" altLang="en-US" sz="2000" b="0" dirty="0" err="1"/>
              <a:t>kiểm</a:t>
            </a:r>
            <a:r>
              <a:rPr lang="en-US" altLang="en-US" sz="2000" b="0" dirty="0"/>
              <a:t> </a:t>
            </a:r>
            <a:r>
              <a:rPr lang="en-US" altLang="en-US" sz="2000" b="0" dirty="0" err="1"/>
              <a:t>tra</a:t>
            </a:r>
            <a:r>
              <a:rPr lang="en-US" altLang="en-US" sz="2000" b="0" dirty="0"/>
              <a:t> parity bit </a:t>
            </a:r>
            <a:r>
              <a:rPr lang="en-US" altLang="en-US" sz="2000" b="0" dirty="0" err="1"/>
              <a:t>người</a:t>
            </a:r>
            <a:r>
              <a:rPr lang="en-US" altLang="en-US" sz="2000" b="0" dirty="0"/>
              <a:t> ta </a:t>
            </a:r>
            <a:r>
              <a:rPr lang="en-US" altLang="en-US" sz="2000" b="0" dirty="0" err="1"/>
              <a:t>dùng</a:t>
            </a:r>
            <a:r>
              <a:rPr lang="en-US" altLang="en-US" sz="2000" b="0" dirty="0"/>
              <a:t> </a:t>
            </a:r>
            <a:r>
              <a:rPr lang="en-US" altLang="en-US" sz="2000" b="0" dirty="0" err="1"/>
              <a:t>phép</a:t>
            </a:r>
            <a:r>
              <a:rPr lang="en-US" altLang="en-US" sz="2000" b="0" dirty="0"/>
              <a:t> </a:t>
            </a:r>
            <a:r>
              <a:rPr lang="en-US" altLang="en-US" sz="2000" b="0" dirty="0" err="1"/>
              <a:t>toán</a:t>
            </a:r>
            <a:r>
              <a:rPr lang="en-US" altLang="en-US" sz="2000" b="0" dirty="0"/>
              <a:t> </a:t>
            </a:r>
            <a:r>
              <a:rPr lang="en-US" altLang="en-US" sz="2000" b="0" dirty="0">
                <a:solidFill>
                  <a:srgbClr val="66FF33"/>
                </a:solidFill>
              </a:rPr>
              <a:t>XOR</a:t>
            </a:r>
            <a:r>
              <a:rPr lang="en-US" altLang="en-US" sz="2000" b="0" dirty="0"/>
              <a:t> ( </a:t>
            </a:r>
            <a:r>
              <a:rPr lang="en-US" altLang="en-US" sz="2000" b="0" dirty="0">
                <a:solidFill>
                  <a:srgbClr val="66FF33"/>
                </a:solidFill>
                <a:sym typeface="Symbol" panose="05050102010706020507" pitchFamily="18" charset="2"/>
              </a:rPr>
              <a:t></a:t>
            </a:r>
            <a:r>
              <a:rPr lang="en-US" altLang="en-US" sz="2000" b="0" dirty="0">
                <a:sym typeface="Symbol" panose="05050102010706020507" pitchFamily="18" charset="2"/>
              </a:rPr>
              <a:t> </a:t>
            </a:r>
            <a:r>
              <a:rPr lang="en-US" altLang="en-US" sz="2000" b="0" dirty="0"/>
              <a:t>) </a:t>
            </a:r>
            <a:r>
              <a:rPr lang="en-US" altLang="en-US" sz="2000" b="0" dirty="0" err="1"/>
              <a:t>trong</a:t>
            </a:r>
            <a:r>
              <a:rPr lang="en-US" altLang="en-US" sz="2000" b="0" dirty="0"/>
              <a:t> logic :</a:t>
            </a:r>
          </a:p>
          <a:p>
            <a:pPr algn="ctr" eaLnBrk="1" hangingPunct="1">
              <a:lnSpc>
                <a:spcPct val="90000"/>
              </a:lnSpc>
              <a:buClrTx/>
              <a:buFontTx/>
              <a:buNone/>
            </a:pPr>
            <a:r>
              <a:rPr lang="en-US" altLang="en-US" sz="2000" dirty="0"/>
              <a:t>1 </a:t>
            </a:r>
            <a:r>
              <a:rPr lang="en-US" altLang="en-US" sz="2000" dirty="0">
                <a:solidFill>
                  <a:srgbClr val="66FF33"/>
                </a:solidFill>
                <a:sym typeface="Symbol" panose="05050102010706020507" pitchFamily="18" charset="2"/>
              </a:rPr>
              <a:t></a:t>
            </a:r>
            <a:r>
              <a:rPr lang="en-US" altLang="en-US" sz="2000" dirty="0"/>
              <a:t> 1 = 0 </a:t>
            </a:r>
            <a:r>
              <a:rPr lang="en-US" altLang="en-US" sz="2000" dirty="0">
                <a:solidFill>
                  <a:srgbClr val="66FF33"/>
                </a:solidFill>
                <a:sym typeface="Symbol" panose="05050102010706020507" pitchFamily="18" charset="2"/>
              </a:rPr>
              <a:t></a:t>
            </a:r>
            <a:r>
              <a:rPr lang="en-US" altLang="en-US" sz="2000" dirty="0"/>
              <a:t> 0 = 0</a:t>
            </a:r>
          </a:p>
          <a:p>
            <a:pPr algn="ctr" eaLnBrk="1" hangingPunct="1">
              <a:lnSpc>
                <a:spcPct val="90000"/>
              </a:lnSpc>
              <a:buClrTx/>
              <a:buFontTx/>
              <a:buNone/>
            </a:pPr>
            <a:r>
              <a:rPr lang="en-US" altLang="en-US" sz="2000" dirty="0"/>
              <a:t>1 </a:t>
            </a:r>
            <a:r>
              <a:rPr lang="en-US" altLang="en-US" sz="2000" dirty="0">
                <a:solidFill>
                  <a:srgbClr val="66FF33"/>
                </a:solidFill>
                <a:sym typeface="Symbol" panose="05050102010706020507" pitchFamily="18" charset="2"/>
              </a:rPr>
              <a:t></a:t>
            </a:r>
            <a:r>
              <a:rPr lang="en-US" altLang="en-US" sz="2000" dirty="0"/>
              <a:t>  0 = 0 </a:t>
            </a:r>
            <a:r>
              <a:rPr lang="en-US" altLang="en-US" sz="2000" dirty="0">
                <a:solidFill>
                  <a:srgbClr val="66FF33"/>
                </a:solidFill>
                <a:sym typeface="Symbol" panose="05050102010706020507" pitchFamily="18" charset="2"/>
              </a:rPr>
              <a:t></a:t>
            </a:r>
            <a:r>
              <a:rPr lang="en-US" altLang="en-US" sz="2000" dirty="0"/>
              <a:t> 1 = 1</a:t>
            </a:r>
          </a:p>
          <a:p>
            <a:pPr algn="just" eaLnBrk="1" hangingPunct="1">
              <a:lnSpc>
                <a:spcPct val="90000"/>
              </a:lnSpc>
              <a:buClrTx/>
              <a:buFontTx/>
              <a:buNone/>
            </a:pPr>
            <a:r>
              <a:rPr lang="en-US" altLang="en-US" sz="2000" b="0" dirty="0" err="1"/>
              <a:t>Ví</a:t>
            </a:r>
            <a:r>
              <a:rPr lang="en-US" altLang="en-US" sz="2000" b="0" dirty="0"/>
              <a:t> </a:t>
            </a:r>
            <a:r>
              <a:rPr lang="en-US" altLang="en-US" sz="2000" b="0" dirty="0" err="1"/>
              <a:t>dụ</a:t>
            </a:r>
            <a:r>
              <a:rPr lang="en-US" altLang="en-US" sz="2000" dirty="0"/>
              <a:t>. </a:t>
            </a:r>
            <a:r>
              <a:rPr lang="en-US" altLang="en-US" sz="2000" dirty="0">
                <a:solidFill>
                  <a:srgbClr val="66FF33"/>
                </a:solidFill>
              </a:rPr>
              <a:t>HVKTQS</a:t>
            </a:r>
            <a:r>
              <a:rPr lang="en-US" altLang="en-US" sz="2000" dirty="0"/>
              <a:t> </a:t>
            </a:r>
            <a:r>
              <a:rPr lang="en-US" altLang="en-US" sz="2000" dirty="0">
                <a:sym typeface="Symbol" panose="05050102010706020507" pitchFamily="18" charset="2"/>
              </a:rPr>
              <a:t> </a:t>
            </a:r>
            <a:r>
              <a:rPr lang="en-US" altLang="en-US" sz="2000" dirty="0">
                <a:solidFill>
                  <a:srgbClr val="E0E92D"/>
                </a:solidFill>
                <a:sym typeface="Symbol" panose="05050102010706020507" pitchFamily="18" charset="2"/>
              </a:rPr>
              <a:t>1001000</a:t>
            </a:r>
            <a:r>
              <a:rPr lang="en-US" altLang="en-US" sz="2000" dirty="0">
                <a:sym typeface="Symbol" panose="05050102010706020507" pitchFamily="18" charset="2"/>
              </a:rPr>
              <a:t> 1010110 </a:t>
            </a:r>
            <a:r>
              <a:rPr lang="en-US" altLang="en-US" sz="2000" dirty="0">
                <a:solidFill>
                  <a:srgbClr val="E0E92D"/>
                </a:solidFill>
                <a:sym typeface="Symbol" panose="05050102010706020507" pitchFamily="18" charset="2"/>
              </a:rPr>
              <a:t>1001011</a:t>
            </a:r>
            <a:r>
              <a:rPr lang="en-US" altLang="en-US" sz="2000" dirty="0">
                <a:sym typeface="Symbol" panose="05050102010706020507" pitchFamily="18" charset="2"/>
              </a:rPr>
              <a:t> 1010100 </a:t>
            </a:r>
            <a:r>
              <a:rPr lang="en-US" altLang="en-US" sz="2000" dirty="0">
                <a:solidFill>
                  <a:srgbClr val="E0E92D"/>
                </a:solidFill>
                <a:sym typeface="Symbol" panose="05050102010706020507" pitchFamily="18" charset="2"/>
              </a:rPr>
              <a:t>1010001</a:t>
            </a:r>
            <a:r>
              <a:rPr lang="en-US" altLang="en-US" sz="2000" dirty="0">
                <a:sym typeface="Symbol" panose="05050102010706020507" pitchFamily="18" charset="2"/>
              </a:rPr>
              <a:t> 1010011</a:t>
            </a:r>
          </a:p>
          <a:p>
            <a:pPr algn="just" eaLnBrk="1" hangingPunct="1">
              <a:lnSpc>
                <a:spcPct val="90000"/>
              </a:lnSpc>
              <a:buClrTx/>
              <a:buFontTx/>
              <a:buNone/>
            </a:pPr>
            <a:r>
              <a:rPr lang="en-US" altLang="en-US" sz="2000" dirty="0">
                <a:sym typeface="Symbol" panose="05050102010706020507" pitchFamily="18" charset="2"/>
              </a:rPr>
              <a:t> </a:t>
            </a:r>
            <a:r>
              <a:rPr lang="en-US" altLang="en-US" sz="2000" dirty="0">
                <a:solidFill>
                  <a:srgbClr val="E0E92D"/>
                </a:solidFill>
                <a:sym typeface="Symbol" panose="05050102010706020507" pitchFamily="18" charset="2"/>
              </a:rPr>
              <a:t>1001000</a:t>
            </a:r>
            <a:r>
              <a:rPr lang="en-US" altLang="en-US" sz="2000" dirty="0">
                <a:solidFill>
                  <a:srgbClr val="66FF33"/>
                </a:solidFill>
                <a:sym typeface="Symbol" panose="05050102010706020507" pitchFamily="18" charset="2"/>
              </a:rPr>
              <a:t>0</a:t>
            </a:r>
            <a:r>
              <a:rPr lang="en-US" altLang="en-US" sz="2000" dirty="0">
                <a:sym typeface="Symbol" panose="05050102010706020507" pitchFamily="18" charset="2"/>
              </a:rPr>
              <a:t> 1010110</a:t>
            </a:r>
            <a:r>
              <a:rPr lang="en-US" altLang="en-US" sz="2000" dirty="0">
                <a:solidFill>
                  <a:srgbClr val="66FF33"/>
                </a:solidFill>
                <a:sym typeface="Symbol" panose="05050102010706020507" pitchFamily="18" charset="2"/>
              </a:rPr>
              <a:t>0</a:t>
            </a:r>
            <a:r>
              <a:rPr lang="en-US" altLang="en-US" sz="2000" dirty="0">
                <a:sym typeface="Symbol" panose="05050102010706020507" pitchFamily="18" charset="2"/>
              </a:rPr>
              <a:t> </a:t>
            </a:r>
            <a:r>
              <a:rPr lang="en-US" altLang="en-US" sz="2000" dirty="0">
                <a:solidFill>
                  <a:srgbClr val="E0E92D"/>
                </a:solidFill>
                <a:sym typeface="Symbol" panose="05050102010706020507" pitchFamily="18" charset="2"/>
              </a:rPr>
              <a:t>1001011</a:t>
            </a:r>
            <a:r>
              <a:rPr lang="en-US" altLang="en-US" sz="2000" dirty="0">
                <a:solidFill>
                  <a:srgbClr val="66FF33"/>
                </a:solidFill>
                <a:sym typeface="Symbol" panose="05050102010706020507" pitchFamily="18" charset="2"/>
              </a:rPr>
              <a:t>0</a:t>
            </a:r>
            <a:r>
              <a:rPr lang="en-US" altLang="en-US" sz="2000" dirty="0">
                <a:sym typeface="Symbol" panose="05050102010706020507" pitchFamily="18" charset="2"/>
              </a:rPr>
              <a:t> 1010100</a:t>
            </a:r>
            <a:r>
              <a:rPr lang="en-US" altLang="en-US" sz="2000" dirty="0">
                <a:solidFill>
                  <a:srgbClr val="66FF33"/>
                </a:solidFill>
                <a:sym typeface="Symbol" panose="05050102010706020507" pitchFamily="18" charset="2"/>
              </a:rPr>
              <a:t>1</a:t>
            </a:r>
            <a:r>
              <a:rPr lang="en-US" altLang="en-US" sz="2000" dirty="0">
                <a:sym typeface="Symbol" panose="05050102010706020507" pitchFamily="18" charset="2"/>
              </a:rPr>
              <a:t> </a:t>
            </a:r>
            <a:r>
              <a:rPr lang="en-US" altLang="en-US" sz="2000" dirty="0">
                <a:solidFill>
                  <a:srgbClr val="E0E92D"/>
                </a:solidFill>
                <a:sym typeface="Symbol" panose="05050102010706020507" pitchFamily="18" charset="2"/>
              </a:rPr>
              <a:t>1010001</a:t>
            </a:r>
            <a:r>
              <a:rPr lang="en-US" altLang="en-US" sz="2000" dirty="0">
                <a:solidFill>
                  <a:srgbClr val="66FF33"/>
                </a:solidFill>
                <a:sym typeface="Symbol" panose="05050102010706020507" pitchFamily="18" charset="2"/>
              </a:rPr>
              <a:t>1</a:t>
            </a:r>
            <a:r>
              <a:rPr lang="en-US" altLang="en-US" sz="2000" dirty="0">
                <a:sym typeface="Symbol" panose="05050102010706020507" pitchFamily="18" charset="2"/>
              </a:rPr>
              <a:t> 1010011</a:t>
            </a:r>
            <a:r>
              <a:rPr lang="en-US" altLang="en-US" sz="2000" dirty="0">
                <a:solidFill>
                  <a:srgbClr val="66FF33"/>
                </a:solidFill>
                <a:sym typeface="Symbol" panose="05050102010706020507" pitchFamily="18" charset="2"/>
              </a:rPr>
              <a:t>0</a:t>
            </a:r>
            <a:r>
              <a:rPr lang="en-US" altLang="en-US" sz="2000" dirty="0">
                <a:sym typeface="Symbol" panose="05050102010706020507" pitchFamily="18" charset="2"/>
              </a:rPr>
              <a:t>  </a:t>
            </a:r>
          </a:p>
        </p:txBody>
      </p:sp>
      <p:sp>
        <p:nvSpPr>
          <p:cNvPr id="7" name="Rectangle 6">
            <a:extLst>
              <a:ext uri="{FF2B5EF4-FFF2-40B4-BE49-F238E27FC236}">
                <a16:creationId xmlns:a16="http://schemas.microsoft.com/office/drawing/2014/main" id="{4F6F57FF-63A7-459B-AEC0-D06C724A649C}"/>
              </a:ext>
            </a:extLst>
          </p:cNvPr>
          <p:cNvSpPr/>
          <p:nvPr/>
        </p:nvSpPr>
        <p:spPr>
          <a:xfrm>
            <a:off x="838200" y="609600"/>
            <a:ext cx="7696200" cy="430213"/>
          </a:xfrm>
          <a:prstGeom prst="rect">
            <a:avLst/>
          </a:prstGeom>
        </p:spPr>
        <p:txBody>
          <a:bodyPr>
            <a:spAutoFit/>
          </a:bodyPr>
          <a:lstStyle/>
          <a:p>
            <a:pPr eaLnBrk="1" hangingPunct="1">
              <a:defRPr/>
            </a:pPr>
            <a:r>
              <a:rPr lang="vi-VN" sz="2200" dirty="0">
                <a:solidFill>
                  <a:srgbClr val="FFFF00"/>
                </a:solidFill>
                <a:latin typeface="+mj-lt"/>
              </a:rPr>
              <a:t>I.2. Các phương pháp kiểm tra chẵn lẻ ( Parity checking</a:t>
            </a:r>
            <a:r>
              <a:rPr lang="vi-VN"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4678">
                                            <p:txEl>
                                              <p:pRg st="0" end="0"/>
                                            </p:txEl>
                                          </p:spTgt>
                                        </p:tgtEl>
                                        <p:attrNameLst>
                                          <p:attrName>style.visibility</p:attrName>
                                        </p:attrNameLst>
                                      </p:cBhvr>
                                      <p:to>
                                        <p:strVal val="visible"/>
                                      </p:to>
                                    </p:set>
                                    <p:animEffect transition="in" filter="box(out)">
                                      <p:cBhvr>
                                        <p:cTn id="7" dur="500"/>
                                        <p:tgtEl>
                                          <p:spTgt spid="2846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4678">
                                            <p:txEl>
                                              <p:pRg st="1" end="1"/>
                                            </p:txEl>
                                          </p:spTgt>
                                        </p:tgtEl>
                                        <p:attrNameLst>
                                          <p:attrName>style.visibility</p:attrName>
                                        </p:attrNameLst>
                                      </p:cBhvr>
                                      <p:to>
                                        <p:strVal val="visible"/>
                                      </p:to>
                                    </p:set>
                                    <p:animEffect transition="in" filter="box(out)">
                                      <p:cBhvr>
                                        <p:cTn id="12" dur="500"/>
                                        <p:tgtEl>
                                          <p:spTgt spid="2846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4678">
                                            <p:txEl>
                                              <p:pRg st="3" end="3"/>
                                            </p:txEl>
                                          </p:spTgt>
                                        </p:tgtEl>
                                        <p:attrNameLst>
                                          <p:attrName>style.visibility</p:attrName>
                                        </p:attrNameLst>
                                      </p:cBhvr>
                                      <p:to>
                                        <p:strVal val="visible"/>
                                      </p:to>
                                    </p:set>
                                    <p:animEffect transition="in" filter="box(out)">
                                      <p:cBhvr>
                                        <p:cTn id="17" dur="500"/>
                                        <p:tgtEl>
                                          <p:spTgt spid="28467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4678">
                                            <p:txEl>
                                              <p:pRg st="4" end="4"/>
                                            </p:txEl>
                                          </p:spTgt>
                                        </p:tgtEl>
                                        <p:attrNameLst>
                                          <p:attrName>style.visibility</p:attrName>
                                        </p:attrNameLst>
                                      </p:cBhvr>
                                      <p:to>
                                        <p:strVal val="visible"/>
                                      </p:to>
                                    </p:set>
                                    <p:animEffect transition="in" filter="box(out)">
                                      <p:cBhvr>
                                        <p:cTn id="22" dur="500"/>
                                        <p:tgtEl>
                                          <p:spTgt spid="28467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4678">
                                            <p:txEl>
                                              <p:pRg st="5" end="5"/>
                                            </p:txEl>
                                          </p:spTgt>
                                        </p:tgtEl>
                                        <p:attrNameLst>
                                          <p:attrName>style.visibility</p:attrName>
                                        </p:attrNameLst>
                                      </p:cBhvr>
                                      <p:to>
                                        <p:strVal val="visible"/>
                                      </p:to>
                                    </p:set>
                                    <p:animEffect transition="in" filter="box(out)">
                                      <p:cBhvr>
                                        <p:cTn id="27" dur="500"/>
                                        <p:tgtEl>
                                          <p:spTgt spid="28467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84678">
                                            <p:txEl>
                                              <p:pRg st="6" end="6"/>
                                            </p:txEl>
                                          </p:spTgt>
                                        </p:tgtEl>
                                        <p:attrNameLst>
                                          <p:attrName>style.visibility</p:attrName>
                                        </p:attrNameLst>
                                      </p:cBhvr>
                                      <p:to>
                                        <p:strVal val="visible"/>
                                      </p:to>
                                    </p:set>
                                    <p:animEffect transition="in" filter="box(out)">
                                      <p:cBhvr>
                                        <p:cTn id="32" dur="500"/>
                                        <p:tgtEl>
                                          <p:spTgt spid="28467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84678">
                                            <p:txEl>
                                              <p:pRg st="7" end="7"/>
                                            </p:txEl>
                                          </p:spTgt>
                                        </p:tgtEl>
                                        <p:attrNameLst>
                                          <p:attrName>style.visibility</p:attrName>
                                        </p:attrNameLst>
                                      </p:cBhvr>
                                      <p:to>
                                        <p:strVal val="visible"/>
                                      </p:to>
                                    </p:set>
                                    <p:animEffect transition="in" filter="box(out)">
                                      <p:cBhvr>
                                        <p:cTn id="37" dur="500"/>
                                        <p:tgtEl>
                                          <p:spTgt spid="2846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8"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a:extLst>
              <a:ext uri="{FF2B5EF4-FFF2-40B4-BE49-F238E27FC236}">
                <a16:creationId xmlns:a16="http://schemas.microsoft.com/office/drawing/2014/main" id="{E0B1FE1C-1FA2-4DB7-9195-FA775F16473E}"/>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40965" name="Rectangle 1">
            <a:extLst>
              <a:ext uri="{FF2B5EF4-FFF2-40B4-BE49-F238E27FC236}">
                <a16:creationId xmlns:a16="http://schemas.microsoft.com/office/drawing/2014/main" id="{A322D1C7-E7AF-40ED-87E6-07C97FF1F3CB}"/>
              </a:ext>
            </a:extLst>
          </p:cNvPr>
          <p:cNvSpPr>
            <a:spLocks noChangeArrowheads="1"/>
          </p:cNvSpPr>
          <p:nvPr/>
        </p:nvSpPr>
        <p:spPr bwMode="auto">
          <a:xfrm>
            <a:off x="762000" y="571688"/>
            <a:ext cx="8077200" cy="3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a:lnSpc>
                <a:spcPts val="2600"/>
              </a:lnSpc>
              <a:spcBef>
                <a:spcPct val="0"/>
              </a:spcBef>
              <a:buClrTx/>
              <a:buFontTx/>
              <a:buNone/>
            </a:pPr>
            <a:r>
              <a:rPr lang="en-US" altLang="en-US" sz="200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Là</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mã</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thuộc</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hệ</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mã</a:t>
            </a:r>
            <a:r>
              <a:rPr lang="en-US" altLang="en-US" sz="2000" b="0" dirty="0">
                <a:solidFill>
                  <a:srgbClr val="FFFFFF"/>
                </a:solidFill>
                <a:cs typeface="Times New Roman" panose="02020603050405020304" pitchFamily="18" charset="0"/>
              </a:rPr>
              <a:t> Feistel </a:t>
            </a:r>
            <a:r>
              <a:rPr lang="en-US" altLang="en-US" sz="2000" b="0" dirty="0" err="1">
                <a:solidFill>
                  <a:srgbClr val="FFFFFF"/>
                </a:solidFill>
                <a:cs typeface="Times New Roman" panose="02020603050405020304" pitchFamily="18" charset="0"/>
              </a:rPr>
              <a:t>gồm</a:t>
            </a:r>
            <a:r>
              <a:rPr lang="en-US" altLang="en-US" sz="2000" b="0" dirty="0">
                <a:solidFill>
                  <a:srgbClr val="FFFFFF"/>
                </a:solidFill>
                <a:cs typeface="Times New Roman" panose="02020603050405020304" pitchFamily="18" charset="0"/>
              </a:rPr>
              <a:t> 16 </a:t>
            </a:r>
            <a:r>
              <a:rPr lang="en-US" altLang="en-US" sz="2000" b="0" dirty="0" err="1">
                <a:solidFill>
                  <a:srgbClr val="FFFFFF"/>
                </a:solidFill>
                <a:cs typeface="Times New Roman" panose="02020603050405020304" pitchFamily="18" charset="0"/>
              </a:rPr>
              <a:t>vòng</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ngoài</a:t>
            </a:r>
            <a:r>
              <a:rPr lang="en-US" altLang="en-US" sz="2000" b="0" dirty="0">
                <a:solidFill>
                  <a:srgbClr val="FFFFFF"/>
                </a:solidFill>
                <a:cs typeface="Times New Roman" panose="02020603050405020304" pitchFamily="18" charset="0"/>
              </a:rPr>
              <a:t> ra DES </a:t>
            </a:r>
            <a:r>
              <a:rPr lang="en-US" altLang="en-US" sz="2000" b="0" dirty="0" err="1">
                <a:solidFill>
                  <a:srgbClr val="FFFFFF"/>
                </a:solidFill>
                <a:cs typeface="Times New Roman" panose="02020603050405020304" pitchFamily="18" charset="0"/>
              </a:rPr>
              <a:t>có</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thêm</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một</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hoán</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vị</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khởi</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tạo</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trước</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khi</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vào</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vòng</a:t>
            </a:r>
            <a:r>
              <a:rPr lang="en-US" altLang="en-US" sz="2000" b="0" dirty="0">
                <a:solidFill>
                  <a:srgbClr val="FFFFFF"/>
                </a:solidFill>
                <a:cs typeface="Times New Roman" panose="02020603050405020304" pitchFamily="18" charset="0"/>
              </a:rPr>
              <a:t> 1 </a:t>
            </a:r>
            <a:r>
              <a:rPr lang="en-US" altLang="en-US" sz="2000" b="0" dirty="0" err="1">
                <a:solidFill>
                  <a:srgbClr val="FFFFFF"/>
                </a:solidFill>
                <a:cs typeface="Times New Roman" panose="02020603050405020304" pitchFamily="18" charset="0"/>
              </a:rPr>
              <a:t>và</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một</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hoán</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vị</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nghịch</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đảo</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sau</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vòng</a:t>
            </a:r>
            <a:r>
              <a:rPr lang="en-US" altLang="en-US" sz="2000" b="0" dirty="0">
                <a:solidFill>
                  <a:srgbClr val="FFFFFF"/>
                </a:solidFill>
                <a:cs typeface="Times New Roman" panose="02020603050405020304" pitchFamily="18" charset="0"/>
              </a:rPr>
              <a:t> 16</a:t>
            </a:r>
            <a:endParaRPr lang="en-US" altLang="en-US" sz="2000" b="0" dirty="0">
              <a:solidFill>
                <a:srgbClr val="FFFFFF"/>
              </a:solidFill>
            </a:endParaRPr>
          </a:p>
          <a:p>
            <a:pPr algn="just">
              <a:lnSpc>
                <a:spcPts val="2600"/>
              </a:lnSpc>
              <a:spcBef>
                <a:spcPct val="0"/>
              </a:spcBef>
              <a:buClrTx/>
              <a:buFontTx/>
              <a:buNone/>
            </a:pP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Kích</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thước</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của</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khối</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là</a:t>
            </a:r>
            <a:r>
              <a:rPr lang="en-US" altLang="en-US" sz="2000" b="0" dirty="0">
                <a:solidFill>
                  <a:srgbClr val="FFFFFF"/>
                </a:solidFill>
                <a:cs typeface="Times New Roman" panose="02020603050405020304" pitchFamily="18" charset="0"/>
              </a:rPr>
              <a:t> 64 </a:t>
            </a:r>
            <a:r>
              <a:rPr lang="en-US" altLang="en-US" sz="2000" b="0" dirty="0" err="1">
                <a:solidFill>
                  <a:srgbClr val="FFFFFF"/>
                </a:solidFill>
                <a:cs typeface="Times New Roman" panose="02020603050405020304" pitchFamily="18" charset="0"/>
              </a:rPr>
              <a:t>bít</a:t>
            </a:r>
            <a:r>
              <a:rPr lang="en-US" altLang="en-US" sz="2000" b="0" dirty="0">
                <a:solidFill>
                  <a:srgbClr val="FFFFFF"/>
                </a:solidFill>
                <a:cs typeface="Times New Roman" panose="02020603050405020304" pitchFamily="18" charset="0"/>
              </a:rPr>
              <a:t>:</a:t>
            </a:r>
            <a:endParaRPr lang="en-US" altLang="en-US" sz="2000" b="0" dirty="0">
              <a:solidFill>
                <a:srgbClr val="FFFFFF"/>
              </a:solidFill>
            </a:endParaRPr>
          </a:p>
          <a:p>
            <a:pPr algn="just">
              <a:lnSpc>
                <a:spcPts val="2600"/>
              </a:lnSpc>
              <a:spcBef>
                <a:spcPct val="0"/>
              </a:spcBef>
              <a:buClrTx/>
              <a:buFontTx/>
              <a:buNone/>
            </a:pP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Kích</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thước</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khóa</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là</a:t>
            </a:r>
            <a:r>
              <a:rPr lang="en-US" altLang="en-US" sz="2000" b="0" dirty="0">
                <a:solidFill>
                  <a:srgbClr val="FFFFFF"/>
                </a:solidFill>
                <a:cs typeface="Times New Roman" panose="02020603050405020304" pitchFamily="18" charset="0"/>
              </a:rPr>
              <a:t> 56 </a:t>
            </a:r>
            <a:r>
              <a:rPr lang="en-US" altLang="en-US" sz="2000" b="0" dirty="0" err="1">
                <a:solidFill>
                  <a:srgbClr val="FFFFFF"/>
                </a:solidFill>
                <a:cs typeface="Times New Roman" panose="02020603050405020304" pitchFamily="18" charset="0"/>
              </a:rPr>
              <a:t>bít</a:t>
            </a:r>
            <a:r>
              <a:rPr lang="en-US" altLang="en-US" sz="2000" b="0" dirty="0">
                <a:solidFill>
                  <a:srgbClr val="FFFFFF"/>
                </a:solidFill>
                <a:cs typeface="Times New Roman" panose="02020603050405020304" pitchFamily="18" charset="0"/>
              </a:rPr>
              <a:t> + 8 bit = 64</a:t>
            </a:r>
            <a:endParaRPr lang="en-US" altLang="en-US" sz="2000" b="0" dirty="0">
              <a:solidFill>
                <a:srgbClr val="FFFFFF"/>
              </a:solidFill>
            </a:endParaRPr>
          </a:p>
          <a:p>
            <a:pPr algn="just">
              <a:lnSpc>
                <a:spcPts val="2600"/>
              </a:lnSpc>
              <a:spcBef>
                <a:spcPct val="0"/>
              </a:spcBef>
              <a:buClrTx/>
              <a:buFontTx/>
              <a:buNone/>
            </a:pPr>
            <a:r>
              <a:rPr lang="en-US" altLang="en-US" sz="200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Mỗi</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vòng</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của</a:t>
            </a:r>
            <a:r>
              <a:rPr lang="en-US" altLang="en-US" sz="2000" b="0" dirty="0">
                <a:solidFill>
                  <a:srgbClr val="FFFFFF"/>
                </a:solidFill>
                <a:cs typeface="Times New Roman" panose="02020603050405020304" pitchFamily="18" charset="0"/>
              </a:rPr>
              <a:t> DES </a:t>
            </a:r>
            <a:r>
              <a:rPr lang="en-US" altLang="en-US" sz="2000" b="0" dirty="0" err="1">
                <a:solidFill>
                  <a:srgbClr val="FFFFFF"/>
                </a:solidFill>
                <a:cs typeface="Times New Roman" panose="02020603050405020304" pitchFamily="18" charset="0"/>
              </a:rPr>
              <a:t>dùng</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khóa</a:t>
            </a:r>
            <a:r>
              <a:rPr lang="en-US" altLang="en-US" sz="2000" b="0" dirty="0">
                <a:solidFill>
                  <a:srgbClr val="FFFFFF"/>
                </a:solidFill>
                <a:cs typeface="Times New Roman" panose="02020603050405020304" pitchFamily="18" charset="0"/>
              </a:rPr>
              <a:t> con </a:t>
            </a:r>
            <a:r>
              <a:rPr lang="en-US" altLang="en-US" sz="2000" b="0" dirty="0" err="1">
                <a:solidFill>
                  <a:srgbClr val="FFFFFF"/>
                </a:solidFill>
                <a:cs typeface="Times New Roman" panose="02020603050405020304" pitchFamily="18" charset="0"/>
              </a:rPr>
              <a:t>có</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kích</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thước</a:t>
            </a:r>
            <a:r>
              <a:rPr lang="en-US" altLang="en-US" sz="2000" b="0" dirty="0">
                <a:solidFill>
                  <a:srgbClr val="FFFFFF"/>
                </a:solidFill>
                <a:cs typeface="Times New Roman" panose="02020603050405020304" pitchFamily="18" charset="0"/>
              </a:rPr>
              <a:t> 48 </a:t>
            </a:r>
            <a:r>
              <a:rPr lang="en-US" altLang="en-US" sz="2000" b="0" dirty="0" err="1">
                <a:solidFill>
                  <a:srgbClr val="FFFFFF"/>
                </a:solidFill>
                <a:cs typeface="Times New Roman" panose="02020603050405020304" pitchFamily="18" charset="0"/>
              </a:rPr>
              <a:t>bít</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được</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trích</a:t>
            </a:r>
            <a:r>
              <a:rPr lang="en-US" altLang="en-US" sz="2000" b="0" dirty="0">
                <a:solidFill>
                  <a:srgbClr val="FFFFFF"/>
                </a:solidFill>
                <a:cs typeface="Times New Roman" panose="02020603050405020304" pitchFamily="18" charset="0"/>
              </a:rPr>
              <a:t> ra </a:t>
            </a:r>
            <a:r>
              <a:rPr lang="en-US" altLang="en-US" sz="2000" b="0" dirty="0" err="1">
                <a:solidFill>
                  <a:srgbClr val="FFFFFF"/>
                </a:solidFill>
                <a:cs typeface="Times New Roman" panose="02020603050405020304" pitchFamily="18" charset="0"/>
              </a:rPr>
              <a:t>từ</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khóa</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chính</a:t>
            </a:r>
            <a:r>
              <a:rPr lang="en-US" altLang="en-US" sz="2000" b="0" dirty="0">
                <a:solidFill>
                  <a:srgbClr val="FFFFFF"/>
                </a:solidFill>
                <a:cs typeface="Times New Roman" panose="02020603050405020304" pitchFamily="18" charset="0"/>
              </a:rPr>
              <a:t>.</a:t>
            </a:r>
          </a:p>
          <a:p>
            <a:pPr algn="just">
              <a:lnSpc>
                <a:spcPts val="2600"/>
              </a:lnSpc>
              <a:spcBef>
                <a:spcPct val="0"/>
              </a:spcBef>
              <a:buClrTx/>
              <a:buFontTx/>
              <a:buNone/>
            </a:pP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Mã</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hóa</a:t>
            </a:r>
            <a:r>
              <a:rPr lang="en-US" altLang="en-US" sz="2000" b="0" dirty="0">
                <a:solidFill>
                  <a:srgbClr val="FFFFFF"/>
                </a:solidFill>
                <a:cs typeface="Times New Roman" panose="02020603050405020304" pitchFamily="18" charset="0"/>
              </a:rPr>
              <a:t> DES </a:t>
            </a:r>
            <a:r>
              <a:rPr lang="en-US" altLang="en-US" sz="2000" b="0" dirty="0" err="1">
                <a:solidFill>
                  <a:srgbClr val="FFFFFF"/>
                </a:solidFill>
                <a:cs typeface="Times New Roman" panose="02020603050405020304" pitchFamily="18" charset="0"/>
              </a:rPr>
              <a:t>gồm</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ba</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phần</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phần</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thứ</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nhất</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là</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các</a:t>
            </a:r>
            <a:r>
              <a:rPr lang="en-US" altLang="en-US" sz="2000" b="0" dirty="0">
                <a:solidFill>
                  <a:srgbClr val="FFFFFF"/>
                </a:solidFill>
                <a:cs typeface="Times New Roman" panose="02020603050405020304" pitchFamily="18" charset="0"/>
              </a:rPr>
              <a:t> </a:t>
            </a:r>
            <a:r>
              <a:rPr lang="en-US" altLang="en-US" sz="2000" b="0" dirty="0" err="1">
                <a:solidFill>
                  <a:srgbClr val="00FF00"/>
                </a:solidFill>
                <a:cs typeface="Times New Roman" panose="02020603050405020304" pitchFamily="18" charset="0"/>
              </a:rPr>
              <a:t>hoán</a:t>
            </a:r>
            <a:r>
              <a:rPr lang="en-US" altLang="en-US" sz="2000" b="0" dirty="0">
                <a:solidFill>
                  <a:srgbClr val="00FF00"/>
                </a:solidFill>
                <a:cs typeface="Times New Roman" panose="02020603050405020304" pitchFamily="18" charset="0"/>
              </a:rPr>
              <a:t> </a:t>
            </a:r>
            <a:r>
              <a:rPr lang="en-US" altLang="en-US" sz="2000" b="0" dirty="0" err="1">
                <a:solidFill>
                  <a:srgbClr val="00FF00"/>
                </a:solidFill>
                <a:cs typeface="Times New Roman" panose="02020603050405020304" pitchFamily="18" charset="0"/>
              </a:rPr>
              <a:t>vị</a:t>
            </a:r>
            <a:r>
              <a:rPr lang="en-US" altLang="en-US" sz="2000" b="0" dirty="0">
                <a:solidFill>
                  <a:srgbClr val="00FF00"/>
                </a:solidFill>
                <a:cs typeface="Times New Roman" panose="02020603050405020304" pitchFamily="18" charset="0"/>
              </a:rPr>
              <a:t> </a:t>
            </a:r>
            <a:r>
              <a:rPr lang="en-US" altLang="en-US" sz="2000" b="0" dirty="0" err="1">
                <a:solidFill>
                  <a:srgbClr val="00FF00"/>
                </a:solidFill>
                <a:cs typeface="Times New Roman" panose="02020603050405020304" pitchFamily="18" charset="0"/>
              </a:rPr>
              <a:t>khởi</a:t>
            </a:r>
            <a:r>
              <a:rPr lang="en-US" altLang="en-US" sz="2000" b="0" dirty="0">
                <a:solidFill>
                  <a:srgbClr val="00FF00"/>
                </a:solidFill>
                <a:cs typeface="Times New Roman" panose="02020603050405020304" pitchFamily="18" charset="0"/>
              </a:rPr>
              <a:t> </a:t>
            </a:r>
            <a:r>
              <a:rPr lang="en-US" altLang="en-US" sz="2000" b="0" dirty="0" err="1">
                <a:solidFill>
                  <a:srgbClr val="00FF00"/>
                </a:solidFill>
                <a:cs typeface="Times New Roman" panose="02020603050405020304" pitchFamily="18" charset="0"/>
              </a:rPr>
              <a:t>tạo</a:t>
            </a:r>
            <a:r>
              <a:rPr lang="en-US" altLang="en-US" sz="2000" b="0" dirty="0">
                <a:solidFill>
                  <a:srgbClr val="00FF00"/>
                </a:solidFill>
                <a:cs typeface="Times New Roman" panose="02020603050405020304" pitchFamily="18" charset="0"/>
              </a:rPr>
              <a:t> </a:t>
            </a:r>
            <a:r>
              <a:rPr lang="en-US" altLang="en-US" sz="2000" b="0" dirty="0" err="1">
                <a:solidFill>
                  <a:srgbClr val="00FF00"/>
                </a:solidFill>
                <a:cs typeface="Times New Roman" panose="02020603050405020304" pitchFamily="18" charset="0"/>
              </a:rPr>
              <a:t>và</a:t>
            </a:r>
            <a:r>
              <a:rPr lang="en-US" altLang="en-US" sz="2000" b="0" dirty="0">
                <a:solidFill>
                  <a:srgbClr val="00FF00"/>
                </a:solidFill>
                <a:cs typeface="Times New Roman" panose="02020603050405020304" pitchFamily="18" charset="0"/>
              </a:rPr>
              <a:t> </a:t>
            </a:r>
            <a:r>
              <a:rPr lang="en-US" altLang="en-US" sz="2000" b="0" dirty="0" err="1">
                <a:solidFill>
                  <a:srgbClr val="00FF00"/>
                </a:solidFill>
                <a:cs typeface="Times New Roman" panose="02020603050405020304" pitchFamily="18" charset="0"/>
              </a:rPr>
              <a:t>hoán</a:t>
            </a:r>
            <a:r>
              <a:rPr lang="en-US" altLang="en-US" sz="2000" b="0" dirty="0">
                <a:solidFill>
                  <a:srgbClr val="00FF00"/>
                </a:solidFill>
                <a:cs typeface="Times New Roman" panose="02020603050405020304" pitchFamily="18" charset="0"/>
              </a:rPr>
              <a:t> </a:t>
            </a:r>
            <a:r>
              <a:rPr lang="en-US" altLang="en-US" sz="2000" b="0" dirty="0" err="1">
                <a:solidFill>
                  <a:srgbClr val="00FF00"/>
                </a:solidFill>
                <a:cs typeface="Times New Roman" panose="02020603050405020304" pitchFamily="18" charset="0"/>
              </a:rPr>
              <a:t>vị</a:t>
            </a:r>
            <a:r>
              <a:rPr lang="en-US" altLang="en-US" sz="2000" b="0" dirty="0">
                <a:solidFill>
                  <a:srgbClr val="00FF00"/>
                </a:solidFill>
                <a:cs typeface="Times New Roman" panose="02020603050405020304" pitchFamily="18" charset="0"/>
              </a:rPr>
              <a:t> </a:t>
            </a:r>
            <a:r>
              <a:rPr lang="en-US" altLang="en-US" sz="2000" b="0" dirty="0" err="1">
                <a:solidFill>
                  <a:srgbClr val="00FF00"/>
                </a:solidFill>
                <a:cs typeface="Times New Roman" panose="02020603050405020304" pitchFamily="18" charset="0"/>
              </a:rPr>
              <a:t>kết</a:t>
            </a:r>
            <a:r>
              <a:rPr lang="en-US" altLang="en-US" sz="2000" b="0" dirty="0">
                <a:solidFill>
                  <a:srgbClr val="00FF00"/>
                </a:solidFill>
                <a:cs typeface="Times New Roman" panose="02020603050405020304" pitchFamily="18" charset="0"/>
              </a:rPr>
              <a:t> </a:t>
            </a:r>
            <a:r>
              <a:rPr lang="en-US" altLang="en-US" sz="2000" b="0" dirty="0" err="1">
                <a:solidFill>
                  <a:srgbClr val="00FF00"/>
                </a:solidFill>
                <a:cs typeface="Times New Roman" panose="02020603050405020304" pitchFamily="18" charset="0"/>
              </a:rPr>
              <a:t>thúc</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Phần</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thứ</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hai</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là</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các</a:t>
            </a:r>
            <a:r>
              <a:rPr lang="en-US" altLang="en-US" sz="2000" b="0" dirty="0">
                <a:solidFill>
                  <a:srgbClr val="FFFFFF"/>
                </a:solidFill>
                <a:cs typeface="Times New Roman" panose="02020603050405020304" pitchFamily="18" charset="0"/>
              </a:rPr>
              <a:t> </a:t>
            </a:r>
            <a:r>
              <a:rPr lang="en-US" altLang="en-US" sz="2000" b="0" dirty="0" err="1">
                <a:solidFill>
                  <a:srgbClr val="FFFF00"/>
                </a:solidFill>
                <a:cs typeface="Times New Roman" panose="02020603050405020304" pitchFamily="18" charset="0"/>
              </a:rPr>
              <a:t>vòng</a:t>
            </a:r>
            <a:r>
              <a:rPr lang="en-US" altLang="en-US" sz="2000" b="0" dirty="0">
                <a:solidFill>
                  <a:srgbClr val="FFFF00"/>
                </a:solidFill>
                <a:cs typeface="Times New Roman" panose="02020603050405020304" pitchFamily="18" charset="0"/>
              </a:rPr>
              <a:t> </a:t>
            </a:r>
            <a:r>
              <a:rPr lang="en-US" altLang="en-US" sz="2000" b="0" dirty="0" err="1">
                <a:solidFill>
                  <a:srgbClr val="FFFF00"/>
                </a:solidFill>
                <a:cs typeface="Times New Roman" panose="02020603050405020304" pitchFamily="18" charset="0"/>
              </a:rPr>
              <a:t>lặp</a:t>
            </a:r>
            <a:r>
              <a:rPr lang="en-US" altLang="en-US" sz="2000" b="0" dirty="0">
                <a:solidFill>
                  <a:srgbClr val="FFFF00"/>
                </a:solidFill>
                <a:cs typeface="Times New Roman" panose="02020603050405020304" pitchFamily="18" charset="0"/>
              </a:rPr>
              <a:t> Feistel</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phần</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thứ</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ba</a:t>
            </a:r>
            <a:r>
              <a:rPr lang="en-US" altLang="en-US" sz="2000" b="0" dirty="0">
                <a:solidFill>
                  <a:srgbClr val="FFFFFF"/>
                </a:solidFill>
                <a:cs typeface="Times New Roman" panose="02020603050405020304" pitchFamily="18" charset="0"/>
              </a:rPr>
              <a:t> </a:t>
            </a:r>
            <a:r>
              <a:rPr lang="en-US" altLang="en-US" sz="2000" b="0" dirty="0" err="1">
                <a:solidFill>
                  <a:srgbClr val="FFFFFF"/>
                </a:solidFill>
                <a:cs typeface="Times New Roman" panose="02020603050405020304" pitchFamily="18" charset="0"/>
              </a:rPr>
              <a:t>là</a:t>
            </a:r>
            <a:r>
              <a:rPr lang="en-US" altLang="en-US" sz="2000" b="0" dirty="0">
                <a:solidFill>
                  <a:srgbClr val="FFFFFF"/>
                </a:solidFill>
                <a:cs typeface="Times New Roman" panose="02020603050405020304" pitchFamily="18" charset="0"/>
              </a:rPr>
              <a:t> </a:t>
            </a:r>
            <a:r>
              <a:rPr lang="en-US" altLang="en-US" sz="2000" dirty="0" err="1">
                <a:solidFill>
                  <a:srgbClr val="FFC000"/>
                </a:solidFill>
                <a:cs typeface="Times New Roman" panose="02020603050405020304" pitchFamily="18" charset="0"/>
              </a:rPr>
              <a:t>thuật</a:t>
            </a:r>
            <a:r>
              <a:rPr lang="en-US" altLang="en-US" sz="2000" dirty="0">
                <a:solidFill>
                  <a:srgbClr val="FFC000"/>
                </a:solidFill>
                <a:cs typeface="Times New Roman" panose="02020603050405020304" pitchFamily="18" charset="0"/>
              </a:rPr>
              <a:t> </a:t>
            </a:r>
            <a:r>
              <a:rPr lang="en-US" altLang="en-US" sz="2000" dirty="0" err="1">
                <a:solidFill>
                  <a:srgbClr val="FFC000"/>
                </a:solidFill>
                <a:cs typeface="Times New Roman" panose="02020603050405020304" pitchFamily="18" charset="0"/>
              </a:rPr>
              <a:t>toán</a:t>
            </a:r>
            <a:r>
              <a:rPr lang="en-US" altLang="en-US" sz="2000" dirty="0">
                <a:solidFill>
                  <a:srgbClr val="FFC000"/>
                </a:solidFill>
                <a:cs typeface="Times New Roman" panose="02020603050405020304" pitchFamily="18" charset="0"/>
              </a:rPr>
              <a:t> </a:t>
            </a:r>
            <a:r>
              <a:rPr lang="en-US" altLang="en-US" sz="2000" dirty="0" err="1">
                <a:solidFill>
                  <a:srgbClr val="FFC000"/>
                </a:solidFill>
                <a:cs typeface="Times New Roman" panose="02020603050405020304" pitchFamily="18" charset="0"/>
              </a:rPr>
              <a:t>sinh</a:t>
            </a:r>
            <a:r>
              <a:rPr lang="en-US" altLang="en-US" sz="2000" dirty="0">
                <a:solidFill>
                  <a:srgbClr val="FFC000"/>
                </a:solidFill>
                <a:cs typeface="Times New Roman" panose="02020603050405020304" pitchFamily="18" charset="0"/>
              </a:rPr>
              <a:t> </a:t>
            </a:r>
            <a:r>
              <a:rPr lang="en-US" altLang="en-US" sz="2000" dirty="0" err="1">
                <a:solidFill>
                  <a:srgbClr val="FFC000"/>
                </a:solidFill>
                <a:cs typeface="Times New Roman" panose="02020603050405020304" pitchFamily="18" charset="0"/>
              </a:rPr>
              <a:t>khóa</a:t>
            </a:r>
            <a:r>
              <a:rPr lang="en-US" altLang="en-US" sz="2000" dirty="0">
                <a:solidFill>
                  <a:srgbClr val="FFC000"/>
                </a:solidFill>
                <a:cs typeface="Times New Roman" panose="02020603050405020304" pitchFamily="18" charset="0"/>
              </a:rPr>
              <a:t> con</a:t>
            </a:r>
            <a:r>
              <a:rPr lang="en-US" altLang="en-US" sz="2000" b="0" dirty="0">
                <a:solidFill>
                  <a:srgbClr val="FFFFFF"/>
                </a:solidFill>
                <a:cs typeface="Times New Roman" panose="02020603050405020304" pitchFamily="18" charset="0"/>
              </a:rPr>
              <a:t>. </a:t>
            </a:r>
            <a:endParaRPr lang="en-US" altLang="en-US" sz="2000" b="0" dirty="0">
              <a:solidFill>
                <a:srgbClr val="FFFFFF"/>
              </a:solidFill>
            </a:endParaRPr>
          </a:p>
        </p:txBody>
      </p:sp>
      <p:pic>
        <p:nvPicPr>
          <p:cNvPr id="40966" name="Picture 5" descr="https://1.bp.blogspot.com/-EY489tzvbRM/VoFoUgD_3OI/AAAAAAAABUo/kkhdcxGFe5I/s320/des.jpg">
            <a:hlinkClick r:id="rId3"/>
            <a:extLst>
              <a:ext uri="{FF2B5EF4-FFF2-40B4-BE49-F238E27FC236}">
                <a16:creationId xmlns:a16="http://schemas.microsoft.com/office/drawing/2014/main" id="{1997355A-7496-458A-8992-B989B4BDA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267200"/>
            <a:ext cx="3429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2">
            <a:extLst>
              <a:ext uri="{FF2B5EF4-FFF2-40B4-BE49-F238E27FC236}">
                <a16:creationId xmlns:a16="http://schemas.microsoft.com/office/drawing/2014/main" id="{8E4E6514-BF4D-4756-97D5-5FD907854799}"/>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306181" name="Text Box 5">
            <a:extLst>
              <a:ext uri="{FF2B5EF4-FFF2-40B4-BE49-F238E27FC236}">
                <a16:creationId xmlns:a16="http://schemas.microsoft.com/office/drawing/2014/main" id="{E336A5A6-617F-4FFF-8DB6-1782E43A5137}"/>
              </a:ext>
            </a:extLst>
          </p:cNvPr>
          <p:cNvSpPr txBox="1">
            <a:spLocks noChangeAspect="1" noChangeArrowheads="1"/>
          </p:cNvSpPr>
          <p:nvPr/>
        </p:nvSpPr>
        <p:spPr bwMode="auto">
          <a:xfrm>
            <a:off x="381000" y="425450"/>
            <a:ext cx="8118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r>
              <a:rPr lang="vi-VN" altLang="en-US" sz="2000" b="0" dirty="0">
                <a:cs typeface="Arial" panose="020B0604020202020204" pitchFamily="34" charset="0"/>
              </a:rPr>
              <a:t>trong đó 56 bits dùng làm khoá và 8 bits dùng để kiểm soát lỗi (bit chẵn lẻ). Sơ đồ thuật toán như sau:</a:t>
            </a:r>
          </a:p>
        </p:txBody>
      </p:sp>
      <p:grpSp>
        <p:nvGrpSpPr>
          <p:cNvPr id="2" name="Group 27">
            <a:extLst>
              <a:ext uri="{FF2B5EF4-FFF2-40B4-BE49-F238E27FC236}">
                <a16:creationId xmlns:a16="http://schemas.microsoft.com/office/drawing/2014/main" id="{CCB7A17D-BFF5-4426-B551-84FBE6D31FF7}"/>
              </a:ext>
            </a:extLst>
          </p:cNvPr>
          <p:cNvGrpSpPr>
            <a:grpSpLocks/>
          </p:cNvGrpSpPr>
          <p:nvPr/>
        </p:nvGrpSpPr>
        <p:grpSpPr bwMode="auto">
          <a:xfrm>
            <a:off x="60325" y="1295400"/>
            <a:ext cx="8802688" cy="5019675"/>
            <a:chOff x="38" y="816"/>
            <a:chExt cx="5545" cy="3162"/>
          </a:xfrm>
        </p:grpSpPr>
        <p:sp>
          <p:nvSpPr>
            <p:cNvPr id="41991" name="Text Box 7">
              <a:extLst>
                <a:ext uri="{FF2B5EF4-FFF2-40B4-BE49-F238E27FC236}">
                  <a16:creationId xmlns:a16="http://schemas.microsoft.com/office/drawing/2014/main" id="{E0B3B0CE-2618-49FC-9ED8-D639FBF495BF}"/>
                </a:ext>
              </a:extLst>
            </p:cNvPr>
            <p:cNvSpPr txBox="1">
              <a:spLocks noChangeArrowheads="1"/>
            </p:cNvSpPr>
            <p:nvPr/>
          </p:nvSpPr>
          <p:spPr bwMode="auto">
            <a:xfrm>
              <a:off x="38" y="2140"/>
              <a:ext cx="586" cy="4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b="0" dirty="0">
                  <a:solidFill>
                    <a:schemeClr val="bg1"/>
                  </a:solidFill>
                  <a:cs typeface="Arial" panose="020B0604020202020204" pitchFamily="34" charset="0"/>
                </a:rPr>
                <a:t>16 </a:t>
              </a:r>
              <a:r>
                <a:rPr lang="en-US" altLang="en-US" sz="2000" b="0" dirty="0" err="1">
                  <a:solidFill>
                    <a:schemeClr val="bg1"/>
                  </a:solidFill>
                  <a:cs typeface="Arial" panose="020B0604020202020204" pitchFamily="34" charset="0"/>
                </a:rPr>
                <a:t>lần</a:t>
              </a:r>
              <a:r>
                <a:rPr lang="en-US" altLang="en-US" sz="2000" b="0" dirty="0">
                  <a:solidFill>
                    <a:schemeClr val="bg1"/>
                  </a:solidFill>
                  <a:cs typeface="Arial" panose="020B0604020202020204" pitchFamily="34" charset="0"/>
                </a:rPr>
                <a:t> </a:t>
              </a:r>
              <a:r>
                <a:rPr lang="en-US" altLang="en-US" sz="2000" b="0" dirty="0" err="1">
                  <a:solidFill>
                    <a:schemeClr val="bg1"/>
                  </a:solidFill>
                  <a:cs typeface="Arial" panose="020B0604020202020204" pitchFamily="34" charset="0"/>
                </a:rPr>
                <a:t>lặp</a:t>
              </a:r>
              <a:endParaRPr lang="en-US" altLang="en-US" sz="2000" b="0" dirty="0">
                <a:solidFill>
                  <a:schemeClr val="bg1"/>
                </a:solidFill>
                <a:latin typeface=".VnArial Narrow" panose="020B7200000000000000" pitchFamily="34" charset="0"/>
              </a:endParaRPr>
            </a:p>
          </p:txBody>
        </p:sp>
        <p:grpSp>
          <p:nvGrpSpPr>
            <p:cNvPr id="41992" name="Group 26">
              <a:extLst>
                <a:ext uri="{FF2B5EF4-FFF2-40B4-BE49-F238E27FC236}">
                  <a16:creationId xmlns:a16="http://schemas.microsoft.com/office/drawing/2014/main" id="{37475014-D577-4FF8-B1BF-19BEF068C518}"/>
                </a:ext>
              </a:extLst>
            </p:cNvPr>
            <p:cNvGrpSpPr>
              <a:grpSpLocks/>
            </p:cNvGrpSpPr>
            <p:nvPr/>
          </p:nvGrpSpPr>
          <p:grpSpPr bwMode="auto">
            <a:xfrm>
              <a:off x="720" y="816"/>
              <a:ext cx="4863" cy="3162"/>
              <a:chOff x="672" y="816"/>
              <a:chExt cx="4863" cy="3162"/>
            </a:xfrm>
          </p:grpSpPr>
          <p:sp>
            <p:nvSpPr>
              <p:cNvPr id="41993" name="Text Box 9">
                <a:extLst>
                  <a:ext uri="{FF2B5EF4-FFF2-40B4-BE49-F238E27FC236}">
                    <a16:creationId xmlns:a16="http://schemas.microsoft.com/office/drawing/2014/main" id="{26692CED-70F7-46E2-8117-B2651E068C85}"/>
                  </a:ext>
                </a:extLst>
              </p:cNvPr>
              <p:cNvSpPr txBox="1">
                <a:spLocks noChangeArrowheads="1"/>
              </p:cNvSpPr>
              <p:nvPr/>
            </p:nvSpPr>
            <p:spPr bwMode="auto">
              <a:xfrm>
                <a:off x="1483" y="3532"/>
                <a:ext cx="994" cy="44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a:solidFill>
                      <a:srgbClr val="0066CC"/>
                    </a:solidFill>
                    <a:latin typeface=".VnArial Narrow" panose="020B7200000000000000" pitchFamily="34" charset="0"/>
                  </a:rPr>
                  <a:t>Output</a:t>
                </a:r>
              </a:p>
              <a:p>
                <a:pPr algn="ctr" eaLnBrk="1" hangingPunct="1">
                  <a:spcBef>
                    <a:spcPct val="0"/>
                  </a:spcBef>
                  <a:buClrTx/>
                  <a:buFontTx/>
                  <a:buNone/>
                </a:pPr>
                <a:r>
                  <a:rPr lang="en-US" altLang="en-US" sz="2000" dirty="0">
                    <a:solidFill>
                      <a:srgbClr val="0066CC"/>
                    </a:solidFill>
                    <a:latin typeface=".VnArial Narrow" panose="020B7200000000000000" pitchFamily="34" charset="0"/>
                  </a:rPr>
                  <a:t>T*=t*</a:t>
                </a:r>
                <a:r>
                  <a:rPr lang="en-US" altLang="en-US" sz="2000" baseline="-25000" dirty="0">
                    <a:solidFill>
                      <a:srgbClr val="0066CC"/>
                    </a:solidFill>
                    <a:latin typeface=".VnArial Narrow" panose="020B7200000000000000" pitchFamily="34" charset="0"/>
                  </a:rPr>
                  <a:t>1</a:t>
                </a:r>
                <a:r>
                  <a:rPr lang="en-US" altLang="en-US" sz="2000" dirty="0">
                    <a:solidFill>
                      <a:srgbClr val="0066CC"/>
                    </a:solidFill>
                    <a:latin typeface=".VnArial Narrow" panose="020B7200000000000000" pitchFamily="34" charset="0"/>
                  </a:rPr>
                  <a:t>t*</a:t>
                </a:r>
                <a:r>
                  <a:rPr lang="en-US" altLang="en-US" sz="2000" baseline="-25000" dirty="0">
                    <a:solidFill>
                      <a:srgbClr val="0066CC"/>
                    </a:solidFill>
                    <a:latin typeface=".VnArial Narrow" panose="020B7200000000000000" pitchFamily="34" charset="0"/>
                  </a:rPr>
                  <a:t>2</a:t>
                </a:r>
                <a:r>
                  <a:rPr lang="en-US" altLang="en-US" sz="2000" dirty="0">
                    <a:solidFill>
                      <a:srgbClr val="0066CC"/>
                    </a:solidFill>
                    <a:latin typeface=".VnArial Narrow" panose="020B7200000000000000" pitchFamily="34" charset="0"/>
                  </a:rPr>
                  <a:t>.....t*</a:t>
                </a:r>
                <a:r>
                  <a:rPr lang="en-US" altLang="en-US" sz="2000" baseline="-25000" dirty="0">
                    <a:solidFill>
                      <a:srgbClr val="0066CC"/>
                    </a:solidFill>
                    <a:latin typeface=".VnArial Narrow" panose="020B7200000000000000" pitchFamily="34" charset="0"/>
                  </a:rPr>
                  <a:t>64</a:t>
                </a:r>
              </a:p>
            </p:txBody>
          </p:sp>
          <p:sp>
            <p:nvSpPr>
              <p:cNvPr id="41994" name="Text Box 11">
                <a:extLst>
                  <a:ext uri="{FF2B5EF4-FFF2-40B4-BE49-F238E27FC236}">
                    <a16:creationId xmlns:a16="http://schemas.microsoft.com/office/drawing/2014/main" id="{2CBEA120-BEBE-4622-9691-87C9503F1340}"/>
                  </a:ext>
                </a:extLst>
              </p:cNvPr>
              <p:cNvSpPr txBox="1">
                <a:spLocks noChangeArrowheads="1"/>
              </p:cNvSpPr>
              <p:nvPr/>
            </p:nvSpPr>
            <p:spPr bwMode="auto">
              <a:xfrm>
                <a:off x="1499" y="816"/>
                <a:ext cx="930" cy="44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a:solidFill>
                      <a:srgbClr val="0066CC"/>
                    </a:solidFill>
                    <a:cs typeface="Arial" panose="020B0604020202020204" pitchFamily="34" charset="0"/>
                  </a:rPr>
                  <a:t>Input</a:t>
                </a:r>
              </a:p>
              <a:p>
                <a:pPr algn="ctr" eaLnBrk="1" hangingPunct="1">
                  <a:spcBef>
                    <a:spcPct val="0"/>
                  </a:spcBef>
                  <a:buClrTx/>
                  <a:buFontTx/>
                  <a:buNone/>
                </a:pPr>
                <a:r>
                  <a:rPr lang="en-US" altLang="en-US" sz="2000" dirty="0">
                    <a:solidFill>
                      <a:srgbClr val="0066CC"/>
                    </a:solidFill>
                    <a:cs typeface="Arial" panose="020B0604020202020204" pitchFamily="34" charset="0"/>
                  </a:rPr>
                  <a:t>T=t</a:t>
                </a:r>
                <a:r>
                  <a:rPr lang="en-US" altLang="en-US" sz="2000" baseline="-25000" dirty="0">
                    <a:solidFill>
                      <a:srgbClr val="0066CC"/>
                    </a:solidFill>
                    <a:cs typeface="Arial" panose="020B0604020202020204" pitchFamily="34" charset="0"/>
                  </a:rPr>
                  <a:t>1</a:t>
                </a:r>
                <a:r>
                  <a:rPr lang="en-US" altLang="en-US" sz="2000" dirty="0">
                    <a:solidFill>
                      <a:srgbClr val="0066CC"/>
                    </a:solidFill>
                    <a:cs typeface="Arial" panose="020B0604020202020204" pitchFamily="34" charset="0"/>
                  </a:rPr>
                  <a:t>t</a:t>
                </a:r>
                <a:r>
                  <a:rPr lang="en-US" altLang="en-US" sz="2000" baseline="-25000" dirty="0">
                    <a:solidFill>
                      <a:srgbClr val="0066CC"/>
                    </a:solidFill>
                    <a:cs typeface="Arial" panose="020B0604020202020204" pitchFamily="34" charset="0"/>
                  </a:rPr>
                  <a:t>2</a:t>
                </a:r>
                <a:r>
                  <a:rPr lang="en-US" altLang="en-US" sz="2000" dirty="0">
                    <a:solidFill>
                      <a:srgbClr val="0066CC"/>
                    </a:solidFill>
                    <a:cs typeface="Arial" panose="020B0604020202020204" pitchFamily="34" charset="0"/>
                  </a:rPr>
                  <a:t>.....t</a:t>
                </a:r>
                <a:r>
                  <a:rPr lang="en-US" altLang="en-US" sz="2000" baseline="-25000" dirty="0">
                    <a:solidFill>
                      <a:srgbClr val="0066CC"/>
                    </a:solidFill>
                    <a:cs typeface="Arial" panose="020B0604020202020204" pitchFamily="34" charset="0"/>
                  </a:rPr>
                  <a:t>64</a:t>
                </a:r>
              </a:p>
            </p:txBody>
          </p:sp>
          <p:sp>
            <p:nvSpPr>
              <p:cNvPr id="41995" name="Text Box 12">
                <a:extLst>
                  <a:ext uri="{FF2B5EF4-FFF2-40B4-BE49-F238E27FC236}">
                    <a16:creationId xmlns:a16="http://schemas.microsoft.com/office/drawing/2014/main" id="{91BAC5E1-E16B-4BAD-8304-3BCD57C13787}"/>
                  </a:ext>
                </a:extLst>
              </p:cNvPr>
              <p:cNvSpPr txBox="1">
                <a:spLocks noChangeArrowheads="1"/>
              </p:cNvSpPr>
              <p:nvPr/>
            </p:nvSpPr>
            <p:spPr bwMode="auto">
              <a:xfrm>
                <a:off x="1321" y="1564"/>
                <a:ext cx="1336" cy="44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b="0" dirty="0" err="1">
                    <a:solidFill>
                      <a:srgbClr val="0066CC"/>
                    </a:solidFill>
                    <a:cs typeface="Arial" panose="020B0604020202020204" pitchFamily="34" charset="0"/>
                  </a:rPr>
                  <a:t>Hoán</a:t>
                </a:r>
                <a:r>
                  <a:rPr lang="en-US" altLang="en-US" sz="2000" b="0" dirty="0">
                    <a:solidFill>
                      <a:srgbClr val="0066CC"/>
                    </a:solidFill>
                    <a:cs typeface="Arial" panose="020B0604020202020204" pitchFamily="34" charset="0"/>
                  </a:rPr>
                  <a:t> </a:t>
                </a:r>
                <a:r>
                  <a:rPr lang="en-US" altLang="en-US" sz="2000" b="0" dirty="0" err="1">
                    <a:solidFill>
                      <a:srgbClr val="0066CC"/>
                    </a:solidFill>
                    <a:cs typeface="Arial" panose="020B0604020202020204" pitchFamily="34" charset="0"/>
                  </a:rPr>
                  <a:t>vị</a:t>
                </a:r>
                <a:r>
                  <a:rPr lang="en-US" altLang="en-US" sz="2000" b="0" dirty="0">
                    <a:solidFill>
                      <a:srgbClr val="0066CC"/>
                    </a:solidFill>
                    <a:cs typeface="Arial" panose="020B0604020202020204" pitchFamily="34" charset="0"/>
                  </a:rPr>
                  <a:t> </a:t>
                </a:r>
                <a:r>
                  <a:rPr lang="en-US" altLang="en-US" sz="2000" b="0" dirty="0" err="1">
                    <a:solidFill>
                      <a:srgbClr val="0066CC"/>
                    </a:solidFill>
                    <a:cs typeface="Arial" panose="020B0604020202020204" pitchFamily="34" charset="0"/>
                  </a:rPr>
                  <a:t>khởi</a:t>
                </a:r>
                <a:r>
                  <a:rPr lang="en-US" altLang="en-US" sz="2000" b="0" dirty="0">
                    <a:solidFill>
                      <a:srgbClr val="0066CC"/>
                    </a:solidFill>
                    <a:cs typeface="Arial" panose="020B0604020202020204" pitchFamily="34" charset="0"/>
                  </a:rPr>
                  <a:t> </a:t>
                </a:r>
                <a:r>
                  <a:rPr lang="en-US" altLang="en-US" sz="2000" b="0" dirty="0" err="1">
                    <a:solidFill>
                      <a:srgbClr val="0066CC"/>
                    </a:solidFill>
                    <a:cs typeface="Arial" panose="020B0604020202020204" pitchFamily="34" charset="0"/>
                  </a:rPr>
                  <a:t>đầu</a:t>
                </a:r>
                <a:endParaRPr lang="en-US" altLang="en-US" sz="2000" b="0" dirty="0">
                  <a:solidFill>
                    <a:srgbClr val="0066CC"/>
                  </a:solidFill>
                  <a:cs typeface="Arial" panose="020B0604020202020204" pitchFamily="34" charset="0"/>
                </a:endParaRPr>
              </a:p>
              <a:p>
                <a:pPr algn="ctr" eaLnBrk="1" hangingPunct="1">
                  <a:spcBef>
                    <a:spcPct val="0"/>
                  </a:spcBef>
                  <a:buClrTx/>
                  <a:buFontTx/>
                  <a:buNone/>
                </a:pPr>
                <a:r>
                  <a:rPr lang="en-US" altLang="en-US" sz="2000" b="0" dirty="0">
                    <a:solidFill>
                      <a:srgbClr val="0066CC"/>
                    </a:solidFill>
                    <a:cs typeface="Arial" panose="020B0604020202020204" pitchFamily="34" charset="0"/>
                  </a:rPr>
                  <a:t>(IP) T</a:t>
                </a:r>
                <a:r>
                  <a:rPr lang="en-US" altLang="en-US" sz="2000" b="0" baseline="-25000" dirty="0">
                    <a:solidFill>
                      <a:srgbClr val="0066CC"/>
                    </a:solidFill>
                    <a:cs typeface="Arial" panose="020B0604020202020204" pitchFamily="34" charset="0"/>
                  </a:rPr>
                  <a:t>0</a:t>
                </a:r>
                <a:r>
                  <a:rPr lang="en-US" altLang="en-US" sz="2000" b="0" dirty="0">
                    <a:solidFill>
                      <a:srgbClr val="0066CC"/>
                    </a:solidFill>
                    <a:cs typeface="Arial" panose="020B0604020202020204" pitchFamily="34" charset="0"/>
                  </a:rPr>
                  <a:t>=IP(T)</a:t>
                </a:r>
                <a:endParaRPr lang="en-US" altLang="en-US" sz="2000" b="0" baseline="-25000" dirty="0">
                  <a:solidFill>
                    <a:srgbClr val="0066CC"/>
                  </a:solidFill>
                  <a:cs typeface="Arial" panose="020B0604020202020204" pitchFamily="34" charset="0"/>
                </a:endParaRPr>
              </a:p>
            </p:txBody>
          </p:sp>
          <p:sp>
            <p:nvSpPr>
              <p:cNvPr id="41996" name="Text Box 13">
                <a:extLst>
                  <a:ext uri="{FF2B5EF4-FFF2-40B4-BE49-F238E27FC236}">
                    <a16:creationId xmlns:a16="http://schemas.microsoft.com/office/drawing/2014/main" id="{E5187AFA-86B0-4E9F-8275-E6027FDFA879}"/>
                  </a:ext>
                </a:extLst>
              </p:cNvPr>
              <p:cNvSpPr txBox="1">
                <a:spLocks noChangeArrowheads="1"/>
              </p:cNvSpPr>
              <p:nvPr/>
            </p:nvSpPr>
            <p:spPr bwMode="auto">
              <a:xfrm>
                <a:off x="1102" y="2256"/>
                <a:ext cx="1381" cy="25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b="0" dirty="0" err="1">
                    <a:solidFill>
                      <a:srgbClr val="FFFF00"/>
                    </a:solidFill>
                    <a:cs typeface="Arial" panose="020B0604020202020204" pitchFamily="34" charset="0"/>
                  </a:rPr>
                  <a:t>Tính</a:t>
                </a:r>
                <a:r>
                  <a:rPr lang="en-US" altLang="en-US" sz="2000" b="0" dirty="0">
                    <a:solidFill>
                      <a:srgbClr val="FFFF00"/>
                    </a:solidFill>
                    <a:cs typeface="Arial" panose="020B0604020202020204" pitchFamily="34" charset="0"/>
                  </a:rPr>
                  <a:t> </a:t>
                </a:r>
                <a:r>
                  <a:rPr lang="en-US" altLang="en-US" sz="2000" b="0" dirty="0" err="1">
                    <a:solidFill>
                      <a:srgbClr val="FFFF00"/>
                    </a:solidFill>
                    <a:cs typeface="Arial" panose="020B0604020202020204" pitchFamily="34" charset="0"/>
                  </a:rPr>
                  <a:t>toán</a:t>
                </a:r>
                <a:r>
                  <a:rPr lang="en-US" altLang="en-US" sz="2000" b="0" dirty="0">
                    <a:solidFill>
                      <a:srgbClr val="FFFF00"/>
                    </a:solidFill>
                    <a:cs typeface="Arial" panose="020B0604020202020204" pitchFamily="34" charset="0"/>
                  </a:rPr>
                  <a:t> </a:t>
                </a:r>
                <a:r>
                  <a:rPr lang="en-US" altLang="en-US" sz="2000" b="0" dirty="0" err="1">
                    <a:solidFill>
                      <a:srgbClr val="FFFF00"/>
                    </a:solidFill>
                    <a:cs typeface="Arial" panose="020B0604020202020204" pitchFamily="34" charset="0"/>
                  </a:rPr>
                  <a:t>mã</a:t>
                </a:r>
                <a:r>
                  <a:rPr lang="en-US" altLang="en-US" sz="2000" b="0" dirty="0">
                    <a:solidFill>
                      <a:srgbClr val="FFFF00"/>
                    </a:solidFill>
                    <a:cs typeface="Arial" panose="020B0604020202020204" pitchFamily="34" charset="0"/>
                  </a:rPr>
                  <a:t> </a:t>
                </a:r>
                <a:r>
                  <a:rPr lang="en-US" altLang="en-US" sz="2000" b="0" dirty="0" err="1">
                    <a:solidFill>
                      <a:srgbClr val="FFFF00"/>
                    </a:solidFill>
                    <a:cs typeface="Arial" panose="020B0604020202020204" pitchFamily="34" charset="0"/>
                  </a:rPr>
                  <a:t>hóa</a:t>
                </a:r>
                <a:endParaRPr lang="en-US" altLang="en-US" sz="2000" b="0" baseline="-25000" dirty="0">
                  <a:solidFill>
                    <a:srgbClr val="FFFF00"/>
                  </a:solidFill>
                  <a:cs typeface="Arial" panose="020B0604020202020204" pitchFamily="34" charset="0"/>
                </a:endParaRPr>
              </a:p>
            </p:txBody>
          </p:sp>
          <p:sp>
            <p:nvSpPr>
              <p:cNvPr id="41997" name="Text Box 14">
                <a:extLst>
                  <a:ext uri="{FF2B5EF4-FFF2-40B4-BE49-F238E27FC236}">
                    <a16:creationId xmlns:a16="http://schemas.microsoft.com/office/drawing/2014/main" id="{3BB1C315-99E6-4157-8596-3F31BFC21465}"/>
                  </a:ext>
                </a:extLst>
              </p:cNvPr>
              <p:cNvSpPr txBox="1">
                <a:spLocks noChangeArrowheads="1"/>
              </p:cNvSpPr>
              <p:nvPr/>
            </p:nvSpPr>
            <p:spPr bwMode="auto">
              <a:xfrm>
                <a:off x="1103" y="2784"/>
                <a:ext cx="1989" cy="446"/>
              </a:xfrm>
              <a:prstGeom prst="rect">
                <a:avLst/>
              </a:prstGeom>
              <a:solidFill>
                <a:srgbClr val="00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err="1">
                    <a:solidFill>
                      <a:srgbClr val="FFFF00"/>
                    </a:solidFill>
                    <a:cs typeface="Arial" panose="020B0604020202020204" pitchFamily="34" charset="0"/>
                  </a:rPr>
                  <a:t>Hoán</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vị</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ngược</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khởi</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đầu</a:t>
                </a:r>
                <a:endParaRPr lang="en-US" altLang="en-US" sz="2000" dirty="0">
                  <a:solidFill>
                    <a:srgbClr val="FFFF00"/>
                  </a:solidFill>
                  <a:cs typeface="Arial" panose="020B0604020202020204" pitchFamily="34" charset="0"/>
                </a:endParaRPr>
              </a:p>
              <a:p>
                <a:pPr algn="ctr" eaLnBrk="1" hangingPunct="1">
                  <a:spcBef>
                    <a:spcPct val="0"/>
                  </a:spcBef>
                  <a:buClrTx/>
                  <a:buFontTx/>
                  <a:buNone/>
                </a:pPr>
                <a:r>
                  <a:rPr lang="en-US" altLang="en-US" sz="2000" dirty="0">
                    <a:solidFill>
                      <a:srgbClr val="FFFF00"/>
                    </a:solidFill>
                    <a:cs typeface="Arial" panose="020B0604020202020204" pitchFamily="34" charset="0"/>
                  </a:rPr>
                  <a:t>T= (IP)</a:t>
                </a:r>
                <a:r>
                  <a:rPr lang="en-US" altLang="en-US" sz="2000" baseline="30000" dirty="0">
                    <a:solidFill>
                      <a:srgbClr val="FFFF00"/>
                    </a:solidFill>
                    <a:cs typeface="Arial" panose="020B0604020202020204" pitchFamily="34" charset="0"/>
                  </a:rPr>
                  <a:t>-1</a:t>
                </a:r>
                <a:r>
                  <a:rPr lang="en-US" altLang="en-US" sz="2000" dirty="0">
                    <a:solidFill>
                      <a:srgbClr val="FFFF00"/>
                    </a:solidFill>
                    <a:cs typeface="Arial" panose="020B0604020202020204" pitchFamily="34" charset="0"/>
                  </a:rPr>
                  <a:t>(IP)(T</a:t>
                </a:r>
                <a:r>
                  <a:rPr lang="en-US" altLang="en-US" sz="2000" baseline="-25000" dirty="0">
                    <a:solidFill>
                      <a:srgbClr val="FFFF00"/>
                    </a:solidFill>
                    <a:cs typeface="Arial" panose="020B0604020202020204" pitchFamily="34" charset="0"/>
                  </a:rPr>
                  <a:t>16</a:t>
                </a:r>
                <a:r>
                  <a:rPr lang="en-US" altLang="en-US" sz="2000" dirty="0">
                    <a:solidFill>
                      <a:srgbClr val="FFFF00"/>
                    </a:solidFill>
                    <a:cs typeface="Arial" panose="020B0604020202020204" pitchFamily="34" charset="0"/>
                  </a:rPr>
                  <a:t>)</a:t>
                </a:r>
                <a:endParaRPr lang="en-US" altLang="en-US" sz="2000" baseline="-25000" dirty="0">
                  <a:solidFill>
                    <a:srgbClr val="FFFF00"/>
                  </a:solidFill>
                  <a:cs typeface="Arial" panose="020B0604020202020204" pitchFamily="34" charset="0"/>
                </a:endParaRPr>
              </a:p>
            </p:txBody>
          </p:sp>
          <p:sp>
            <p:nvSpPr>
              <p:cNvPr id="41998" name="Text Box 15">
                <a:extLst>
                  <a:ext uri="{FF2B5EF4-FFF2-40B4-BE49-F238E27FC236}">
                    <a16:creationId xmlns:a16="http://schemas.microsoft.com/office/drawing/2014/main" id="{D9558859-0449-443B-A5A0-FE753E1A88B3}"/>
                  </a:ext>
                </a:extLst>
              </p:cNvPr>
              <p:cNvSpPr txBox="1">
                <a:spLocks noChangeArrowheads="1"/>
              </p:cNvSpPr>
              <p:nvPr/>
            </p:nvSpPr>
            <p:spPr bwMode="auto">
              <a:xfrm>
                <a:off x="4478" y="2160"/>
                <a:ext cx="1057" cy="44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err="1">
                    <a:solidFill>
                      <a:srgbClr val="FF0000"/>
                    </a:solidFill>
                    <a:cs typeface="Arial" panose="020B0604020202020204" pitchFamily="34" charset="0"/>
                  </a:rPr>
                  <a:t>Khoá</a:t>
                </a:r>
                <a:r>
                  <a:rPr lang="en-US" altLang="en-US" sz="2000" dirty="0">
                    <a:solidFill>
                      <a:srgbClr val="FF0000"/>
                    </a:solidFill>
                    <a:cs typeface="Arial" panose="020B0604020202020204" pitchFamily="34" charset="0"/>
                  </a:rPr>
                  <a:t> K</a:t>
                </a:r>
              </a:p>
              <a:p>
                <a:pPr algn="ctr" eaLnBrk="1" hangingPunct="1">
                  <a:spcBef>
                    <a:spcPct val="0"/>
                  </a:spcBef>
                  <a:buClrTx/>
                  <a:buFontTx/>
                  <a:buNone/>
                </a:pPr>
                <a:r>
                  <a:rPr lang="en-US" altLang="en-US" sz="2000" dirty="0">
                    <a:solidFill>
                      <a:srgbClr val="FF0000"/>
                    </a:solidFill>
                    <a:cs typeface="Arial" panose="020B0604020202020204" pitchFamily="34" charset="0"/>
                  </a:rPr>
                  <a:t>K=k</a:t>
                </a:r>
                <a:r>
                  <a:rPr lang="en-US" altLang="en-US" sz="2000" baseline="-25000" dirty="0">
                    <a:solidFill>
                      <a:srgbClr val="FF0000"/>
                    </a:solidFill>
                    <a:cs typeface="Arial" panose="020B0604020202020204" pitchFamily="34" charset="0"/>
                  </a:rPr>
                  <a:t>1</a:t>
                </a:r>
                <a:r>
                  <a:rPr lang="en-US" altLang="en-US" sz="2000" dirty="0">
                    <a:solidFill>
                      <a:srgbClr val="FF0000"/>
                    </a:solidFill>
                    <a:cs typeface="Arial" panose="020B0604020202020204" pitchFamily="34" charset="0"/>
                  </a:rPr>
                  <a:t>k</a:t>
                </a:r>
                <a:r>
                  <a:rPr lang="en-US" altLang="en-US" sz="2000" baseline="-25000" dirty="0">
                    <a:solidFill>
                      <a:srgbClr val="FF0000"/>
                    </a:solidFill>
                    <a:cs typeface="Arial" panose="020B0604020202020204" pitchFamily="34" charset="0"/>
                  </a:rPr>
                  <a:t>2</a:t>
                </a:r>
                <a:r>
                  <a:rPr lang="en-US" altLang="en-US" sz="2000" dirty="0">
                    <a:solidFill>
                      <a:srgbClr val="FF0000"/>
                    </a:solidFill>
                    <a:cs typeface="Arial" panose="020B0604020202020204" pitchFamily="34" charset="0"/>
                  </a:rPr>
                  <a:t>.....k</a:t>
                </a:r>
                <a:r>
                  <a:rPr lang="en-US" altLang="en-US" sz="2000" baseline="-25000" dirty="0">
                    <a:solidFill>
                      <a:srgbClr val="FF0000"/>
                    </a:solidFill>
                    <a:cs typeface="Arial" panose="020B0604020202020204" pitchFamily="34" charset="0"/>
                  </a:rPr>
                  <a:t>64</a:t>
                </a:r>
              </a:p>
            </p:txBody>
          </p:sp>
          <p:sp>
            <p:nvSpPr>
              <p:cNvPr id="41999" name="Text Box 16">
                <a:extLst>
                  <a:ext uri="{FF2B5EF4-FFF2-40B4-BE49-F238E27FC236}">
                    <a16:creationId xmlns:a16="http://schemas.microsoft.com/office/drawing/2014/main" id="{8939CF2F-4CD8-47E1-9C20-DBCB9FB539D2}"/>
                  </a:ext>
                </a:extLst>
              </p:cNvPr>
              <p:cNvSpPr txBox="1">
                <a:spLocks noChangeArrowheads="1"/>
              </p:cNvSpPr>
              <p:nvPr/>
            </p:nvSpPr>
            <p:spPr bwMode="auto">
              <a:xfrm>
                <a:off x="3146" y="2063"/>
                <a:ext cx="1121" cy="64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err="1">
                    <a:solidFill>
                      <a:srgbClr val="FF0000"/>
                    </a:solidFill>
                    <a:cs typeface="Arial" panose="020B0604020202020204" pitchFamily="34" charset="0"/>
                  </a:rPr>
                  <a:t>Tạo</a:t>
                </a:r>
                <a:r>
                  <a:rPr lang="en-US" altLang="en-US" sz="2000" dirty="0">
                    <a:solidFill>
                      <a:srgbClr val="FF0000"/>
                    </a:solidFill>
                    <a:cs typeface="Arial" panose="020B0604020202020204" pitchFamily="34" charset="0"/>
                  </a:rPr>
                  <a:t> </a:t>
                </a:r>
                <a:r>
                  <a:rPr lang="en-US" altLang="en-US" sz="2000" dirty="0" err="1">
                    <a:solidFill>
                      <a:srgbClr val="FF0000"/>
                    </a:solidFill>
                    <a:cs typeface="Arial" panose="020B0604020202020204" pitchFamily="34" charset="0"/>
                  </a:rPr>
                  <a:t>khoá</a:t>
                </a:r>
                <a:r>
                  <a:rPr lang="en-US" altLang="en-US" sz="2000" dirty="0">
                    <a:solidFill>
                      <a:srgbClr val="FF0000"/>
                    </a:solidFill>
                    <a:cs typeface="Arial" panose="020B0604020202020204" pitchFamily="34" charset="0"/>
                  </a:rPr>
                  <a:t> </a:t>
                </a:r>
              </a:p>
              <a:p>
                <a:pPr algn="ctr" eaLnBrk="1" hangingPunct="1">
                  <a:spcBef>
                    <a:spcPct val="0"/>
                  </a:spcBef>
                  <a:buClrTx/>
                  <a:buFontTx/>
                  <a:buNone/>
                </a:pPr>
                <a:r>
                  <a:rPr lang="en-US" altLang="en-US" sz="2000" dirty="0">
                    <a:solidFill>
                      <a:srgbClr val="FF0000"/>
                    </a:solidFill>
                    <a:cs typeface="Arial" panose="020B0604020202020204" pitchFamily="34" charset="0"/>
                  </a:rPr>
                  <a:t>K</a:t>
                </a:r>
                <a:r>
                  <a:rPr lang="en-US" altLang="en-US" sz="2000" baseline="-25000" dirty="0">
                    <a:solidFill>
                      <a:srgbClr val="FF0000"/>
                    </a:solidFill>
                    <a:cs typeface="Arial" panose="020B0604020202020204" pitchFamily="34" charset="0"/>
                  </a:rPr>
                  <a:t>i</a:t>
                </a:r>
              </a:p>
              <a:p>
                <a:pPr algn="ctr" eaLnBrk="1" hangingPunct="1">
                  <a:spcBef>
                    <a:spcPct val="0"/>
                  </a:spcBef>
                  <a:buClrTx/>
                  <a:buFontTx/>
                  <a:buNone/>
                </a:pPr>
                <a:r>
                  <a:rPr lang="en-US" altLang="en-US" sz="2000" dirty="0">
                    <a:solidFill>
                      <a:srgbClr val="FF0000"/>
                    </a:solidFill>
                    <a:cs typeface="Arial" panose="020B0604020202020204" pitchFamily="34" charset="0"/>
                  </a:rPr>
                  <a:t>(16 </a:t>
                </a:r>
                <a:r>
                  <a:rPr lang="en-US" altLang="en-US" sz="2000" dirty="0" err="1">
                    <a:solidFill>
                      <a:srgbClr val="FF0000"/>
                    </a:solidFill>
                    <a:cs typeface="Arial" panose="020B0604020202020204" pitchFamily="34" charset="0"/>
                  </a:rPr>
                  <a:t>lựa</a:t>
                </a:r>
                <a:r>
                  <a:rPr lang="en-US" altLang="en-US" sz="2000" dirty="0">
                    <a:solidFill>
                      <a:srgbClr val="FF0000"/>
                    </a:solidFill>
                    <a:cs typeface="Arial" panose="020B0604020202020204" pitchFamily="34" charset="0"/>
                  </a:rPr>
                  <a:t> </a:t>
                </a:r>
                <a:r>
                  <a:rPr lang="en-US" altLang="en-US" sz="2000" dirty="0" err="1">
                    <a:solidFill>
                      <a:srgbClr val="FF0000"/>
                    </a:solidFill>
                    <a:cs typeface="Arial" panose="020B0604020202020204" pitchFamily="34" charset="0"/>
                  </a:rPr>
                  <a:t>chọn</a:t>
                </a:r>
                <a:r>
                  <a:rPr lang="en-US" altLang="en-US" sz="2000" dirty="0">
                    <a:solidFill>
                      <a:srgbClr val="FF0000"/>
                    </a:solidFill>
                    <a:latin typeface=".VnArial Narrow" panose="020B7200000000000000" pitchFamily="34" charset="0"/>
                  </a:rPr>
                  <a:t>)</a:t>
                </a:r>
              </a:p>
            </p:txBody>
          </p:sp>
          <p:sp>
            <p:nvSpPr>
              <p:cNvPr id="42000" name="Line 17">
                <a:extLst>
                  <a:ext uri="{FF2B5EF4-FFF2-40B4-BE49-F238E27FC236}">
                    <a16:creationId xmlns:a16="http://schemas.microsoft.com/office/drawing/2014/main" id="{A61C651E-DFD8-4481-8AB0-51D956563270}"/>
                  </a:ext>
                </a:extLst>
              </p:cNvPr>
              <p:cNvSpPr>
                <a:spLocks noChangeShapeType="1"/>
              </p:cNvSpPr>
              <p:nvPr/>
            </p:nvSpPr>
            <p:spPr bwMode="auto">
              <a:xfrm>
                <a:off x="1872" y="1279"/>
                <a:ext cx="0" cy="305"/>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1" name="Line 18">
                <a:extLst>
                  <a:ext uri="{FF2B5EF4-FFF2-40B4-BE49-F238E27FC236}">
                    <a16:creationId xmlns:a16="http://schemas.microsoft.com/office/drawing/2014/main" id="{08F2BCB5-BB95-44D0-9C7F-714B62D7B946}"/>
                  </a:ext>
                </a:extLst>
              </p:cNvPr>
              <p:cNvSpPr>
                <a:spLocks noChangeShapeType="1"/>
              </p:cNvSpPr>
              <p:nvPr/>
            </p:nvSpPr>
            <p:spPr bwMode="auto">
              <a:xfrm>
                <a:off x="1872" y="2066"/>
                <a:ext cx="0" cy="19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2" name="Line 19">
                <a:extLst>
                  <a:ext uri="{FF2B5EF4-FFF2-40B4-BE49-F238E27FC236}">
                    <a16:creationId xmlns:a16="http://schemas.microsoft.com/office/drawing/2014/main" id="{45D2D9CE-397F-477B-A5E0-07A68FC75B1D}"/>
                  </a:ext>
                </a:extLst>
              </p:cNvPr>
              <p:cNvSpPr>
                <a:spLocks noChangeShapeType="1"/>
              </p:cNvSpPr>
              <p:nvPr/>
            </p:nvSpPr>
            <p:spPr bwMode="auto">
              <a:xfrm>
                <a:off x="1872" y="2527"/>
                <a:ext cx="0" cy="305"/>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3" name="Line 20">
                <a:extLst>
                  <a:ext uri="{FF2B5EF4-FFF2-40B4-BE49-F238E27FC236}">
                    <a16:creationId xmlns:a16="http://schemas.microsoft.com/office/drawing/2014/main" id="{7C4E4920-694F-499D-8FD9-B440DE2A06EC}"/>
                  </a:ext>
                </a:extLst>
              </p:cNvPr>
              <p:cNvSpPr>
                <a:spLocks noChangeShapeType="1"/>
              </p:cNvSpPr>
              <p:nvPr/>
            </p:nvSpPr>
            <p:spPr bwMode="auto">
              <a:xfrm>
                <a:off x="1896" y="3247"/>
                <a:ext cx="0" cy="305"/>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4" name="Line 21">
                <a:extLst>
                  <a:ext uri="{FF2B5EF4-FFF2-40B4-BE49-F238E27FC236}">
                    <a16:creationId xmlns:a16="http://schemas.microsoft.com/office/drawing/2014/main" id="{96CBF152-7256-4577-8FA6-F45C9BD575D0}"/>
                  </a:ext>
                </a:extLst>
              </p:cNvPr>
              <p:cNvSpPr>
                <a:spLocks noChangeShapeType="1"/>
              </p:cNvSpPr>
              <p:nvPr/>
            </p:nvSpPr>
            <p:spPr bwMode="auto">
              <a:xfrm flipH="1">
                <a:off x="672" y="2640"/>
                <a:ext cx="1198" cy="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5" name="Line 22">
                <a:extLst>
                  <a:ext uri="{FF2B5EF4-FFF2-40B4-BE49-F238E27FC236}">
                    <a16:creationId xmlns:a16="http://schemas.microsoft.com/office/drawing/2014/main" id="{09B74663-96EE-4343-B6F2-70396BCE5A2E}"/>
                  </a:ext>
                </a:extLst>
              </p:cNvPr>
              <p:cNvSpPr>
                <a:spLocks noChangeShapeType="1"/>
              </p:cNvSpPr>
              <p:nvPr/>
            </p:nvSpPr>
            <p:spPr bwMode="auto">
              <a:xfrm>
                <a:off x="672" y="2104"/>
                <a:ext cx="0" cy="528"/>
              </a:xfrm>
              <a:prstGeom prst="line">
                <a:avLst/>
              </a:prstGeom>
              <a:noFill/>
              <a:ln w="38100">
                <a:solidFill>
                  <a:srgbClr val="66FF33"/>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2006" name="Line 23">
                <a:extLst>
                  <a:ext uri="{FF2B5EF4-FFF2-40B4-BE49-F238E27FC236}">
                    <a16:creationId xmlns:a16="http://schemas.microsoft.com/office/drawing/2014/main" id="{F25BB878-85F6-4030-833C-CE114EF3DF11}"/>
                  </a:ext>
                </a:extLst>
              </p:cNvPr>
              <p:cNvSpPr>
                <a:spLocks noChangeShapeType="1"/>
              </p:cNvSpPr>
              <p:nvPr/>
            </p:nvSpPr>
            <p:spPr bwMode="auto">
              <a:xfrm flipH="1">
                <a:off x="680" y="2112"/>
                <a:ext cx="1198" cy="0"/>
              </a:xfrm>
              <a:prstGeom prst="line">
                <a:avLst/>
              </a:prstGeom>
              <a:noFill/>
              <a:ln w="38100">
                <a:solidFill>
                  <a:srgbClr val="00FF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2007" name="Line 24">
                <a:extLst>
                  <a:ext uri="{FF2B5EF4-FFF2-40B4-BE49-F238E27FC236}">
                    <a16:creationId xmlns:a16="http://schemas.microsoft.com/office/drawing/2014/main" id="{0D26A71C-E935-4151-ADB4-79518EEADB2E}"/>
                  </a:ext>
                </a:extLst>
              </p:cNvPr>
              <p:cNvSpPr>
                <a:spLocks noChangeShapeType="1"/>
              </p:cNvSpPr>
              <p:nvPr/>
            </p:nvSpPr>
            <p:spPr bwMode="auto">
              <a:xfrm flipH="1">
                <a:off x="2592" y="2400"/>
                <a:ext cx="50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8" name="Line 25">
                <a:extLst>
                  <a:ext uri="{FF2B5EF4-FFF2-40B4-BE49-F238E27FC236}">
                    <a16:creationId xmlns:a16="http://schemas.microsoft.com/office/drawing/2014/main" id="{A5E6BDBC-C224-4F97-8908-1553602CFC4B}"/>
                  </a:ext>
                </a:extLst>
              </p:cNvPr>
              <p:cNvSpPr>
                <a:spLocks noChangeShapeType="1"/>
              </p:cNvSpPr>
              <p:nvPr/>
            </p:nvSpPr>
            <p:spPr bwMode="auto">
              <a:xfrm flipH="1">
                <a:off x="4149" y="2400"/>
                <a:ext cx="27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181"/>
                                        </p:tgtEl>
                                        <p:attrNameLst>
                                          <p:attrName>style.visibility</p:attrName>
                                        </p:attrNameLst>
                                      </p:cBhvr>
                                      <p:to>
                                        <p:strVal val="visible"/>
                                      </p:to>
                                    </p:set>
                                    <p:anim calcmode="lin" valueType="num">
                                      <p:cBhvr additive="base">
                                        <p:cTn id="7" dur="500" fill="hold"/>
                                        <p:tgtEl>
                                          <p:spTgt spid="306181"/>
                                        </p:tgtEl>
                                        <p:attrNameLst>
                                          <p:attrName>ppt_x</p:attrName>
                                        </p:attrNameLst>
                                      </p:cBhvr>
                                      <p:tavLst>
                                        <p:tav tm="0">
                                          <p:val>
                                            <p:strVal val="0-#ppt_w/2"/>
                                          </p:val>
                                        </p:tav>
                                        <p:tav tm="100000">
                                          <p:val>
                                            <p:strVal val="#ppt_x"/>
                                          </p:val>
                                        </p:tav>
                                      </p:tavLst>
                                    </p:anim>
                                    <p:anim calcmode="lin" valueType="num">
                                      <p:cBhvr additive="base">
                                        <p:cTn id="8" dur="500" fill="hold"/>
                                        <p:tgtEl>
                                          <p:spTgt spid="3061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a:extLst>
              <a:ext uri="{FF2B5EF4-FFF2-40B4-BE49-F238E27FC236}">
                <a16:creationId xmlns:a16="http://schemas.microsoft.com/office/drawing/2014/main" id="{0B841621-C552-4E21-8F43-B6585DE1621F}"/>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26" name="Text Box 5">
            <a:extLst>
              <a:ext uri="{FF2B5EF4-FFF2-40B4-BE49-F238E27FC236}">
                <a16:creationId xmlns:a16="http://schemas.microsoft.com/office/drawing/2014/main" id="{F213F81E-67E9-4575-8A50-B0486CA4A188}"/>
              </a:ext>
            </a:extLst>
          </p:cNvPr>
          <p:cNvSpPr txBox="1">
            <a:spLocks noChangeAspect="1" noChangeArrowheads="1"/>
          </p:cNvSpPr>
          <p:nvPr/>
        </p:nvSpPr>
        <p:spPr bwMode="auto">
          <a:xfrm>
            <a:off x="381000" y="609600"/>
            <a:ext cx="8118475" cy="400110"/>
          </a:xfrm>
          <a:prstGeom prst="rect">
            <a:avLst/>
          </a:prstGeom>
          <a:noFill/>
          <a:ln w="9525">
            <a:noFill/>
            <a:miter lim="800000"/>
            <a:headEnd/>
            <a:tailEnd/>
          </a:ln>
        </p:spPr>
        <p:txBody>
          <a:bodyPr>
            <a:spAutoFit/>
          </a:bodyPr>
          <a:lstStyle/>
          <a:p>
            <a:pPr eaLnBrk="1" hangingPunct="1">
              <a:defRPr/>
            </a:pPr>
            <a:r>
              <a:rPr lang="en-US" dirty="0">
                <a:solidFill>
                  <a:srgbClr val="66FF33"/>
                </a:solidFill>
                <a:latin typeface="+mj-lt"/>
              </a:rPr>
              <a:t>1- Ma </a:t>
            </a:r>
            <a:r>
              <a:rPr lang="en-US" dirty="0" err="1">
                <a:solidFill>
                  <a:srgbClr val="66FF33"/>
                </a:solidFill>
                <a:latin typeface="+mj-lt"/>
              </a:rPr>
              <a:t>trận</a:t>
            </a:r>
            <a:r>
              <a:rPr lang="en-US" dirty="0">
                <a:solidFill>
                  <a:srgbClr val="66FF33"/>
                </a:solidFill>
                <a:latin typeface="+mj-lt"/>
              </a:rPr>
              <a:t> </a:t>
            </a:r>
            <a:r>
              <a:rPr lang="en-US" dirty="0" err="1">
                <a:solidFill>
                  <a:srgbClr val="66FF33"/>
                </a:solidFill>
                <a:latin typeface="+mj-lt"/>
              </a:rPr>
              <a:t>hoán</a:t>
            </a:r>
            <a:r>
              <a:rPr lang="en-US" dirty="0">
                <a:solidFill>
                  <a:srgbClr val="66FF33"/>
                </a:solidFill>
                <a:latin typeface="+mj-lt"/>
              </a:rPr>
              <a:t> </a:t>
            </a:r>
            <a:r>
              <a:rPr lang="en-US" dirty="0" err="1">
                <a:solidFill>
                  <a:srgbClr val="66FF33"/>
                </a:solidFill>
                <a:latin typeface="+mj-lt"/>
              </a:rPr>
              <a:t>vị</a:t>
            </a:r>
            <a:r>
              <a:rPr lang="en-US" dirty="0">
                <a:solidFill>
                  <a:srgbClr val="66FF33"/>
                </a:solidFill>
                <a:latin typeface="+mj-lt"/>
              </a:rPr>
              <a:t> </a:t>
            </a:r>
            <a:r>
              <a:rPr lang="en-US" dirty="0" err="1">
                <a:solidFill>
                  <a:srgbClr val="66FF33"/>
                </a:solidFill>
                <a:latin typeface="+mj-lt"/>
              </a:rPr>
              <a:t>khởi</a:t>
            </a:r>
            <a:r>
              <a:rPr lang="en-US" dirty="0">
                <a:solidFill>
                  <a:srgbClr val="66FF33"/>
                </a:solidFill>
                <a:latin typeface="+mj-lt"/>
              </a:rPr>
              <a:t> </a:t>
            </a:r>
            <a:r>
              <a:rPr lang="en-US" dirty="0" err="1">
                <a:solidFill>
                  <a:srgbClr val="66FF33"/>
                </a:solidFill>
                <a:latin typeface="+mj-lt"/>
              </a:rPr>
              <a:t>đầu</a:t>
            </a:r>
            <a:endParaRPr lang="en-US" dirty="0">
              <a:solidFill>
                <a:srgbClr val="66FF33"/>
              </a:solidFill>
              <a:latin typeface="+mj-lt"/>
            </a:endParaRPr>
          </a:p>
        </p:txBody>
      </p:sp>
      <p:sp>
        <p:nvSpPr>
          <p:cNvPr id="44038" name="Rectangle 3">
            <a:extLst>
              <a:ext uri="{FF2B5EF4-FFF2-40B4-BE49-F238E27FC236}">
                <a16:creationId xmlns:a16="http://schemas.microsoft.com/office/drawing/2014/main" id="{8AB22255-3C9D-48A8-99C2-80310E6A8773}"/>
              </a:ext>
            </a:extLst>
          </p:cNvPr>
          <p:cNvSpPr txBox="1">
            <a:spLocks noChangeArrowheads="1"/>
          </p:cNvSpPr>
          <p:nvPr/>
        </p:nvSpPr>
        <p:spPr bwMode="auto">
          <a:xfrm>
            <a:off x="228600" y="12954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a:buFontTx/>
              <a:buNone/>
            </a:pPr>
            <a:r>
              <a:rPr lang="en-US" altLang="zh-TW" sz="2000" dirty="0" err="1">
                <a:ea typeface="PMingLiU" panose="02020500000000000000" pitchFamily="18" charset="-120"/>
              </a:rPr>
              <a:t>Khối</a:t>
            </a:r>
            <a:r>
              <a:rPr lang="en-US" altLang="zh-TW" sz="2000" dirty="0">
                <a:ea typeface="PMingLiU" panose="02020500000000000000" pitchFamily="18" charset="-120"/>
              </a:rPr>
              <a:t> </a:t>
            </a:r>
            <a:r>
              <a:rPr lang="en-US" altLang="zh-TW" sz="2000" dirty="0" err="1">
                <a:ea typeface="PMingLiU" panose="02020500000000000000" pitchFamily="18" charset="-120"/>
              </a:rPr>
              <a:t>văn</a:t>
            </a:r>
            <a:r>
              <a:rPr lang="en-US" altLang="zh-TW" sz="2000" dirty="0">
                <a:ea typeface="PMingLiU" panose="02020500000000000000" pitchFamily="18" charset="-120"/>
              </a:rPr>
              <a:t> </a:t>
            </a:r>
            <a:r>
              <a:rPr lang="en-US" altLang="zh-TW" sz="2000" dirty="0" err="1">
                <a:ea typeface="PMingLiU" panose="02020500000000000000" pitchFamily="18" charset="-120"/>
              </a:rPr>
              <a:t>bản</a:t>
            </a:r>
            <a:r>
              <a:rPr lang="en-US" altLang="zh-TW" sz="2000" dirty="0">
                <a:ea typeface="PMingLiU" panose="02020500000000000000" pitchFamily="18" charset="-120"/>
              </a:rPr>
              <a:t> </a:t>
            </a:r>
            <a:r>
              <a:rPr lang="en-US" altLang="zh-TW" sz="2000" dirty="0" err="1">
                <a:ea typeface="PMingLiU" panose="02020500000000000000" pitchFamily="18" charset="-120"/>
              </a:rPr>
              <a:t>gốc</a:t>
            </a:r>
            <a:endParaRPr lang="en-US" altLang="zh-TW" sz="2000" dirty="0">
              <a:ea typeface="PMingLiU" panose="02020500000000000000" pitchFamily="18" charset="-120"/>
            </a:endParaRPr>
          </a:p>
        </p:txBody>
      </p:sp>
      <p:graphicFrame>
        <p:nvGraphicFramePr>
          <p:cNvPr id="30" name="Group 706">
            <a:extLst>
              <a:ext uri="{FF2B5EF4-FFF2-40B4-BE49-F238E27FC236}">
                <a16:creationId xmlns:a16="http://schemas.microsoft.com/office/drawing/2014/main" id="{685FB77F-E00C-42D6-BE8E-9AAAE7234944}"/>
              </a:ext>
            </a:extLst>
          </p:cNvPr>
          <p:cNvGraphicFramePr>
            <a:graphicFrameLocks noGrp="1"/>
          </p:cNvGraphicFramePr>
          <p:nvPr/>
        </p:nvGraphicFramePr>
        <p:xfrm>
          <a:off x="4648200" y="2133600"/>
          <a:ext cx="4191000" cy="3429000"/>
        </p:xfrm>
        <a:graphic>
          <a:graphicData uri="http://schemas.openxmlformats.org/drawingml/2006/table">
            <a:tbl>
              <a:tblPr/>
              <a:tblGrid>
                <a:gridCol w="465138">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5137">
                  <a:extLst>
                    <a:ext uri="{9D8B030D-6E8A-4147-A177-3AD203B41FA5}">
                      <a16:colId xmlns:a16="http://schemas.microsoft.com/office/drawing/2014/main" val="20002"/>
                    </a:ext>
                  </a:extLst>
                </a:gridCol>
                <a:gridCol w="465138">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5137">
                  <a:extLst>
                    <a:ext uri="{9D8B030D-6E8A-4147-A177-3AD203B41FA5}">
                      <a16:colId xmlns:a16="http://schemas.microsoft.com/office/drawing/2014/main" val="20005"/>
                    </a:ext>
                  </a:extLst>
                </a:gridCol>
                <a:gridCol w="465138">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gridCol w="465137">
                  <a:extLst>
                    <a:ext uri="{9D8B030D-6E8A-4147-A177-3AD203B41FA5}">
                      <a16:colId xmlns:a16="http://schemas.microsoft.com/office/drawing/2014/main" val="20008"/>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Bit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1</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58</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9</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60</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52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44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17</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62</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54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46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38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30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25</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64</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56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48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40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32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33</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57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49</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17</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9</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41</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59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51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43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35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27</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19</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49</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61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53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45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37</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29</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57</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63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55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47</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39</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31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23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a:solidFill>
                            <a:srgbClr val="FFFFFF"/>
                          </a:solidFill>
                          <a:latin typeface="Arial"/>
                        </a:rPr>
                        <a:t>15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7</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1" name="Rectangle 688">
            <a:extLst>
              <a:ext uri="{FF2B5EF4-FFF2-40B4-BE49-F238E27FC236}">
                <a16:creationId xmlns:a16="http://schemas.microsoft.com/office/drawing/2014/main" id="{DA44A537-5D92-449E-B8C5-F25CBF91E92A}"/>
              </a:ext>
            </a:extLst>
          </p:cNvPr>
          <p:cNvSpPr>
            <a:spLocks noChangeArrowheads="1"/>
          </p:cNvSpPr>
          <p:nvPr/>
        </p:nvSpPr>
        <p:spPr bwMode="auto">
          <a:xfrm>
            <a:off x="4800600" y="1371600"/>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fontAlgn="ctr" hangingPunct="1">
              <a:buClr>
                <a:schemeClr val="bg2"/>
              </a:buClr>
              <a:buSzPct val="75000"/>
              <a:buFont typeface="Wingdings" panose="05000000000000000000" pitchFamily="2" charset="2"/>
              <a:buChar char="n"/>
            </a:pPr>
            <a:r>
              <a:rPr lang="en-US" altLang="zh-TW" sz="2000" dirty="0" err="1">
                <a:ea typeface="PMingLiU" panose="02020500000000000000" pitchFamily="18" charset="-120"/>
              </a:rPr>
              <a:t>Hoán</a:t>
            </a:r>
            <a:r>
              <a:rPr lang="en-US" altLang="zh-TW" sz="2000" dirty="0">
                <a:ea typeface="PMingLiU" panose="02020500000000000000" pitchFamily="18" charset="-120"/>
              </a:rPr>
              <a:t> </a:t>
            </a:r>
            <a:r>
              <a:rPr lang="en-US" altLang="zh-TW" sz="2000" dirty="0" err="1">
                <a:ea typeface="PMingLiU" panose="02020500000000000000" pitchFamily="18" charset="-120"/>
              </a:rPr>
              <a:t>vị</a:t>
            </a:r>
            <a:r>
              <a:rPr lang="en-US" altLang="zh-TW" sz="2000" dirty="0">
                <a:ea typeface="PMingLiU" panose="02020500000000000000" pitchFamily="18" charset="-120"/>
              </a:rPr>
              <a:t> </a:t>
            </a:r>
            <a:r>
              <a:rPr lang="en-US" altLang="zh-TW" sz="2000" dirty="0" err="1">
                <a:ea typeface="PMingLiU" panose="02020500000000000000" pitchFamily="18" charset="-120"/>
              </a:rPr>
              <a:t>khởi</a:t>
            </a:r>
            <a:r>
              <a:rPr lang="en-US" altLang="zh-TW" sz="2000" dirty="0">
                <a:ea typeface="PMingLiU" panose="02020500000000000000" pitchFamily="18" charset="-120"/>
              </a:rPr>
              <a:t> </a:t>
            </a:r>
            <a:r>
              <a:rPr lang="en-US" altLang="zh-TW" sz="2000" dirty="0" err="1">
                <a:ea typeface="PMingLiU" panose="02020500000000000000" pitchFamily="18" charset="-120"/>
              </a:rPr>
              <a:t>đầu</a:t>
            </a:r>
            <a:endParaRPr lang="en-US" altLang="zh-TW" sz="2000" dirty="0">
              <a:ea typeface="PMingLiU" panose="02020500000000000000" pitchFamily="18" charset="-120"/>
            </a:endParaRPr>
          </a:p>
        </p:txBody>
      </p:sp>
      <p:graphicFrame>
        <p:nvGraphicFramePr>
          <p:cNvPr id="13" name="Group 706">
            <a:extLst>
              <a:ext uri="{FF2B5EF4-FFF2-40B4-BE49-F238E27FC236}">
                <a16:creationId xmlns:a16="http://schemas.microsoft.com/office/drawing/2014/main" id="{570DC087-F4F5-4F3B-B07D-7B9D4BD01C09}"/>
              </a:ext>
            </a:extLst>
          </p:cNvPr>
          <p:cNvGraphicFramePr>
            <a:graphicFrameLocks noGrp="1"/>
          </p:cNvGraphicFramePr>
          <p:nvPr/>
        </p:nvGraphicFramePr>
        <p:xfrm>
          <a:off x="304800" y="2133600"/>
          <a:ext cx="4191000" cy="3429000"/>
        </p:xfrm>
        <a:graphic>
          <a:graphicData uri="http://schemas.openxmlformats.org/drawingml/2006/table">
            <a:tbl>
              <a:tblPr/>
              <a:tblGrid>
                <a:gridCol w="465138">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5137">
                  <a:extLst>
                    <a:ext uri="{9D8B030D-6E8A-4147-A177-3AD203B41FA5}">
                      <a16:colId xmlns:a16="http://schemas.microsoft.com/office/drawing/2014/main" val="20002"/>
                    </a:ext>
                  </a:extLst>
                </a:gridCol>
                <a:gridCol w="465138">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5137">
                  <a:extLst>
                    <a:ext uri="{9D8B030D-6E8A-4147-A177-3AD203B41FA5}">
                      <a16:colId xmlns:a16="http://schemas.microsoft.com/office/drawing/2014/main" val="20005"/>
                    </a:ext>
                  </a:extLst>
                </a:gridCol>
                <a:gridCol w="465138">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gridCol w="465137">
                  <a:extLst>
                    <a:ext uri="{9D8B030D-6E8A-4147-A177-3AD203B41FA5}">
                      <a16:colId xmlns:a16="http://schemas.microsoft.com/office/drawing/2014/main" val="20008"/>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Bit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1</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7</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9</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17</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19</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25</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25</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27</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29</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33</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33</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37</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39</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41</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41</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47</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49</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49</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55</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56</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57</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57</a:t>
                      </a: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58</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59</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60</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61</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62</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63</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1600" b="0" i="0" u="none" strike="noStrike" dirty="0">
                          <a:solidFill>
                            <a:srgbClr val="FFFFFF"/>
                          </a:solidFill>
                          <a:latin typeface="Arial"/>
                        </a:rPr>
                        <a:t>64</a:t>
                      </a:r>
                    </a:p>
                  </a:txBody>
                  <a:tcPr marL="9525" marR="9525" marT="9525" marB="0" anchor="ctr">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amond(in)">
                                      <p:cBhvr>
                                        <p:cTn id="12" dur="20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amond(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a:extLst>
              <a:ext uri="{FF2B5EF4-FFF2-40B4-BE49-F238E27FC236}">
                <a16:creationId xmlns:a16="http://schemas.microsoft.com/office/drawing/2014/main" id="{44E2A8D5-B1DC-48B1-A5F4-E1E58FEBF822}"/>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46085" name="Text Box 5">
            <a:extLst>
              <a:ext uri="{FF2B5EF4-FFF2-40B4-BE49-F238E27FC236}">
                <a16:creationId xmlns:a16="http://schemas.microsoft.com/office/drawing/2014/main" id="{4E3148B7-228A-4A45-8390-D576E1EE723C}"/>
              </a:ext>
            </a:extLst>
          </p:cNvPr>
          <p:cNvSpPr txBox="1">
            <a:spLocks noChangeAspect="1" noChangeArrowheads="1"/>
          </p:cNvSpPr>
          <p:nvPr/>
        </p:nvSpPr>
        <p:spPr bwMode="auto">
          <a:xfrm>
            <a:off x="381000" y="457200"/>
            <a:ext cx="8118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dirty="0">
                <a:solidFill>
                  <a:srgbClr val="00FF00"/>
                </a:solidFill>
                <a:cs typeface="Arial" panose="020B0604020202020204" pitchFamily="34" charset="0"/>
              </a:rPr>
              <a:t>Ma </a:t>
            </a:r>
            <a:r>
              <a:rPr lang="en-US" altLang="en-US" sz="2000" dirty="0" err="1">
                <a:solidFill>
                  <a:srgbClr val="00FF00"/>
                </a:solidFill>
                <a:cs typeface="Arial" panose="020B0604020202020204" pitchFamily="34" charset="0"/>
              </a:rPr>
              <a:t>trận</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hoán</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vị</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khởi</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đầu</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và</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hoán</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vị</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kết</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thúc</a:t>
            </a:r>
            <a:endParaRPr lang="en-US" altLang="en-US" sz="2000" dirty="0">
              <a:solidFill>
                <a:srgbClr val="00FF00"/>
              </a:solidFill>
              <a:cs typeface="Arial" panose="020B0604020202020204" pitchFamily="34" charset="0"/>
            </a:endParaRPr>
          </a:p>
        </p:txBody>
      </p:sp>
      <p:graphicFrame>
        <p:nvGraphicFramePr>
          <p:cNvPr id="28" name="Group 321">
            <a:extLst>
              <a:ext uri="{FF2B5EF4-FFF2-40B4-BE49-F238E27FC236}">
                <a16:creationId xmlns:a16="http://schemas.microsoft.com/office/drawing/2014/main" id="{CA642519-1813-40AD-A063-36ED59670224}"/>
              </a:ext>
            </a:extLst>
          </p:cNvPr>
          <p:cNvGraphicFramePr>
            <a:graphicFrameLocks noGrp="1"/>
          </p:cNvGraphicFramePr>
          <p:nvPr>
            <p:ph sz="half" idx="4294967295"/>
          </p:nvPr>
        </p:nvGraphicFramePr>
        <p:xfrm>
          <a:off x="304800" y="1524000"/>
          <a:ext cx="4191000" cy="3429000"/>
        </p:xfrm>
        <a:graphic>
          <a:graphicData uri="http://schemas.openxmlformats.org/drawingml/2006/table">
            <a:tbl>
              <a:tblPr/>
              <a:tblGrid>
                <a:gridCol w="465138">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5137">
                  <a:extLst>
                    <a:ext uri="{9D8B030D-6E8A-4147-A177-3AD203B41FA5}">
                      <a16:colId xmlns:a16="http://schemas.microsoft.com/office/drawing/2014/main" val="20002"/>
                    </a:ext>
                  </a:extLst>
                </a:gridCol>
                <a:gridCol w="465138">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5137">
                  <a:extLst>
                    <a:ext uri="{9D8B030D-6E8A-4147-A177-3AD203B41FA5}">
                      <a16:colId xmlns:a16="http://schemas.microsoft.com/office/drawing/2014/main" val="20005"/>
                    </a:ext>
                  </a:extLst>
                </a:gridCol>
                <a:gridCol w="465138">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gridCol w="465137">
                  <a:extLst>
                    <a:ext uri="{9D8B030D-6E8A-4147-A177-3AD203B41FA5}">
                      <a16:colId xmlns:a16="http://schemas.microsoft.com/office/drawing/2014/main" val="20008"/>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Bit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00FF00"/>
                          </a:solidFill>
                          <a:effectLst/>
                          <a:latin typeface="Arial" pitchFamily="34" charset="0"/>
                          <a:ea typeface="PMingLiU"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1</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58</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dirty="0">
                          <a:ln>
                            <a:noFill/>
                          </a:ln>
                          <a:solidFill>
                            <a:schemeClr val="tx1"/>
                          </a:solidFill>
                          <a:effectLst/>
                          <a:latin typeface="Arial" pitchFamily="34" charset="0"/>
                          <a:ea typeface="PMingLiU" pitchFamily="18" charset="-120"/>
                        </a:rPr>
                        <a:t>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9</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60</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dirty="0">
                          <a:ln>
                            <a:noFill/>
                          </a:ln>
                          <a:solidFill>
                            <a:schemeClr val="tx1"/>
                          </a:solidFill>
                          <a:effectLst/>
                          <a:latin typeface="Arial" pitchFamily="34" charset="0"/>
                          <a:ea typeface="PMingLiU" pitchFamily="18" charset="-120"/>
                        </a:rPr>
                        <a:t>20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17</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62</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25</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64</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dirty="0">
                          <a:ln>
                            <a:noFill/>
                          </a:ln>
                          <a:solidFill>
                            <a:schemeClr val="tx1"/>
                          </a:solidFill>
                          <a:effectLst/>
                          <a:latin typeface="Arial" pitchFamily="34" charset="0"/>
                          <a:ea typeface="PMingLiU" pitchFamily="18" charset="-120"/>
                        </a:rPr>
                        <a:t>32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33</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57</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41</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59</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49</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61</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57</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63</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dirty="0">
                          <a:ln>
                            <a:noFill/>
                          </a:ln>
                          <a:solidFill>
                            <a:schemeClr val="tx1"/>
                          </a:solidFill>
                          <a:effectLst/>
                          <a:latin typeface="Arial" pitchFamily="34" charset="0"/>
                          <a:ea typeface="PMingLiU" pitchFamily="18" charset="-120"/>
                        </a:rPr>
                        <a:t>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9" name="Rectangle 3">
            <a:extLst>
              <a:ext uri="{FF2B5EF4-FFF2-40B4-BE49-F238E27FC236}">
                <a16:creationId xmlns:a16="http://schemas.microsoft.com/office/drawing/2014/main" id="{F5029F60-CECC-4EE1-81AB-C6390AD66120}"/>
              </a:ext>
            </a:extLst>
          </p:cNvPr>
          <p:cNvSpPr txBox="1">
            <a:spLocks noChangeArrowheads="1"/>
          </p:cNvSpPr>
          <p:nvPr/>
        </p:nvSpPr>
        <p:spPr>
          <a:xfrm>
            <a:off x="228600" y="990600"/>
            <a:ext cx="1066800" cy="533400"/>
          </a:xfrm>
          <a:prstGeom prst="rect">
            <a:avLst/>
          </a:prstGeom>
        </p:spPr>
        <p:txBody>
          <a:bodyPr/>
          <a:lstStyle/>
          <a:p>
            <a:pPr marL="342900" indent="-342900" algn="ctr">
              <a:spcBef>
                <a:spcPct val="20000"/>
              </a:spcBef>
              <a:buClr>
                <a:schemeClr val="hlink"/>
              </a:buClr>
              <a:defRPr/>
            </a:pPr>
            <a:r>
              <a:rPr lang="en-US" altLang="zh-TW" sz="2400" kern="0" dirty="0">
                <a:latin typeface="+mn-lt"/>
              </a:rPr>
              <a:t>IP</a:t>
            </a:r>
          </a:p>
        </p:txBody>
      </p:sp>
      <p:graphicFrame>
        <p:nvGraphicFramePr>
          <p:cNvPr id="30" name="Group 706">
            <a:extLst>
              <a:ext uri="{FF2B5EF4-FFF2-40B4-BE49-F238E27FC236}">
                <a16:creationId xmlns:a16="http://schemas.microsoft.com/office/drawing/2014/main" id="{765AFEB1-A861-4226-BC26-9A94E6EAC39C}"/>
              </a:ext>
            </a:extLst>
          </p:cNvPr>
          <p:cNvGraphicFramePr>
            <a:graphicFrameLocks noGrp="1"/>
          </p:cNvGraphicFramePr>
          <p:nvPr/>
        </p:nvGraphicFramePr>
        <p:xfrm>
          <a:off x="4800600" y="1524000"/>
          <a:ext cx="4191000" cy="3429000"/>
        </p:xfrm>
        <a:graphic>
          <a:graphicData uri="http://schemas.openxmlformats.org/drawingml/2006/table">
            <a:tbl>
              <a:tblPr/>
              <a:tblGrid>
                <a:gridCol w="465138">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5137">
                  <a:extLst>
                    <a:ext uri="{9D8B030D-6E8A-4147-A177-3AD203B41FA5}">
                      <a16:colId xmlns:a16="http://schemas.microsoft.com/office/drawing/2014/main" val="20002"/>
                    </a:ext>
                  </a:extLst>
                </a:gridCol>
                <a:gridCol w="465138">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5137">
                  <a:extLst>
                    <a:ext uri="{9D8B030D-6E8A-4147-A177-3AD203B41FA5}">
                      <a16:colId xmlns:a16="http://schemas.microsoft.com/office/drawing/2014/main" val="20005"/>
                    </a:ext>
                  </a:extLst>
                </a:gridCol>
                <a:gridCol w="465138">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gridCol w="465137">
                  <a:extLst>
                    <a:ext uri="{9D8B030D-6E8A-4147-A177-3AD203B41FA5}">
                      <a16:colId xmlns:a16="http://schemas.microsoft.com/office/drawing/2014/main" val="20008"/>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66FF33"/>
                          </a:solidFill>
                          <a:effectLst/>
                          <a:latin typeface="Arial" pitchFamily="34" charset="0"/>
                          <a:ea typeface="PMingLiU" pitchFamily="18" charset="-120"/>
                        </a:rPr>
                        <a:t>Bit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66FF33"/>
                          </a:solidFill>
                          <a:effectLst/>
                          <a:latin typeface="Arial" pitchFamily="34" charset="0"/>
                          <a:ea typeface="PMingLiU" pitchFamily="18" charset="-12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66FF33"/>
                          </a:solidFill>
                          <a:effectLst/>
                          <a:latin typeface="Arial" pitchFamily="34" charset="0"/>
                          <a:ea typeface="PMingLiU"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66FF33"/>
                          </a:solidFill>
                          <a:effectLst/>
                          <a:latin typeface="Arial" pitchFamily="34" charset="0"/>
                          <a:ea typeface="PMingLiU"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66FF33"/>
                          </a:solidFill>
                          <a:effectLst/>
                          <a:latin typeface="Arial" pitchFamily="34" charset="0"/>
                          <a:ea typeface="PMingLiU"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66FF33"/>
                          </a:solidFill>
                          <a:effectLst/>
                          <a:latin typeface="Arial" pitchFamily="34" charset="0"/>
                          <a:ea typeface="PMingLiU"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66FF33"/>
                          </a:solidFill>
                          <a:effectLst/>
                          <a:latin typeface="Arial" pitchFamily="34" charset="0"/>
                          <a:ea typeface="PMingLiU"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66FF33"/>
                          </a:solidFill>
                          <a:effectLst/>
                          <a:latin typeface="Arial" pitchFamily="34" charset="0"/>
                          <a:ea typeface="PMingLiU"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66FF33"/>
                          </a:solidFill>
                          <a:effectLst/>
                          <a:latin typeface="Arial" pitchFamily="34" charset="0"/>
                          <a:ea typeface="PMingLiU"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1</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40</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dirty="0">
                          <a:ln>
                            <a:noFill/>
                          </a:ln>
                          <a:solidFill>
                            <a:schemeClr val="tx1"/>
                          </a:solidFill>
                          <a:effectLst/>
                          <a:latin typeface="Arial" pitchFamily="34" charset="0"/>
                          <a:ea typeface="PMingLiU" pitchFamily="18" charset="-120"/>
                        </a:rPr>
                        <a:t>32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9</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39</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17</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38</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25</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37</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33</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36</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44</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60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41</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35</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43</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49</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34</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42</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50</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58</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26</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1" i="0" u="none" strike="noStrike" cap="none" normalizeH="0" baseline="0" dirty="0">
                          <a:ln>
                            <a:noFill/>
                          </a:ln>
                          <a:solidFill>
                            <a:srgbClr val="FFFF00"/>
                          </a:solidFill>
                          <a:effectLst/>
                          <a:latin typeface="Arial" pitchFamily="34" charset="0"/>
                          <a:ea typeface="PMingLiU" pitchFamily="18" charset="-120"/>
                        </a:rPr>
                        <a:t>57</a:t>
                      </a:r>
                    </a:p>
                  </a:txBody>
                  <a:tcPr anchor="ct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33</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dirty="0">
                          <a:ln>
                            <a:noFill/>
                          </a:ln>
                          <a:solidFill>
                            <a:schemeClr val="tx1"/>
                          </a:solidFill>
                          <a:effectLst/>
                          <a:latin typeface="Arial" pitchFamily="34" charset="0"/>
                          <a:ea typeface="PMingLiU" pitchFamily="18" charset="-120"/>
                        </a:rPr>
                        <a:t>41</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49</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17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a:ln>
                            <a:noFill/>
                          </a:ln>
                          <a:solidFill>
                            <a:schemeClr val="tx1"/>
                          </a:solidFill>
                          <a:effectLst/>
                          <a:latin typeface="Arial" pitchFamily="34" charset="0"/>
                          <a:ea typeface="PMingLiU" pitchFamily="18" charset="-120"/>
                        </a:rPr>
                        <a:t>57</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1600" b="0" i="0" u="none" strike="noStrike" cap="none" normalizeH="0" baseline="0" dirty="0">
                          <a:ln>
                            <a:noFill/>
                          </a:ln>
                          <a:solidFill>
                            <a:schemeClr val="tx1"/>
                          </a:solidFill>
                          <a:effectLst/>
                          <a:latin typeface="Arial" pitchFamily="34" charset="0"/>
                          <a:ea typeface="PMingLiU" pitchFamily="18" charset="-120"/>
                        </a:rPr>
                        <a:t>25</a:t>
                      </a:r>
                    </a:p>
                  </a:txBody>
                  <a:tcPr anchor="ctr" horzOverflow="overflow">
                    <a:lnL w="19050"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1" name="Rectangle 688">
            <a:extLst>
              <a:ext uri="{FF2B5EF4-FFF2-40B4-BE49-F238E27FC236}">
                <a16:creationId xmlns:a16="http://schemas.microsoft.com/office/drawing/2014/main" id="{95190AD7-738B-4DAF-AD7A-C7234024E96C}"/>
              </a:ext>
            </a:extLst>
          </p:cNvPr>
          <p:cNvSpPr>
            <a:spLocks noChangeArrowheads="1"/>
          </p:cNvSpPr>
          <p:nvPr/>
        </p:nvSpPr>
        <p:spPr bwMode="auto">
          <a:xfrm>
            <a:off x="4724400" y="990600"/>
            <a:ext cx="1219200" cy="304800"/>
          </a:xfrm>
          <a:prstGeom prst="rect">
            <a:avLst/>
          </a:prstGeom>
          <a:noFill/>
          <a:ln w="9525">
            <a:noFill/>
            <a:miter lim="800000"/>
            <a:headEnd/>
            <a:tailEnd/>
          </a:ln>
          <a:effectLst/>
        </p:spPr>
        <p:txBody>
          <a:bodyPr/>
          <a:lstStyle/>
          <a:p>
            <a:pPr marL="342900" indent="-342900" eaLnBrk="1" fontAlgn="ctr" hangingPunct="1">
              <a:spcBef>
                <a:spcPct val="20000"/>
              </a:spcBef>
              <a:buClr>
                <a:schemeClr val="bg2"/>
              </a:buClr>
              <a:buSzPct val="75000"/>
              <a:buFont typeface="Wingdings" pitchFamily="2" charset="2"/>
              <a:buChar char="n"/>
              <a:defRPr/>
            </a:pPr>
            <a:r>
              <a:rPr lang="en-US" altLang="zh-TW" sz="2400" dirty="0">
                <a:latin typeface="+mj-lt"/>
              </a:rPr>
              <a:t>IP</a:t>
            </a:r>
            <a:r>
              <a:rPr lang="en-US" altLang="zh-TW" sz="2400" baseline="30000" dirty="0">
                <a:latin typeface="+mj-lt"/>
              </a:rPr>
              <a:t>-1</a:t>
            </a:r>
            <a:endParaRPr lang="en-US" altLang="zh-TW" sz="2400" dirty="0">
              <a:latin typeface="+mj-lt"/>
            </a:endParaRPr>
          </a:p>
        </p:txBody>
      </p:sp>
      <p:sp>
        <p:nvSpPr>
          <p:cNvPr id="32" name="Rectangle 707">
            <a:extLst>
              <a:ext uri="{FF2B5EF4-FFF2-40B4-BE49-F238E27FC236}">
                <a16:creationId xmlns:a16="http://schemas.microsoft.com/office/drawing/2014/main" id="{B1D144CB-11E1-429D-A4FF-3F838E706FC8}"/>
              </a:ext>
            </a:extLst>
          </p:cNvPr>
          <p:cNvSpPr>
            <a:spLocks noChangeArrowheads="1"/>
          </p:cNvSpPr>
          <p:nvPr/>
        </p:nvSpPr>
        <p:spPr bwMode="auto">
          <a:xfrm>
            <a:off x="381000" y="5562600"/>
            <a:ext cx="8458200" cy="5334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n"/>
              <a:defRPr/>
            </a:pPr>
            <a:r>
              <a:rPr lang="en-US" altLang="zh-TW" dirty="0" err="1">
                <a:solidFill>
                  <a:srgbClr val="00FF00"/>
                </a:solidFill>
                <a:latin typeface="+mj-lt"/>
                <a:ea typeface="PMingLiU" pitchFamily="18" charset="-120"/>
              </a:rPr>
              <a:t>Thỏa</a:t>
            </a:r>
            <a:r>
              <a:rPr lang="zh-TW" altLang="en-US" dirty="0">
                <a:solidFill>
                  <a:srgbClr val="00FF00"/>
                </a:solidFill>
                <a:latin typeface="+mj-lt"/>
                <a:ea typeface="PMingLiU" pitchFamily="18" charset="-120"/>
              </a:rPr>
              <a:t> </a:t>
            </a:r>
            <a:r>
              <a:rPr lang="en-US" altLang="zh-TW" dirty="0" err="1">
                <a:solidFill>
                  <a:srgbClr val="00FF00"/>
                </a:solidFill>
                <a:latin typeface="+mj-lt"/>
                <a:ea typeface="PMingLiU" pitchFamily="18" charset="-120"/>
              </a:rPr>
              <a:t>mãn</a:t>
            </a:r>
            <a:r>
              <a:rPr lang="zh-TW" altLang="en-US" dirty="0">
                <a:solidFill>
                  <a:srgbClr val="00FF00"/>
                </a:solidFill>
                <a:latin typeface="+mj-lt"/>
                <a:ea typeface="PMingLiU" pitchFamily="18" charset="-120"/>
              </a:rPr>
              <a:t> </a:t>
            </a:r>
            <a:r>
              <a:rPr lang="vi-VN" altLang="zh-TW" dirty="0">
                <a:solidFill>
                  <a:srgbClr val="00FF00"/>
                </a:solidFill>
                <a:latin typeface="+mj-lt"/>
              </a:rPr>
              <a:t>điều</a:t>
            </a:r>
            <a:r>
              <a:rPr lang="zh-TW" altLang="en-US" dirty="0">
                <a:solidFill>
                  <a:srgbClr val="00FF00"/>
                </a:solidFill>
                <a:latin typeface="+mj-lt"/>
                <a:ea typeface="PMingLiU" pitchFamily="18" charset="-120"/>
              </a:rPr>
              <a:t> </a:t>
            </a:r>
            <a:r>
              <a:rPr lang="en-US" altLang="zh-TW" dirty="0" err="1">
                <a:solidFill>
                  <a:srgbClr val="00FF00"/>
                </a:solidFill>
                <a:latin typeface="+mj-lt"/>
                <a:ea typeface="PMingLiU" pitchFamily="18" charset="-120"/>
              </a:rPr>
              <a:t>kiện</a:t>
            </a:r>
            <a:r>
              <a:rPr lang="en-US" altLang="zh-TW" dirty="0">
                <a:solidFill>
                  <a:srgbClr val="00FF00"/>
                </a:solidFill>
                <a:latin typeface="+mj-lt"/>
                <a:ea typeface="PMingLiU" pitchFamily="18" charset="-120"/>
              </a:rPr>
              <a:t>: IP(IP</a:t>
            </a:r>
            <a:r>
              <a:rPr lang="en-US" altLang="zh-TW" baseline="30000" dirty="0">
                <a:solidFill>
                  <a:srgbClr val="00FF00"/>
                </a:solidFill>
                <a:latin typeface="+mj-lt"/>
                <a:ea typeface="PMingLiU" pitchFamily="18" charset="-120"/>
              </a:rPr>
              <a:t>-1</a:t>
            </a:r>
            <a:r>
              <a:rPr lang="en-US" altLang="zh-TW" dirty="0">
                <a:solidFill>
                  <a:srgbClr val="00FF00"/>
                </a:solidFill>
                <a:latin typeface="+mj-lt"/>
                <a:ea typeface="PMingLiU" pitchFamily="18" charset="-120"/>
              </a:rPr>
              <a:t>) = IP</a:t>
            </a:r>
            <a:r>
              <a:rPr lang="en-US" altLang="zh-TW" baseline="30000" dirty="0">
                <a:solidFill>
                  <a:srgbClr val="00FF00"/>
                </a:solidFill>
                <a:latin typeface="+mj-lt"/>
                <a:ea typeface="PMingLiU" pitchFamily="18" charset="-120"/>
              </a:rPr>
              <a:t>-1</a:t>
            </a:r>
            <a:r>
              <a:rPr lang="en-US" altLang="zh-TW" dirty="0">
                <a:solidFill>
                  <a:srgbClr val="00FF00"/>
                </a:solidFill>
                <a:latin typeface="+mj-lt"/>
                <a:ea typeface="PMingLiU" pitchFamily="18" charset="-120"/>
              </a:rPr>
              <a:t>(IP) = I</a:t>
            </a:r>
          </a:p>
          <a:p>
            <a:pPr marL="342900" indent="-342900" eaLnBrk="1" hangingPunct="1">
              <a:spcBef>
                <a:spcPct val="20000"/>
              </a:spcBef>
              <a:buClr>
                <a:schemeClr val="bg2"/>
              </a:buClr>
              <a:buSzPct val="75000"/>
              <a:defRPr/>
            </a:pPr>
            <a:endParaRPr lang="en-US" altLang="zh-TW" sz="2200" b="0" dirty="0">
              <a:solidFill>
                <a:srgbClr val="FFFFFF"/>
              </a:solidFill>
              <a:latin typeface="Arial" pitchFamily="34" charset="0"/>
              <a:ea typeface="PMingLiU"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amond(in)">
                                      <p:cBhvr>
                                        <p:cTn id="12" dur="20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checkerboard(across)">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a:extLst>
              <a:ext uri="{FF2B5EF4-FFF2-40B4-BE49-F238E27FC236}">
                <a16:creationId xmlns:a16="http://schemas.microsoft.com/office/drawing/2014/main" id="{C0F43274-5905-4E68-BF7C-8A868684CF36}"/>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26" name="Text Box 5">
            <a:extLst>
              <a:ext uri="{FF2B5EF4-FFF2-40B4-BE49-F238E27FC236}">
                <a16:creationId xmlns:a16="http://schemas.microsoft.com/office/drawing/2014/main" id="{D387D6D3-08E9-4DA1-8643-39A09F8B4AAD}"/>
              </a:ext>
            </a:extLst>
          </p:cNvPr>
          <p:cNvSpPr txBox="1">
            <a:spLocks noChangeAspect="1" noChangeArrowheads="1"/>
          </p:cNvSpPr>
          <p:nvPr/>
        </p:nvSpPr>
        <p:spPr bwMode="auto">
          <a:xfrm>
            <a:off x="381000" y="425450"/>
            <a:ext cx="8118475" cy="400110"/>
          </a:xfrm>
          <a:prstGeom prst="rect">
            <a:avLst/>
          </a:prstGeom>
          <a:noFill/>
          <a:ln w="9525">
            <a:noFill/>
            <a:miter lim="800000"/>
            <a:headEnd/>
            <a:tailEnd/>
          </a:ln>
        </p:spPr>
        <p:txBody>
          <a:bodyPr>
            <a:spAutoFit/>
          </a:bodyPr>
          <a:lstStyle/>
          <a:p>
            <a:pPr eaLnBrk="1" hangingPunct="1">
              <a:defRPr/>
            </a:pPr>
            <a:r>
              <a:rPr lang="en-US" dirty="0">
                <a:solidFill>
                  <a:srgbClr val="FFFF00"/>
                </a:solidFill>
                <a:latin typeface="+mj-lt"/>
              </a:rPr>
              <a:t>2- </a:t>
            </a:r>
            <a:r>
              <a:rPr lang="en-US" dirty="0" err="1">
                <a:solidFill>
                  <a:srgbClr val="FFFF00"/>
                </a:solidFill>
                <a:latin typeface="+mj-lt"/>
              </a:rPr>
              <a:t>Các</a:t>
            </a:r>
            <a:r>
              <a:rPr lang="en-US" dirty="0">
                <a:solidFill>
                  <a:srgbClr val="FFFF00"/>
                </a:solidFill>
                <a:latin typeface="+mj-lt"/>
              </a:rPr>
              <a:t> </a:t>
            </a:r>
            <a:r>
              <a:rPr lang="en-US" dirty="0" err="1">
                <a:solidFill>
                  <a:srgbClr val="FFFF00"/>
                </a:solidFill>
                <a:latin typeface="+mj-lt"/>
              </a:rPr>
              <a:t>vòng</a:t>
            </a:r>
            <a:r>
              <a:rPr lang="en-US" dirty="0">
                <a:solidFill>
                  <a:srgbClr val="FFFF00"/>
                </a:solidFill>
                <a:latin typeface="+mj-lt"/>
              </a:rPr>
              <a:t> </a:t>
            </a:r>
            <a:r>
              <a:rPr lang="en-US" dirty="0" err="1">
                <a:solidFill>
                  <a:srgbClr val="FFFF00"/>
                </a:solidFill>
                <a:latin typeface="+mj-lt"/>
              </a:rPr>
              <a:t>lặp</a:t>
            </a:r>
            <a:r>
              <a:rPr lang="en-US" dirty="0">
                <a:solidFill>
                  <a:srgbClr val="FFFF00"/>
                </a:solidFill>
                <a:latin typeface="+mj-lt"/>
              </a:rPr>
              <a:t> </a:t>
            </a:r>
            <a:r>
              <a:rPr lang="en-US" dirty="0" err="1">
                <a:solidFill>
                  <a:srgbClr val="FFFF00"/>
                </a:solidFill>
                <a:latin typeface="+mj-lt"/>
              </a:rPr>
              <a:t>của</a:t>
            </a:r>
            <a:r>
              <a:rPr lang="en-US" dirty="0">
                <a:solidFill>
                  <a:srgbClr val="FFFF00"/>
                </a:solidFill>
                <a:latin typeface="+mj-lt"/>
              </a:rPr>
              <a:t> DES</a:t>
            </a:r>
          </a:p>
        </p:txBody>
      </p:sp>
      <p:pic>
        <p:nvPicPr>
          <p:cNvPr id="48134" name="Picture 10">
            <a:extLst>
              <a:ext uri="{FF2B5EF4-FFF2-40B4-BE49-F238E27FC236}">
                <a16:creationId xmlns:a16="http://schemas.microsoft.com/office/drawing/2014/main" id="{38DAB9D7-0BBF-4025-AA56-D4AE07BEF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066800"/>
            <a:ext cx="5756275" cy="541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a:extLst>
              <a:ext uri="{FF2B5EF4-FFF2-40B4-BE49-F238E27FC236}">
                <a16:creationId xmlns:a16="http://schemas.microsoft.com/office/drawing/2014/main" id="{F22FAB01-6306-4E5C-898A-422630FF3768}"/>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26" name="Text Box 5">
            <a:extLst>
              <a:ext uri="{FF2B5EF4-FFF2-40B4-BE49-F238E27FC236}">
                <a16:creationId xmlns:a16="http://schemas.microsoft.com/office/drawing/2014/main" id="{3285C0B9-2ADC-40E1-999C-CF81268C50A4}"/>
              </a:ext>
            </a:extLst>
          </p:cNvPr>
          <p:cNvSpPr txBox="1">
            <a:spLocks noChangeAspect="1" noChangeArrowheads="1"/>
          </p:cNvSpPr>
          <p:nvPr/>
        </p:nvSpPr>
        <p:spPr bwMode="auto">
          <a:xfrm>
            <a:off x="381000" y="425450"/>
            <a:ext cx="8534400" cy="5843972"/>
          </a:xfrm>
          <a:prstGeom prst="rect">
            <a:avLst/>
          </a:prstGeom>
          <a:noFill/>
          <a:ln w="9525">
            <a:noFill/>
            <a:miter lim="800000"/>
            <a:headEnd/>
            <a:tailEnd/>
          </a:ln>
        </p:spPr>
        <p:txBody>
          <a:bodyPr>
            <a:spAutoFit/>
          </a:bodyPr>
          <a:lstStyle/>
          <a:p>
            <a:pPr eaLnBrk="1" hangingPunct="1">
              <a:lnSpc>
                <a:spcPts val="3400"/>
              </a:lnSpc>
              <a:defRPr/>
            </a:pPr>
            <a:r>
              <a:rPr lang="en-US" b="0" dirty="0" err="1">
                <a:solidFill>
                  <a:srgbClr val="FFFFFF"/>
                </a:solidFill>
                <a:latin typeface="+mj-lt"/>
              </a:rPr>
              <a:t>Trong</a:t>
            </a:r>
            <a:r>
              <a:rPr lang="en-US" b="0" dirty="0">
                <a:solidFill>
                  <a:srgbClr val="FFFFFF"/>
                </a:solidFill>
                <a:latin typeface="+mj-lt"/>
              </a:rPr>
              <a:t> </a:t>
            </a:r>
            <a:r>
              <a:rPr lang="en-US" b="0" dirty="0" err="1">
                <a:solidFill>
                  <a:srgbClr val="FFFFFF"/>
                </a:solidFill>
                <a:latin typeface="+mj-lt"/>
              </a:rPr>
              <a:t>mỗi</a:t>
            </a:r>
            <a:r>
              <a:rPr lang="en-US" b="0" dirty="0">
                <a:solidFill>
                  <a:srgbClr val="FFFFFF"/>
                </a:solidFill>
                <a:latin typeface="+mj-lt"/>
              </a:rPr>
              <a:t> </a:t>
            </a:r>
            <a:r>
              <a:rPr lang="en-US" b="0" dirty="0" err="1">
                <a:solidFill>
                  <a:srgbClr val="FFFFFF"/>
                </a:solidFill>
                <a:latin typeface="+mj-lt"/>
              </a:rPr>
              <a:t>vòng</a:t>
            </a:r>
            <a:r>
              <a:rPr lang="en-US" b="0" dirty="0">
                <a:solidFill>
                  <a:srgbClr val="FFFFFF"/>
                </a:solidFill>
                <a:latin typeface="+mj-lt"/>
              </a:rPr>
              <a:t> </a:t>
            </a:r>
            <a:r>
              <a:rPr lang="en-US" b="0" dirty="0" err="1">
                <a:solidFill>
                  <a:srgbClr val="FFFFFF"/>
                </a:solidFill>
                <a:latin typeface="+mj-lt"/>
              </a:rPr>
              <a:t>lặp</a:t>
            </a:r>
            <a:r>
              <a:rPr lang="en-US" b="0" dirty="0">
                <a:solidFill>
                  <a:srgbClr val="FFFFFF"/>
                </a:solidFill>
                <a:latin typeface="+mj-lt"/>
              </a:rPr>
              <a:t> </a:t>
            </a:r>
            <a:r>
              <a:rPr lang="en-US" b="0" dirty="0" err="1">
                <a:solidFill>
                  <a:srgbClr val="FFFFFF"/>
                </a:solidFill>
                <a:latin typeface="+mj-lt"/>
              </a:rPr>
              <a:t>ta</a:t>
            </a:r>
            <a:r>
              <a:rPr lang="en-US" b="0" dirty="0">
                <a:solidFill>
                  <a:srgbClr val="FFFFFF"/>
                </a:solidFill>
                <a:latin typeface="+mj-lt"/>
              </a:rPr>
              <a:t> </a:t>
            </a:r>
            <a:r>
              <a:rPr lang="en-US" b="0" dirty="0" err="1">
                <a:solidFill>
                  <a:srgbClr val="FFFFFF"/>
                </a:solidFill>
                <a:latin typeface="+mj-lt"/>
              </a:rPr>
              <a:t>có</a:t>
            </a:r>
            <a:r>
              <a:rPr lang="en-US" b="0" dirty="0">
                <a:solidFill>
                  <a:srgbClr val="FFFFFF"/>
                </a:solidFill>
                <a:latin typeface="+mj-lt"/>
              </a:rPr>
              <a:t> </a:t>
            </a:r>
            <a:r>
              <a:rPr lang="en-US" b="0" dirty="0" err="1">
                <a:solidFill>
                  <a:srgbClr val="FFFFFF"/>
                </a:solidFill>
                <a:latin typeface="+mj-lt"/>
              </a:rPr>
              <a:t>phép</a:t>
            </a:r>
            <a:r>
              <a:rPr lang="en-US" b="0" dirty="0">
                <a:solidFill>
                  <a:srgbClr val="FFFFFF"/>
                </a:solidFill>
                <a:latin typeface="+mj-lt"/>
              </a:rPr>
              <a:t> </a:t>
            </a:r>
            <a:r>
              <a:rPr lang="en-US" b="0" dirty="0" err="1">
                <a:solidFill>
                  <a:srgbClr val="FFFFFF"/>
                </a:solidFill>
                <a:latin typeface="+mj-lt"/>
              </a:rPr>
              <a:t>biến</a:t>
            </a:r>
            <a:r>
              <a:rPr lang="en-US" b="0" dirty="0">
                <a:solidFill>
                  <a:srgbClr val="FFFFFF"/>
                </a:solidFill>
                <a:latin typeface="+mj-lt"/>
              </a:rPr>
              <a:t> </a:t>
            </a:r>
            <a:r>
              <a:rPr lang="en-US" b="0" dirty="0" err="1">
                <a:solidFill>
                  <a:srgbClr val="FFFFFF"/>
                </a:solidFill>
                <a:latin typeface="+mj-lt"/>
              </a:rPr>
              <a:t>đổi</a:t>
            </a:r>
            <a:r>
              <a:rPr lang="en-US" b="0" dirty="0">
                <a:solidFill>
                  <a:srgbClr val="FFFFFF"/>
                </a:solidFill>
                <a:latin typeface="+mj-lt"/>
              </a:rPr>
              <a:t>:</a:t>
            </a:r>
          </a:p>
          <a:p>
            <a:pPr algn="ctr" eaLnBrk="1" hangingPunct="1">
              <a:lnSpc>
                <a:spcPts val="3400"/>
              </a:lnSpc>
              <a:defRPr/>
            </a:pPr>
            <a:r>
              <a:rPr lang="en-US" i="1" dirty="0" err="1">
                <a:solidFill>
                  <a:srgbClr val="FFFFFF"/>
                </a:solidFill>
                <a:latin typeface="+mj-lt"/>
              </a:rPr>
              <a:t>R</a:t>
            </a:r>
            <a:r>
              <a:rPr lang="en-US" i="1" baseline="-25000" dirty="0" err="1">
                <a:solidFill>
                  <a:srgbClr val="FFFFFF"/>
                </a:solidFill>
                <a:latin typeface="+mj-lt"/>
              </a:rPr>
              <a:t>i</a:t>
            </a:r>
            <a:r>
              <a:rPr lang="en-US" i="1" dirty="0">
                <a:solidFill>
                  <a:srgbClr val="FFFFFF"/>
                </a:solidFill>
                <a:latin typeface="+mj-lt"/>
              </a:rPr>
              <a:t> = L</a:t>
            </a:r>
            <a:r>
              <a:rPr lang="en-US" i="1" baseline="-25000" dirty="0">
                <a:solidFill>
                  <a:srgbClr val="FFFFFF"/>
                </a:solidFill>
                <a:latin typeface="+mj-lt"/>
              </a:rPr>
              <a:t>i-</a:t>
            </a:r>
            <a:r>
              <a:rPr lang="en-US" baseline="-25000" dirty="0">
                <a:solidFill>
                  <a:srgbClr val="FFFFFF"/>
                </a:solidFill>
                <a:latin typeface="+mj-lt"/>
              </a:rPr>
              <a:t>1</a:t>
            </a:r>
            <a:r>
              <a:rPr lang="en-US" i="1" dirty="0">
                <a:solidFill>
                  <a:srgbClr val="FFFFFF"/>
                </a:solidFill>
                <a:latin typeface="+mj-lt"/>
              </a:rPr>
              <a:t>    f(R</a:t>
            </a:r>
            <a:r>
              <a:rPr lang="en-US" i="1" baseline="-25000" dirty="0">
                <a:solidFill>
                  <a:srgbClr val="FFFFFF"/>
                </a:solidFill>
                <a:latin typeface="+mj-lt"/>
              </a:rPr>
              <a:t>i-</a:t>
            </a:r>
            <a:r>
              <a:rPr lang="en-US" baseline="-25000" dirty="0">
                <a:solidFill>
                  <a:srgbClr val="FFFFFF"/>
                </a:solidFill>
                <a:latin typeface="+mj-lt"/>
              </a:rPr>
              <a:t>1</a:t>
            </a:r>
            <a:r>
              <a:rPr lang="en-US" i="1" dirty="0">
                <a:solidFill>
                  <a:srgbClr val="FFFFFF"/>
                </a:solidFill>
                <a:latin typeface="+mj-lt"/>
              </a:rPr>
              <a:t>,K</a:t>
            </a:r>
            <a:r>
              <a:rPr lang="en-US" i="1" baseline="-25000" dirty="0">
                <a:solidFill>
                  <a:srgbClr val="FFFFFF"/>
                </a:solidFill>
                <a:latin typeface="+mj-lt"/>
              </a:rPr>
              <a:t>i</a:t>
            </a:r>
            <a:r>
              <a:rPr lang="en-US" i="1" dirty="0">
                <a:solidFill>
                  <a:srgbClr val="FFFFFF"/>
                </a:solidFill>
                <a:latin typeface="+mj-lt"/>
              </a:rPr>
              <a:t>)</a:t>
            </a:r>
          </a:p>
          <a:p>
            <a:pPr eaLnBrk="1" hangingPunct="1">
              <a:lnSpc>
                <a:spcPts val="3400"/>
              </a:lnSpc>
              <a:defRPr/>
            </a:pPr>
            <a:r>
              <a:rPr lang="en-US" b="0" dirty="0" err="1">
                <a:solidFill>
                  <a:srgbClr val="FFFFFF"/>
                </a:solidFill>
                <a:latin typeface="+mj-lt"/>
              </a:rPr>
              <a:t>Trong</a:t>
            </a:r>
            <a:r>
              <a:rPr lang="en-US" b="0" dirty="0">
                <a:solidFill>
                  <a:srgbClr val="FFFFFF"/>
                </a:solidFill>
                <a:latin typeface="+mj-lt"/>
              </a:rPr>
              <a:t> </a:t>
            </a:r>
            <a:r>
              <a:rPr lang="en-US" b="0" dirty="0" err="1">
                <a:solidFill>
                  <a:srgbClr val="FFFFFF"/>
                </a:solidFill>
                <a:latin typeface="+mj-lt"/>
              </a:rPr>
              <a:t>đó</a:t>
            </a:r>
            <a:r>
              <a:rPr lang="en-US" b="0" dirty="0">
                <a:solidFill>
                  <a:srgbClr val="FFFFFF"/>
                </a:solidFill>
                <a:latin typeface="+mj-lt"/>
              </a:rPr>
              <a:t>: </a:t>
            </a:r>
            <a:r>
              <a:rPr lang="en-US" b="0" i="1" dirty="0">
                <a:solidFill>
                  <a:srgbClr val="FFFFFF"/>
                </a:solidFill>
                <a:latin typeface="+mj-lt"/>
              </a:rPr>
              <a:t>L</a:t>
            </a:r>
            <a:r>
              <a:rPr lang="en-US" b="0" i="1" baseline="-25000" dirty="0">
                <a:solidFill>
                  <a:srgbClr val="FFFFFF"/>
                </a:solidFill>
                <a:latin typeface="+mj-lt"/>
              </a:rPr>
              <a:t>i-</a:t>
            </a:r>
            <a:r>
              <a:rPr lang="en-US" b="0" baseline="-25000" dirty="0">
                <a:solidFill>
                  <a:srgbClr val="FFFFFF"/>
                </a:solidFill>
                <a:latin typeface="+mj-lt"/>
              </a:rPr>
              <a:t>1</a:t>
            </a:r>
            <a:r>
              <a:rPr lang="en-US" b="0" dirty="0">
                <a:solidFill>
                  <a:srgbClr val="FFFFFF"/>
                </a:solidFill>
                <a:latin typeface="+mj-lt"/>
              </a:rPr>
              <a:t>,</a:t>
            </a:r>
            <a:r>
              <a:rPr lang="en-US" b="0" i="1" dirty="0">
                <a:solidFill>
                  <a:srgbClr val="FFFFFF"/>
                </a:solidFill>
                <a:latin typeface="+mj-lt"/>
              </a:rPr>
              <a:t> R</a:t>
            </a:r>
            <a:r>
              <a:rPr lang="en-US" b="0" i="1" baseline="-25000" dirty="0">
                <a:solidFill>
                  <a:srgbClr val="FFFFFF"/>
                </a:solidFill>
                <a:latin typeface="+mj-lt"/>
              </a:rPr>
              <a:t>i</a:t>
            </a:r>
            <a:r>
              <a:rPr lang="en-US" b="0" baseline="-25000" dirty="0">
                <a:solidFill>
                  <a:srgbClr val="FFFFFF"/>
                </a:solidFill>
                <a:latin typeface="+mj-lt"/>
              </a:rPr>
              <a:t>-1</a:t>
            </a:r>
            <a:r>
              <a:rPr lang="en-US" b="0" dirty="0">
                <a:solidFill>
                  <a:srgbClr val="FFFFFF"/>
                </a:solidFill>
                <a:latin typeface="+mj-lt"/>
              </a:rPr>
              <a:t> </a:t>
            </a:r>
            <a:r>
              <a:rPr lang="en-US" b="0" dirty="0" err="1">
                <a:solidFill>
                  <a:srgbClr val="FFFFFF"/>
                </a:solidFill>
                <a:latin typeface="+mj-lt"/>
              </a:rPr>
              <a:t>là</a:t>
            </a:r>
            <a:r>
              <a:rPr lang="en-US" b="0" dirty="0">
                <a:solidFill>
                  <a:srgbClr val="FFFFFF"/>
                </a:solidFill>
                <a:latin typeface="+mj-lt"/>
              </a:rPr>
              <a:t> 32 bits </a:t>
            </a:r>
            <a:r>
              <a:rPr lang="en-US" b="0" dirty="0" err="1">
                <a:solidFill>
                  <a:srgbClr val="FFFFFF"/>
                </a:solidFill>
                <a:latin typeface="+mj-lt"/>
              </a:rPr>
              <a:t>bên</a:t>
            </a:r>
            <a:r>
              <a:rPr lang="en-US" b="0" dirty="0">
                <a:solidFill>
                  <a:srgbClr val="FFFFFF"/>
                </a:solidFill>
                <a:latin typeface="+mj-lt"/>
              </a:rPr>
              <a:t> </a:t>
            </a:r>
            <a:r>
              <a:rPr lang="en-US" b="0" dirty="0" err="1">
                <a:solidFill>
                  <a:srgbClr val="FFFFFF"/>
                </a:solidFill>
                <a:latin typeface="+mj-lt"/>
              </a:rPr>
              <a:t>trái</a:t>
            </a:r>
            <a:r>
              <a:rPr lang="en-US" b="0" dirty="0">
                <a:solidFill>
                  <a:srgbClr val="FFFFFF"/>
                </a:solidFill>
                <a:latin typeface="+mj-lt"/>
              </a:rPr>
              <a:t>, 32 bits </a:t>
            </a:r>
            <a:r>
              <a:rPr lang="en-US" b="0" dirty="0" err="1">
                <a:solidFill>
                  <a:srgbClr val="FFFFFF"/>
                </a:solidFill>
                <a:latin typeface="+mj-lt"/>
              </a:rPr>
              <a:t>bên</a:t>
            </a:r>
            <a:r>
              <a:rPr lang="en-US" b="0" dirty="0">
                <a:solidFill>
                  <a:srgbClr val="FFFFFF"/>
                </a:solidFill>
                <a:latin typeface="+mj-lt"/>
              </a:rPr>
              <a:t> </a:t>
            </a:r>
            <a:r>
              <a:rPr lang="en-US" b="0" dirty="0" err="1">
                <a:solidFill>
                  <a:srgbClr val="FFFFFF"/>
                </a:solidFill>
                <a:latin typeface="+mj-lt"/>
              </a:rPr>
              <a:t>phải</a:t>
            </a:r>
            <a:r>
              <a:rPr lang="en-US" b="0" dirty="0">
                <a:solidFill>
                  <a:srgbClr val="FFFFFF"/>
                </a:solidFill>
                <a:latin typeface="+mj-lt"/>
              </a:rPr>
              <a:t> </a:t>
            </a:r>
            <a:r>
              <a:rPr lang="en-US" b="0" dirty="0" err="1">
                <a:solidFill>
                  <a:srgbClr val="FFFFFF"/>
                </a:solidFill>
                <a:latin typeface="+mj-lt"/>
              </a:rPr>
              <a:t>của</a:t>
            </a:r>
            <a:r>
              <a:rPr lang="en-US" b="0" dirty="0">
                <a:solidFill>
                  <a:srgbClr val="FFFFFF"/>
                </a:solidFill>
                <a:latin typeface="+mj-lt"/>
              </a:rPr>
              <a:t> </a:t>
            </a:r>
            <a:r>
              <a:rPr lang="en-US" b="0" dirty="0" err="1">
                <a:solidFill>
                  <a:srgbClr val="FFFFFF"/>
                </a:solidFill>
                <a:latin typeface="+mj-lt"/>
              </a:rPr>
              <a:t>bước</a:t>
            </a:r>
            <a:r>
              <a:rPr lang="en-US" b="0" dirty="0">
                <a:solidFill>
                  <a:srgbClr val="FFFFFF"/>
                </a:solidFill>
                <a:latin typeface="+mj-lt"/>
              </a:rPr>
              <a:t> </a:t>
            </a:r>
            <a:r>
              <a:rPr lang="en-US" b="0" dirty="0" err="1">
                <a:solidFill>
                  <a:srgbClr val="FFFFFF"/>
                </a:solidFill>
                <a:latin typeface="+mj-lt"/>
              </a:rPr>
              <a:t>trước</a:t>
            </a:r>
            <a:endParaRPr lang="en-US" b="0" dirty="0">
              <a:solidFill>
                <a:srgbClr val="FFFFFF"/>
              </a:solidFill>
              <a:latin typeface="+mj-lt"/>
            </a:endParaRPr>
          </a:p>
          <a:p>
            <a:pPr eaLnBrk="1" hangingPunct="1">
              <a:lnSpc>
                <a:spcPts val="3400"/>
              </a:lnSpc>
              <a:defRPr/>
            </a:pPr>
            <a:r>
              <a:rPr lang="en-US" b="0" dirty="0">
                <a:solidFill>
                  <a:srgbClr val="FFFFFF"/>
                </a:solidFill>
                <a:latin typeface="+mj-lt"/>
              </a:rPr>
              <a:t>        </a:t>
            </a:r>
            <a:r>
              <a:rPr lang="en-US" b="0" dirty="0" err="1">
                <a:solidFill>
                  <a:srgbClr val="FFFFFF"/>
                </a:solidFill>
                <a:latin typeface="+mj-lt"/>
              </a:rPr>
              <a:t>Là</a:t>
            </a:r>
            <a:r>
              <a:rPr lang="en-US" b="0" dirty="0">
                <a:solidFill>
                  <a:srgbClr val="FFFFFF"/>
                </a:solidFill>
                <a:latin typeface="+mj-lt"/>
              </a:rPr>
              <a:t> </a:t>
            </a:r>
            <a:r>
              <a:rPr lang="en-US" b="0" dirty="0" err="1">
                <a:solidFill>
                  <a:srgbClr val="FFFFFF"/>
                </a:solidFill>
                <a:latin typeface="+mj-lt"/>
              </a:rPr>
              <a:t>phép</a:t>
            </a:r>
            <a:r>
              <a:rPr lang="en-US" b="0" dirty="0">
                <a:solidFill>
                  <a:srgbClr val="FFFFFF"/>
                </a:solidFill>
                <a:latin typeface="+mj-lt"/>
              </a:rPr>
              <a:t> </a:t>
            </a:r>
            <a:r>
              <a:rPr lang="en-US" b="0" dirty="0" err="1">
                <a:solidFill>
                  <a:srgbClr val="FFFFFF"/>
                </a:solidFill>
                <a:latin typeface="+mj-lt"/>
              </a:rPr>
              <a:t>toán</a:t>
            </a:r>
            <a:r>
              <a:rPr lang="en-US" b="0" dirty="0">
                <a:solidFill>
                  <a:srgbClr val="FFFFFF"/>
                </a:solidFill>
                <a:latin typeface="+mj-lt"/>
              </a:rPr>
              <a:t> XOR bits</a:t>
            </a:r>
          </a:p>
          <a:p>
            <a:pPr eaLnBrk="1" hangingPunct="1">
              <a:lnSpc>
                <a:spcPts val="3400"/>
              </a:lnSpc>
              <a:defRPr/>
            </a:pPr>
            <a:r>
              <a:rPr lang="en-US" b="0" dirty="0">
                <a:solidFill>
                  <a:srgbClr val="FFFFFF"/>
                </a:solidFill>
                <a:latin typeface="+mj-lt"/>
              </a:rPr>
              <a:t>   </a:t>
            </a:r>
            <a:r>
              <a:rPr lang="en-US" b="0" dirty="0" err="1">
                <a:solidFill>
                  <a:srgbClr val="FFFFFF"/>
                </a:solidFill>
                <a:latin typeface="+mj-lt"/>
              </a:rPr>
              <a:t>K</a:t>
            </a:r>
            <a:r>
              <a:rPr lang="en-US" b="0" i="1" baseline="-25000" dirty="0" err="1">
                <a:solidFill>
                  <a:srgbClr val="FFFFFF"/>
                </a:solidFill>
                <a:latin typeface="+mj-lt"/>
              </a:rPr>
              <a:t>i</a:t>
            </a:r>
            <a:r>
              <a:rPr lang="en-US" b="0" dirty="0">
                <a:solidFill>
                  <a:srgbClr val="FFFFFF"/>
                </a:solidFill>
                <a:latin typeface="+mj-lt"/>
              </a:rPr>
              <a:t> </a:t>
            </a:r>
            <a:r>
              <a:rPr lang="en-US" b="0" dirty="0" err="1">
                <a:solidFill>
                  <a:srgbClr val="FFFFFF"/>
                </a:solidFill>
                <a:latin typeface="+mj-lt"/>
              </a:rPr>
              <a:t>là</a:t>
            </a:r>
            <a:r>
              <a:rPr lang="en-US" b="0" dirty="0">
                <a:solidFill>
                  <a:srgbClr val="FFFFFF"/>
                </a:solidFill>
                <a:latin typeface="+mj-lt"/>
              </a:rPr>
              <a:t> </a:t>
            </a:r>
            <a:r>
              <a:rPr lang="en-US" b="0" dirty="0" err="1">
                <a:solidFill>
                  <a:srgbClr val="FFFFFF"/>
                </a:solidFill>
                <a:latin typeface="+mj-lt"/>
              </a:rPr>
              <a:t>khóa</a:t>
            </a:r>
            <a:r>
              <a:rPr lang="en-US" b="0" dirty="0">
                <a:solidFill>
                  <a:srgbClr val="FFFFFF"/>
                </a:solidFill>
                <a:latin typeface="+mj-lt"/>
              </a:rPr>
              <a:t> ở </a:t>
            </a:r>
            <a:r>
              <a:rPr lang="en-US" b="0" dirty="0" err="1">
                <a:solidFill>
                  <a:srgbClr val="FFFFFF"/>
                </a:solidFill>
                <a:latin typeface="+mj-lt"/>
              </a:rPr>
              <a:t>vòng</a:t>
            </a:r>
            <a:r>
              <a:rPr lang="en-US" b="0" dirty="0">
                <a:solidFill>
                  <a:srgbClr val="FFFFFF"/>
                </a:solidFill>
                <a:latin typeface="+mj-lt"/>
              </a:rPr>
              <a:t> </a:t>
            </a:r>
            <a:r>
              <a:rPr lang="en-US" b="0" dirty="0" err="1">
                <a:solidFill>
                  <a:srgbClr val="FFFFFF"/>
                </a:solidFill>
                <a:latin typeface="+mj-lt"/>
              </a:rPr>
              <a:t>lặp</a:t>
            </a:r>
            <a:r>
              <a:rPr lang="en-US" b="0" dirty="0">
                <a:solidFill>
                  <a:srgbClr val="FFFFFF"/>
                </a:solidFill>
                <a:latin typeface="+mj-lt"/>
              </a:rPr>
              <a:t> </a:t>
            </a:r>
            <a:r>
              <a:rPr lang="en-US" b="0" dirty="0" err="1">
                <a:solidFill>
                  <a:srgbClr val="FFFFFF"/>
                </a:solidFill>
                <a:latin typeface="+mj-lt"/>
              </a:rPr>
              <a:t>thứ</a:t>
            </a:r>
            <a:r>
              <a:rPr lang="en-US" b="0" dirty="0">
                <a:solidFill>
                  <a:srgbClr val="FFFFFF"/>
                </a:solidFill>
                <a:latin typeface="+mj-lt"/>
              </a:rPr>
              <a:t> </a:t>
            </a:r>
            <a:r>
              <a:rPr lang="en-US" b="0" i="1" dirty="0" err="1">
                <a:solidFill>
                  <a:srgbClr val="FFFFFF"/>
                </a:solidFill>
                <a:latin typeface="+mj-lt"/>
              </a:rPr>
              <a:t>i</a:t>
            </a:r>
            <a:endParaRPr lang="en-US" b="0" i="1" dirty="0">
              <a:solidFill>
                <a:srgbClr val="FFFFFF"/>
              </a:solidFill>
              <a:latin typeface="+mj-lt"/>
            </a:endParaRPr>
          </a:p>
          <a:p>
            <a:pPr eaLnBrk="1" hangingPunct="1">
              <a:lnSpc>
                <a:spcPts val="3400"/>
              </a:lnSpc>
              <a:defRPr/>
            </a:pPr>
            <a:r>
              <a:rPr lang="en-US" b="0" dirty="0" err="1">
                <a:solidFill>
                  <a:srgbClr val="FFFFFF"/>
                </a:solidFill>
                <a:latin typeface="+mj-lt"/>
              </a:rPr>
              <a:t>Hàm</a:t>
            </a:r>
            <a:r>
              <a:rPr lang="en-US" b="0" dirty="0">
                <a:solidFill>
                  <a:srgbClr val="FFFFFF"/>
                </a:solidFill>
                <a:latin typeface="+mj-lt"/>
              </a:rPr>
              <a:t> </a:t>
            </a:r>
            <a:r>
              <a:rPr lang="en-US" i="1" dirty="0">
                <a:solidFill>
                  <a:srgbClr val="00FF00"/>
                </a:solidFill>
                <a:latin typeface="+mj-lt"/>
              </a:rPr>
              <a:t>f</a:t>
            </a:r>
            <a:r>
              <a:rPr lang="en-US" dirty="0">
                <a:solidFill>
                  <a:srgbClr val="00FF00"/>
                </a:solidFill>
                <a:latin typeface="+mj-lt"/>
              </a:rPr>
              <a:t> (</a:t>
            </a:r>
            <a:r>
              <a:rPr lang="en-US" i="1" dirty="0">
                <a:solidFill>
                  <a:srgbClr val="00FF00"/>
                </a:solidFill>
                <a:latin typeface="+mj-lt"/>
              </a:rPr>
              <a:t>R</a:t>
            </a:r>
            <a:r>
              <a:rPr lang="en-US" baseline="-25000" dirty="0">
                <a:solidFill>
                  <a:srgbClr val="00FF00"/>
                </a:solidFill>
                <a:latin typeface="+mj-lt"/>
              </a:rPr>
              <a:t>i-1</a:t>
            </a:r>
            <a:r>
              <a:rPr lang="en-US" dirty="0">
                <a:solidFill>
                  <a:srgbClr val="00FF00"/>
                </a:solidFill>
                <a:latin typeface="+mj-lt"/>
              </a:rPr>
              <a:t>, </a:t>
            </a:r>
            <a:r>
              <a:rPr lang="en-US" i="1" dirty="0" err="1">
                <a:solidFill>
                  <a:srgbClr val="00FF00"/>
                </a:solidFill>
                <a:latin typeface="+mj-lt"/>
              </a:rPr>
              <a:t>K</a:t>
            </a:r>
            <a:r>
              <a:rPr lang="en-US" baseline="-25000" dirty="0" err="1">
                <a:solidFill>
                  <a:srgbClr val="00FF00"/>
                </a:solidFill>
                <a:latin typeface="+mj-lt"/>
              </a:rPr>
              <a:t>i</a:t>
            </a:r>
            <a:r>
              <a:rPr lang="en-US" dirty="0">
                <a:solidFill>
                  <a:srgbClr val="00FF00"/>
                </a:solidFill>
                <a:latin typeface="+mj-lt"/>
              </a:rPr>
              <a:t>) = P-box(S-boxes(Expand(</a:t>
            </a:r>
            <a:r>
              <a:rPr lang="en-US" i="1" dirty="0">
                <a:solidFill>
                  <a:srgbClr val="00FF00"/>
                </a:solidFill>
                <a:latin typeface="+mj-lt"/>
              </a:rPr>
              <a:t>R</a:t>
            </a:r>
            <a:r>
              <a:rPr lang="en-US" baseline="-25000" dirty="0">
                <a:solidFill>
                  <a:srgbClr val="00FF00"/>
                </a:solidFill>
                <a:latin typeface="+mj-lt"/>
              </a:rPr>
              <a:t>i-1</a:t>
            </a:r>
            <a:r>
              <a:rPr lang="en-US" dirty="0">
                <a:solidFill>
                  <a:srgbClr val="00FF00"/>
                </a:solidFill>
                <a:latin typeface="+mj-lt"/>
              </a:rPr>
              <a:t>) </a:t>
            </a:r>
            <a:r>
              <a:rPr lang="en-US" i="1" dirty="0" err="1">
                <a:solidFill>
                  <a:srgbClr val="00FF00"/>
                </a:solidFill>
                <a:latin typeface="+mj-lt"/>
              </a:rPr>
              <a:t>K</a:t>
            </a:r>
            <a:r>
              <a:rPr lang="en-US" baseline="-25000" dirty="0" err="1">
                <a:solidFill>
                  <a:srgbClr val="00FF00"/>
                </a:solidFill>
                <a:latin typeface="+mj-lt"/>
              </a:rPr>
              <a:t>i</a:t>
            </a:r>
            <a:r>
              <a:rPr lang="en-US" dirty="0">
                <a:solidFill>
                  <a:srgbClr val="00FF00"/>
                </a:solidFill>
                <a:latin typeface="+mj-lt"/>
              </a:rPr>
              <a:t>))</a:t>
            </a:r>
          </a:p>
          <a:p>
            <a:pPr eaLnBrk="1" hangingPunct="1">
              <a:defRPr/>
            </a:pPr>
            <a:r>
              <a:rPr lang="vi-VN" b="0" dirty="0">
                <a:latin typeface="+mj-lt"/>
              </a:rPr>
              <a:t>Trong đó hàm </a:t>
            </a:r>
            <a:r>
              <a:rPr lang="vi-VN" dirty="0">
                <a:solidFill>
                  <a:srgbClr val="FFFF00"/>
                </a:solidFill>
                <a:latin typeface="+mj-lt"/>
              </a:rPr>
              <a:t>Expand</a:t>
            </a:r>
            <a:r>
              <a:rPr lang="vi-VN" b="0" dirty="0">
                <a:latin typeface="+mj-lt"/>
              </a:rPr>
              <a:t> vừa mở rộng vừa ho</a:t>
            </a:r>
            <a:r>
              <a:rPr lang="en-US" b="0" dirty="0">
                <a:latin typeface="+mj-lt"/>
              </a:rPr>
              <a:t>á</a:t>
            </a:r>
            <a:r>
              <a:rPr lang="vi-VN" b="0" dirty="0">
                <a:latin typeface="+mj-lt"/>
              </a:rPr>
              <a:t>n vị R</a:t>
            </a:r>
            <a:r>
              <a:rPr lang="vi-VN" b="0" baseline="-25000" dirty="0">
                <a:latin typeface="+mj-lt"/>
              </a:rPr>
              <a:t>i-1</a:t>
            </a:r>
            <a:r>
              <a:rPr lang="vi-VN" b="0" dirty="0">
                <a:latin typeface="+mj-lt"/>
              </a:rPr>
              <a:t> từ 32 b</a:t>
            </a:r>
            <a:r>
              <a:rPr lang="en-US" b="0" dirty="0" err="1">
                <a:latin typeface="+mj-lt"/>
              </a:rPr>
              <a:t>i</a:t>
            </a:r>
            <a:r>
              <a:rPr lang="vi-VN" b="0" dirty="0">
                <a:latin typeface="+mj-lt"/>
              </a:rPr>
              <a:t>t</a:t>
            </a:r>
            <a:r>
              <a:rPr lang="en-US" b="0" dirty="0">
                <a:latin typeface="+mj-lt"/>
              </a:rPr>
              <a:t>s</a:t>
            </a:r>
            <a:r>
              <a:rPr lang="vi-VN" b="0" dirty="0">
                <a:latin typeface="+mj-lt"/>
              </a:rPr>
              <a:t> l</a:t>
            </a:r>
            <a:r>
              <a:rPr lang="en-US" b="0" dirty="0">
                <a:latin typeface="+mj-lt"/>
              </a:rPr>
              <a:t>ê</a:t>
            </a:r>
            <a:r>
              <a:rPr lang="vi-VN" b="0" dirty="0">
                <a:latin typeface="+mj-lt"/>
              </a:rPr>
              <a:t>n 48 b</a:t>
            </a:r>
            <a:r>
              <a:rPr lang="en-US" b="0" dirty="0" err="1">
                <a:latin typeface="+mj-lt"/>
              </a:rPr>
              <a:t>i</a:t>
            </a:r>
            <a:r>
              <a:rPr lang="vi-VN" b="0" dirty="0">
                <a:latin typeface="+mj-lt"/>
              </a:rPr>
              <a:t>t</a:t>
            </a:r>
            <a:r>
              <a:rPr lang="en-US" b="0" dirty="0">
                <a:latin typeface="+mj-lt"/>
              </a:rPr>
              <a:t>s</a:t>
            </a:r>
            <a:r>
              <a:rPr lang="vi-VN" b="0" dirty="0">
                <a:latin typeface="+mj-lt"/>
              </a:rPr>
              <a:t>. Hàm </a:t>
            </a:r>
            <a:r>
              <a:rPr lang="vi-VN" dirty="0">
                <a:solidFill>
                  <a:srgbClr val="FFFF00"/>
                </a:solidFill>
                <a:latin typeface="+mj-lt"/>
              </a:rPr>
              <a:t>Sboxes</a:t>
            </a:r>
            <a:r>
              <a:rPr lang="vi-VN" b="0" dirty="0">
                <a:latin typeface="+mj-lt"/>
              </a:rPr>
              <a:t> n</a:t>
            </a:r>
            <a:r>
              <a:rPr lang="en-US" b="0" dirty="0">
                <a:latin typeface="+mj-lt"/>
              </a:rPr>
              <a:t>é</a:t>
            </a:r>
            <a:r>
              <a:rPr lang="vi-VN" b="0" dirty="0">
                <a:latin typeface="+mj-lt"/>
              </a:rPr>
              <a:t>n 48 b</a:t>
            </a:r>
            <a:r>
              <a:rPr lang="en-US" b="0" dirty="0" err="1">
                <a:latin typeface="+mj-lt"/>
              </a:rPr>
              <a:t>i</a:t>
            </a:r>
            <a:r>
              <a:rPr lang="vi-VN" b="0" dirty="0">
                <a:latin typeface="+mj-lt"/>
              </a:rPr>
              <a:t>t</a:t>
            </a:r>
            <a:r>
              <a:rPr lang="en-US" b="0" dirty="0">
                <a:latin typeface="+mj-lt"/>
              </a:rPr>
              <a:t>s</a:t>
            </a:r>
            <a:r>
              <a:rPr lang="vi-VN" b="0" dirty="0">
                <a:latin typeface="+mj-lt"/>
              </a:rPr>
              <a:t> lại c</a:t>
            </a:r>
            <a:r>
              <a:rPr lang="en-US" b="0" dirty="0">
                <a:latin typeface="+mj-lt"/>
              </a:rPr>
              <a:t>ò</a:t>
            </a:r>
            <a:r>
              <a:rPr lang="vi-VN" b="0" dirty="0">
                <a:latin typeface="+mj-lt"/>
              </a:rPr>
              <a:t>n 32 b</a:t>
            </a:r>
            <a:r>
              <a:rPr lang="en-US" b="0" dirty="0" err="1">
                <a:latin typeface="+mj-lt"/>
              </a:rPr>
              <a:t>i</a:t>
            </a:r>
            <a:r>
              <a:rPr lang="vi-VN" b="0" dirty="0">
                <a:latin typeface="+mj-lt"/>
              </a:rPr>
              <a:t>t</a:t>
            </a:r>
            <a:r>
              <a:rPr lang="en-US" b="0" dirty="0">
                <a:latin typeface="+mj-lt"/>
              </a:rPr>
              <a:t>s</a:t>
            </a:r>
            <a:r>
              <a:rPr lang="vi-VN" b="0" dirty="0">
                <a:latin typeface="+mj-lt"/>
              </a:rPr>
              <a:t>. Hàm </a:t>
            </a:r>
            <a:r>
              <a:rPr lang="vi-VN" dirty="0">
                <a:solidFill>
                  <a:srgbClr val="FFFF00"/>
                </a:solidFill>
                <a:latin typeface="+mj-lt"/>
              </a:rPr>
              <a:t>P-box</a:t>
            </a:r>
            <a:r>
              <a:rPr lang="vi-VN" b="0" dirty="0">
                <a:latin typeface="+mj-lt"/>
              </a:rPr>
              <a:t> là một ho</a:t>
            </a:r>
            <a:r>
              <a:rPr lang="en-US" b="0" dirty="0">
                <a:latin typeface="+mj-lt"/>
              </a:rPr>
              <a:t>á</a:t>
            </a:r>
            <a:r>
              <a:rPr lang="vi-VN" b="0" dirty="0">
                <a:latin typeface="+mj-lt"/>
              </a:rPr>
              <a:t>n vị 32 b</a:t>
            </a:r>
            <a:r>
              <a:rPr lang="en-US" b="0" dirty="0" err="1">
                <a:latin typeface="+mj-lt"/>
              </a:rPr>
              <a:t>i</a:t>
            </a:r>
            <a:r>
              <a:rPr lang="vi-VN" b="0" dirty="0">
                <a:latin typeface="+mj-lt"/>
              </a:rPr>
              <a:t>t</a:t>
            </a:r>
            <a:r>
              <a:rPr lang="en-US" b="0" dirty="0">
                <a:latin typeface="+mj-lt"/>
              </a:rPr>
              <a:t>s</a:t>
            </a:r>
            <a:r>
              <a:rPr lang="vi-VN" b="0" dirty="0">
                <a:latin typeface="+mj-lt"/>
              </a:rPr>
              <a:t>.</a:t>
            </a:r>
          </a:p>
          <a:p>
            <a:pPr eaLnBrk="1" hangingPunct="1">
              <a:lnSpc>
                <a:spcPts val="3400"/>
              </a:lnSpc>
              <a:spcBef>
                <a:spcPts val="600"/>
              </a:spcBef>
              <a:defRPr/>
            </a:pPr>
            <a:r>
              <a:rPr lang="en-US" dirty="0">
                <a:solidFill>
                  <a:srgbClr val="FFC000"/>
                </a:solidFill>
                <a:latin typeface="+mj-lt"/>
              </a:rPr>
              <a:t>3- </a:t>
            </a:r>
            <a:r>
              <a:rPr lang="en-US" dirty="0" err="1">
                <a:solidFill>
                  <a:srgbClr val="FFC000"/>
                </a:solidFill>
                <a:latin typeface="+mj-lt"/>
              </a:rPr>
              <a:t>Thuật</a:t>
            </a:r>
            <a:r>
              <a:rPr lang="en-US" dirty="0">
                <a:solidFill>
                  <a:srgbClr val="FFC000"/>
                </a:solidFill>
                <a:latin typeface="+mj-lt"/>
              </a:rPr>
              <a:t> </a:t>
            </a:r>
            <a:r>
              <a:rPr lang="en-US" dirty="0" err="1">
                <a:solidFill>
                  <a:srgbClr val="FFC000"/>
                </a:solidFill>
                <a:latin typeface="+mj-lt"/>
              </a:rPr>
              <a:t>toán</a:t>
            </a:r>
            <a:r>
              <a:rPr lang="en-US" dirty="0">
                <a:solidFill>
                  <a:srgbClr val="FFC000"/>
                </a:solidFill>
                <a:latin typeface="+mj-lt"/>
              </a:rPr>
              <a:t> </a:t>
            </a:r>
            <a:r>
              <a:rPr lang="en-US" dirty="0" err="1">
                <a:solidFill>
                  <a:srgbClr val="FFC000"/>
                </a:solidFill>
                <a:latin typeface="+mj-lt"/>
              </a:rPr>
              <a:t>sinh</a:t>
            </a:r>
            <a:r>
              <a:rPr lang="en-US" dirty="0">
                <a:solidFill>
                  <a:srgbClr val="FFC000"/>
                </a:solidFill>
                <a:latin typeface="+mj-lt"/>
              </a:rPr>
              <a:t> </a:t>
            </a:r>
            <a:r>
              <a:rPr lang="en-US" dirty="0" err="1">
                <a:solidFill>
                  <a:srgbClr val="FFC000"/>
                </a:solidFill>
                <a:latin typeface="+mj-lt"/>
              </a:rPr>
              <a:t>khóa</a:t>
            </a:r>
            <a:r>
              <a:rPr lang="en-US" dirty="0">
                <a:solidFill>
                  <a:srgbClr val="FFC000"/>
                </a:solidFill>
                <a:latin typeface="+mj-lt"/>
              </a:rPr>
              <a:t> </a:t>
            </a:r>
            <a:r>
              <a:rPr lang="en-US" i="1" dirty="0" err="1">
                <a:solidFill>
                  <a:srgbClr val="FFC000"/>
                </a:solidFill>
                <a:latin typeface="+mj-lt"/>
              </a:rPr>
              <a:t>K</a:t>
            </a:r>
            <a:r>
              <a:rPr lang="en-US" i="1" baseline="-25000" dirty="0" err="1">
                <a:solidFill>
                  <a:srgbClr val="FFC000"/>
                </a:solidFill>
                <a:latin typeface="+mj-lt"/>
              </a:rPr>
              <a:t>i</a:t>
            </a:r>
            <a:r>
              <a:rPr lang="en-US" i="1" dirty="0">
                <a:solidFill>
                  <a:srgbClr val="FFC000"/>
                </a:solidFill>
                <a:latin typeface="+mj-lt"/>
              </a:rPr>
              <a:t> </a:t>
            </a:r>
          </a:p>
          <a:p>
            <a:pPr eaLnBrk="1" hangingPunct="1">
              <a:lnSpc>
                <a:spcPts val="3400"/>
              </a:lnSpc>
              <a:defRPr/>
            </a:pPr>
            <a:r>
              <a:rPr lang="vi-VN" b="0" dirty="0">
                <a:latin typeface="+mj-lt"/>
              </a:rPr>
              <a:t>Khóa K 64 bít ban đầu được rút trích và hoán vị thành một khóa 56 bít (tức chỉ sử dụng 56 bít)</a:t>
            </a:r>
            <a:r>
              <a:rPr lang="en-US" b="0" dirty="0">
                <a:latin typeface="+mj-lt"/>
              </a:rPr>
              <a:t>.</a:t>
            </a:r>
            <a:r>
              <a:rPr lang="en-US" dirty="0">
                <a:latin typeface="+mj-lt"/>
              </a:rPr>
              <a:t> </a:t>
            </a:r>
            <a:r>
              <a:rPr lang="vi-VN" b="0" dirty="0">
                <a:latin typeface="+mj-lt"/>
              </a:rPr>
              <a:t>Khóa 56 bít này được chia thành 2 nửa trái phải KL</a:t>
            </a:r>
            <a:r>
              <a:rPr lang="vi-VN" b="0" baseline="-25000" dirty="0">
                <a:latin typeface="+mj-lt"/>
              </a:rPr>
              <a:t>0</a:t>
            </a:r>
            <a:r>
              <a:rPr lang="vi-VN" b="0" dirty="0">
                <a:latin typeface="+mj-lt"/>
              </a:rPr>
              <a:t> và KR</a:t>
            </a:r>
            <a:r>
              <a:rPr lang="vi-VN" b="0" baseline="-25000" dirty="0">
                <a:latin typeface="+mj-lt"/>
              </a:rPr>
              <a:t>0</a:t>
            </a:r>
            <a:r>
              <a:rPr lang="vi-VN" b="0" dirty="0">
                <a:latin typeface="+mj-lt"/>
              </a:rPr>
              <a:t>, mỗi nửa có kích thước 28 bít</a:t>
            </a:r>
            <a:r>
              <a:rPr lang="vi-VN" dirty="0">
                <a:latin typeface="+mj-lt"/>
              </a:rPr>
              <a:t>.</a:t>
            </a:r>
            <a:endParaRPr lang="en-US" dirty="0">
              <a:solidFill>
                <a:srgbClr val="FFC000"/>
              </a:solidFill>
              <a:latin typeface="+mj-lt"/>
            </a:endParaRPr>
          </a:p>
          <a:p>
            <a:pPr eaLnBrk="1" hangingPunct="1">
              <a:lnSpc>
                <a:spcPts val="3400"/>
              </a:lnSpc>
              <a:defRPr/>
            </a:pPr>
            <a:endParaRPr lang="en-US" sz="2200" b="0" i="1" dirty="0">
              <a:solidFill>
                <a:srgbClr val="FFFFFF"/>
              </a:solidFill>
              <a:latin typeface="+mj-lt"/>
            </a:endParaRPr>
          </a:p>
        </p:txBody>
      </p:sp>
      <p:sp>
        <p:nvSpPr>
          <p:cNvPr id="50182" name="Rectangle 2">
            <a:extLst>
              <a:ext uri="{FF2B5EF4-FFF2-40B4-BE49-F238E27FC236}">
                <a16:creationId xmlns:a16="http://schemas.microsoft.com/office/drawing/2014/main" id="{7967A344-4078-4DBC-80B0-15AA1847867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0183" name="Rectangle 4">
            <a:extLst>
              <a:ext uri="{FF2B5EF4-FFF2-40B4-BE49-F238E27FC236}">
                <a16:creationId xmlns:a16="http://schemas.microsoft.com/office/drawing/2014/main" id="{97827B8F-24CE-45C0-A814-943ED8A7CBF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0184" name="Rectangle 6">
            <a:extLst>
              <a:ext uri="{FF2B5EF4-FFF2-40B4-BE49-F238E27FC236}">
                <a16:creationId xmlns:a16="http://schemas.microsoft.com/office/drawing/2014/main" id="{84EAA416-7595-4720-9621-B69B5162EE7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0185" name="Rectangle 9">
            <a:extLst>
              <a:ext uri="{FF2B5EF4-FFF2-40B4-BE49-F238E27FC236}">
                <a16:creationId xmlns:a16="http://schemas.microsoft.com/office/drawing/2014/main" id="{B78BF2DF-85FB-4C92-B17A-8E66A078ED4A}"/>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pic>
        <p:nvPicPr>
          <p:cNvPr id="50186" name="Picture 8">
            <a:extLst>
              <a:ext uri="{FF2B5EF4-FFF2-40B4-BE49-F238E27FC236}">
                <a16:creationId xmlns:a16="http://schemas.microsoft.com/office/drawing/2014/main" id="{9F3CDCEA-3A8E-4B95-A174-BED1F3601C1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57200"/>
            <a:ext cx="276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Rectangle 10">
            <a:extLst>
              <a:ext uri="{FF2B5EF4-FFF2-40B4-BE49-F238E27FC236}">
                <a16:creationId xmlns:a16="http://schemas.microsoft.com/office/drawing/2014/main" id="{A61721E7-58C3-44CE-9A27-51C4A6C4BE64}"/>
              </a:ext>
            </a:extLst>
          </p:cNvPr>
          <p:cNvSpPr>
            <a:spLocks noChangeArrowheads="1"/>
          </p:cNvSpPr>
          <p:nvPr/>
        </p:nvSpPr>
        <p:spPr bwMode="auto">
          <a:xfrm>
            <a:off x="0" y="78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spcBef>
                <a:spcPct val="0"/>
              </a:spcBef>
              <a:buClrTx/>
              <a:buFontTx/>
              <a:buNone/>
            </a:pPr>
            <a:endParaRPr lang="en-US" altLang="en-US" sz="2000">
              <a:latin typeface=".VnArial" panose="020B7200000000000000" pitchFamily="34" charset="0"/>
            </a:endParaRPr>
          </a:p>
        </p:txBody>
      </p:sp>
      <p:pic>
        <p:nvPicPr>
          <p:cNvPr id="50188" name="Picture 12">
            <a:extLst>
              <a:ext uri="{FF2B5EF4-FFF2-40B4-BE49-F238E27FC236}">
                <a16:creationId xmlns:a16="http://schemas.microsoft.com/office/drawing/2014/main" id="{E97311B3-4EFC-4BF9-9DBE-E6A36F1D0B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50" y="968375"/>
            <a:ext cx="59499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50189" name="Picture 12">
            <a:extLst>
              <a:ext uri="{FF2B5EF4-FFF2-40B4-BE49-F238E27FC236}">
                <a16:creationId xmlns:a16="http://schemas.microsoft.com/office/drawing/2014/main" id="{8AD90A28-E032-45DF-9671-CDA5B1E87E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828800"/>
            <a:ext cx="5949294" cy="326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a:extLst>
              <a:ext uri="{FF2B5EF4-FFF2-40B4-BE49-F238E27FC236}">
                <a16:creationId xmlns:a16="http://schemas.microsoft.com/office/drawing/2014/main" id="{3C57FDE5-CC26-49DE-902E-53421F0AE2B4}"/>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26" name="Text Box 5">
            <a:extLst>
              <a:ext uri="{FF2B5EF4-FFF2-40B4-BE49-F238E27FC236}">
                <a16:creationId xmlns:a16="http://schemas.microsoft.com/office/drawing/2014/main" id="{2091DB3A-3658-4372-BA09-35B4B8B015B3}"/>
              </a:ext>
            </a:extLst>
          </p:cNvPr>
          <p:cNvSpPr txBox="1">
            <a:spLocks noChangeAspect="1" noChangeArrowheads="1"/>
          </p:cNvSpPr>
          <p:nvPr/>
        </p:nvSpPr>
        <p:spPr bwMode="auto">
          <a:xfrm>
            <a:off x="381000" y="425450"/>
            <a:ext cx="8534400" cy="1349793"/>
          </a:xfrm>
          <a:prstGeom prst="rect">
            <a:avLst/>
          </a:prstGeom>
          <a:noFill/>
          <a:ln w="9525">
            <a:noFill/>
            <a:miter lim="800000"/>
            <a:headEnd/>
            <a:tailEnd/>
          </a:ln>
        </p:spPr>
        <p:txBody>
          <a:bodyPr>
            <a:spAutoFit/>
          </a:bodyPr>
          <a:lstStyle/>
          <a:p>
            <a:pPr eaLnBrk="1" hangingPunct="1">
              <a:lnSpc>
                <a:spcPts val="3400"/>
              </a:lnSpc>
              <a:defRPr/>
            </a:pPr>
            <a:r>
              <a:rPr lang="vi-VN" b="0" dirty="0">
                <a:latin typeface="+mj-lt"/>
              </a:rPr>
              <a:t>Khóa K 64 bít ban đầu được rút trích và hoán vị thành một khóa 56 bít (tức chỉ sử dụng 56 bít)</a:t>
            </a:r>
            <a:r>
              <a:rPr lang="en-US" b="0" dirty="0">
                <a:latin typeface="+mj-lt"/>
              </a:rPr>
              <a:t>.</a:t>
            </a:r>
            <a:r>
              <a:rPr lang="en-US" dirty="0">
                <a:latin typeface="+mj-lt"/>
              </a:rPr>
              <a:t> </a:t>
            </a:r>
            <a:r>
              <a:rPr lang="vi-VN" b="0" dirty="0">
                <a:latin typeface="+mj-lt"/>
              </a:rPr>
              <a:t>Khóa 56 bít này được chia thành 2 nửa trái phải </a:t>
            </a:r>
            <a:r>
              <a:rPr lang="vi-VN" b="0" i="1" dirty="0">
                <a:latin typeface="+mj-lt"/>
              </a:rPr>
              <a:t>KL</a:t>
            </a:r>
            <a:r>
              <a:rPr lang="en-US" b="0" i="1" baseline="-25000" dirty="0">
                <a:latin typeface="+mj-lt"/>
              </a:rPr>
              <a:t>i</a:t>
            </a:r>
            <a:r>
              <a:rPr lang="vi-VN" b="0" dirty="0">
                <a:latin typeface="+mj-lt"/>
              </a:rPr>
              <a:t> và </a:t>
            </a:r>
            <a:r>
              <a:rPr lang="vi-VN" b="0" i="1" dirty="0">
                <a:latin typeface="+mj-lt"/>
              </a:rPr>
              <a:t>KR</a:t>
            </a:r>
            <a:r>
              <a:rPr lang="en-US" b="0" i="1" baseline="-25000" dirty="0">
                <a:latin typeface="+mj-lt"/>
              </a:rPr>
              <a:t>i</a:t>
            </a:r>
            <a:r>
              <a:rPr lang="vi-VN" b="0" dirty="0">
                <a:latin typeface="+mj-lt"/>
              </a:rPr>
              <a:t>, mỗi nửa có kích thước 28 bít</a:t>
            </a:r>
            <a:r>
              <a:rPr lang="vi-VN" dirty="0">
                <a:latin typeface="+mj-lt"/>
              </a:rPr>
              <a:t>.</a:t>
            </a:r>
            <a:endParaRPr lang="en-US" sz="2200" b="0" i="1" dirty="0">
              <a:solidFill>
                <a:srgbClr val="FFFFFF"/>
              </a:solidFill>
              <a:latin typeface="+mj-lt"/>
            </a:endParaRPr>
          </a:p>
        </p:txBody>
      </p:sp>
      <p:sp>
        <p:nvSpPr>
          <p:cNvPr id="52230" name="Rectangle 2">
            <a:extLst>
              <a:ext uri="{FF2B5EF4-FFF2-40B4-BE49-F238E27FC236}">
                <a16:creationId xmlns:a16="http://schemas.microsoft.com/office/drawing/2014/main" id="{365C4CDD-C90A-428E-8F29-4E138152E7C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2231" name="Rectangle 4">
            <a:extLst>
              <a:ext uri="{FF2B5EF4-FFF2-40B4-BE49-F238E27FC236}">
                <a16:creationId xmlns:a16="http://schemas.microsoft.com/office/drawing/2014/main" id="{3493F297-879E-4057-A605-5ECB8C28757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2232" name="Rectangle 6">
            <a:extLst>
              <a:ext uri="{FF2B5EF4-FFF2-40B4-BE49-F238E27FC236}">
                <a16:creationId xmlns:a16="http://schemas.microsoft.com/office/drawing/2014/main" id="{945094FD-3622-4615-8D5D-845579D8D93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2233" name="Rectangle 9">
            <a:extLst>
              <a:ext uri="{FF2B5EF4-FFF2-40B4-BE49-F238E27FC236}">
                <a16:creationId xmlns:a16="http://schemas.microsoft.com/office/drawing/2014/main" id="{90F65663-E2ED-459D-A271-6CAB34EF275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pic>
        <p:nvPicPr>
          <p:cNvPr id="52234" name="Picture 8">
            <a:extLst>
              <a:ext uri="{FF2B5EF4-FFF2-40B4-BE49-F238E27FC236}">
                <a16:creationId xmlns:a16="http://schemas.microsoft.com/office/drawing/2014/main" id="{96F44DA9-8EA6-41F1-8763-6231E6506AD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57200"/>
            <a:ext cx="276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5" name="Rectangle 10">
            <a:extLst>
              <a:ext uri="{FF2B5EF4-FFF2-40B4-BE49-F238E27FC236}">
                <a16:creationId xmlns:a16="http://schemas.microsoft.com/office/drawing/2014/main" id="{D8514892-4C44-4C96-A0E9-CB8197420B45}"/>
              </a:ext>
            </a:extLst>
          </p:cNvPr>
          <p:cNvSpPr>
            <a:spLocks noChangeArrowheads="1"/>
          </p:cNvSpPr>
          <p:nvPr/>
        </p:nvSpPr>
        <p:spPr bwMode="auto">
          <a:xfrm>
            <a:off x="0" y="78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spcBef>
                <a:spcPct val="0"/>
              </a:spcBef>
              <a:buClrTx/>
              <a:buFontTx/>
              <a:buNone/>
            </a:pPr>
            <a:endParaRPr lang="en-US" altLang="en-US" sz="2000">
              <a:latin typeface=".VnArial" panose="020B7200000000000000" pitchFamily="34" charset="0"/>
            </a:endParaRPr>
          </a:p>
        </p:txBody>
      </p:sp>
      <p:pic>
        <p:nvPicPr>
          <p:cNvPr id="52236" name="Picture 13" descr="https://4.bp.blogspot.com/-4LjAPEcVxTQ/VoFqp61JmzI/AAAAAAAABWg/OQarXhkQB9I/s400/de10.png">
            <a:hlinkClick r:id="rId5"/>
            <a:extLst>
              <a:ext uri="{FF2B5EF4-FFF2-40B4-BE49-F238E27FC236}">
                <a16:creationId xmlns:a16="http://schemas.microsoft.com/office/drawing/2014/main" id="{FF49E50C-C0D1-4677-92C4-14348F48A1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300" y="1784768"/>
            <a:ext cx="3581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a:extLst>
              <a:ext uri="{FF2B5EF4-FFF2-40B4-BE49-F238E27FC236}">
                <a16:creationId xmlns:a16="http://schemas.microsoft.com/office/drawing/2014/main" id="{3F787B79-A816-4555-922A-5FCF9E24B1F4}"/>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26" name="Text Box 5">
            <a:extLst>
              <a:ext uri="{FF2B5EF4-FFF2-40B4-BE49-F238E27FC236}">
                <a16:creationId xmlns:a16="http://schemas.microsoft.com/office/drawing/2014/main" id="{F25F214B-07F6-4251-81A0-7EE16D4A0ED6}"/>
              </a:ext>
            </a:extLst>
          </p:cNvPr>
          <p:cNvSpPr txBox="1">
            <a:spLocks noChangeAspect="1" noChangeArrowheads="1"/>
          </p:cNvSpPr>
          <p:nvPr/>
        </p:nvSpPr>
        <p:spPr bwMode="auto">
          <a:xfrm>
            <a:off x="417512" y="600075"/>
            <a:ext cx="8534400" cy="5572744"/>
          </a:xfrm>
          <a:prstGeom prst="rect">
            <a:avLst/>
          </a:prstGeom>
          <a:noFill/>
          <a:ln w="9525">
            <a:noFill/>
            <a:miter lim="800000"/>
            <a:headEnd/>
            <a:tailEnd/>
          </a:ln>
        </p:spPr>
        <p:txBody>
          <a:bodyPr>
            <a:spAutoFit/>
          </a:bodyPr>
          <a:lstStyle/>
          <a:p>
            <a:pPr eaLnBrk="1" hangingPunct="1">
              <a:lnSpc>
                <a:spcPts val="3400"/>
              </a:lnSpc>
              <a:defRPr/>
            </a:pPr>
            <a:r>
              <a:rPr lang="en-US" dirty="0">
                <a:solidFill>
                  <a:srgbClr val="FFC000"/>
                </a:solidFill>
                <a:latin typeface="+mj-lt"/>
              </a:rPr>
              <a:t>4- </a:t>
            </a:r>
            <a:r>
              <a:rPr lang="en-US" dirty="0" err="1">
                <a:solidFill>
                  <a:srgbClr val="FFC000"/>
                </a:solidFill>
                <a:latin typeface="+mj-lt"/>
              </a:rPr>
              <a:t>Giải</a:t>
            </a:r>
            <a:r>
              <a:rPr lang="en-US" dirty="0">
                <a:solidFill>
                  <a:srgbClr val="FFC000"/>
                </a:solidFill>
                <a:latin typeface="+mj-lt"/>
              </a:rPr>
              <a:t> </a:t>
            </a:r>
            <a:r>
              <a:rPr lang="en-US" dirty="0" err="1">
                <a:solidFill>
                  <a:srgbClr val="FFC000"/>
                </a:solidFill>
                <a:latin typeface="+mj-lt"/>
              </a:rPr>
              <a:t>mã</a:t>
            </a:r>
            <a:r>
              <a:rPr lang="en-US" dirty="0">
                <a:solidFill>
                  <a:srgbClr val="FFC000"/>
                </a:solidFill>
                <a:latin typeface="+mj-lt"/>
              </a:rPr>
              <a:t> DES</a:t>
            </a:r>
            <a:r>
              <a:rPr lang="en-US" i="1" dirty="0">
                <a:solidFill>
                  <a:srgbClr val="FFC000"/>
                </a:solidFill>
                <a:latin typeface="+mj-lt"/>
              </a:rPr>
              <a:t> </a:t>
            </a:r>
          </a:p>
          <a:p>
            <a:pPr eaLnBrk="1" hangingPunct="1">
              <a:lnSpc>
                <a:spcPct val="130000"/>
              </a:lnSpc>
              <a:defRPr/>
            </a:pPr>
            <a:r>
              <a:rPr lang="en-US" b="0" dirty="0" err="1">
                <a:latin typeface="+mj-lt"/>
              </a:rPr>
              <a:t>Đối</a:t>
            </a:r>
            <a:r>
              <a:rPr lang="en-US" b="0" dirty="0">
                <a:latin typeface="+mj-lt"/>
              </a:rPr>
              <a:t> </a:t>
            </a:r>
            <a:r>
              <a:rPr lang="en-US" b="0" dirty="0" err="1">
                <a:latin typeface="+mj-lt"/>
              </a:rPr>
              <a:t>với</a:t>
            </a:r>
            <a:r>
              <a:rPr lang="en-US" b="0" dirty="0">
                <a:latin typeface="+mj-lt"/>
              </a:rPr>
              <a:t> </a:t>
            </a:r>
            <a:r>
              <a:rPr lang="en-US" b="0" dirty="0" err="1">
                <a:latin typeface="+mj-lt"/>
              </a:rPr>
              <a:t>mã</a:t>
            </a:r>
            <a:r>
              <a:rPr lang="en-US" b="0" dirty="0">
                <a:latin typeface="+mj-lt"/>
              </a:rPr>
              <a:t> </a:t>
            </a:r>
            <a:r>
              <a:rPr lang="en-US" b="0" dirty="0" err="1">
                <a:latin typeface="+mj-lt"/>
              </a:rPr>
              <a:t>hóa</a:t>
            </a:r>
            <a:r>
              <a:rPr lang="en-US" b="0" dirty="0">
                <a:latin typeface="+mj-lt"/>
              </a:rPr>
              <a:t> DES </a:t>
            </a:r>
            <a:r>
              <a:rPr lang="en-US" b="0" dirty="0" err="1">
                <a:latin typeface="+mj-lt"/>
              </a:rPr>
              <a:t>thì</a:t>
            </a:r>
            <a:r>
              <a:rPr lang="en-US" b="0" dirty="0">
                <a:latin typeface="+mj-lt"/>
              </a:rPr>
              <a:t> </a:t>
            </a:r>
            <a:r>
              <a:rPr lang="en-US" b="0" dirty="0" err="1">
                <a:latin typeface="+mj-lt"/>
              </a:rPr>
              <a:t>thuật</a:t>
            </a:r>
            <a:r>
              <a:rPr lang="en-US" b="0" dirty="0">
                <a:latin typeface="+mj-lt"/>
              </a:rPr>
              <a:t> </a:t>
            </a:r>
            <a:r>
              <a:rPr lang="en-US" b="0" dirty="0" err="1">
                <a:latin typeface="+mj-lt"/>
              </a:rPr>
              <a:t>toán</a:t>
            </a:r>
            <a:r>
              <a:rPr lang="en-US" b="0" dirty="0">
                <a:latin typeface="+mj-lt"/>
              </a:rPr>
              <a:t> </a:t>
            </a:r>
            <a:r>
              <a:rPr lang="en-US" b="0" dirty="0" err="1">
                <a:latin typeface="+mj-lt"/>
              </a:rPr>
              <a:t>giải</a:t>
            </a:r>
            <a:r>
              <a:rPr lang="en-US" b="0" dirty="0">
                <a:latin typeface="+mj-lt"/>
              </a:rPr>
              <a:t> </a:t>
            </a:r>
            <a:r>
              <a:rPr lang="en-US" b="0" dirty="0" err="1">
                <a:latin typeface="+mj-lt"/>
              </a:rPr>
              <a:t>mã</a:t>
            </a:r>
            <a:r>
              <a:rPr lang="en-US" b="0" dirty="0">
                <a:latin typeface="+mj-lt"/>
              </a:rPr>
              <a:t> </a:t>
            </a:r>
            <a:r>
              <a:rPr lang="en-US" b="0" dirty="0" err="1">
                <a:latin typeface="+mj-lt"/>
              </a:rPr>
              <a:t>sẽ</a:t>
            </a:r>
            <a:r>
              <a:rPr lang="en-US" b="0" dirty="0">
                <a:latin typeface="+mj-lt"/>
              </a:rPr>
              <a:t> </a:t>
            </a:r>
            <a:r>
              <a:rPr lang="en-US" b="0" dirty="0" err="1">
                <a:latin typeface="+mj-lt"/>
              </a:rPr>
              <a:t>làm</a:t>
            </a:r>
            <a:r>
              <a:rPr lang="en-US" b="0" dirty="0">
                <a:latin typeface="+mj-lt"/>
              </a:rPr>
              <a:t> </a:t>
            </a:r>
            <a:r>
              <a:rPr lang="en-US" b="0" dirty="0" err="1">
                <a:latin typeface="+mj-lt"/>
              </a:rPr>
              <a:t>ngược</a:t>
            </a:r>
            <a:r>
              <a:rPr lang="en-US" b="0" dirty="0">
                <a:latin typeface="+mj-lt"/>
              </a:rPr>
              <a:t> </a:t>
            </a:r>
            <a:r>
              <a:rPr lang="en-US" b="0" dirty="0" err="1">
                <a:latin typeface="+mj-lt"/>
              </a:rPr>
              <a:t>lại</a:t>
            </a:r>
            <a:r>
              <a:rPr lang="en-US" b="0" dirty="0">
                <a:latin typeface="+mj-lt"/>
              </a:rPr>
              <a:t> </a:t>
            </a:r>
            <a:r>
              <a:rPr lang="en-US" b="0" dirty="0" err="1">
                <a:latin typeface="+mj-lt"/>
              </a:rPr>
              <a:t>các</a:t>
            </a:r>
            <a:r>
              <a:rPr lang="en-US" b="0" dirty="0">
                <a:latin typeface="+mj-lt"/>
              </a:rPr>
              <a:t> </a:t>
            </a:r>
            <a:r>
              <a:rPr lang="en-US" b="0" dirty="0" err="1">
                <a:latin typeface="+mj-lt"/>
              </a:rPr>
              <a:t>bước</a:t>
            </a:r>
            <a:r>
              <a:rPr lang="en-US" b="0" dirty="0">
                <a:latin typeface="+mj-lt"/>
              </a:rPr>
              <a:t> </a:t>
            </a:r>
            <a:r>
              <a:rPr lang="en-US" b="0" dirty="0" err="1">
                <a:latin typeface="+mj-lt"/>
              </a:rPr>
              <a:t>của</a:t>
            </a:r>
            <a:r>
              <a:rPr lang="en-US" b="0" dirty="0">
                <a:latin typeface="+mj-lt"/>
              </a:rPr>
              <a:t> </a:t>
            </a:r>
            <a:r>
              <a:rPr lang="en-US" b="0" dirty="0" err="1">
                <a:latin typeface="+mj-lt"/>
              </a:rPr>
              <a:t>thuật</a:t>
            </a:r>
            <a:r>
              <a:rPr lang="en-US" b="0" dirty="0">
                <a:latin typeface="+mj-lt"/>
              </a:rPr>
              <a:t> </a:t>
            </a:r>
            <a:r>
              <a:rPr lang="en-US" b="0" dirty="0" err="1">
                <a:latin typeface="+mj-lt"/>
              </a:rPr>
              <a:t>toán</a:t>
            </a:r>
            <a:r>
              <a:rPr lang="en-US" b="0" dirty="0">
                <a:latin typeface="+mj-lt"/>
              </a:rPr>
              <a:t> </a:t>
            </a:r>
            <a:r>
              <a:rPr lang="en-US" b="0" dirty="0" err="1">
                <a:latin typeface="+mj-lt"/>
              </a:rPr>
              <a:t>mã</a:t>
            </a:r>
            <a:r>
              <a:rPr lang="en-US" b="0" dirty="0">
                <a:latin typeface="+mj-lt"/>
              </a:rPr>
              <a:t> </a:t>
            </a:r>
            <a:r>
              <a:rPr lang="en-US" b="0" dirty="0" err="1">
                <a:latin typeface="+mj-lt"/>
              </a:rPr>
              <a:t>hóa</a:t>
            </a:r>
            <a:r>
              <a:rPr lang="en-US" b="0" dirty="0">
                <a:latin typeface="+mj-lt"/>
              </a:rPr>
              <a:t> </a:t>
            </a:r>
            <a:r>
              <a:rPr lang="en-US" b="0" dirty="0" err="1">
                <a:latin typeface="+mj-lt"/>
              </a:rPr>
              <a:t>ta</a:t>
            </a:r>
            <a:r>
              <a:rPr lang="en-US" b="0" dirty="0">
                <a:latin typeface="+mj-lt"/>
              </a:rPr>
              <a:t> </a:t>
            </a:r>
            <a:r>
              <a:rPr lang="en-US" b="0" dirty="0" err="1">
                <a:latin typeface="+mj-lt"/>
              </a:rPr>
              <a:t>sẽ</a:t>
            </a:r>
            <a:r>
              <a:rPr lang="en-US" b="0" dirty="0">
                <a:latin typeface="+mj-lt"/>
              </a:rPr>
              <a:t> </a:t>
            </a:r>
            <a:r>
              <a:rPr lang="en-US" b="0" dirty="0" err="1">
                <a:latin typeface="+mj-lt"/>
              </a:rPr>
              <a:t>có</a:t>
            </a:r>
            <a:r>
              <a:rPr lang="en-US" b="0" dirty="0">
                <a:latin typeface="+mj-lt"/>
              </a:rPr>
              <a:t> </a:t>
            </a:r>
            <a:r>
              <a:rPr lang="en-US" b="0" dirty="0" err="1">
                <a:latin typeface="+mj-lt"/>
              </a:rPr>
              <a:t>bản</a:t>
            </a:r>
            <a:r>
              <a:rPr lang="en-US" b="0" dirty="0">
                <a:latin typeface="+mj-lt"/>
              </a:rPr>
              <a:t> </a:t>
            </a:r>
            <a:r>
              <a:rPr lang="en-US" b="0" dirty="0" err="1">
                <a:latin typeface="+mj-lt"/>
              </a:rPr>
              <a:t>rõ</a:t>
            </a:r>
            <a:r>
              <a:rPr lang="en-US" b="0" dirty="0">
                <a:latin typeface="+mj-lt"/>
              </a:rPr>
              <a:t> ban </a:t>
            </a:r>
            <a:r>
              <a:rPr lang="en-US" b="0" dirty="0" err="1">
                <a:latin typeface="+mj-lt"/>
              </a:rPr>
              <a:t>đầu</a:t>
            </a:r>
            <a:r>
              <a:rPr lang="en-US" b="0" dirty="0">
                <a:latin typeface="+mj-lt"/>
              </a:rPr>
              <a:t> </a:t>
            </a:r>
            <a:r>
              <a:rPr lang="en-US" b="0" dirty="0" err="1">
                <a:latin typeface="+mj-lt"/>
              </a:rPr>
              <a:t>cần</a:t>
            </a:r>
            <a:r>
              <a:rPr lang="en-US" b="0" dirty="0">
                <a:latin typeface="+mj-lt"/>
              </a:rPr>
              <a:t> </a:t>
            </a:r>
            <a:r>
              <a:rPr lang="en-US" b="0" dirty="0" err="1">
                <a:latin typeface="+mj-lt"/>
              </a:rPr>
              <a:t>mã</a:t>
            </a:r>
            <a:r>
              <a:rPr lang="en-US" b="0" dirty="0">
                <a:latin typeface="+mj-lt"/>
              </a:rPr>
              <a:t> </a:t>
            </a:r>
            <a:r>
              <a:rPr lang="en-US" b="0" dirty="0" err="1">
                <a:latin typeface="+mj-lt"/>
              </a:rPr>
              <a:t>hóa</a:t>
            </a:r>
            <a:r>
              <a:rPr lang="en-US" b="0" dirty="0">
                <a:latin typeface="+mj-lt"/>
              </a:rPr>
              <a:t>.</a:t>
            </a:r>
          </a:p>
          <a:p>
            <a:pPr eaLnBrk="1" hangingPunct="1">
              <a:lnSpc>
                <a:spcPct val="130000"/>
              </a:lnSpc>
              <a:defRPr/>
            </a:pPr>
            <a:r>
              <a:rPr lang="en-US" b="0" dirty="0" err="1">
                <a:latin typeface="+mj-lt"/>
              </a:rPr>
              <a:t>Thuật</a:t>
            </a:r>
            <a:r>
              <a:rPr lang="en-US" b="0" dirty="0">
                <a:latin typeface="+mj-lt"/>
              </a:rPr>
              <a:t> </a:t>
            </a:r>
            <a:r>
              <a:rPr lang="en-US" b="0" dirty="0" err="1">
                <a:latin typeface="+mj-lt"/>
              </a:rPr>
              <a:t>toán</a:t>
            </a:r>
            <a:r>
              <a:rPr lang="en-US" b="0" dirty="0">
                <a:latin typeface="+mj-lt"/>
              </a:rPr>
              <a:t> </a:t>
            </a:r>
            <a:r>
              <a:rPr lang="en-US" b="0" dirty="0" err="1">
                <a:latin typeface="+mj-lt"/>
              </a:rPr>
              <a:t>giải</a:t>
            </a:r>
            <a:r>
              <a:rPr lang="en-US" b="0" dirty="0">
                <a:latin typeface="+mj-lt"/>
              </a:rPr>
              <a:t> </a:t>
            </a:r>
            <a:r>
              <a:rPr lang="en-US" b="0" dirty="0" err="1">
                <a:latin typeface="+mj-lt"/>
              </a:rPr>
              <a:t>mã</a:t>
            </a:r>
            <a:r>
              <a:rPr lang="en-US" b="0" dirty="0">
                <a:latin typeface="+mj-lt"/>
              </a:rPr>
              <a:t> </a:t>
            </a:r>
            <a:r>
              <a:rPr lang="en-US" b="0" dirty="0" err="1">
                <a:latin typeface="+mj-lt"/>
              </a:rPr>
              <a:t>được</a:t>
            </a:r>
            <a:r>
              <a:rPr lang="en-US" b="0" dirty="0">
                <a:latin typeface="+mj-lt"/>
              </a:rPr>
              <a:t> </a:t>
            </a:r>
            <a:r>
              <a:rPr lang="en-US" b="0" dirty="0" err="1">
                <a:latin typeface="+mj-lt"/>
              </a:rPr>
              <a:t>xây</a:t>
            </a:r>
            <a:r>
              <a:rPr lang="en-US" b="0" dirty="0">
                <a:latin typeface="+mj-lt"/>
              </a:rPr>
              <a:t> </a:t>
            </a:r>
            <a:r>
              <a:rPr lang="en-US" b="0" dirty="0" err="1">
                <a:latin typeface="+mj-lt"/>
              </a:rPr>
              <a:t>dựng</a:t>
            </a:r>
            <a:r>
              <a:rPr lang="en-US" b="0" dirty="0">
                <a:latin typeface="+mj-lt"/>
              </a:rPr>
              <a:t> </a:t>
            </a:r>
            <a:r>
              <a:rPr lang="en-US" b="0" dirty="0" err="1">
                <a:latin typeface="+mj-lt"/>
              </a:rPr>
              <a:t>giống</a:t>
            </a:r>
            <a:r>
              <a:rPr lang="en-US" b="0" dirty="0">
                <a:latin typeface="+mj-lt"/>
              </a:rPr>
              <a:t> </a:t>
            </a:r>
            <a:r>
              <a:rPr lang="en-US" b="0" dirty="0" err="1">
                <a:latin typeface="+mj-lt"/>
              </a:rPr>
              <a:t>hệt</a:t>
            </a:r>
            <a:r>
              <a:rPr lang="en-US" b="0" dirty="0">
                <a:latin typeface="+mj-lt"/>
              </a:rPr>
              <a:t> </a:t>
            </a:r>
            <a:r>
              <a:rPr lang="en-US" b="0" dirty="0" err="1">
                <a:latin typeface="+mj-lt"/>
              </a:rPr>
              <a:t>như</a:t>
            </a:r>
            <a:r>
              <a:rPr lang="en-US" b="0" dirty="0">
                <a:latin typeface="+mj-lt"/>
              </a:rPr>
              <a:t> </a:t>
            </a:r>
            <a:r>
              <a:rPr lang="en-US" b="0" dirty="0" err="1">
                <a:latin typeface="+mj-lt"/>
              </a:rPr>
              <a:t>thuật</a:t>
            </a:r>
            <a:r>
              <a:rPr lang="en-US" b="0" dirty="0">
                <a:latin typeface="+mj-lt"/>
              </a:rPr>
              <a:t> </a:t>
            </a:r>
            <a:r>
              <a:rPr lang="en-US" b="0" dirty="0" err="1">
                <a:latin typeface="+mj-lt"/>
              </a:rPr>
              <a:t>toán</a:t>
            </a:r>
            <a:r>
              <a:rPr lang="en-US" b="0" dirty="0">
                <a:latin typeface="+mj-lt"/>
              </a:rPr>
              <a:t> </a:t>
            </a:r>
            <a:r>
              <a:rPr lang="en-US" b="0" dirty="0" err="1">
                <a:latin typeface="+mj-lt"/>
              </a:rPr>
              <a:t>sinh</a:t>
            </a:r>
            <a:r>
              <a:rPr lang="en-US" b="0" dirty="0">
                <a:latin typeface="+mj-lt"/>
              </a:rPr>
              <a:t> </a:t>
            </a:r>
            <a:r>
              <a:rPr lang="en-US" b="0" dirty="0" err="1">
                <a:latin typeface="+mj-lt"/>
              </a:rPr>
              <a:t>mã</a:t>
            </a:r>
            <a:r>
              <a:rPr lang="en-US" b="0" dirty="0">
                <a:latin typeface="+mj-lt"/>
              </a:rPr>
              <a:t> </a:t>
            </a:r>
            <a:r>
              <a:rPr lang="en-US" b="0" dirty="0" err="1">
                <a:latin typeface="+mj-lt"/>
              </a:rPr>
              <a:t>nhưng</a:t>
            </a:r>
            <a:r>
              <a:rPr lang="en-US" b="0" dirty="0">
                <a:latin typeface="+mj-lt"/>
              </a:rPr>
              <a:t> </a:t>
            </a:r>
            <a:r>
              <a:rPr lang="en-US" b="0" dirty="0" err="1">
                <a:latin typeface="+mj-lt"/>
              </a:rPr>
              <a:t>có</a:t>
            </a:r>
            <a:r>
              <a:rPr lang="en-US" b="0" dirty="0">
                <a:latin typeface="+mj-lt"/>
              </a:rPr>
              <a:t> </a:t>
            </a:r>
            <a:r>
              <a:rPr lang="en-US" b="0" dirty="0" err="1">
                <a:latin typeface="+mj-lt"/>
              </a:rPr>
              <a:t>các</a:t>
            </a:r>
            <a:r>
              <a:rPr lang="en-US" b="0" dirty="0">
                <a:latin typeface="+mj-lt"/>
              </a:rPr>
              <a:t> </a:t>
            </a:r>
            <a:r>
              <a:rPr lang="en-US" b="0" dirty="0" err="1">
                <a:latin typeface="+mj-lt"/>
              </a:rPr>
              <a:t>khóa</a:t>
            </a:r>
            <a:r>
              <a:rPr lang="en-US" b="0" dirty="0">
                <a:latin typeface="+mj-lt"/>
              </a:rPr>
              <a:t> con </a:t>
            </a:r>
            <a:r>
              <a:rPr lang="en-US" b="0" dirty="0" err="1">
                <a:latin typeface="+mj-lt"/>
              </a:rPr>
              <a:t>được</a:t>
            </a:r>
            <a:r>
              <a:rPr lang="en-US" b="0" dirty="0">
                <a:latin typeface="+mj-lt"/>
              </a:rPr>
              <a:t> </a:t>
            </a:r>
            <a:r>
              <a:rPr lang="en-US" b="0" dirty="0" err="1">
                <a:latin typeface="+mj-lt"/>
              </a:rPr>
              <a:t>sử</a:t>
            </a:r>
            <a:r>
              <a:rPr lang="en-US" b="0" dirty="0">
                <a:latin typeface="+mj-lt"/>
              </a:rPr>
              <a:t> </a:t>
            </a:r>
            <a:r>
              <a:rPr lang="en-US" b="0" dirty="0" err="1">
                <a:latin typeface="+mj-lt"/>
              </a:rPr>
              <a:t>dụng</a:t>
            </a:r>
            <a:r>
              <a:rPr lang="en-US" b="0" dirty="0">
                <a:latin typeface="+mj-lt"/>
              </a:rPr>
              <a:t> </a:t>
            </a:r>
            <a:r>
              <a:rPr lang="en-US" b="0" dirty="0" err="1">
                <a:latin typeface="+mj-lt"/>
              </a:rPr>
              <a:t>theo</a:t>
            </a:r>
            <a:r>
              <a:rPr lang="en-US" b="0" dirty="0">
                <a:latin typeface="+mj-lt"/>
              </a:rPr>
              <a:t> </a:t>
            </a:r>
            <a:r>
              <a:rPr lang="en-US" b="0" dirty="0" err="1">
                <a:latin typeface="+mj-lt"/>
              </a:rPr>
              <a:t>thứ</a:t>
            </a:r>
            <a:r>
              <a:rPr lang="en-US" b="0" dirty="0">
                <a:latin typeface="+mj-lt"/>
              </a:rPr>
              <a:t> </a:t>
            </a:r>
            <a:r>
              <a:rPr lang="en-US" b="0" dirty="0" err="1">
                <a:latin typeface="+mj-lt"/>
              </a:rPr>
              <a:t>tự</a:t>
            </a:r>
            <a:r>
              <a:rPr lang="en-US" b="0" dirty="0">
                <a:latin typeface="+mj-lt"/>
              </a:rPr>
              <a:t> </a:t>
            </a:r>
            <a:r>
              <a:rPr lang="en-US" b="0" dirty="0" err="1">
                <a:latin typeface="+mj-lt"/>
              </a:rPr>
              <a:t>ngược</a:t>
            </a:r>
            <a:r>
              <a:rPr lang="en-US" b="0" dirty="0">
                <a:latin typeface="+mj-lt"/>
              </a:rPr>
              <a:t> </a:t>
            </a:r>
            <a:r>
              <a:rPr lang="en-US" b="0" dirty="0" err="1">
                <a:latin typeface="+mj-lt"/>
              </a:rPr>
              <a:t>lại</a:t>
            </a:r>
            <a:r>
              <a:rPr lang="en-US" b="0" dirty="0">
                <a:latin typeface="+mj-lt"/>
              </a:rPr>
              <a:t>, </a:t>
            </a:r>
            <a:r>
              <a:rPr lang="en-US" b="0" dirty="0" err="1">
                <a:latin typeface="+mj-lt"/>
              </a:rPr>
              <a:t>tức</a:t>
            </a:r>
            <a:r>
              <a:rPr lang="en-US" b="0" dirty="0">
                <a:latin typeface="+mj-lt"/>
              </a:rPr>
              <a:t> </a:t>
            </a:r>
            <a:r>
              <a:rPr lang="en-US" b="0" dirty="0" err="1">
                <a:latin typeface="+mj-lt"/>
              </a:rPr>
              <a:t>là</a:t>
            </a:r>
            <a:r>
              <a:rPr lang="en-US" b="0" dirty="0">
                <a:latin typeface="+mj-lt"/>
              </a:rPr>
              <a:t> </a:t>
            </a:r>
            <a:r>
              <a:rPr lang="en-US" b="0" dirty="0" err="1">
                <a:latin typeface="+mj-lt"/>
              </a:rPr>
              <a:t>dùng</a:t>
            </a:r>
            <a:r>
              <a:rPr lang="en-US" b="0" dirty="0">
                <a:latin typeface="+mj-lt"/>
              </a:rPr>
              <a:t> </a:t>
            </a:r>
            <a:r>
              <a:rPr lang="en-US" b="0" dirty="0" err="1">
                <a:latin typeface="+mj-lt"/>
              </a:rPr>
              <a:t>khóa</a:t>
            </a:r>
            <a:r>
              <a:rPr lang="en-US" b="0" dirty="0">
                <a:latin typeface="+mj-lt"/>
              </a:rPr>
              <a:t> </a:t>
            </a:r>
            <a:r>
              <a:rPr lang="en-US" b="0" i="1" dirty="0">
                <a:latin typeface="+mj-lt"/>
              </a:rPr>
              <a:t>K</a:t>
            </a:r>
            <a:r>
              <a:rPr lang="en-US" b="0" baseline="-25000" dirty="0">
                <a:latin typeface="+mj-lt"/>
              </a:rPr>
              <a:t>16</a:t>
            </a:r>
            <a:r>
              <a:rPr lang="en-US" b="0" dirty="0">
                <a:latin typeface="+mj-lt"/>
              </a:rPr>
              <a:t> </a:t>
            </a:r>
            <a:r>
              <a:rPr lang="en-US" b="0" dirty="0" err="1">
                <a:latin typeface="+mj-lt"/>
              </a:rPr>
              <a:t>cho</a:t>
            </a:r>
            <a:r>
              <a:rPr lang="en-US" b="0" dirty="0">
                <a:latin typeface="+mj-lt"/>
              </a:rPr>
              <a:t> </a:t>
            </a:r>
            <a:r>
              <a:rPr lang="en-US" b="0" dirty="0" err="1">
                <a:latin typeface="+mj-lt"/>
              </a:rPr>
              <a:t>vòng</a:t>
            </a:r>
            <a:r>
              <a:rPr lang="en-US" b="0" dirty="0">
                <a:latin typeface="+mj-lt"/>
              </a:rPr>
              <a:t> </a:t>
            </a:r>
            <a:r>
              <a:rPr lang="en-US" b="0" dirty="0" err="1">
                <a:latin typeface="+mj-lt"/>
              </a:rPr>
              <a:t>lặp</a:t>
            </a:r>
            <a:r>
              <a:rPr lang="en-US" b="0" dirty="0">
                <a:latin typeface="+mj-lt"/>
              </a:rPr>
              <a:t> 1, </a:t>
            </a:r>
            <a:r>
              <a:rPr lang="en-US" b="0" dirty="0" err="1">
                <a:latin typeface="+mj-lt"/>
              </a:rPr>
              <a:t>khóa</a:t>
            </a:r>
            <a:r>
              <a:rPr lang="en-US" b="0" dirty="0">
                <a:latin typeface="+mj-lt"/>
              </a:rPr>
              <a:t> </a:t>
            </a:r>
            <a:r>
              <a:rPr lang="en-US" b="0" i="1" dirty="0">
                <a:latin typeface="+mj-lt"/>
              </a:rPr>
              <a:t>K</a:t>
            </a:r>
            <a:r>
              <a:rPr lang="en-US" b="0" baseline="-25000" dirty="0">
                <a:latin typeface="+mj-lt"/>
              </a:rPr>
              <a:t>15</a:t>
            </a:r>
            <a:r>
              <a:rPr lang="en-US" b="0" dirty="0">
                <a:latin typeface="+mj-lt"/>
              </a:rPr>
              <a:t> </a:t>
            </a:r>
            <a:r>
              <a:rPr lang="en-US" b="0" dirty="0" err="1">
                <a:latin typeface="+mj-lt"/>
              </a:rPr>
              <a:t>cho</a:t>
            </a:r>
            <a:r>
              <a:rPr lang="en-US" b="0" dirty="0">
                <a:latin typeface="+mj-lt"/>
              </a:rPr>
              <a:t> </a:t>
            </a:r>
            <a:r>
              <a:rPr lang="en-US" b="0" dirty="0" err="1">
                <a:latin typeface="+mj-lt"/>
              </a:rPr>
              <a:t>vòng</a:t>
            </a:r>
            <a:r>
              <a:rPr lang="en-US" b="0" dirty="0">
                <a:latin typeface="+mj-lt"/>
              </a:rPr>
              <a:t> </a:t>
            </a:r>
            <a:r>
              <a:rPr lang="en-US" b="0" dirty="0" err="1">
                <a:latin typeface="+mj-lt"/>
              </a:rPr>
              <a:t>lặp</a:t>
            </a:r>
            <a:r>
              <a:rPr lang="en-US" b="0" dirty="0">
                <a:latin typeface="+mj-lt"/>
              </a:rPr>
              <a:t> 2 ... </a:t>
            </a:r>
            <a:r>
              <a:rPr lang="en-US" b="0" dirty="0" err="1">
                <a:latin typeface="+mj-lt"/>
              </a:rPr>
              <a:t>Vì</a:t>
            </a:r>
            <a:r>
              <a:rPr lang="en-US" b="0" dirty="0">
                <a:latin typeface="+mj-lt"/>
              </a:rPr>
              <a:t> </a:t>
            </a:r>
            <a:r>
              <a:rPr lang="en-US" b="0" dirty="0" err="1">
                <a:latin typeface="+mj-lt"/>
              </a:rPr>
              <a:t>vậy</a:t>
            </a:r>
            <a:r>
              <a:rPr lang="en-US" b="0" dirty="0">
                <a:latin typeface="+mj-lt"/>
              </a:rPr>
              <a:t>, </a:t>
            </a:r>
            <a:r>
              <a:rPr lang="en-US" b="0" dirty="0" err="1">
                <a:latin typeface="+mj-lt"/>
              </a:rPr>
              <a:t>thuật</a:t>
            </a:r>
            <a:r>
              <a:rPr lang="en-US" b="0" dirty="0">
                <a:latin typeface="+mj-lt"/>
              </a:rPr>
              <a:t> </a:t>
            </a:r>
            <a:r>
              <a:rPr lang="en-US" b="0" dirty="0" err="1">
                <a:latin typeface="+mj-lt"/>
              </a:rPr>
              <a:t>toán</a:t>
            </a:r>
            <a:r>
              <a:rPr lang="en-US" b="0" dirty="0">
                <a:latin typeface="+mj-lt"/>
              </a:rPr>
              <a:t> </a:t>
            </a:r>
            <a:r>
              <a:rPr lang="en-US" b="0" dirty="0" err="1">
                <a:latin typeface="+mj-lt"/>
              </a:rPr>
              <a:t>giải</a:t>
            </a:r>
            <a:r>
              <a:rPr lang="en-US" b="0" dirty="0">
                <a:latin typeface="+mj-lt"/>
              </a:rPr>
              <a:t> </a:t>
            </a:r>
            <a:r>
              <a:rPr lang="en-US" b="0" dirty="0" err="1">
                <a:latin typeface="+mj-lt"/>
              </a:rPr>
              <a:t>mã</a:t>
            </a:r>
            <a:r>
              <a:rPr lang="en-US" b="0" dirty="0">
                <a:latin typeface="+mj-lt"/>
              </a:rPr>
              <a:t> </a:t>
            </a:r>
            <a:r>
              <a:rPr lang="en-US" b="0" dirty="0" err="1">
                <a:latin typeface="+mj-lt"/>
              </a:rPr>
              <a:t>có</a:t>
            </a:r>
            <a:r>
              <a:rPr lang="en-US" b="0" dirty="0">
                <a:latin typeface="+mj-lt"/>
              </a:rPr>
              <a:t> </a:t>
            </a:r>
            <a:r>
              <a:rPr lang="en-US" b="0" dirty="0" err="1">
                <a:latin typeface="+mj-lt"/>
              </a:rPr>
              <a:t>thể</a:t>
            </a:r>
            <a:r>
              <a:rPr lang="en-US" b="0" dirty="0">
                <a:latin typeface="+mj-lt"/>
              </a:rPr>
              <a:t> </a:t>
            </a:r>
            <a:r>
              <a:rPr lang="en-US" b="0" dirty="0" err="1">
                <a:latin typeface="+mj-lt"/>
              </a:rPr>
              <a:t>được</a:t>
            </a:r>
            <a:r>
              <a:rPr lang="en-US" b="0" dirty="0">
                <a:latin typeface="+mj-lt"/>
              </a:rPr>
              <a:t> </a:t>
            </a:r>
            <a:r>
              <a:rPr lang="en-US" b="0" dirty="0" err="1">
                <a:latin typeface="+mj-lt"/>
              </a:rPr>
              <a:t>viết</a:t>
            </a:r>
            <a:r>
              <a:rPr lang="en-US" b="0" dirty="0">
                <a:latin typeface="+mj-lt"/>
              </a:rPr>
              <a:t> </a:t>
            </a:r>
            <a:r>
              <a:rPr lang="en-US" b="0" dirty="0" err="1">
                <a:latin typeface="+mj-lt"/>
              </a:rPr>
              <a:t>lại</a:t>
            </a:r>
            <a:r>
              <a:rPr lang="en-US" b="0" dirty="0">
                <a:latin typeface="+mj-lt"/>
              </a:rPr>
              <a:t> </a:t>
            </a:r>
            <a:r>
              <a:rPr lang="en-US" b="0" dirty="0" err="1">
                <a:latin typeface="+mj-lt"/>
              </a:rPr>
              <a:t>dưới</a:t>
            </a:r>
            <a:r>
              <a:rPr lang="en-US" b="0" dirty="0">
                <a:latin typeface="+mj-lt"/>
              </a:rPr>
              <a:t> </a:t>
            </a:r>
            <a:r>
              <a:rPr lang="en-US" b="0" dirty="0" err="1">
                <a:latin typeface="+mj-lt"/>
              </a:rPr>
              <a:t>dạng</a:t>
            </a:r>
            <a:r>
              <a:rPr lang="en-US" b="0" dirty="0">
                <a:latin typeface="+mj-lt"/>
              </a:rPr>
              <a:t> </a:t>
            </a:r>
            <a:r>
              <a:rPr lang="en-US" b="0" dirty="0" err="1">
                <a:latin typeface="+mj-lt"/>
              </a:rPr>
              <a:t>công</a:t>
            </a:r>
            <a:r>
              <a:rPr lang="en-US" b="0" dirty="0">
                <a:latin typeface="+mj-lt"/>
              </a:rPr>
              <a:t> </a:t>
            </a:r>
            <a:r>
              <a:rPr lang="en-US" b="0" dirty="0" err="1">
                <a:latin typeface="+mj-lt"/>
              </a:rPr>
              <a:t>thức</a:t>
            </a:r>
            <a:r>
              <a:rPr lang="en-US" b="0" dirty="0">
                <a:latin typeface="+mj-lt"/>
              </a:rPr>
              <a:t> </a:t>
            </a:r>
            <a:r>
              <a:rPr lang="en-US" b="0" dirty="0" err="1">
                <a:latin typeface="+mj-lt"/>
              </a:rPr>
              <a:t>sau</a:t>
            </a:r>
            <a:r>
              <a:rPr lang="en-US" b="0" dirty="0">
                <a:latin typeface="+mj-lt"/>
              </a:rPr>
              <a:t>:</a:t>
            </a:r>
          </a:p>
          <a:p>
            <a:pPr eaLnBrk="1" hangingPunct="1">
              <a:lnSpc>
                <a:spcPct val="130000"/>
              </a:lnSpc>
              <a:defRPr/>
            </a:pPr>
            <a:r>
              <a:rPr lang="en-US" b="0" dirty="0">
                <a:latin typeface="+mj-lt"/>
              </a:rPr>
              <a:t>   </a:t>
            </a:r>
            <a:r>
              <a:rPr lang="en-US" dirty="0">
                <a:solidFill>
                  <a:srgbClr val="00FF00"/>
                </a:solidFill>
                <a:latin typeface="+mj-lt"/>
              </a:rPr>
              <a:t>DES</a:t>
            </a:r>
            <a:r>
              <a:rPr lang="en-US" baseline="30000" dirty="0">
                <a:solidFill>
                  <a:srgbClr val="00FF00"/>
                </a:solidFill>
                <a:latin typeface="+mj-lt"/>
              </a:rPr>
              <a:t>-1</a:t>
            </a:r>
            <a:r>
              <a:rPr lang="en-US" dirty="0">
                <a:solidFill>
                  <a:srgbClr val="00FF00"/>
                </a:solidFill>
                <a:latin typeface="+mj-lt"/>
              </a:rPr>
              <a:t>= (IP)</a:t>
            </a:r>
            <a:r>
              <a:rPr lang="en-US" baseline="30000" dirty="0">
                <a:solidFill>
                  <a:srgbClr val="00FF00"/>
                </a:solidFill>
                <a:latin typeface="+mj-lt"/>
              </a:rPr>
              <a:t>-1  </a:t>
            </a:r>
            <a:r>
              <a:rPr lang="en-US" i="1" dirty="0">
                <a:solidFill>
                  <a:srgbClr val="00FF00"/>
                </a:solidFill>
                <a:latin typeface="+mj-lt"/>
              </a:rPr>
              <a:t>f</a:t>
            </a:r>
            <a:r>
              <a:rPr lang="en-US" baseline="-25000" dirty="0">
                <a:solidFill>
                  <a:srgbClr val="00FF00"/>
                </a:solidFill>
                <a:latin typeface="+mj-lt"/>
              </a:rPr>
              <a:t>1 </a:t>
            </a:r>
            <a:r>
              <a:rPr lang="en-US" dirty="0" err="1">
                <a:solidFill>
                  <a:srgbClr val="00FF00"/>
                </a:solidFill>
                <a:latin typeface="+mj-lt"/>
              </a:rPr>
              <a:t>xor</a:t>
            </a:r>
            <a:r>
              <a:rPr lang="en-US" dirty="0">
                <a:solidFill>
                  <a:srgbClr val="00FF00"/>
                </a:solidFill>
                <a:latin typeface="+mj-lt"/>
              </a:rPr>
              <a:t> T </a:t>
            </a:r>
            <a:r>
              <a:rPr lang="en-US" dirty="0" err="1">
                <a:solidFill>
                  <a:srgbClr val="00FF00"/>
                </a:solidFill>
                <a:latin typeface="+mj-lt"/>
              </a:rPr>
              <a:t>xor</a:t>
            </a:r>
            <a:r>
              <a:rPr lang="en-US" dirty="0">
                <a:solidFill>
                  <a:srgbClr val="00FF00"/>
                </a:solidFill>
                <a:latin typeface="+mj-lt"/>
              </a:rPr>
              <a:t> </a:t>
            </a:r>
            <a:r>
              <a:rPr lang="en-US" i="1" dirty="0">
                <a:solidFill>
                  <a:srgbClr val="00FF00"/>
                </a:solidFill>
                <a:latin typeface="+mj-lt"/>
              </a:rPr>
              <a:t>f</a:t>
            </a:r>
            <a:r>
              <a:rPr lang="en-US" baseline="-25000" dirty="0">
                <a:solidFill>
                  <a:srgbClr val="00FF00"/>
                </a:solidFill>
                <a:latin typeface="+mj-lt"/>
              </a:rPr>
              <a:t>2  </a:t>
            </a:r>
            <a:r>
              <a:rPr lang="en-US" dirty="0" err="1">
                <a:solidFill>
                  <a:srgbClr val="00FF00"/>
                </a:solidFill>
                <a:latin typeface="+mj-lt"/>
              </a:rPr>
              <a:t>xor</a:t>
            </a:r>
            <a:r>
              <a:rPr lang="en-US" dirty="0">
                <a:solidFill>
                  <a:srgbClr val="00FF00"/>
                </a:solidFill>
                <a:latin typeface="+mj-lt"/>
              </a:rPr>
              <a:t> T ...  </a:t>
            </a:r>
            <a:r>
              <a:rPr lang="en-US" dirty="0" err="1">
                <a:solidFill>
                  <a:srgbClr val="00FF00"/>
                </a:solidFill>
                <a:latin typeface="+mj-lt"/>
              </a:rPr>
              <a:t>xor</a:t>
            </a:r>
            <a:r>
              <a:rPr lang="en-US" dirty="0">
                <a:solidFill>
                  <a:srgbClr val="00FF00"/>
                </a:solidFill>
                <a:latin typeface="+mj-lt"/>
              </a:rPr>
              <a:t> </a:t>
            </a:r>
            <a:r>
              <a:rPr lang="en-US" i="1" dirty="0">
                <a:solidFill>
                  <a:srgbClr val="00FF00"/>
                </a:solidFill>
                <a:latin typeface="+mj-lt"/>
              </a:rPr>
              <a:t>f</a:t>
            </a:r>
            <a:r>
              <a:rPr lang="en-US" baseline="-25000" dirty="0">
                <a:solidFill>
                  <a:srgbClr val="00FF00"/>
                </a:solidFill>
                <a:latin typeface="+mj-lt"/>
              </a:rPr>
              <a:t>15  </a:t>
            </a:r>
            <a:r>
              <a:rPr lang="en-US" dirty="0" err="1">
                <a:solidFill>
                  <a:srgbClr val="00FF00"/>
                </a:solidFill>
                <a:latin typeface="+mj-lt"/>
              </a:rPr>
              <a:t>xorT</a:t>
            </a:r>
            <a:r>
              <a:rPr lang="en-US" dirty="0">
                <a:solidFill>
                  <a:srgbClr val="00FF00"/>
                </a:solidFill>
                <a:latin typeface="+mj-lt"/>
              </a:rPr>
              <a:t> </a:t>
            </a:r>
            <a:r>
              <a:rPr lang="en-US" dirty="0" err="1">
                <a:solidFill>
                  <a:srgbClr val="00FF00"/>
                </a:solidFill>
                <a:latin typeface="+mj-lt"/>
              </a:rPr>
              <a:t>xor</a:t>
            </a:r>
            <a:r>
              <a:rPr lang="en-US" dirty="0">
                <a:solidFill>
                  <a:srgbClr val="00FF00"/>
                </a:solidFill>
                <a:latin typeface="+mj-lt"/>
              </a:rPr>
              <a:t> </a:t>
            </a:r>
            <a:r>
              <a:rPr lang="en-US" i="1" dirty="0">
                <a:solidFill>
                  <a:srgbClr val="00FF00"/>
                </a:solidFill>
                <a:latin typeface="+mj-lt"/>
              </a:rPr>
              <a:t>f</a:t>
            </a:r>
            <a:r>
              <a:rPr lang="en-US" baseline="-25000" dirty="0">
                <a:solidFill>
                  <a:srgbClr val="00FF00"/>
                </a:solidFill>
                <a:latin typeface="+mj-lt"/>
              </a:rPr>
              <a:t>16 </a:t>
            </a:r>
            <a:r>
              <a:rPr lang="en-US" dirty="0" err="1">
                <a:solidFill>
                  <a:srgbClr val="00FF00"/>
                </a:solidFill>
                <a:latin typeface="+mj-lt"/>
              </a:rPr>
              <a:t>xor</a:t>
            </a:r>
            <a:r>
              <a:rPr lang="en-US" dirty="0">
                <a:solidFill>
                  <a:srgbClr val="00FF00"/>
                </a:solidFill>
                <a:latin typeface="+mj-lt"/>
              </a:rPr>
              <a:t> (IP)</a:t>
            </a:r>
          </a:p>
          <a:p>
            <a:pPr eaLnBrk="1" hangingPunct="1">
              <a:lnSpc>
                <a:spcPct val="130000"/>
              </a:lnSpc>
              <a:defRPr/>
            </a:pPr>
            <a:endParaRPr lang="en-US" dirty="0">
              <a:solidFill>
                <a:srgbClr val="00FF00"/>
              </a:solidFill>
              <a:latin typeface="+mj-lt"/>
            </a:endParaRPr>
          </a:p>
          <a:p>
            <a:pPr eaLnBrk="1" hangingPunct="1">
              <a:lnSpc>
                <a:spcPct val="130000"/>
              </a:lnSpc>
              <a:defRPr/>
            </a:pPr>
            <a:r>
              <a:rPr lang="en-US" dirty="0">
                <a:solidFill>
                  <a:srgbClr val="FFC000"/>
                </a:solidFill>
                <a:latin typeface="+mj-lt"/>
              </a:rPr>
              <a:t>5- </a:t>
            </a:r>
            <a:r>
              <a:rPr lang="en-US" dirty="0" err="1">
                <a:solidFill>
                  <a:srgbClr val="FFC000"/>
                </a:solidFill>
                <a:latin typeface="+mj-lt"/>
              </a:rPr>
              <a:t>Độ</a:t>
            </a:r>
            <a:r>
              <a:rPr lang="en-US" dirty="0">
                <a:solidFill>
                  <a:srgbClr val="FFC000"/>
                </a:solidFill>
                <a:latin typeface="+mj-lt"/>
              </a:rPr>
              <a:t> an </a:t>
            </a:r>
            <a:r>
              <a:rPr lang="en-US" dirty="0" err="1">
                <a:solidFill>
                  <a:srgbClr val="FFC000"/>
                </a:solidFill>
                <a:latin typeface="+mj-lt"/>
              </a:rPr>
              <a:t>toàn</a:t>
            </a:r>
            <a:r>
              <a:rPr lang="en-US" dirty="0">
                <a:solidFill>
                  <a:srgbClr val="FFC000"/>
                </a:solidFill>
                <a:latin typeface="+mj-lt"/>
              </a:rPr>
              <a:t> </a:t>
            </a:r>
            <a:r>
              <a:rPr lang="en-US" dirty="0" err="1">
                <a:solidFill>
                  <a:srgbClr val="FFC000"/>
                </a:solidFill>
                <a:latin typeface="+mj-lt"/>
              </a:rPr>
              <a:t>của</a:t>
            </a:r>
            <a:r>
              <a:rPr lang="en-US" dirty="0">
                <a:solidFill>
                  <a:srgbClr val="FFC000"/>
                </a:solidFill>
                <a:latin typeface="+mj-lt"/>
              </a:rPr>
              <a:t> DES</a:t>
            </a:r>
            <a:endParaRPr lang="en-US" dirty="0">
              <a:solidFill>
                <a:srgbClr val="00FF00"/>
              </a:solidFill>
              <a:latin typeface="+mj-lt"/>
            </a:endParaRPr>
          </a:p>
          <a:p>
            <a:pPr eaLnBrk="1" hangingPunct="1">
              <a:lnSpc>
                <a:spcPct val="120000"/>
              </a:lnSpc>
              <a:defRPr/>
            </a:pPr>
            <a:r>
              <a:rPr lang="en-US" b="0" dirty="0" err="1">
                <a:latin typeface="+mj-lt"/>
              </a:rPr>
              <a:t>Các</a:t>
            </a:r>
            <a:r>
              <a:rPr lang="en-US" b="0" dirty="0">
                <a:latin typeface="+mj-lt"/>
              </a:rPr>
              <a:t> </a:t>
            </a:r>
            <a:r>
              <a:rPr lang="en-US" b="0" dirty="0" err="1">
                <a:latin typeface="+mj-lt"/>
              </a:rPr>
              <a:t>khóa</a:t>
            </a:r>
            <a:r>
              <a:rPr lang="en-US" b="0" dirty="0">
                <a:latin typeface="+mj-lt"/>
              </a:rPr>
              <a:t> </a:t>
            </a:r>
            <a:r>
              <a:rPr lang="en-US" b="0" dirty="0" err="1">
                <a:latin typeface="+mj-lt"/>
              </a:rPr>
              <a:t>yếu</a:t>
            </a:r>
            <a:r>
              <a:rPr lang="en-US" b="0" dirty="0">
                <a:latin typeface="+mj-lt"/>
              </a:rPr>
              <a:t> </a:t>
            </a:r>
            <a:r>
              <a:rPr lang="en-US" b="0" dirty="0" err="1">
                <a:latin typeface="+mj-lt"/>
              </a:rPr>
              <a:t>là</a:t>
            </a:r>
            <a:r>
              <a:rPr lang="en-US" b="0" dirty="0">
                <a:latin typeface="+mj-lt"/>
              </a:rPr>
              <a:t> </a:t>
            </a:r>
            <a:r>
              <a:rPr lang="en-US" b="0" dirty="0" err="1">
                <a:latin typeface="+mj-lt"/>
              </a:rPr>
              <a:t>các</a:t>
            </a:r>
            <a:r>
              <a:rPr lang="en-US" b="0" dirty="0">
                <a:latin typeface="+mj-lt"/>
              </a:rPr>
              <a:t> </a:t>
            </a:r>
            <a:r>
              <a:rPr lang="en-US" b="0" dirty="0" err="1">
                <a:latin typeface="+mj-lt"/>
              </a:rPr>
              <a:t>khóa</a:t>
            </a:r>
            <a:r>
              <a:rPr lang="en-US" b="0" dirty="0">
                <a:latin typeface="+mj-lt"/>
              </a:rPr>
              <a:t> </a:t>
            </a:r>
            <a:r>
              <a:rPr lang="en-US" b="0" dirty="0" err="1">
                <a:latin typeface="+mj-lt"/>
              </a:rPr>
              <a:t>mà</a:t>
            </a:r>
            <a:r>
              <a:rPr lang="en-US" b="0" dirty="0">
                <a:latin typeface="+mj-lt"/>
              </a:rPr>
              <a:t> </a:t>
            </a:r>
            <a:r>
              <a:rPr lang="en-US" b="0" dirty="0" err="1">
                <a:latin typeface="+mj-lt"/>
              </a:rPr>
              <a:t>theo</a:t>
            </a:r>
            <a:r>
              <a:rPr lang="en-US" b="0" dirty="0">
                <a:latin typeface="+mj-lt"/>
              </a:rPr>
              <a:t> </a:t>
            </a:r>
            <a:r>
              <a:rPr lang="en-US" b="0" dirty="0" err="1">
                <a:latin typeface="+mj-lt"/>
              </a:rPr>
              <a:t>thuật</a:t>
            </a:r>
            <a:r>
              <a:rPr lang="en-US" b="0" dirty="0">
                <a:latin typeface="+mj-lt"/>
              </a:rPr>
              <a:t> </a:t>
            </a:r>
            <a:r>
              <a:rPr lang="en-US" b="0" dirty="0" err="1">
                <a:latin typeface="+mj-lt"/>
              </a:rPr>
              <a:t>toán</a:t>
            </a:r>
            <a:r>
              <a:rPr lang="en-US" b="0" dirty="0">
                <a:latin typeface="+mj-lt"/>
              </a:rPr>
              <a:t> </a:t>
            </a:r>
            <a:r>
              <a:rPr lang="en-US" b="0" dirty="0" err="1">
                <a:latin typeface="+mj-lt"/>
              </a:rPr>
              <a:t>sinh</a:t>
            </a:r>
            <a:r>
              <a:rPr lang="en-US" b="0" dirty="0">
                <a:latin typeface="+mj-lt"/>
              </a:rPr>
              <a:t> </a:t>
            </a:r>
            <a:r>
              <a:rPr lang="en-US" b="0" dirty="0" err="1">
                <a:latin typeface="+mj-lt"/>
              </a:rPr>
              <a:t>khóa</a:t>
            </a:r>
            <a:r>
              <a:rPr lang="en-US" b="0" dirty="0">
                <a:latin typeface="+mj-lt"/>
              </a:rPr>
              <a:t> con </a:t>
            </a:r>
            <a:r>
              <a:rPr lang="en-US" b="0" dirty="0" err="1">
                <a:latin typeface="+mj-lt"/>
              </a:rPr>
              <a:t>thì</a:t>
            </a:r>
            <a:r>
              <a:rPr lang="en-US" b="0" dirty="0">
                <a:latin typeface="+mj-lt"/>
              </a:rPr>
              <a:t> </a:t>
            </a:r>
            <a:r>
              <a:rPr lang="en-US" b="0" dirty="0" err="1">
                <a:latin typeface="+mj-lt"/>
              </a:rPr>
              <a:t>tất</a:t>
            </a:r>
            <a:r>
              <a:rPr lang="en-US" b="0" dirty="0">
                <a:latin typeface="+mj-lt"/>
              </a:rPr>
              <a:t> </a:t>
            </a:r>
            <a:r>
              <a:rPr lang="en-US" b="0" dirty="0" err="1">
                <a:latin typeface="+mj-lt"/>
              </a:rPr>
              <a:t>cả</a:t>
            </a:r>
            <a:r>
              <a:rPr lang="en-US" b="0" dirty="0">
                <a:latin typeface="+mj-lt"/>
              </a:rPr>
              <a:t> 16 </a:t>
            </a:r>
            <a:r>
              <a:rPr lang="en-US" b="0" dirty="0" err="1">
                <a:latin typeface="+mj-lt"/>
              </a:rPr>
              <a:t>khóa</a:t>
            </a:r>
            <a:r>
              <a:rPr lang="en-US" b="0" dirty="0">
                <a:latin typeface="+mj-lt"/>
              </a:rPr>
              <a:t> con </a:t>
            </a:r>
            <a:r>
              <a:rPr lang="en-US" b="0" dirty="0" err="1">
                <a:latin typeface="+mj-lt"/>
              </a:rPr>
              <a:t>đều</a:t>
            </a:r>
            <a:r>
              <a:rPr lang="en-US" b="0" dirty="0">
                <a:latin typeface="+mj-lt"/>
              </a:rPr>
              <a:t> </a:t>
            </a:r>
            <a:r>
              <a:rPr lang="en-US" b="0" dirty="0" err="1">
                <a:latin typeface="+mj-lt"/>
              </a:rPr>
              <a:t>như</a:t>
            </a:r>
            <a:r>
              <a:rPr lang="en-US" b="0" dirty="0">
                <a:latin typeface="+mj-lt"/>
              </a:rPr>
              <a:t> </a:t>
            </a:r>
            <a:r>
              <a:rPr lang="en-US" b="0" dirty="0" err="1">
                <a:latin typeface="+mj-lt"/>
              </a:rPr>
              <a:t>nhau</a:t>
            </a:r>
            <a:r>
              <a:rPr lang="en-US" b="0" dirty="0">
                <a:latin typeface="+mj-lt"/>
              </a:rPr>
              <a:t> Z</a:t>
            </a:r>
            <a:r>
              <a:rPr lang="en-US" b="0" baseline="-25000" dirty="0">
                <a:latin typeface="+mj-lt"/>
              </a:rPr>
              <a:t>1 </a:t>
            </a:r>
            <a:r>
              <a:rPr lang="en-US" b="0" dirty="0">
                <a:latin typeface="+mj-lt"/>
              </a:rPr>
              <a:t>= Z</a:t>
            </a:r>
            <a:r>
              <a:rPr lang="en-US" b="0" baseline="-25000" dirty="0">
                <a:latin typeface="+mj-lt"/>
              </a:rPr>
              <a:t>2</a:t>
            </a:r>
            <a:r>
              <a:rPr lang="en-US" b="0" dirty="0">
                <a:latin typeface="+mj-lt"/>
              </a:rPr>
              <a:t>= Z</a:t>
            </a:r>
            <a:r>
              <a:rPr lang="en-US" b="0" baseline="-25000" dirty="0">
                <a:latin typeface="+mj-lt"/>
              </a:rPr>
              <a:t>3</a:t>
            </a:r>
            <a:r>
              <a:rPr lang="en-US" b="0" dirty="0">
                <a:latin typeface="+mj-lt"/>
              </a:rPr>
              <a:t>= ...= Z</a:t>
            </a:r>
            <a:r>
              <a:rPr lang="en-US" b="0" baseline="-25000" dirty="0">
                <a:latin typeface="+mj-lt"/>
              </a:rPr>
              <a:t>15</a:t>
            </a:r>
            <a:r>
              <a:rPr lang="en-US" b="0" dirty="0">
                <a:latin typeface="+mj-lt"/>
              </a:rPr>
              <a:t>= Z</a:t>
            </a:r>
            <a:r>
              <a:rPr lang="en-US" b="0" baseline="-25000" dirty="0">
                <a:latin typeface="+mj-lt"/>
              </a:rPr>
              <a:t>16</a:t>
            </a:r>
            <a:r>
              <a:rPr lang="en-US" b="0" dirty="0">
                <a:latin typeface="+mj-lt"/>
              </a:rPr>
              <a:t> </a:t>
            </a:r>
            <a:r>
              <a:rPr lang="en-US" b="0" dirty="0" err="1">
                <a:latin typeface="+mj-lt"/>
              </a:rPr>
              <a:t>điều</a:t>
            </a:r>
            <a:r>
              <a:rPr lang="en-US" b="0" dirty="0">
                <a:latin typeface="+mj-lt"/>
              </a:rPr>
              <a:t> </a:t>
            </a:r>
            <a:r>
              <a:rPr lang="en-US" b="0" dirty="0" err="1">
                <a:latin typeface="+mj-lt"/>
              </a:rPr>
              <a:t>đó</a:t>
            </a:r>
            <a:r>
              <a:rPr lang="en-US" b="0" dirty="0">
                <a:latin typeface="+mj-lt"/>
              </a:rPr>
              <a:t> </a:t>
            </a:r>
            <a:r>
              <a:rPr lang="en-US" b="0" dirty="0" err="1">
                <a:latin typeface="+mj-lt"/>
              </a:rPr>
              <a:t>khiến</a:t>
            </a:r>
            <a:r>
              <a:rPr lang="en-US" b="0" dirty="0">
                <a:latin typeface="+mj-lt"/>
              </a:rPr>
              <a:t> </a:t>
            </a:r>
            <a:r>
              <a:rPr lang="en-US" b="0" dirty="0" err="1">
                <a:latin typeface="+mj-lt"/>
              </a:rPr>
              <a:t>cho</a:t>
            </a:r>
            <a:r>
              <a:rPr lang="en-US" b="0" dirty="0">
                <a:latin typeface="+mj-lt"/>
              </a:rPr>
              <a:t> </a:t>
            </a:r>
            <a:r>
              <a:rPr lang="en-US" b="0" dirty="0" err="1">
                <a:latin typeface="+mj-lt"/>
              </a:rPr>
              <a:t>phép</a:t>
            </a:r>
            <a:r>
              <a:rPr lang="en-US" b="0" dirty="0">
                <a:latin typeface="+mj-lt"/>
              </a:rPr>
              <a:t> </a:t>
            </a:r>
            <a:r>
              <a:rPr lang="en-US" b="0" dirty="0" err="1">
                <a:latin typeface="+mj-lt"/>
              </a:rPr>
              <a:t>sinh</a:t>
            </a:r>
            <a:r>
              <a:rPr lang="en-US" b="0" dirty="0">
                <a:latin typeface="+mj-lt"/>
              </a:rPr>
              <a:t> </a:t>
            </a:r>
            <a:r>
              <a:rPr lang="en-US" b="0" dirty="0" err="1">
                <a:latin typeface="+mj-lt"/>
              </a:rPr>
              <a:t>mã</a:t>
            </a:r>
            <a:r>
              <a:rPr lang="en-US" b="0" dirty="0">
                <a:latin typeface="+mj-lt"/>
              </a:rPr>
              <a:t> </a:t>
            </a:r>
            <a:r>
              <a:rPr lang="en-US" b="0" dirty="0" err="1">
                <a:latin typeface="+mj-lt"/>
              </a:rPr>
              <a:t>và</a:t>
            </a:r>
            <a:r>
              <a:rPr lang="en-US" b="0" dirty="0">
                <a:latin typeface="+mj-lt"/>
              </a:rPr>
              <a:t> </a:t>
            </a:r>
            <a:r>
              <a:rPr lang="en-US" b="0" dirty="0" err="1">
                <a:latin typeface="+mj-lt"/>
              </a:rPr>
              <a:t>giải</a:t>
            </a:r>
            <a:r>
              <a:rPr lang="en-US" b="0" dirty="0">
                <a:latin typeface="+mj-lt"/>
              </a:rPr>
              <a:t> </a:t>
            </a:r>
            <a:r>
              <a:rPr lang="en-US" b="0" dirty="0" err="1">
                <a:latin typeface="+mj-lt"/>
              </a:rPr>
              <a:t>mã</a:t>
            </a:r>
            <a:r>
              <a:rPr lang="en-US" b="0" dirty="0">
                <a:latin typeface="+mj-lt"/>
              </a:rPr>
              <a:t> </a:t>
            </a:r>
            <a:r>
              <a:rPr lang="en-US" b="0" dirty="0" err="1">
                <a:latin typeface="+mj-lt"/>
              </a:rPr>
              <a:t>đối</a:t>
            </a:r>
            <a:r>
              <a:rPr lang="en-US" b="0" dirty="0">
                <a:latin typeface="+mj-lt"/>
              </a:rPr>
              <a:t> </a:t>
            </a:r>
            <a:r>
              <a:rPr lang="en-US" b="0" dirty="0" err="1">
                <a:latin typeface="+mj-lt"/>
              </a:rPr>
              <a:t>với</a:t>
            </a:r>
            <a:r>
              <a:rPr lang="en-US" b="0" dirty="0">
                <a:latin typeface="+mj-lt"/>
              </a:rPr>
              <a:t> </a:t>
            </a:r>
            <a:r>
              <a:rPr lang="en-US" b="0" dirty="0" err="1">
                <a:latin typeface="+mj-lt"/>
              </a:rPr>
              <a:t>các</a:t>
            </a:r>
            <a:r>
              <a:rPr lang="en-US" b="0" dirty="0">
                <a:latin typeface="+mj-lt"/>
              </a:rPr>
              <a:t> </a:t>
            </a:r>
            <a:r>
              <a:rPr lang="en-US" b="0" dirty="0" err="1">
                <a:latin typeface="+mj-lt"/>
              </a:rPr>
              <a:t>khóa</a:t>
            </a:r>
            <a:r>
              <a:rPr lang="en-US" b="0" dirty="0">
                <a:latin typeface="+mj-lt"/>
              </a:rPr>
              <a:t> </a:t>
            </a:r>
            <a:r>
              <a:rPr lang="en-US" b="0" dirty="0" err="1">
                <a:latin typeface="+mj-lt"/>
              </a:rPr>
              <a:t>yếu</a:t>
            </a:r>
            <a:r>
              <a:rPr lang="en-US" b="0" dirty="0">
                <a:latin typeface="+mj-lt"/>
              </a:rPr>
              <a:t> </a:t>
            </a:r>
            <a:r>
              <a:rPr lang="en-US" b="0" dirty="0" err="1">
                <a:latin typeface="+mj-lt"/>
              </a:rPr>
              <a:t>này</a:t>
            </a:r>
            <a:r>
              <a:rPr lang="en-US" b="0" dirty="0">
                <a:latin typeface="+mj-lt"/>
              </a:rPr>
              <a:t> </a:t>
            </a:r>
            <a:r>
              <a:rPr lang="en-US" b="0" dirty="0" err="1">
                <a:latin typeface="+mj-lt"/>
              </a:rPr>
              <a:t>là</a:t>
            </a:r>
            <a:r>
              <a:rPr lang="en-US" b="0" dirty="0">
                <a:latin typeface="+mj-lt"/>
              </a:rPr>
              <a:t> </a:t>
            </a:r>
            <a:r>
              <a:rPr lang="en-US" b="0" dirty="0" err="1">
                <a:latin typeface="+mj-lt"/>
              </a:rPr>
              <a:t>giống</a:t>
            </a:r>
            <a:r>
              <a:rPr lang="en-US" b="0" dirty="0">
                <a:latin typeface="+mj-lt"/>
              </a:rPr>
              <a:t> </a:t>
            </a:r>
            <a:r>
              <a:rPr lang="en-US" b="0" dirty="0" err="1">
                <a:latin typeface="+mj-lt"/>
              </a:rPr>
              <a:t>hệt</a:t>
            </a:r>
            <a:r>
              <a:rPr lang="en-US" b="0" dirty="0">
                <a:latin typeface="+mj-lt"/>
              </a:rPr>
              <a:t> </a:t>
            </a:r>
            <a:r>
              <a:rPr lang="en-US" b="0" dirty="0" err="1">
                <a:latin typeface="+mj-lt"/>
              </a:rPr>
              <a:t>nhau</a:t>
            </a:r>
            <a:r>
              <a:rPr lang="en-US" b="0" dirty="0">
                <a:latin typeface="+mj-lt"/>
              </a:rPr>
              <a:t>: </a:t>
            </a:r>
            <a:r>
              <a:rPr lang="en-US" dirty="0" err="1">
                <a:latin typeface="+mj-lt"/>
              </a:rPr>
              <a:t>DES</a:t>
            </a:r>
            <a:r>
              <a:rPr lang="en-US" baseline="-25000" dirty="0" err="1">
                <a:latin typeface="+mj-lt"/>
              </a:rPr>
              <a:t>z</a:t>
            </a:r>
            <a:r>
              <a:rPr lang="en-US" dirty="0">
                <a:latin typeface="+mj-lt"/>
              </a:rPr>
              <a:t> = DES</a:t>
            </a:r>
            <a:r>
              <a:rPr lang="en-US" baseline="30000" dirty="0">
                <a:latin typeface="+mj-lt"/>
              </a:rPr>
              <a:t>-1</a:t>
            </a:r>
            <a:r>
              <a:rPr lang="en-US" dirty="0">
                <a:latin typeface="+mj-lt"/>
              </a:rPr>
              <a:t>z</a:t>
            </a:r>
          </a:p>
        </p:txBody>
      </p:sp>
      <p:sp>
        <p:nvSpPr>
          <p:cNvPr id="54278" name="Rectangle 2">
            <a:extLst>
              <a:ext uri="{FF2B5EF4-FFF2-40B4-BE49-F238E27FC236}">
                <a16:creationId xmlns:a16="http://schemas.microsoft.com/office/drawing/2014/main" id="{2457DCCF-464B-41E6-A5A7-DF71B7D69B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4279" name="Rectangle 4">
            <a:extLst>
              <a:ext uri="{FF2B5EF4-FFF2-40B4-BE49-F238E27FC236}">
                <a16:creationId xmlns:a16="http://schemas.microsoft.com/office/drawing/2014/main" id="{5482F8AE-0807-49EC-B30A-4C33BDC1A397}"/>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4280" name="Rectangle 6">
            <a:extLst>
              <a:ext uri="{FF2B5EF4-FFF2-40B4-BE49-F238E27FC236}">
                <a16:creationId xmlns:a16="http://schemas.microsoft.com/office/drawing/2014/main" id="{7BB30424-E8EE-4D95-9E7A-FDC4A3F8254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pic>
        <p:nvPicPr>
          <p:cNvPr id="54281" name="Picture 8">
            <a:extLst>
              <a:ext uri="{FF2B5EF4-FFF2-40B4-BE49-F238E27FC236}">
                <a16:creationId xmlns:a16="http://schemas.microsoft.com/office/drawing/2014/main" id="{F11324B5-772E-4881-9B3F-13AE6A7A0D3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57200"/>
            <a:ext cx="276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2" name="Rectangle 10">
            <a:extLst>
              <a:ext uri="{FF2B5EF4-FFF2-40B4-BE49-F238E27FC236}">
                <a16:creationId xmlns:a16="http://schemas.microsoft.com/office/drawing/2014/main" id="{342AC505-D813-4DB0-ACE3-928C207718D4}"/>
              </a:ext>
            </a:extLst>
          </p:cNvPr>
          <p:cNvSpPr>
            <a:spLocks noChangeArrowheads="1"/>
          </p:cNvSpPr>
          <p:nvPr/>
        </p:nvSpPr>
        <p:spPr bwMode="auto">
          <a:xfrm>
            <a:off x="0" y="78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spcBef>
                <a:spcPct val="0"/>
              </a:spcBef>
              <a:buClrTx/>
              <a:buFontTx/>
              <a:buNone/>
            </a:pPr>
            <a:endParaRPr lang="en-US" altLang="en-US" sz="2000">
              <a:latin typeface=".VnArial" panose="020B7200000000000000"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2">
            <a:extLst>
              <a:ext uri="{FF2B5EF4-FFF2-40B4-BE49-F238E27FC236}">
                <a16:creationId xmlns:a16="http://schemas.microsoft.com/office/drawing/2014/main" id="{BE2ECB7A-C203-4C5C-8A1E-0020D52BF8E8}"/>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56323" name="AutoShape 3">
            <a:hlinkClick r:id="" action="ppaction://hlinkshowjump?jump=nextslide" highlightClick="1"/>
            <a:extLst>
              <a:ext uri="{FF2B5EF4-FFF2-40B4-BE49-F238E27FC236}">
                <a16:creationId xmlns:a16="http://schemas.microsoft.com/office/drawing/2014/main" id="{3BC58FFA-32D3-4182-835C-624C72E55F2A}"/>
              </a:ext>
            </a:extLst>
          </p:cNvPr>
          <p:cNvSpPr>
            <a:spLocks noChangeArrowheads="1"/>
          </p:cNvSpPr>
          <p:nvPr/>
        </p:nvSpPr>
        <p:spPr bwMode="auto">
          <a:xfrm>
            <a:off x="8286750" y="61722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ctr">
              <a:spcBef>
                <a:spcPct val="0"/>
              </a:spcBef>
              <a:buClrTx/>
              <a:buFontTx/>
              <a:buNone/>
            </a:pPr>
            <a:endParaRPr lang="en-US" altLang="en-US" sz="2500" b="0">
              <a:latin typeface="Times New Roman" panose="02020603050405020304" pitchFamily="18" charset="0"/>
            </a:endParaRPr>
          </a:p>
        </p:txBody>
      </p:sp>
      <p:sp>
        <p:nvSpPr>
          <p:cNvPr id="56324" name="AutoShape 4">
            <a:hlinkClick r:id="" action="ppaction://hlinkshowjump?jump=previousslide" highlightClick="1"/>
            <a:extLst>
              <a:ext uri="{FF2B5EF4-FFF2-40B4-BE49-F238E27FC236}">
                <a16:creationId xmlns:a16="http://schemas.microsoft.com/office/drawing/2014/main" id="{AB28570A-3442-4EDB-ABDE-77CE59697C53}"/>
              </a:ext>
            </a:extLst>
          </p:cNvPr>
          <p:cNvSpPr>
            <a:spLocks noChangeArrowheads="1"/>
          </p:cNvSpPr>
          <p:nvPr/>
        </p:nvSpPr>
        <p:spPr bwMode="auto">
          <a:xfrm>
            <a:off x="7772400" y="61722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26" name="Text Box 5">
            <a:extLst>
              <a:ext uri="{FF2B5EF4-FFF2-40B4-BE49-F238E27FC236}">
                <a16:creationId xmlns:a16="http://schemas.microsoft.com/office/drawing/2014/main" id="{5927B282-2611-4605-A07F-8A06175E8A01}"/>
              </a:ext>
            </a:extLst>
          </p:cNvPr>
          <p:cNvSpPr txBox="1">
            <a:spLocks noChangeAspect="1" noChangeArrowheads="1"/>
          </p:cNvSpPr>
          <p:nvPr/>
        </p:nvSpPr>
        <p:spPr bwMode="auto">
          <a:xfrm>
            <a:off x="381000" y="425450"/>
            <a:ext cx="8534400" cy="4637088"/>
          </a:xfrm>
          <a:prstGeom prst="rect">
            <a:avLst/>
          </a:prstGeom>
          <a:noFill/>
          <a:ln w="9525">
            <a:noFill/>
            <a:miter lim="800000"/>
            <a:headEnd/>
            <a:tailEnd/>
          </a:ln>
        </p:spPr>
        <p:txBody>
          <a:bodyPr>
            <a:spAutoFit/>
          </a:bodyPr>
          <a:lstStyle/>
          <a:p>
            <a:pPr eaLnBrk="1" hangingPunct="1">
              <a:lnSpc>
                <a:spcPct val="150000"/>
              </a:lnSpc>
              <a:defRPr/>
            </a:pPr>
            <a:r>
              <a:rPr lang="en-US" sz="2200" b="0" dirty="0" err="1">
                <a:latin typeface="+mj-lt"/>
              </a:rPr>
              <a:t>Có</a:t>
            </a:r>
            <a:r>
              <a:rPr lang="en-US" sz="2200" b="0" dirty="0">
                <a:latin typeface="+mj-lt"/>
              </a:rPr>
              <a:t> </a:t>
            </a:r>
            <a:r>
              <a:rPr lang="en-US" sz="2200" b="0" dirty="0" err="1">
                <a:latin typeface="+mj-lt"/>
              </a:rPr>
              <a:t>tất</a:t>
            </a:r>
            <a:r>
              <a:rPr lang="en-US" sz="2200" b="0" dirty="0">
                <a:latin typeface="+mj-lt"/>
              </a:rPr>
              <a:t> </a:t>
            </a:r>
            <a:r>
              <a:rPr lang="en-US" sz="2200" b="0" dirty="0" err="1">
                <a:latin typeface="+mj-lt"/>
              </a:rPr>
              <a:t>cả</a:t>
            </a:r>
            <a:r>
              <a:rPr lang="en-US" sz="2200" b="0" dirty="0">
                <a:latin typeface="+mj-lt"/>
              </a:rPr>
              <a:t> 4 </a:t>
            </a:r>
            <a:r>
              <a:rPr lang="en-US" sz="2200" b="0" dirty="0" err="1">
                <a:latin typeface="+mj-lt"/>
              </a:rPr>
              <a:t>khóa</a:t>
            </a:r>
            <a:r>
              <a:rPr lang="en-US" sz="2200" b="0" dirty="0">
                <a:latin typeface="+mj-lt"/>
              </a:rPr>
              <a:t> </a:t>
            </a:r>
            <a:r>
              <a:rPr lang="en-US" sz="2200" b="0" dirty="0" err="1">
                <a:latin typeface="+mj-lt"/>
              </a:rPr>
              <a:t>yếu</a:t>
            </a:r>
            <a:r>
              <a:rPr lang="en-US" sz="2200" b="0" dirty="0">
                <a:latin typeface="+mj-lt"/>
              </a:rPr>
              <a:t> </a:t>
            </a:r>
            <a:r>
              <a:rPr lang="en-US" sz="2200" b="0" dirty="0" err="1">
                <a:latin typeface="+mj-lt"/>
              </a:rPr>
              <a:t>như</a:t>
            </a:r>
            <a:r>
              <a:rPr lang="en-US" sz="2200" b="0" dirty="0">
                <a:latin typeface="+mj-lt"/>
              </a:rPr>
              <a:t> </a:t>
            </a:r>
            <a:r>
              <a:rPr lang="en-US" sz="2200" b="0" dirty="0" err="1">
                <a:latin typeface="+mj-lt"/>
              </a:rPr>
              <a:t>sau</a:t>
            </a:r>
            <a:r>
              <a:rPr lang="en-US" sz="2200" b="0" dirty="0">
                <a:latin typeface="+mj-lt"/>
              </a:rPr>
              <a:t>:</a:t>
            </a:r>
          </a:p>
          <a:p>
            <a:pPr eaLnBrk="1" hangingPunct="1">
              <a:lnSpc>
                <a:spcPct val="150000"/>
              </a:lnSpc>
              <a:defRPr/>
            </a:pPr>
            <a:r>
              <a:rPr lang="en-US" sz="2200" b="0" dirty="0">
                <a:latin typeface="+mj-lt"/>
              </a:rPr>
              <a:t>1) [</a:t>
            </a:r>
            <a:r>
              <a:rPr lang="en-US" sz="2200" b="0" dirty="0">
                <a:solidFill>
                  <a:srgbClr val="00FF00"/>
                </a:solidFill>
                <a:latin typeface="+mj-lt"/>
              </a:rPr>
              <a:t>00000001 00000001 ... ... 00000001</a:t>
            </a:r>
            <a:r>
              <a:rPr lang="en-US" sz="2200" b="0" dirty="0">
                <a:latin typeface="+mj-lt"/>
              </a:rPr>
              <a:t>]</a:t>
            </a:r>
          </a:p>
          <a:p>
            <a:pPr eaLnBrk="1" hangingPunct="1">
              <a:lnSpc>
                <a:spcPct val="150000"/>
              </a:lnSpc>
              <a:defRPr/>
            </a:pPr>
            <a:r>
              <a:rPr lang="en-US" sz="2200" b="0" dirty="0">
                <a:latin typeface="+mj-lt"/>
              </a:rPr>
              <a:t>2) [</a:t>
            </a:r>
            <a:r>
              <a:rPr lang="en-US" sz="2200" b="0" dirty="0">
                <a:solidFill>
                  <a:srgbClr val="FFFF00"/>
                </a:solidFill>
                <a:latin typeface="+mj-lt"/>
              </a:rPr>
              <a:t>11111110   11111110 ... .....11111110</a:t>
            </a:r>
            <a:r>
              <a:rPr lang="en-US" sz="2200" b="0" dirty="0">
                <a:latin typeface="+mj-lt"/>
              </a:rPr>
              <a:t>]</a:t>
            </a:r>
          </a:p>
          <a:p>
            <a:pPr eaLnBrk="1" hangingPunct="1">
              <a:lnSpc>
                <a:spcPct val="150000"/>
              </a:lnSpc>
              <a:defRPr/>
            </a:pPr>
            <a:r>
              <a:rPr lang="en-US" sz="2200" b="0" dirty="0">
                <a:latin typeface="+mj-lt"/>
              </a:rPr>
              <a:t>3) [11100000 </a:t>
            </a:r>
            <a:r>
              <a:rPr lang="en-US" sz="2200" b="0" dirty="0">
                <a:solidFill>
                  <a:srgbClr val="FFC000"/>
                </a:solidFill>
                <a:latin typeface="+mj-lt"/>
              </a:rPr>
              <a:t>11100000</a:t>
            </a:r>
            <a:r>
              <a:rPr lang="en-US" sz="2200" b="0" dirty="0">
                <a:latin typeface="+mj-lt"/>
              </a:rPr>
              <a:t> 11100000 </a:t>
            </a:r>
            <a:r>
              <a:rPr lang="en-US" sz="2200" b="0" dirty="0">
                <a:solidFill>
                  <a:srgbClr val="FFC000"/>
                </a:solidFill>
                <a:latin typeface="+mj-lt"/>
              </a:rPr>
              <a:t>11100000</a:t>
            </a:r>
          </a:p>
          <a:p>
            <a:pPr eaLnBrk="1" hangingPunct="1">
              <a:lnSpc>
                <a:spcPct val="150000"/>
              </a:lnSpc>
              <a:defRPr/>
            </a:pPr>
            <a:r>
              <a:rPr lang="en-US" sz="2200" b="0" dirty="0">
                <a:latin typeface="+mj-lt"/>
              </a:rPr>
              <a:t>     11110001 </a:t>
            </a:r>
            <a:r>
              <a:rPr lang="en-US" sz="2200" b="0" dirty="0">
                <a:solidFill>
                  <a:srgbClr val="FFC000"/>
                </a:solidFill>
                <a:latin typeface="+mj-lt"/>
              </a:rPr>
              <a:t>11110001</a:t>
            </a:r>
            <a:r>
              <a:rPr lang="en-US" sz="2200" b="0" dirty="0">
                <a:latin typeface="+mj-lt"/>
              </a:rPr>
              <a:t> 11110001 </a:t>
            </a:r>
            <a:r>
              <a:rPr lang="en-US" sz="2200" b="0" dirty="0">
                <a:solidFill>
                  <a:srgbClr val="FFC000"/>
                </a:solidFill>
                <a:latin typeface="+mj-lt"/>
              </a:rPr>
              <a:t>11110001</a:t>
            </a:r>
            <a:r>
              <a:rPr lang="en-US" sz="2200" b="0" dirty="0">
                <a:latin typeface="+mj-lt"/>
              </a:rPr>
              <a:t>]</a:t>
            </a:r>
          </a:p>
          <a:p>
            <a:pPr eaLnBrk="1" hangingPunct="1">
              <a:lnSpc>
                <a:spcPct val="150000"/>
              </a:lnSpc>
              <a:defRPr/>
            </a:pPr>
            <a:r>
              <a:rPr lang="en-US" sz="2200" b="0" dirty="0">
                <a:latin typeface="+mj-lt"/>
              </a:rPr>
              <a:t>4) [</a:t>
            </a:r>
            <a:r>
              <a:rPr lang="en-US" sz="2200" b="0" dirty="0">
                <a:solidFill>
                  <a:srgbClr val="00FF00"/>
                </a:solidFill>
                <a:latin typeface="+mj-lt"/>
              </a:rPr>
              <a:t>00011111</a:t>
            </a:r>
            <a:r>
              <a:rPr lang="en-US" sz="2200" b="0" dirty="0">
                <a:latin typeface="+mj-lt"/>
              </a:rPr>
              <a:t>  00011111 </a:t>
            </a:r>
            <a:r>
              <a:rPr lang="en-US" sz="2200" b="0" dirty="0">
                <a:solidFill>
                  <a:srgbClr val="00FF00"/>
                </a:solidFill>
                <a:latin typeface="+mj-lt"/>
              </a:rPr>
              <a:t>00011111</a:t>
            </a:r>
            <a:r>
              <a:rPr lang="en-US" sz="2200" b="0" dirty="0">
                <a:latin typeface="+mj-lt"/>
              </a:rPr>
              <a:t> 00011111</a:t>
            </a:r>
          </a:p>
          <a:p>
            <a:pPr eaLnBrk="1" hangingPunct="1">
              <a:lnSpc>
                <a:spcPct val="150000"/>
              </a:lnSpc>
              <a:defRPr/>
            </a:pPr>
            <a:r>
              <a:rPr lang="en-US" sz="2400" b="0" dirty="0">
                <a:solidFill>
                  <a:srgbClr val="00FF00"/>
                </a:solidFill>
              </a:rPr>
              <a:t>    </a:t>
            </a:r>
            <a:r>
              <a:rPr lang="en-US" sz="2200" b="0" dirty="0">
                <a:solidFill>
                  <a:srgbClr val="00FF00"/>
                </a:solidFill>
                <a:latin typeface="+mj-lt"/>
              </a:rPr>
              <a:t>00001110</a:t>
            </a:r>
            <a:r>
              <a:rPr lang="en-US" sz="2200" b="0" dirty="0">
                <a:latin typeface="+mj-lt"/>
              </a:rPr>
              <a:t> 00001110 </a:t>
            </a:r>
            <a:r>
              <a:rPr lang="en-US" sz="2200" b="0" dirty="0">
                <a:solidFill>
                  <a:srgbClr val="00FF00"/>
                </a:solidFill>
                <a:latin typeface="+mj-lt"/>
              </a:rPr>
              <a:t>00001110</a:t>
            </a:r>
            <a:r>
              <a:rPr lang="en-US" sz="2200" b="0" dirty="0">
                <a:latin typeface="+mj-lt"/>
              </a:rPr>
              <a:t> 00001110]</a:t>
            </a:r>
          </a:p>
          <a:p>
            <a:pPr eaLnBrk="1" hangingPunct="1">
              <a:lnSpc>
                <a:spcPct val="150000"/>
              </a:lnSpc>
              <a:defRPr/>
            </a:pPr>
            <a:endParaRPr lang="en-US" sz="2200" b="0" dirty="0">
              <a:latin typeface="+mj-lt"/>
            </a:endParaRPr>
          </a:p>
          <a:p>
            <a:pPr eaLnBrk="1" hangingPunct="1">
              <a:lnSpc>
                <a:spcPts val="3400"/>
              </a:lnSpc>
              <a:defRPr/>
            </a:pPr>
            <a:endParaRPr lang="en-US" sz="2200" b="0" i="1" dirty="0">
              <a:solidFill>
                <a:srgbClr val="FFFFFF"/>
              </a:solidFill>
              <a:latin typeface="+mj-lt"/>
            </a:endParaRPr>
          </a:p>
        </p:txBody>
      </p:sp>
      <p:sp>
        <p:nvSpPr>
          <p:cNvPr id="56326" name="Rectangle 2">
            <a:extLst>
              <a:ext uri="{FF2B5EF4-FFF2-40B4-BE49-F238E27FC236}">
                <a16:creationId xmlns:a16="http://schemas.microsoft.com/office/drawing/2014/main" id="{861988EF-AD8F-4B61-8CFF-DB71AD4312B0}"/>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6327" name="Rectangle 4">
            <a:extLst>
              <a:ext uri="{FF2B5EF4-FFF2-40B4-BE49-F238E27FC236}">
                <a16:creationId xmlns:a16="http://schemas.microsoft.com/office/drawing/2014/main" id="{C50E33EF-AC83-45D8-BD1D-F97193A9369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6328" name="Rectangle 6">
            <a:extLst>
              <a:ext uri="{FF2B5EF4-FFF2-40B4-BE49-F238E27FC236}">
                <a16:creationId xmlns:a16="http://schemas.microsoft.com/office/drawing/2014/main" id="{741EBFAE-C828-4059-B3FE-B69964264EA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6329" name="Rectangle 9">
            <a:extLst>
              <a:ext uri="{FF2B5EF4-FFF2-40B4-BE49-F238E27FC236}">
                <a16:creationId xmlns:a16="http://schemas.microsoft.com/office/drawing/2014/main" id="{B778F8F1-15BD-43F3-9DD4-C61186EF7A0D}"/>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pic>
        <p:nvPicPr>
          <p:cNvPr id="56330" name="Picture 8">
            <a:extLst>
              <a:ext uri="{FF2B5EF4-FFF2-40B4-BE49-F238E27FC236}">
                <a16:creationId xmlns:a16="http://schemas.microsoft.com/office/drawing/2014/main" id="{5CB988C6-1AEE-476A-B070-8C6440ACF97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57200"/>
            <a:ext cx="276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1" name="Rectangle 10">
            <a:extLst>
              <a:ext uri="{FF2B5EF4-FFF2-40B4-BE49-F238E27FC236}">
                <a16:creationId xmlns:a16="http://schemas.microsoft.com/office/drawing/2014/main" id="{AF85FA26-806E-4637-A079-A04B08009B0B}"/>
              </a:ext>
            </a:extLst>
          </p:cNvPr>
          <p:cNvSpPr>
            <a:spLocks noChangeArrowheads="1"/>
          </p:cNvSpPr>
          <p:nvPr/>
        </p:nvSpPr>
        <p:spPr bwMode="auto">
          <a:xfrm>
            <a:off x="0" y="78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spcBef>
                <a:spcPct val="0"/>
              </a:spcBef>
              <a:buClrTx/>
              <a:buFontTx/>
              <a:buNone/>
            </a:pPr>
            <a:endParaRPr lang="en-US" altLang="en-US" sz="2000">
              <a:latin typeface=".VnArial" panose="020B7200000000000000"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3">
            <a:hlinkClick r:id="" action="ppaction://hlinkshowjump?jump=nextslide" highlightClick="1"/>
            <a:extLst>
              <a:ext uri="{FF2B5EF4-FFF2-40B4-BE49-F238E27FC236}">
                <a16:creationId xmlns:a16="http://schemas.microsoft.com/office/drawing/2014/main" id="{4A1F5383-80A6-4EBF-9998-BAD03A70CA03}"/>
              </a:ext>
            </a:extLst>
          </p:cNvPr>
          <p:cNvSpPr>
            <a:spLocks noChangeArrowheads="1"/>
          </p:cNvSpPr>
          <p:nvPr/>
        </p:nvSpPr>
        <p:spPr bwMode="auto">
          <a:xfrm>
            <a:off x="8458200" y="6248400"/>
            <a:ext cx="45720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en-US" sz="2500" b="0">
              <a:latin typeface="Times New Roman" panose="02020603050405020304" pitchFamily="18" charset="0"/>
            </a:endParaRPr>
          </a:p>
        </p:txBody>
      </p:sp>
      <p:sp>
        <p:nvSpPr>
          <p:cNvPr id="58371" name="AutoShape 4">
            <a:hlinkClick r:id="" action="ppaction://hlinkshowjump?jump=previousslide" highlightClick="1"/>
            <a:extLst>
              <a:ext uri="{FF2B5EF4-FFF2-40B4-BE49-F238E27FC236}">
                <a16:creationId xmlns:a16="http://schemas.microsoft.com/office/drawing/2014/main" id="{437F4525-7167-46B6-BF88-9B1B08A61D3E}"/>
              </a:ext>
            </a:extLst>
          </p:cNvPr>
          <p:cNvSpPr>
            <a:spLocks noChangeArrowheads="1"/>
          </p:cNvSpPr>
          <p:nvPr/>
        </p:nvSpPr>
        <p:spPr bwMode="auto">
          <a:xfrm>
            <a:off x="8001000" y="6248400"/>
            <a:ext cx="45720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8372" name="Text Box 8">
            <a:extLst>
              <a:ext uri="{FF2B5EF4-FFF2-40B4-BE49-F238E27FC236}">
                <a16:creationId xmlns:a16="http://schemas.microsoft.com/office/drawing/2014/main" id="{A948FD94-5EB1-4E9D-BA02-8ED9EAB470CB}"/>
              </a:ext>
            </a:extLst>
          </p:cNvPr>
          <p:cNvSpPr txBox="1">
            <a:spLocks noChangeArrowheads="1"/>
          </p:cNvSpPr>
          <p:nvPr/>
        </p:nvSpPr>
        <p:spPr bwMode="auto">
          <a:xfrm>
            <a:off x="533400" y="228600"/>
            <a:ext cx="79248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15000"/>
              </a:spcBef>
              <a:spcAft>
                <a:spcPts val="600"/>
              </a:spcAft>
              <a:buClrTx/>
              <a:buFontTx/>
              <a:buNone/>
            </a:pPr>
            <a:endParaRPr lang="en-US" altLang="en-US" sz="2300">
              <a:latin typeface=".VnArial Narrow" panose="020B7200000000000000" pitchFamily="34" charset="0"/>
            </a:endParaRPr>
          </a:p>
        </p:txBody>
      </p:sp>
      <p:sp>
        <p:nvSpPr>
          <p:cNvPr id="303113" name="Text Box 9">
            <a:extLst>
              <a:ext uri="{FF2B5EF4-FFF2-40B4-BE49-F238E27FC236}">
                <a16:creationId xmlns:a16="http://schemas.microsoft.com/office/drawing/2014/main" id="{FCD590EE-BEFB-426E-8F20-FCBFA2D96A31}"/>
              </a:ext>
            </a:extLst>
          </p:cNvPr>
          <p:cNvSpPr txBox="1">
            <a:spLocks noChangeArrowheads="1"/>
          </p:cNvSpPr>
          <p:nvPr/>
        </p:nvSpPr>
        <p:spPr bwMode="auto">
          <a:xfrm>
            <a:off x="457200" y="533400"/>
            <a:ext cx="8001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
                <a:srgbClr val="66FF33"/>
              </a:buClr>
              <a:buFont typeface="Wingdings" panose="05000000000000000000" pitchFamily="2" charset="2"/>
              <a:buChar char="§"/>
            </a:pPr>
            <a:r>
              <a:rPr lang="en-US" altLang="en-US" sz="2000" dirty="0">
                <a:solidFill>
                  <a:srgbClr val="E0E92D"/>
                </a:solidFill>
                <a:latin typeface=".VnArial" panose="020B7200000000000000" pitchFamily="34" charset="0"/>
              </a:rPr>
              <a:t> </a:t>
            </a:r>
            <a:r>
              <a:rPr lang="en-US" altLang="en-US" sz="2000" dirty="0" err="1">
                <a:solidFill>
                  <a:srgbClr val="E0E92D"/>
                </a:solidFill>
                <a:cs typeface="Arial" panose="020B0604020202020204" pitchFamily="34" charset="0"/>
              </a:rPr>
              <a:t>Mã</a:t>
            </a:r>
            <a:r>
              <a:rPr lang="en-US" altLang="en-US" sz="2000" dirty="0">
                <a:solidFill>
                  <a:srgbClr val="E0E92D"/>
                </a:solidFill>
                <a:cs typeface="Arial" panose="020B0604020202020204" pitchFamily="34" charset="0"/>
              </a:rPr>
              <a:t> </a:t>
            </a:r>
            <a:r>
              <a:rPr lang="en-US" altLang="en-US" sz="2000" dirty="0" err="1">
                <a:solidFill>
                  <a:srgbClr val="E0E92D"/>
                </a:solidFill>
                <a:cs typeface="Arial" panose="020B0604020202020204" pitchFamily="34" charset="0"/>
              </a:rPr>
              <a:t>hóa</a:t>
            </a:r>
            <a:r>
              <a:rPr lang="en-US" altLang="en-US" sz="2000" dirty="0">
                <a:solidFill>
                  <a:srgbClr val="E0E92D"/>
                </a:solidFill>
                <a:cs typeface="Arial" panose="020B0604020202020204" pitchFamily="34" charset="0"/>
              </a:rPr>
              <a:t> </a:t>
            </a:r>
            <a:r>
              <a:rPr lang="en-US" altLang="en-US" sz="2000" dirty="0" err="1">
                <a:solidFill>
                  <a:srgbClr val="E0E92D"/>
                </a:solidFill>
                <a:cs typeface="Arial" panose="020B0604020202020204" pitchFamily="34" charset="0"/>
              </a:rPr>
              <a:t>bất</a:t>
            </a:r>
            <a:r>
              <a:rPr lang="en-US" altLang="en-US" sz="2000" dirty="0">
                <a:solidFill>
                  <a:srgbClr val="E0E92D"/>
                </a:solidFill>
                <a:cs typeface="Arial" panose="020B0604020202020204" pitchFamily="34" charset="0"/>
              </a:rPr>
              <a:t> </a:t>
            </a:r>
            <a:r>
              <a:rPr lang="en-US" altLang="en-US" sz="2000" dirty="0" err="1">
                <a:solidFill>
                  <a:srgbClr val="E0E92D"/>
                </a:solidFill>
                <a:cs typeface="Arial" panose="020B0604020202020204" pitchFamily="34" charset="0"/>
              </a:rPr>
              <a:t>đối</a:t>
            </a:r>
            <a:r>
              <a:rPr lang="en-US" altLang="en-US" sz="2000" dirty="0">
                <a:solidFill>
                  <a:srgbClr val="E0E92D"/>
                </a:solidFill>
                <a:cs typeface="Arial" panose="020B0604020202020204" pitchFamily="34" charset="0"/>
              </a:rPr>
              <a:t> </a:t>
            </a:r>
            <a:r>
              <a:rPr lang="en-US" altLang="en-US" sz="2000" dirty="0" err="1">
                <a:solidFill>
                  <a:srgbClr val="E0E92D"/>
                </a:solidFill>
                <a:cs typeface="Arial" panose="020B0604020202020204" pitchFamily="34" charset="0"/>
              </a:rPr>
              <a:t>xứng</a:t>
            </a:r>
            <a:r>
              <a:rPr lang="en-US" altLang="en-US" sz="2000" dirty="0">
                <a:solidFill>
                  <a:srgbClr val="E0E92D"/>
                </a:solidFill>
                <a:latin typeface=".VnArial" panose="020B7200000000000000" pitchFamily="34" charset="0"/>
              </a:rPr>
              <a:t>.</a:t>
            </a:r>
            <a:r>
              <a:rPr lang="en-US" altLang="en-US" sz="2000" dirty="0">
                <a:latin typeface=".VnArial" panose="020B7200000000000000" pitchFamily="34" charset="0"/>
              </a:rPr>
              <a:t> </a:t>
            </a:r>
            <a:r>
              <a:rPr lang="vi-VN" altLang="en-US" sz="2000" b="0" dirty="0">
                <a:cs typeface="Arial" panose="020B0604020202020204" pitchFamily="34" charset="0"/>
              </a:rPr>
              <a:t>Tư tưởng chủ yếu của giả</a:t>
            </a:r>
            <a:r>
              <a:rPr lang="en-US" altLang="en-US" sz="2000" b="0" dirty="0" err="1">
                <a:cs typeface="Arial" panose="020B0604020202020204" pitchFamily="34" charset="0"/>
              </a:rPr>
              <a:t>i</a:t>
            </a:r>
            <a:r>
              <a:rPr lang="vi-VN" altLang="en-US" sz="2000" b="0" dirty="0">
                <a:cs typeface="Arial" panose="020B0604020202020204" pitchFamily="34" charset="0"/>
              </a:rPr>
              <a:t> pháp này là khoá để mã  và khoá để giảI mã  là khác nhau</a:t>
            </a:r>
            <a:r>
              <a:rPr lang="vi-VN" altLang="en-US" sz="2200" b="0" dirty="0">
                <a:cs typeface="Arial" panose="020B0604020202020204" pitchFamily="34" charset="0"/>
              </a:rPr>
              <a:t>.</a:t>
            </a:r>
          </a:p>
        </p:txBody>
      </p:sp>
      <p:sp>
        <p:nvSpPr>
          <p:cNvPr id="303143" name="Rectangle 39">
            <a:extLst>
              <a:ext uri="{FF2B5EF4-FFF2-40B4-BE49-F238E27FC236}">
                <a16:creationId xmlns:a16="http://schemas.microsoft.com/office/drawing/2014/main" id="{BAD35052-542D-4926-BDED-2AEFF92843F9}"/>
              </a:ext>
            </a:extLst>
          </p:cNvPr>
          <p:cNvSpPr>
            <a:spLocks noChangeArrowheads="1"/>
          </p:cNvSpPr>
          <p:nvPr/>
        </p:nvSpPr>
        <p:spPr bwMode="auto">
          <a:xfrm>
            <a:off x="381000" y="4556125"/>
            <a:ext cx="8458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dirty="0">
                <a:latin typeface=".VnArial" panose="020B7200000000000000" pitchFamily="34" charset="0"/>
              </a:rPr>
              <a:t> </a:t>
            </a:r>
            <a:r>
              <a:rPr lang="vi-VN" altLang="en-US" sz="2000" dirty="0">
                <a:solidFill>
                  <a:srgbClr val="00FF00"/>
                </a:solidFill>
                <a:cs typeface="Arial" panose="020B0604020202020204" pitchFamily="34" charset="0"/>
              </a:rPr>
              <a:t>Phương pháp mã hoá công khai RSA ( Rivest, Shamir, Adleman).</a:t>
            </a:r>
            <a:endParaRPr lang="en-US" altLang="en-US" sz="2000" dirty="0">
              <a:solidFill>
                <a:srgbClr val="00FF00"/>
              </a:solidFill>
              <a:cs typeface="Arial" panose="020B0604020202020204" pitchFamily="34" charset="0"/>
            </a:endParaRPr>
          </a:p>
          <a:p>
            <a:pPr algn="just" eaLnBrk="1" hangingPunct="1">
              <a:spcBef>
                <a:spcPct val="0"/>
              </a:spcBef>
              <a:buClrTx/>
              <a:buFontTx/>
              <a:buNone/>
            </a:pPr>
            <a:r>
              <a:rPr lang="en-US" altLang="en-US" sz="2000" dirty="0">
                <a:solidFill>
                  <a:schemeClr val="bg1"/>
                </a:solidFill>
                <a:latin typeface=".VnArial" panose="020B7200000000000000" pitchFamily="34" charset="0"/>
              </a:rPr>
              <a:t>   </a:t>
            </a:r>
            <a:r>
              <a:rPr lang="vi-VN" altLang="en-US" sz="2000" b="0" dirty="0">
                <a:cs typeface="Arial" panose="020B0604020202020204" pitchFamily="34" charset="0"/>
              </a:rPr>
              <a:t>Năm 1978 Rivest, Shamir và Adleman đã đề xuất phương pháp mã hoá RSA mã Công khai. Thuật toán RSA dựa trên nhận xét sau: có thể dễ dàng sinh ra 2 số nguyên tố lớn và nhân chúng với nhau, nhưng cực kỳ khó phân tích một hợp số thành 2 số nguyên tố.  </a:t>
            </a:r>
          </a:p>
        </p:txBody>
      </p:sp>
      <p:grpSp>
        <p:nvGrpSpPr>
          <p:cNvPr id="2" name="Group 45">
            <a:extLst>
              <a:ext uri="{FF2B5EF4-FFF2-40B4-BE49-F238E27FC236}">
                <a16:creationId xmlns:a16="http://schemas.microsoft.com/office/drawing/2014/main" id="{697319F5-0BDB-4A00-BB70-39840D1C61E1}"/>
              </a:ext>
            </a:extLst>
          </p:cNvPr>
          <p:cNvGrpSpPr>
            <a:grpSpLocks/>
          </p:cNvGrpSpPr>
          <p:nvPr/>
        </p:nvGrpSpPr>
        <p:grpSpPr bwMode="auto">
          <a:xfrm>
            <a:off x="304800" y="1676400"/>
            <a:ext cx="8534400" cy="2565400"/>
            <a:chOff x="192" y="1104"/>
            <a:chExt cx="5376" cy="1616"/>
          </a:xfrm>
        </p:grpSpPr>
        <p:sp>
          <p:nvSpPr>
            <p:cNvPr id="58376" name="Text Box 2">
              <a:extLst>
                <a:ext uri="{FF2B5EF4-FFF2-40B4-BE49-F238E27FC236}">
                  <a16:creationId xmlns:a16="http://schemas.microsoft.com/office/drawing/2014/main" id="{B397934D-9902-4AC3-B8AE-643E5EEBA448}"/>
                </a:ext>
              </a:extLst>
            </p:cNvPr>
            <p:cNvSpPr txBox="1">
              <a:spLocks noChangeArrowheads="1"/>
            </p:cNvSpPr>
            <p:nvPr/>
          </p:nvSpPr>
          <p:spPr bwMode="auto">
            <a:xfrm>
              <a:off x="1764" y="1322"/>
              <a:ext cx="10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58377" name="Text Box 24">
              <a:extLst>
                <a:ext uri="{FF2B5EF4-FFF2-40B4-BE49-F238E27FC236}">
                  <a16:creationId xmlns:a16="http://schemas.microsoft.com/office/drawing/2014/main" id="{AEABFD64-30EC-4960-A37B-CE52795EA759}"/>
                </a:ext>
              </a:extLst>
            </p:cNvPr>
            <p:cNvSpPr txBox="1">
              <a:spLocks noChangeAspect="1" noChangeArrowheads="1"/>
            </p:cNvSpPr>
            <p:nvPr/>
          </p:nvSpPr>
          <p:spPr bwMode="auto">
            <a:xfrm>
              <a:off x="192" y="1104"/>
              <a:ext cx="912" cy="4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a:solidFill>
                    <a:srgbClr val="00FF00"/>
                  </a:solidFill>
                  <a:cs typeface="Arial" panose="020B0604020202020204" pitchFamily="34" charset="0"/>
                </a:rPr>
                <a:t>THÔNG TIN GỐC</a:t>
              </a:r>
              <a:endParaRPr lang="en-US" altLang="en-US" sz="2000" dirty="0">
                <a:solidFill>
                  <a:schemeClr val="bg1"/>
                </a:solidFill>
                <a:cs typeface="Arial" panose="020B0604020202020204" pitchFamily="34" charset="0"/>
              </a:endParaRPr>
            </a:p>
          </p:txBody>
        </p:sp>
        <p:sp>
          <p:nvSpPr>
            <p:cNvPr id="58378" name="Text Box 25">
              <a:extLst>
                <a:ext uri="{FF2B5EF4-FFF2-40B4-BE49-F238E27FC236}">
                  <a16:creationId xmlns:a16="http://schemas.microsoft.com/office/drawing/2014/main" id="{F7603318-13B4-4385-BEE4-3A9CC5A6D415}"/>
                </a:ext>
              </a:extLst>
            </p:cNvPr>
            <p:cNvSpPr txBox="1">
              <a:spLocks noChangeAspect="1" noChangeArrowheads="1"/>
            </p:cNvSpPr>
            <p:nvPr/>
          </p:nvSpPr>
          <p:spPr bwMode="auto">
            <a:xfrm>
              <a:off x="672" y="1740"/>
              <a:ext cx="1152" cy="446"/>
            </a:xfrm>
            <a:prstGeom prst="rect">
              <a:avLst/>
            </a:prstGeom>
            <a:solidFill>
              <a:schemeClr val="bg1"/>
            </a:solidFill>
            <a:ln w="25400">
              <a:solidFill>
                <a:srgbClr val="FFFF99"/>
              </a:solidFill>
              <a:miter lim="800000"/>
              <a:headEnd/>
              <a:tailEnd/>
            </a:ln>
          </p:spPr>
          <p:txBody>
            <a:bodyPr wrap="square">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err="1">
                  <a:cs typeface="Arial" panose="020B0604020202020204" pitchFamily="34" charset="0"/>
                </a:rPr>
                <a:t>Mã</a:t>
              </a:r>
              <a:r>
                <a:rPr lang="en-US" altLang="en-US" sz="2000" dirty="0">
                  <a:cs typeface="Arial" panose="020B0604020202020204" pitchFamily="34" charset="0"/>
                </a:rPr>
                <a:t> </a:t>
              </a:r>
              <a:r>
                <a:rPr lang="en-US" altLang="en-US" sz="2000" dirty="0" err="1">
                  <a:cs typeface="Arial" panose="020B0604020202020204" pitchFamily="34" charset="0"/>
                </a:rPr>
                <a:t>hóa</a:t>
              </a:r>
              <a:r>
                <a:rPr lang="en-US" altLang="en-US" sz="2000" dirty="0">
                  <a:cs typeface="Arial" panose="020B0604020202020204" pitchFamily="34" charset="0"/>
                </a:rPr>
                <a:t> </a:t>
              </a:r>
              <a:r>
                <a:rPr lang="en-US" altLang="en-US" sz="2000" dirty="0" err="1">
                  <a:cs typeface="Arial" panose="020B0604020202020204" pitchFamily="34" charset="0"/>
                </a:rPr>
                <a:t>bằng</a:t>
              </a:r>
              <a:r>
                <a:rPr lang="en-US" altLang="en-US" sz="2000" dirty="0">
                  <a:cs typeface="Arial" panose="020B0604020202020204" pitchFamily="34" charset="0"/>
                </a:rPr>
                <a:t> </a:t>
              </a:r>
              <a:r>
                <a:rPr lang="en-US" altLang="en-US" sz="2000" dirty="0" err="1">
                  <a:cs typeface="Arial" panose="020B0604020202020204" pitchFamily="34" charset="0"/>
                </a:rPr>
                <a:t>khóa</a:t>
              </a:r>
              <a:r>
                <a:rPr lang="en-US" altLang="en-US" sz="2000" dirty="0">
                  <a:solidFill>
                    <a:srgbClr val="FFFF00"/>
                  </a:solidFill>
                  <a:cs typeface="Arial" panose="020B0604020202020204" pitchFamily="34" charset="0"/>
                </a:rPr>
                <a:t> K</a:t>
              </a:r>
              <a:r>
                <a:rPr lang="en-US" altLang="en-US" sz="2000" baseline="-25000" dirty="0">
                  <a:solidFill>
                    <a:srgbClr val="FFFF00"/>
                  </a:solidFill>
                  <a:cs typeface="Arial" panose="020B0604020202020204" pitchFamily="34" charset="0"/>
                </a:rPr>
                <a:t>E</a:t>
              </a:r>
            </a:p>
          </p:txBody>
        </p:sp>
        <p:sp>
          <p:nvSpPr>
            <p:cNvPr id="58379" name="Line 26">
              <a:extLst>
                <a:ext uri="{FF2B5EF4-FFF2-40B4-BE49-F238E27FC236}">
                  <a16:creationId xmlns:a16="http://schemas.microsoft.com/office/drawing/2014/main" id="{DF4AC35F-7FF8-4DB6-B2CD-3978E91107C1}"/>
                </a:ext>
              </a:extLst>
            </p:cNvPr>
            <p:cNvSpPr>
              <a:spLocks noChangeShapeType="1"/>
            </p:cNvSpPr>
            <p:nvPr/>
          </p:nvSpPr>
          <p:spPr bwMode="auto">
            <a:xfrm>
              <a:off x="1104" y="1344"/>
              <a:ext cx="384"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0" name="Line 27">
              <a:extLst>
                <a:ext uri="{FF2B5EF4-FFF2-40B4-BE49-F238E27FC236}">
                  <a16:creationId xmlns:a16="http://schemas.microsoft.com/office/drawing/2014/main" id="{21C3EEAD-AF91-44A6-A3B8-911E69694E3C}"/>
                </a:ext>
              </a:extLst>
            </p:cNvPr>
            <p:cNvSpPr>
              <a:spLocks noChangeShapeType="1"/>
            </p:cNvSpPr>
            <p:nvPr/>
          </p:nvSpPr>
          <p:spPr bwMode="auto">
            <a:xfrm>
              <a:off x="1296" y="1344"/>
              <a:ext cx="0" cy="384"/>
            </a:xfrm>
            <a:prstGeom prst="line">
              <a:avLst/>
            </a:prstGeom>
            <a:noFill/>
            <a:ln w="38100">
              <a:solidFill>
                <a:srgbClr val="66FF33"/>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8381" name="Text Box 28">
              <a:extLst>
                <a:ext uri="{FF2B5EF4-FFF2-40B4-BE49-F238E27FC236}">
                  <a16:creationId xmlns:a16="http://schemas.microsoft.com/office/drawing/2014/main" id="{93823343-6A82-4B0F-94A6-54691DEC7F29}"/>
                </a:ext>
              </a:extLst>
            </p:cNvPr>
            <p:cNvSpPr txBox="1">
              <a:spLocks noChangeAspect="1" noChangeArrowheads="1"/>
            </p:cNvSpPr>
            <p:nvPr/>
          </p:nvSpPr>
          <p:spPr bwMode="auto">
            <a:xfrm>
              <a:off x="1488" y="1104"/>
              <a:ext cx="912" cy="4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a:cs typeface="Arial" panose="020B0604020202020204" pitchFamily="34" charset="0"/>
                </a:rPr>
                <a:t>THÔNG TIN MÃ</a:t>
              </a:r>
              <a:endParaRPr lang="en-US" altLang="en-US" sz="2000" dirty="0">
                <a:latin typeface=".VnBlackH" panose="020B7200000000000000" pitchFamily="34" charset="0"/>
              </a:endParaRPr>
            </a:p>
          </p:txBody>
        </p:sp>
        <p:sp>
          <p:nvSpPr>
            <p:cNvPr id="58382" name="Line 29">
              <a:extLst>
                <a:ext uri="{FF2B5EF4-FFF2-40B4-BE49-F238E27FC236}">
                  <a16:creationId xmlns:a16="http://schemas.microsoft.com/office/drawing/2014/main" id="{98CC4B51-3C0E-48E8-807F-F55616387638}"/>
                </a:ext>
              </a:extLst>
            </p:cNvPr>
            <p:cNvSpPr>
              <a:spLocks noChangeShapeType="1"/>
            </p:cNvSpPr>
            <p:nvPr/>
          </p:nvSpPr>
          <p:spPr bwMode="auto">
            <a:xfrm>
              <a:off x="2400" y="1344"/>
              <a:ext cx="76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3" name="Text Box 30">
              <a:extLst>
                <a:ext uri="{FF2B5EF4-FFF2-40B4-BE49-F238E27FC236}">
                  <a16:creationId xmlns:a16="http://schemas.microsoft.com/office/drawing/2014/main" id="{9EB60B2E-6D1A-4A06-819A-D7AF10AEBD91}"/>
                </a:ext>
              </a:extLst>
            </p:cNvPr>
            <p:cNvSpPr txBox="1">
              <a:spLocks noChangeAspect="1" noChangeArrowheads="1"/>
            </p:cNvSpPr>
            <p:nvPr/>
          </p:nvSpPr>
          <p:spPr bwMode="auto">
            <a:xfrm>
              <a:off x="3216" y="1104"/>
              <a:ext cx="912" cy="45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a:cs typeface="Arial" panose="020B0604020202020204" pitchFamily="34" charset="0"/>
                </a:rPr>
                <a:t>THÔNG TIN MÃ</a:t>
              </a:r>
              <a:endParaRPr lang="en-US" altLang="en-US" sz="2000" dirty="0">
                <a:latin typeface=".VnBlackH" panose="020B7200000000000000" pitchFamily="34" charset="0"/>
              </a:endParaRPr>
            </a:p>
          </p:txBody>
        </p:sp>
        <p:sp>
          <p:nvSpPr>
            <p:cNvPr id="58384" name="Text Box 31">
              <a:extLst>
                <a:ext uri="{FF2B5EF4-FFF2-40B4-BE49-F238E27FC236}">
                  <a16:creationId xmlns:a16="http://schemas.microsoft.com/office/drawing/2014/main" id="{1E72C3BB-06E1-4DEB-B16E-761E58854291}"/>
                </a:ext>
              </a:extLst>
            </p:cNvPr>
            <p:cNvSpPr txBox="1">
              <a:spLocks noChangeAspect="1" noChangeArrowheads="1"/>
            </p:cNvSpPr>
            <p:nvPr/>
          </p:nvSpPr>
          <p:spPr bwMode="auto">
            <a:xfrm>
              <a:off x="4656" y="1104"/>
              <a:ext cx="912" cy="4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a:solidFill>
                    <a:srgbClr val="00FF00"/>
                  </a:solidFill>
                  <a:cs typeface="Arial" panose="020B0604020202020204" pitchFamily="34" charset="0"/>
                </a:rPr>
                <a:t>THÔNG TIN GỐC</a:t>
              </a:r>
              <a:endParaRPr lang="en-US" altLang="en-US" sz="2000">
                <a:solidFill>
                  <a:schemeClr val="bg1"/>
                </a:solidFill>
                <a:cs typeface="Arial" panose="020B0604020202020204" pitchFamily="34" charset="0"/>
              </a:endParaRPr>
            </a:p>
          </p:txBody>
        </p:sp>
        <p:sp>
          <p:nvSpPr>
            <p:cNvPr id="58385" name="Text Box 32">
              <a:extLst>
                <a:ext uri="{FF2B5EF4-FFF2-40B4-BE49-F238E27FC236}">
                  <a16:creationId xmlns:a16="http://schemas.microsoft.com/office/drawing/2014/main" id="{C34910AB-8D25-4999-8AB5-E51D21CD4C66}"/>
                </a:ext>
              </a:extLst>
            </p:cNvPr>
            <p:cNvSpPr txBox="1">
              <a:spLocks noChangeAspect="1" noChangeArrowheads="1"/>
            </p:cNvSpPr>
            <p:nvPr/>
          </p:nvSpPr>
          <p:spPr bwMode="auto">
            <a:xfrm>
              <a:off x="3792" y="1740"/>
              <a:ext cx="1152" cy="446"/>
            </a:xfrm>
            <a:prstGeom prst="rect">
              <a:avLst/>
            </a:prstGeom>
            <a:solidFill>
              <a:schemeClr val="bg1"/>
            </a:solidFill>
            <a:ln w="25400">
              <a:solidFill>
                <a:srgbClr val="FFFF00"/>
              </a:solidFill>
              <a:miter lim="800000"/>
              <a:headEnd/>
              <a:tailEnd/>
            </a:ln>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dirty="0" err="1">
                  <a:cs typeface="Arial" panose="020B0604020202020204" pitchFamily="34" charset="0"/>
                </a:rPr>
                <a:t>Giải</a:t>
              </a:r>
              <a:r>
                <a:rPr lang="en-US" altLang="en-US" sz="2000" dirty="0">
                  <a:cs typeface="Arial" panose="020B0604020202020204" pitchFamily="34" charset="0"/>
                </a:rPr>
                <a:t> </a:t>
              </a:r>
              <a:r>
                <a:rPr lang="en-US" altLang="en-US" sz="2000" dirty="0" err="1">
                  <a:cs typeface="Arial" panose="020B0604020202020204" pitchFamily="34" charset="0"/>
                </a:rPr>
                <a:t>mã</a:t>
              </a:r>
              <a:r>
                <a:rPr lang="en-US" altLang="en-US" sz="2000" dirty="0">
                  <a:cs typeface="Arial" panose="020B0604020202020204" pitchFamily="34" charset="0"/>
                </a:rPr>
                <a:t> </a:t>
              </a:r>
              <a:r>
                <a:rPr lang="en-US" altLang="en-US" sz="2000" dirty="0" err="1">
                  <a:cs typeface="Arial" panose="020B0604020202020204" pitchFamily="34" charset="0"/>
                </a:rPr>
                <a:t>bằng</a:t>
              </a:r>
              <a:r>
                <a:rPr lang="en-US" altLang="en-US" sz="2000" dirty="0">
                  <a:cs typeface="Arial" panose="020B0604020202020204" pitchFamily="34" charset="0"/>
                </a:rPr>
                <a:t> </a:t>
              </a:r>
              <a:r>
                <a:rPr lang="en-US" altLang="en-US" sz="2000" dirty="0" err="1">
                  <a:cs typeface="Arial" panose="020B0604020202020204" pitchFamily="34" charset="0"/>
                </a:rPr>
                <a:t>khóa</a:t>
              </a:r>
              <a:r>
                <a:rPr lang="en-US" altLang="en-US" sz="2000" dirty="0">
                  <a:cs typeface="Arial" panose="020B0604020202020204" pitchFamily="34" charset="0"/>
                </a:rPr>
                <a:t> </a:t>
              </a:r>
              <a:r>
                <a:rPr lang="en-US" altLang="en-US" sz="2000" dirty="0">
                  <a:solidFill>
                    <a:srgbClr val="00FF00"/>
                  </a:solidFill>
                  <a:cs typeface="Arial" panose="020B0604020202020204" pitchFamily="34" charset="0"/>
                </a:rPr>
                <a:t>K</a:t>
              </a:r>
              <a:r>
                <a:rPr lang="en-US" altLang="en-US" sz="2000" baseline="-25000" dirty="0">
                  <a:solidFill>
                    <a:srgbClr val="00FF00"/>
                  </a:solidFill>
                  <a:cs typeface="Arial" panose="020B0604020202020204" pitchFamily="34" charset="0"/>
                </a:rPr>
                <a:t>D</a:t>
              </a:r>
            </a:p>
          </p:txBody>
        </p:sp>
        <p:sp>
          <p:nvSpPr>
            <p:cNvPr id="58386" name="Line 33">
              <a:extLst>
                <a:ext uri="{FF2B5EF4-FFF2-40B4-BE49-F238E27FC236}">
                  <a16:creationId xmlns:a16="http://schemas.microsoft.com/office/drawing/2014/main" id="{C5353717-94BC-4B95-80B8-60B33F65B8EE}"/>
                </a:ext>
              </a:extLst>
            </p:cNvPr>
            <p:cNvSpPr>
              <a:spLocks noChangeShapeType="1"/>
            </p:cNvSpPr>
            <p:nvPr/>
          </p:nvSpPr>
          <p:spPr bwMode="auto">
            <a:xfrm>
              <a:off x="4368" y="1344"/>
              <a:ext cx="0" cy="384"/>
            </a:xfrm>
            <a:prstGeom prst="line">
              <a:avLst/>
            </a:prstGeom>
            <a:noFill/>
            <a:ln w="38100">
              <a:solidFill>
                <a:srgbClr val="66FF33"/>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8387" name="Line 34">
              <a:extLst>
                <a:ext uri="{FF2B5EF4-FFF2-40B4-BE49-F238E27FC236}">
                  <a16:creationId xmlns:a16="http://schemas.microsoft.com/office/drawing/2014/main" id="{B399D6AD-52E2-4E3D-A7A0-88815BB45BCB}"/>
                </a:ext>
              </a:extLst>
            </p:cNvPr>
            <p:cNvSpPr>
              <a:spLocks noChangeShapeType="1"/>
            </p:cNvSpPr>
            <p:nvPr/>
          </p:nvSpPr>
          <p:spPr bwMode="auto">
            <a:xfrm>
              <a:off x="4128" y="1344"/>
              <a:ext cx="52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8" name="Line 36">
              <a:extLst>
                <a:ext uri="{FF2B5EF4-FFF2-40B4-BE49-F238E27FC236}">
                  <a16:creationId xmlns:a16="http://schemas.microsoft.com/office/drawing/2014/main" id="{FCE7A667-CB1E-4097-8896-C9EA57325676}"/>
                </a:ext>
              </a:extLst>
            </p:cNvPr>
            <p:cNvSpPr>
              <a:spLocks noChangeShapeType="1"/>
            </p:cNvSpPr>
            <p:nvPr/>
          </p:nvSpPr>
          <p:spPr bwMode="auto">
            <a:xfrm>
              <a:off x="1296" y="2208"/>
              <a:ext cx="0" cy="192"/>
            </a:xfrm>
            <a:prstGeom prst="line">
              <a:avLst/>
            </a:prstGeom>
            <a:noFill/>
            <a:ln w="44450">
              <a:solidFill>
                <a:srgbClr val="00FF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8389" name="Line 37">
              <a:extLst>
                <a:ext uri="{FF2B5EF4-FFF2-40B4-BE49-F238E27FC236}">
                  <a16:creationId xmlns:a16="http://schemas.microsoft.com/office/drawing/2014/main" id="{242167FF-0067-491F-8F41-6359B5834A94}"/>
                </a:ext>
              </a:extLst>
            </p:cNvPr>
            <p:cNvSpPr>
              <a:spLocks noChangeShapeType="1"/>
            </p:cNvSpPr>
            <p:nvPr/>
          </p:nvSpPr>
          <p:spPr bwMode="auto">
            <a:xfrm>
              <a:off x="1308" y="2400"/>
              <a:ext cx="1056" cy="0"/>
            </a:xfrm>
            <a:prstGeom prst="line">
              <a:avLst/>
            </a:prstGeom>
            <a:noFill/>
            <a:ln w="4445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90" name="Line 38">
              <a:extLst>
                <a:ext uri="{FF2B5EF4-FFF2-40B4-BE49-F238E27FC236}">
                  <a16:creationId xmlns:a16="http://schemas.microsoft.com/office/drawing/2014/main" id="{86331018-173D-4E53-928C-053A1C75E35B}"/>
                </a:ext>
              </a:extLst>
            </p:cNvPr>
            <p:cNvSpPr>
              <a:spLocks noChangeShapeType="1"/>
            </p:cNvSpPr>
            <p:nvPr/>
          </p:nvSpPr>
          <p:spPr bwMode="auto">
            <a:xfrm>
              <a:off x="4416" y="2184"/>
              <a:ext cx="0" cy="194"/>
            </a:xfrm>
            <a:prstGeom prst="line">
              <a:avLst/>
            </a:prstGeom>
            <a:noFill/>
            <a:ln w="44450">
              <a:solidFill>
                <a:srgbClr val="00FF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8391" name="Oval 41">
              <a:extLst>
                <a:ext uri="{FF2B5EF4-FFF2-40B4-BE49-F238E27FC236}">
                  <a16:creationId xmlns:a16="http://schemas.microsoft.com/office/drawing/2014/main" id="{B5D48C06-B047-47B0-B418-A15C7C07B0F8}"/>
                </a:ext>
              </a:extLst>
            </p:cNvPr>
            <p:cNvSpPr>
              <a:spLocks noChangeArrowheads="1"/>
            </p:cNvSpPr>
            <p:nvPr/>
          </p:nvSpPr>
          <p:spPr bwMode="auto">
            <a:xfrm>
              <a:off x="2405" y="2034"/>
              <a:ext cx="912" cy="686"/>
            </a:xfrm>
            <a:prstGeom prst="ellipse">
              <a:avLst/>
            </a:prstGeom>
            <a:noFill/>
            <a:ln w="28575" cap="sq">
              <a:solidFill>
                <a:srgbClr val="E0E92D"/>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58392" name="Text Box 42">
              <a:extLst>
                <a:ext uri="{FF2B5EF4-FFF2-40B4-BE49-F238E27FC236}">
                  <a16:creationId xmlns:a16="http://schemas.microsoft.com/office/drawing/2014/main" id="{98F5ED93-C7A1-4896-93D3-CB0A71F5F42A}"/>
                </a:ext>
              </a:extLst>
            </p:cNvPr>
            <p:cNvSpPr txBox="1">
              <a:spLocks noChangeArrowheads="1"/>
            </p:cNvSpPr>
            <p:nvPr/>
          </p:nvSpPr>
          <p:spPr bwMode="auto">
            <a:xfrm>
              <a:off x="2491" y="2147"/>
              <a:ext cx="682"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80000"/>
                </a:lnSpc>
                <a:spcBef>
                  <a:spcPct val="30000"/>
                </a:spcBef>
                <a:buClrTx/>
                <a:buFontTx/>
                <a:buNone/>
              </a:pPr>
              <a:r>
                <a:rPr lang="en-US" altLang="en-US" sz="2000" dirty="0" err="1">
                  <a:cs typeface="Arial" panose="020B0604020202020204" pitchFamily="34" charset="0"/>
                </a:rPr>
                <a:t>Liên</a:t>
              </a:r>
              <a:r>
                <a:rPr lang="en-US" altLang="en-US" sz="2000" dirty="0">
                  <a:cs typeface="Arial" panose="020B0604020202020204" pitchFamily="34" charset="0"/>
                </a:rPr>
                <a:t> </a:t>
              </a:r>
              <a:r>
                <a:rPr lang="en-US" altLang="en-US" sz="2000" dirty="0" err="1">
                  <a:cs typeface="Arial" panose="020B0604020202020204" pitchFamily="34" charset="0"/>
                </a:rPr>
                <a:t>hệ</a:t>
              </a:r>
              <a:endParaRPr lang="en-US" altLang="en-US" sz="2000" dirty="0">
                <a:cs typeface="Arial" panose="020B0604020202020204" pitchFamily="34" charset="0"/>
              </a:endParaRPr>
            </a:p>
            <a:p>
              <a:pPr eaLnBrk="1" hangingPunct="1">
                <a:lnSpc>
                  <a:spcPct val="80000"/>
                </a:lnSpc>
                <a:spcBef>
                  <a:spcPct val="30000"/>
                </a:spcBef>
                <a:buClrTx/>
                <a:buFontTx/>
                <a:buNone/>
              </a:pPr>
              <a:r>
                <a:rPr lang="en-US" altLang="en-US" sz="2300" dirty="0">
                  <a:solidFill>
                    <a:srgbClr val="FFFF00"/>
                  </a:solidFill>
                  <a:latin typeface=".VnArial Narrow" panose="020B7200000000000000" pitchFamily="34" charset="0"/>
                </a:rPr>
                <a:t>K</a:t>
              </a:r>
              <a:r>
                <a:rPr lang="en-US" altLang="en-US" sz="2300" baseline="-25000" dirty="0">
                  <a:solidFill>
                    <a:srgbClr val="FFFF00"/>
                  </a:solidFill>
                  <a:latin typeface=".VnBlack" panose="020B7200000000000000" pitchFamily="34" charset="0"/>
                </a:rPr>
                <a:t>E </a:t>
              </a:r>
              <a:r>
                <a:rPr lang="en-US" altLang="en-US" sz="2300" baseline="-25000" dirty="0">
                  <a:solidFill>
                    <a:srgbClr val="FF0000"/>
                  </a:solidFill>
                  <a:latin typeface=".VnBlack" panose="020B7200000000000000" pitchFamily="34" charset="0"/>
                </a:rPr>
                <a:t>, </a:t>
              </a:r>
              <a:r>
                <a:rPr lang="en-US" altLang="en-US" sz="2300" dirty="0">
                  <a:solidFill>
                    <a:srgbClr val="00FF00"/>
                  </a:solidFill>
                  <a:latin typeface=".VnArial Narrow" panose="020B7200000000000000" pitchFamily="34" charset="0"/>
                </a:rPr>
                <a:t>K</a:t>
              </a:r>
              <a:r>
                <a:rPr lang="en-US" altLang="en-US" sz="2300" baseline="-25000" dirty="0">
                  <a:solidFill>
                    <a:srgbClr val="00FF00"/>
                  </a:solidFill>
                  <a:latin typeface=".VnBlack" panose="020B7200000000000000" pitchFamily="34" charset="0"/>
                </a:rPr>
                <a:t>D</a:t>
              </a:r>
            </a:p>
          </p:txBody>
        </p:sp>
        <p:sp>
          <p:nvSpPr>
            <p:cNvPr id="58393" name="Line 43">
              <a:extLst>
                <a:ext uri="{FF2B5EF4-FFF2-40B4-BE49-F238E27FC236}">
                  <a16:creationId xmlns:a16="http://schemas.microsoft.com/office/drawing/2014/main" id="{7EE41A1F-5450-4C63-BD9F-3E8D0E1823CE}"/>
                </a:ext>
              </a:extLst>
            </p:cNvPr>
            <p:cNvSpPr>
              <a:spLocks noChangeShapeType="1"/>
            </p:cNvSpPr>
            <p:nvPr/>
          </p:nvSpPr>
          <p:spPr bwMode="auto">
            <a:xfrm>
              <a:off x="3360" y="2376"/>
              <a:ext cx="1056" cy="0"/>
            </a:xfrm>
            <a:prstGeom prst="line">
              <a:avLst/>
            </a:prstGeom>
            <a:noFill/>
            <a:ln w="44450">
              <a:solidFill>
                <a:srgbClr val="00FF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3113"/>
                                        </p:tgtEl>
                                        <p:attrNameLst>
                                          <p:attrName>style.visibility</p:attrName>
                                        </p:attrNameLst>
                                      </p:cBhvr>
                                      <p:to>
                                        <p:strVal val="visible"/>
                                      </p:to>
                                    </p:set>
                                    <p:anim calcmode="lin" valueType="num">
                                      <p:cBhvr additive="base">
                                        <p:cTn id="7" dur="500" fill="hold"/>
                                        <p:tgtEl>
                                          <p:spTgt spid="303113"/>
                                        </p:tgtEl>
                                        <p:attrNameLst>
                                          <p:attrName>ppt_x</p:attrName>
                                        </p:attrNameLst>
                                      </p:cBhvr>
                                      <p:tavLst>
                                        <p:tav tm="0">
                                          <p:val>
                                            <p:strVal val="1+#ppt_w/2"/>
                                          </p:val>
                                        </p:tav>
                                        <p:tav tm="100000">
                                          <p:val>
                                            <p:strVal val="#ppt_x"/>
                                          </p:val>
                                        </p:tav>
                                      </p:tavLst>
                                    </p:anim>
                                    <p:anim calcmode="lin" valueType="num">
                                      <p:cBhvr additive="base">
                                        <p:cTn id="8" dur="500" fill="hold"/>
                                        <p:tgtEl>
                                          <p:spTgt spid="3031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3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3" grpId="0" autoUpdateAnimBg="0"/>
      <p:bldP spid="30314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A21FE1AF-4845-4827-A5D3-2D840975DED3}"/>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86725" name="Text Box 5">
            <a:extLst>
              <a:ext uri="{FF2B5EF4-FFF2-40B4-BE49-F238E27FC236}">
                <a16:creationId xmlns:a16="http://schemas.microsoft.com/office/drawing/2014/main" id="{09A4F0A8-2740-49EA-9411-002A111A0E21}"/>
              </a:ext>
            </a:extLst>
          </p:cNvPr>
          <p:cNvSpPr txBox="1">
            <a:spLocks noChangeArrowheads="1"/>
          </p:cNvSpPr>
          <p:nvPr/>
        </p:nvSpPr>
        <p:spPr bwMode="auto">
          <a:xfrm>
            <a:off x="533400" y="228600"/>
            <a:ext cx="83248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300" b="0">
                <a:solidFill>
                  <a:srgbClr val="66FF33"/>
                </a:solidFill>
                <a:latin typeface=".VnArial Narrow" panose="020B7200000000000000" pitchFamily="34" charset="0"/>
              </a:rPr>
              <a:t> </a:t>
            </a:r>
            <a:r>
              <a:rPr lang="en-US" altLang="en-US" sz="2200" b="0">
                <a:solidFill>
                  <a:srgbClr val="66FF33"/>
                </a:solidFill>
                <a:cs typeface="Arial" panose="020B0604020202020204" pitchFamily="34" charset="0"/>
              </a:rPr>
              <a:t>a- Phương pháp VRC-LRC</a:t>
            </a:r>
            <a:r>
              <a:rPr lang="en-US" altLang="en-US" sz="2300">
                <a:solidFill>
                  <a:srgbClr val="66FF33"/>
                </a:solidFill>
                <a:latin typeface=".VnArial Narrow" panose="020B7200000000000000" pitchFamily="34" charset="0"/>
              </a:rPr>
              <a:t>.</a:t>
            </a:r>
            <a:r>
              <a:rPr lang="en-US" altLang="en-US" sz="2300">
                <a:latin typeface=".VnArial Narrow" panose="020B7200000000000000" pitchFamily="34" charset="0"/>
              </a:rPr>
              <a:t> </a:t>
            </a:r>
            <a:r>
              <a:rPr lang="vi-VN" altLang="en-US" sz="2000" b="0">
                <a:cs typeface="Arial" panose="020B0604020202020204" pitchFamily="34" charset="0"/>
              </a:rPr>
              <a:t>Để khắc phục tình trạng lỗi kép chẵn người ta dùng thêm phương pháp LRC (Longitudinal Redundancy Ckeck) tức là thêm các bit kiểm tra chẵn lẻ cả hai chiều</a:t>
            </a:r>
          </a:p>
          <a:p>
            <a:pPr eaLnBrk="1" hangingPunct="1">
              <a:spcBef>
                <a:spcPct val="0"/>
              </a:spcBef>
              <a:buClrTx/>
              <a:buFontTx/>
              <a:buNone/>
            </a:pPr>
            <a:r>
              <a:rPr lang="en-US" altLang="en-US" sz="2000" b="0">
                <a:cs typeface="Arial" panose="020B0604020202020204" pitchFamily="34" charset="0"/>
              </a:rPr>
              <a:t>Ví dụ. HVKTQS</a:t>
            </a:r>
          </a:p>
          <a:p>
            <a:pPr algn="just" eaLnBrk="1" hangingPunct="1">
              <a:lnSpc>
                <a:spcPct val="90000"/>
              </a:lnSpc>
              <a:buClrTx/>
              <a:buFontTx/>
              <a:buNone/>
            </a:pPr>
            <a:endParaRPr lang="en-US" altLang="en-US" sz="2300">
              <a:solidFill>
                <a:srgbClr val="66FF33"/>
              </a:solidFill>
              <a:latin typeface=".VnArial Narrow" panose="020B7200000000000000" pitchFamily="34" charset="0"/>
            </a:endParaRPr>
          </a:p>
        </p:txBody>
      </p:sp>
      <p:graphicFrame>
        <p:nvGraphicFramePr>
          <p:cNvPr id="286731" name="Object 11">
            <a:extLst>
              <a:ext uri="{FF2B5EF4-FFF2-40B4-BE49-F238E27FC236}">
                <a16:creationId xmlns:a16="http://schemas.microsoft.com/office/drawing/2014/main" id="{BC6E5D73-DAAF-4BBA-B1A2-E31A6352EAE7}"/>
              </a:ext>
            </a:extLst>
          </p:cNvPr>
          <p:cNvGraphicFramePr>
            <a:graphicFrameLocks noChangeAspect="1"/>
          </p:cNvGraphicFramePr>
          <p:nvPr/>
        </p:nvGraphicFramePr>
        <p:xfrm>
          <a:off x="614363" y="1677988"/>
          <a:ext cx="10331450" cy="3481387"/>
        </p:xfrm>
        <a:graphic>
          <a:graphicData uri="http://schemas.openxmlformats.org/presentationml/2006/ole">
            <mc:AlternateContent xmlns:mc="http://schemas.openxmlformats.org/markup-compatibility/2006">
              <mc:Choice xmlns:v="urn:schemas-microsoft-com:vml" Requires="v">
                <p:oleObj spid="_x0000_s12315" name="Document" r:id="rId4" imgW="6064409" imgH="1998228" progId="Word.Document.8">
                  <p:embed/>
                </p:oleObj>
              </mc:Choice>
              <mc:Fallback>
                <p:oleObj name="Document" r:id="rId4" imgW="6064409" imgH="1998228"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1677988"/>
                        <a:ext cx="10331450" cy="348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32" name="Text Box 12">
            <a:extLst>
              <a:ext uri="{FF2B5EF4-FFF2-40B4-BE49-F238E27FC236}">
                <a16:creationId xmlns:a16="http://schemas.microsoft.com/office/drawing/2014/main" id="{E87B3DBF-7F7A-45A1-AF78-6633CC639DD8}"/>
              </a:ext>
            </a:extLst>
          </p:cNvPr>
          <p:cNvSpPr txBox="1">
            <a:spLocks noChangeArrowheads="1"/>
          </p:cNvSpPr>
          <p:nvPr/>
        </p:nvSpPr>
        <p:spPr bwMode="auto">
          <a:xfrm>
            <a:off x="228600" y="5257800"/>
            <a:ext cx="8324850" cy="796925"/>
          </a:xfrm>
          <a:prstGeom prst="rect">
            <a:avLst/>
          </a:prstGeom>
          <a:noFill/>
          <a:ln w="9525">
            <a:noFill/>
            <a:miter lim="800000"/>
            <a:headEnd/>
            <a:tailEnd/>
          </a:ln>
        </p:spPr>
        <p:txBody>
          <a:bodyPr lIns="94759" tIns="47380" rIns="94759" bIns="47380">
            <a:spAutoFit/>
          </a:bodyPr>
          <a:lstStyle/>
          <a:p>
            <a:pPr algn="just" defTabSz="947738" eaLnBrk="1" hangingPunct="1">
              <a:lnSpc>
                <a:spcPct val="90000"/>
              </a:lnSpc>
              <a:spcBef>
                <a:spcPct val="20000"/>
              </a:spcBef>
              <a:defRPr/>
            </a:pPr>
            <a:r>
              <a:rPr lang="en-US" sz="2300" b="0" dirty="0">
                <a:solidFill>
                  <a:srgbClr val="66FF33"/>
                </a:solidFill>
                <a:latin typeface="+mj-lt"/>
              </a:rPr>
              <a:t>  </a:t>
            </a:r>
            <a:r>
              <a:rPr lang="en-US" sz="2300" b="0" dirty="0" err="1">
                <a:latin typeface="+mj-lt"/>
              </a:rPr>
              <a:t>Kết</a:t>
            </a:r>
            <a:r>
              <a:rPr lang="en-US" sz="2300" b="0" dirty="0">
                <a:latin typeface="+mj-lt"/>
              </a:rPr>
              <a:t> </a:t>
            </a:r>
            <a:r>
              <a:rPr lang="en-US" sz="2300" b="0" dirty="0" err="1">
                <a:latin typeface="+mj-lt"/>
              </a:rPr>
              <a:t>quả</a:t>
            </a:r>
            <a:r>
              <a:rPr lang="en-US" sz="2300" b="0" dirty="0">
                <a:latin typeface="+mj-lt"/>
              </a:rPr>
              <a:t> </a:t>
            </a:r>
            <a:r>
              <a:rPr lang="en-US" sz="2300" b="0" dirty="0" err="1">
                <a:latin typeface="+mj-lt"/>
              </a:rPr>
              <a:t>ta</a:t>
            </a:r>
            <a:r>
              <a:rPr lang="en-US" sz="2300" b="0" dirty="0">
                <a:latin typeface="+mj-lt"/>
              </a:rPr>
              <a:t> </a:t>
            </a:r>
            <a:r>
              <a:rPr lang="en-US" sz="2300" b="0" dirty="0" err="1">
                <a:latin typeface="+mj-lt"/>
              </a:rPr>
              <a:t>được</a:t>
            </a:r>
            <a:r>
              <a:rPr lang="en-US" sz="2300" b="0" dirty="0">
                <a:latin typeface="+mj-lt"/>
              </a:rPr>
              <a:t>:</a:t>
            </a:r>
          </a:p>
          <a:p>
            <a:pPr algn="just" defTabSz="947738" eaLnBrk="1" hangingPunct="1">
              <a:lnSpc>
                <a:spcPct val="90000"/>
              </a:lnSpc>
              <a:spcBef>
                <a:spcPct val="20000"/>
              </a:spcBef>
              <a:defRPr/>
            </a:pPr>
            <a:r>
              <a:rPr lang="en-US" sz="2300" dirty="0">
                <a:latin typeface=".VnArial Narrow" pitchFamily="34" charset="0"/>
              </a:rPr>
              <a:t>1001000</a:t>
            </a:r>
            <a:r>
              <a:rPr lang="en-US" sz="2300" dirty="0">
                <a:solidFill>
                  <a:srgbClr val="66FF33"/>
                </a:solidFill>
                <a:latin typeface=".VnArial Narrow" pitchFamily="34" charset="0"/>
              </a:rPr>
              <a:t>0</a:t>
            </a:r>
            <a:r>
              <a:rPr lang="en-US" sz="2300" dirty="0">
                <a:latin typeface=".VnArial Narrow" pitchFamily="34" charset="0"/>
              </a:rPr>
              <a:t> </a:t>
            </a:r>
            <a:r>
              <a:rPr lang="en-US" sz="2300" dirty="0">
                <a:solidFill>
                  <a:srgbClr val="E0E92D"/>
                </a:solidFill>
                <a:latin typeface=".VnArial Narrow" pitchFamily="34" charset="0"/>
              </a:rPr>
              <a:t>1010110</a:t>
            </a:r>
            <a:r>
              <a:rPr lang="en-US" sz="2300" dirty="0">
                <a:solidFill>
                  <a:srgbClr val="66FF33"/>
                </a:solidFill>
                <a:latin typeface=".VnArial Narrow" pitchFamily="34" charset="0"/>
              </a:rPr>
              <a:t>0</a:t>
            </a:r>
            <a:r>
              <a:rPr lang="en-US" sz="2300" dirty="0">
                <a:latin typeface=".VnArial Narrow" pitchFamily="34" charset="0"/>
              </a:rPr>
              <a:t> 1001011</a:t>
            </a:r>
            <a:r>
              <a:rPr lang="en-US" sz="2300" dirty="0">
                <a:solidFill>
                  <a:srgbClr val="66FF33"/>
                </a:solidFill>
                <a:latin typeface=".VnArial Narrow" pitchFamily="34" charset="0"/>
              </a:rPr>
              <a:t>0</a:t>
            </a:r>
            <a:r>
              <a:rPr lang="en-US" sz="2300" dirty="0">
                <a:latin typeface=".VnArial Narrow" pitchFamily="34" charset="0"/>
              </a:rPr>
              <a:t> </a:t>
            </a:r>
            <a:r>
              <a:rPr lang="en-US" sz="2300" dirty="0">
                <a:solidFill>
                  <a:srgbClr val="E0E92D"/>
                </a:solidFill>
                <a:latin typeface=".VnArial Narrow" pitchFamily="34" charset="0"/>
              </a:rPr>
              <a:t>1010100</a:t>
            </a:r>
            <a:r>
              <a:rPr lang="en-US" sz="2300" dirty="0">
                <a:solidFill>
                  <a:srgbClr val="66FF33"/>
                </a:solidFill>
                <a:latin typeface=".VnArial Narrow" pitchFamily="34" charset="0"/>
              </a:rPr>
              <a:t>1</a:t>
            </a:r>
            <a:r>
              <a:rPr lang="en-US" sz="2300" dirty="0">
                <a:latin typeface=".VnArial Narrow" pitchFamily="34" charset="0"/>
              </a:rPr>
              <a:t> 1010001</a:t>
            </a:r>
            <a:r>
              <a:rPr lang="en-US" sz="2300" dirty="0">
                <a:solidFill>
                  <a:srgbClr val="66FF33"/>
                </a:solidFill>
                <a:latin typeface=".VnArial Narrow" pitchFamily="34" charset="0"/>
              </a:rPr>
              <a:t>1</a:t>
            </a:r>
            <a:r>
              <a:rPr lang="en-US" sz="2300" dirty="0">
                <a:latin typeface=".VnArial Narrow" pitchFamily="34" charset="0"/>
              </a:rPr>
              <a:t> </a:t>
            </a:r>
            <a:r>
              <a:rPr lang="en-US" sz="2300" dirty="0">
                <a:solidFill>
                  <a:srgbClr val="E0E92D"/>
                </a:solidFill>
                <a:latin typeface=".VnArial Narrow" pitchFamily="34" charset="0"/>
              </a:rPr>
              <a:t>1010011</a:t>
            </a:r>
            <a:r>
              <a:rPr lang="en-US" sz="2300" dirty="0">
                <a:solidFill>
                  <a:srgbClr val="66FF33"/>
                </a:solidFill>
                <a:latin typeface=".VnArial Narrow" pitchFamily="34" charset="0"/>
              </a:rPr>
              <a:t>0</a:t>
            </a:r>
            <a:r>
              <a:rPr lang="en-US" sz="2300" dirty="0">
                <a:latin typeface=".VnArial Narrow" pitchFamily="34" charset="0"/>
              </a:rPr>
              <a:t> </a:t>
            </a:r>
            <a:r>
              <a:rPr lang="en-US" sz="2300" dirty="0">
                <a:solidFill>
                  <a:srgbClr val="FF00FF"/>
                </a:solidFill>
                <a:latin typeface=".VnArial Narrow" pitchFamily="34" charset="0"/>
              </a:rPr>
              <a:t>00000110</a:t>
            </a:r>
            <a:endParaRPr lang="en-US" sz="2300" dirty="0">
              <a:solidFill>
                <a:srgbClr val="66FF33"/>
              </a:solidFill>
              <a:latin typeface=".VnArial Narrow"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6725">
                                            <p:txEl>
                                              <p:pRg st="0" end="0"/>
                                            </p:txEl>
                                          </p:spTgt>
                                        </p:tgtEl>
                                        <p:attrNameLst>
                                          <p:attrName>style.visibility</p:attrName>
                                        </p:attrNameLst>
                                      </p:cBhvr>
                                      <p:to>
                                        <p:strVal val="visible"/>
                                      </p:to>
                                    </p:set>
                                    <p:animEffect transition="in" filter="box(out)">
                                      <p:cBhvr>
                                        <p:cTn id="7" dur="500"/>
                                        <p:tgtEl>
                                          <p:spTgt spid="2867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6725">
                                            <p:txEl>
                                              <p:pRg st="1" end="1"/>
                                            </p:txEl>
                                          </p:spTgt>
                                        </p:tgtEl>
                                        <p:attrNameLst>
                                          <p:attrName>style.visibility</p:attrName>
                                        </p:attrNameLst>
                                      </p:cBhvr>
                                      <p:to>
                                        <p:strVal val="visible"/>
                                      </p:to>
                                    </p:set>
                                    <p:animEffect transition="in" filter="box(out)">
                                      <p:cBhvr>
                                        <p:cTn id="12" dur="500"/>
                                        <p:tgtEl>
                                          <p:spTgt spid="2867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86731"/>
                                        </p:tgtEl>
                                        <p:attrNameLst>
                                          <p:attrName>style.visibility</p:attrName>
                                        </p:attrNameLst>
                                      </p:cBhvr>
                                      <p:to>
                                        <p:strVal val="visible"/>
                                      </p:to>
                                    </p:set>
                                    <p:animEffect transition="in" filter="box(out)">
                                      <p:cBhvr>
                                        <p:cTn id="17" dur="500"/>
                                        <p:tgtEl>
                                          <p:spTgt spid="2867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6732">
                                            <p:txEl>
                                              <p:pRg st="0" end="0"/>
                                            </p:txEl>
                                          </p:spTgt>
                                        </p:tgtEl>
                                        <p:attrNameLst>
                                          <p:attrName>style.visibility</p:attrName>
                                        </p:attrNameLst>
                                      </p:cBhvr>
                                      <p:to>
                                        <p:strVal val="visible"/>
                                      </p:to>
                                    </p:set>
                                    <p:animEffect transition="in" filter="box(out)">
                                      <p:cBhvr>
                                        <p:cTn id="22" dur="500"/>
                                        <p:tgtEl>
                                          <p:spTgt spid="28673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6732">
                                            <p:txEl>
                                              <p:pRg st="1" end="1"/>
                                            </p:txEl>
                                          </p:spTgt>
                                        </p:tgtEl>
                                        <p:attrNameLst>
                                          <p:attrName>style.visibility</p:attrName>
                                        </p:attrNameLst>
                                      </p:cBhvr>
                                      <p:to>
                                        <p:strVal val="visible"/>
                                      </p:to>
                                    </p:set>
                                    <p:animEffect transition="in" filter="box(out)">
                                      <p:cBhvr>
                                        <p:cTn id="27" dur="500"/>
                                        <p:tgtEl>
                                          <p:spTgt spid="2867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build="p" autoUpdateAnimBg="0"/>
      <p:bldP spid="28673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a:extLst>
              <a:ext uri="{FF2B5EF4-FFF2-40B4-BE49-F238E27FC236}">
                <a16:creationId xmlns:a16="http://schemas.microsoft.com/office/drawing/2014/main" id="{249E1B92-62D6-4E4B-AF9D-8DCCBB0C4EE6}"/>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307206" name="Text Box 6">
            <a:extLst>
              <a:ext uri="{FF2B5EF4-FFF2-40B4-BE49-F238E27FC236}">
                <a16:creationId xmlns:a16="http://schemas.microsoft.com/office/drawing/2014/main" id="{2C5F4A09-5A85-4554-9574-6C568D975E20}"/>
              </a:ext>
            </a:extLst>
          </p:cNvPr>
          <p:cNvSpPr txBox="1">
            <a:spLocks noChangeAspect="1" noChangeArrowheads="1"/>
          </p:cNvSpPr>
          <p:nvPr/>
        </p:nvSpPr>
        <p:spPr bwMode="auto">
          <a:xfrm>
            <a:off x="419100" y="3462337"/>
            <a:ext cx="8305800" cy="3292633"/>
          </a:xfrm>
          <a:prstGeom prst="rect">
            <a:avLst/>
          </a:prstGeom>
          <a:noFill/>
          <a:ln w="9525">
            <a:noFill/>
            <a:miter lim="800000"/>
            <a:headEnd/>
            <a:tailEnd/>
          </a:ln>
        </p:spPr>
        <p:txBody>
          <a:bodyPr>
            <a:spAutoFit/>
          </a:bodyPr>
          <a:lstStyle/>
          <a:p>
            <a:pPr algn="just" eaLnBrk="1" hangingPunct="1">
              <a:lnSpc>
                <a:spcPts val="2800"/>
              </a:lnSpc>
              <a:buClr>
                <a:srgbClr val="00FFCC"/>
              </a:buClr>
              <a:defRPr/>
            </a:pPr>
            <a:r>
              <a:rPr lang="en-US" b="0" dirty="0">
                <a:latin typeface="Arial" pitchFamily="34" charset="0"/>
                <a:cs typeface="Arial" pitchFamily="34" charset="0"/>
              </a:rPr>
              <a:t>     </a:t>
            </a:r>
            <a:r>
              <a:rPr lang="en-US" b="0" dirty="0" err="1">
                <a:latin typeface="Arial" pitchFamily="34" charset="0"/>
                <a:cs typeface="Arial" pitchFamily="34" charset="0"/>
              </a:rPr>
              <a:t>Ví</a:t>
            </a:r>
            <a:r>
              <a:rPr lang="en-US" b="0" dirty="0">
                <a:latin typeface="Arial" pitchFamily="34" charset="0"/>
                <a:cs typeface="Arial" pitchFamily="34" charset="0"/>
              </a:rPr>
              <a:t> </a:t>
            </a:r>
            <a:r>
              <a:rPr lang="en-US" b="0" dirty="0" err="1">
                <a:latin typeface="Arial" pitchFamily="34" charset="0"/>
                <a:cs typeface="Arial" pitchFamily="34" charset="0"/>
              </a:rPr>
              <a:t>dụ</a:t>
            </a:r>
            <a:r>
              <a:rPr lang="en-US" b="0" dirty="0">
                <a:latin typeface="Arial" pitchFamily="34" charset="0"/>
                <a:cs typeface="Arial" pitchFamily="34" charset="0"/>
              </a:rPr>
              <a:t>. T =</a:t>
            </a:r>
            <a:r>
              <a:rPr lang="en-US" b="0" dirty="0">
                <a:solidFill>
                  <a:schemeClr val="bg1"/>
                </a:solidFill>
                <a:latin typeface="Arial" pitchFamily="34" charset="0"/>
                <a:cs typeface="Arial" pitchFamily="34" charset="0"/>
              </a:rPr>
              <a:t> </a:t>
            </a:r>
            <a:r>
              <a:rPr lang="en-US" b="0" dirty="0">
                <a:latin typeface="Arial" pitchFamily="34" charset="0"/>
                <a:cs typeface="Arial" pitchFamily="34" charset="0"/>
              </a:rPr>
              <a:t>3</a:t>
            </a:r>
          </a:p>
          <a:p>
            <a:pPr algn="just" eaLnBrk="1" hangingPunct="1">
              <a:lnSpc>
                <a:spcPts val="2800"/>
              </a:lnSpc>
              <a:buClr>
                <a:srgbClr val="00FFCC"/>
              </a:buClr>
              <a:defRPr/>
            </a:pPr>
            <a:r>
              <a:rPr lang="en-US" b="0" dirty="0">
                <a:solidFill>
                  <a:schemeClr val="bg1"/>
                </a:solidFill>
                <a:latin typeface="Arial" pitchFamily="34" charset="0"/>
                <a:cs typeface="Arial" pitchFamily="34" charset="0"/>
              </a:rPr>
              <a:t>     </a:t>
            </a:r>
            <a:r>
              <a:rPr lang="en-US" b="0" dirty="0" err="1">
                <a:latin typeface="Arial" pitchFamily="34" charset="0"/>
                <a:cs typeface="Arial" pitchFamily="34" charset="0"/>
              </a:rPr>
              <a:t>Bước</a:t>
            </a:r>
            <a:r>
              <a:rPr lang="en-US" b="0" dirty="0">
                <a:latin typeface="Arial" pitchFamily="34" charset="0"/>
                <a:cs typeface="Arial" pitchFamily="34" charset="0"/>
              </a:rPr>
              <a:t> 1. </a:t>
            </a:r>
            <a:r>
              <a:rPr lang="en-US" b="0" dirty="0" err="1">
                <a:latin typeface="Arial" pitchFamily="34" charset="0"/>
                <a:cs typeface="Arial" pitchFamily="34" charset="0"/>
              </a:rPr>
              <a:t>Chọn</a:t>
            </a:r>
            <a:r>
              <a:rPr lang="en-US" b="0" dirty="0">
                <a:solidFill>
                  <a:schemeClr val="bg1"/>
                </a:solidFill>
                <a:latin typeface="Arial" pitchFamily="34" charset="0"/>
                <a:cs typeface="Arial" pitchFamily="34" charset="0"/>
              </a:rPr>
              <a:t> </a:t>
            </a:r>
            <a:r>
              <a:rPr lang="en-US" b="0" dirty="0">
                <a:solidFill>
                  <a:srgbClr val="66FF33"/>
                </a:solidFill>
                <a:latin typeface="Arial" pitchFamily="34" charset="0"/>
                <a:cs typeface="Arial" pitchFamily="34" charset="0"/>
              </a:rPr>
              <a:t>p</a:t>
            </a:r>
            <a:r>
              <a:rPr lang="en-US" b="0" dirty="0">
                <a:latin typeface="Arial" pitchFamily="34" charset="0"/>
                <a:cs typeface="Arial" pitchFamily="34" charset="0"/>
              </a:rPr>
              <a:t> = 23 </a:t>
            </a:r>
            <a:r>
              <a:rPr lang="en-US" b="0" dirty="0" err="1">
                <a:latin typeface="Arial" pitchFamily="34" charset="0"/>
                <a:cs typeface="Arial" pitchFamily="34" charset="0"/>
              </a:rPr>
              <a:t>và</a:t>
            </a:r>
            <a:r>
              <a:rPr lang="en-US" b="0" dirty="0">
                <a:latin typeface="Arial" pitchFamily="34" charset="0"/>
                <a:cs typeface="Arial" pitchFamily="34" charset="0"/>
              </a:rPr>
              <a:t> </a:t>
            </a:r>
            <a:r>
              <a:rPr lang="en-US" b="0" dirty="0">
                <a:solidFill>
                  <a:srgbClr val="66FF33"/>
                </a:solidFill>
                <a:latin typeface="Arial" pitchFamily="34" charset="0"/>
                <a:cs typeface="Arial" pitchFamily="34" charset="0"/>
              </a:rPr>
              <a:t>q</a:t>
            </a:r>
            <a:r>
              <a:rPr lang="en-US" b="0" dirty="0">
                <a:latin typeface="Arial" pitchFamily="34" charset="0"/>
                <a:cs typeface="Arial" pitchFamily="34" charset="0"/>
              </a:rPr>
              <a:t> = 29</a:t>
            </a:r>
          </a:p>
          <a:p>
            <a:pPr algn="just" eaLnBrk="1" hangingPunct="1">
              <a:lnSpc>
                <a:spcPts val="2800"/>
              </a:lnSpc>
              <a:buClr>
                <a:srgbClr val="00FFCC"/>
              </a:buClr>
              <a:defRPr/>
            </a:pPr>
            <a:r>
              <a:rPr lang="en-US" b="0" dirty="0">
                <a:latin typeface="Arial" pitchFamily="34" charset="0"/>
                <a:cs typeface="Arial" pitchFamily="34" charset="0"/>
              </a:rPr>
              <a:t>     </a:t>
            </a:r>
            <a:r>
              <a:rPr lang="en-US" b="0" dirty="0" err="1">
                <a:latin typeface="Arial" pitchFamily="34" charset="0"/>
                <a:cs typeface="Arial" pitchFamily="34" charset="0"/>
              </a:rPr>
              <a:t>Bước</a:t>
            </a:r>
            <a:r>
              <a:rPr lang="en-US" b="0" dirty="0">
                <a:latin typeface="Arial" pitchFamily="34" charset="0"/>
                <a:cs typeface="Arial" pitchFamily="34" charset="0"/>
              </a:rPr>
              <a:t> 2. </a:t>
            </a:r>
            <a:r>
              <a:rPr lang="en-US" b="0" dirty="0" err="1">
                <a:latin typeface="Arial" pitchFamily="34" charset="0"/>
                <a:cs typeface="Arial" pitchFamily="34" charset="0"/>
              </a:rPr>
              <a:t>Tính</a:t>
            </a:r>
            <a:r>
              <a:rPr lang="en-US" b="0" dirty="0">
                <a:solidFill>
                  <a:schemeClr val="bg1"/>
                </a:solidFill>
                <a:latin typeface="Arial" pitchFamily="34" charset="0"/>
                <a:cs typeface="Arial" pitchFamily="34" charset="0"/>
              </a:rPr>
              <a:t> </a:t>
            </a:r>
            <a:r>
              <a:rPr lang="en-US" altLang="en-US" b="0" i="1" dirty="0">
                <a:solidFill>
                  <a:srgbClr val="66FF33"/>
                </a:solidFill>
                <a:cs typeface="Arial" panose="020B0604020202020204" pitchFamily="34" charset="0"/>
              </a:rPr>
              <a:t>n</a:t>
            </a:r>
            <a:r>
              <a:rPr lang="en-US" altLang="en-US" b="0" dirty="0">
                <a:solidFill>
                  <a:srgbClr val="66FF33"/>
                </a:solidFill>
                <a:cs typeface="Arial" panose="020B0604020202020204" pitchFamily="34" charset="0"/>
              </a:rPr>
              <a:t>= </a:t>
            </a:r>
            <a:r>
              <a:rPr lang="en-US" altLang="en-US" b="0" i="1" dirty="0">
                <a:solidFill>
                  <a:srgbClr val="66FF33"/>
                </a:solidFill>
                <a:cs typeface="Arial" panose="020B0604020202020204" pitchFamily="34" charset="0"/>
              </a:rPr>
              <a:t>p </a:t>
            </a:r>
            <a:r>
              <a:rPr lang="en-US" altLang="en-US" b="0" dirty="0">
                <a:solidFill>
                  <a:srgbClr val="66FF33"/>
                </a:solidFill>
                <a:cs typeface="Arial" panose="020B0604020202020204" pitchFamily="34" charset="0"/>
              </a:rPr>
              <a:t>x </a:t>
            </a:r>
            <a:r>
              <a:rPr lang="en-US" altLang="en-US" b="0" i="1" dirty="0">
                <a:solidFill>
                  <a:srgbClr val="66FF33"/>
                </a:solidFill>
                <a:cs typeface="Arial" panose="020B0604020202020204" pitchFamily="34" charset="0"/>
              </a:rPr>
              <a:t>q</a:t>
            </a:r>
            <a:r>
              <a:rPr lang="en-US" b="0" dirty="0">
                <a:latin typeface="Arial" pitchFamily="34" charset="0"/>
                <a:cs typeface="Arial" pitchFamily="34" charset="0"/>
              </a:rPr>
              <a:t> = 23 x 29 =  667</a:t>
            </a:r>
          </a:p>
          <a:p>
            <a:pPr algn="just" eaLnBrk="1" hangingPunct="1">
              <a:lnSpc>
                <a:spcPts val="2800"/>
              </a:lnSpc>
              <a:buClr>
                <a:srgbClr val="00FFCC"/>
              </a:buClr>
              <a:defRPr/>
            </a:pPr>
            <a:r>
              <a:rPr lang="en-US" b="0" dirty="0">
                <a:latin typeface="Arial" pitchFamily="34" charset="0"/>
                <a:cs typeface="Arial" pitchFamily="34" charset="0"/>
              </a:rPr>
              <a:t>     </a:t>
            </a:r>
            <a:r>
              <a:rPr lang="en-US" b="0" dirty="0" err="1">
                <a:latin typeface="Arial" pitchFamily="34" charset="0"/>
                <a:cs typeface="Arial" pitchFamily="34" charset="0"/>
              </a:rPr>
              <a:t>Bước</a:t>
            </a:r>
            <a:r>
              <a:rPr lang="en-US" b="0" dirty="0">
                <a:latin typeface="Arial" pitchFamily="34" charset="0"/>
                <a:cs typeface="Arial" pitchFamily="34" charset="0"/>
              </a:rPr>
              <a:t> 3. </a:t>
            </a:r>
            <a:r>
              <a:rPr lang="en-US" b="0" dirty="0" err="1">
                <a:latin typeface="Arial" pitchFamily="34" charset="0"/>
                <a:cs typeface="Arial" pitchFamily="34" charset="0"/>
              </a:rPr>
              <a:t>Tính</a:t>
            </a:r>
            <a:r>
              <a:rPr lang="en-US" b="0" dirty="0">
                <a:solidFill>
                  <a:schemeClr val="bg1"/>
                </a:solidFill>
                <a:latin typeface="Arial" pitchFamily="34" charset="0"/>
                <a:cs typeface="Arial" pitchFamily="34" charset="0"/>
              </a:rPr>
              <a:t> </a:t>
            </a:r>
            <a:r>
              <a:rPr lang="en-US" b="0" i="1" dirty="0">
                <a:solidFill>
                  <a:srgbClr val="00FF00"/>
                </a:solidFill>
                <a:ea typeface="Calibri" panose="020F0502020204030204" pitchFamily="34" charset="0"/>
              </a:rPr>
              <a:t>Φ</a:t>
            </a:r>
            <a:r>
              <a:rPr lang="en-US" altLang="en-US" b="0" dirty="0">
                <a:solidFill>
                  <a:srgbClr val="66FF33"/>
                </a:solidFill>
                <a:cs typeface="Arial" panose="020B0604020202020204" pitchFamily="34" charset="0"/>
              </a:rPr>
              <a:t>(</a:t>
            </a:r>
            <a:r>
              <a:rPr lang="en-US" altLang="en-US" b="0" i="1" dirty="0">
                <a:solidFill>
                  <a:srgbClr val="66FF33"/>
                </a:solidFill>
                <a:cs typeface="Arial" panose="020B0604020202020204" pitchFamily="34" charset="0"/>
              </a:rPr>
              <a:t>n</a:t>
            </a:r>
            <a:r>
              <a:rPr lang="en-US" altLang="en-US" b="0" dirty="0">
                <a:solidFill>
                  <a:srgbClr val="66FF33"/>
                </a:solidFill>
                <a:cs typeface="Arial" panose="020B0604020202020204" pitchFamily="34" charset="0"/>
              </a:rPr>
              <a:t>)=(</a:t>
            </a:r>
            <a:r>
              <a:rPr lang="en-US" altLang="en-US" b="0" i="1" dirty="0">
                <a:solidFill>
                  <a:srgbClr val="66FF33"/>
                </a:solidFill>
                <a:cs typeface="Arial" panose="020B0604020202020204" pitchFamily="34" charset="0"/>
              </a:rPr>
              <a:t>p</a:t>
            </a:r>
            <a:r>
              <a:rPr lang="en-US" altLang="en-US" b="0" dirty="0">
                <a:solidFill>
                  <a:srgbClr val="66FF33"/>
                </a:solidFill>
                <a:cs typeface="Arial" panose="020B0604020202020204" pitchFamily="34" charset="0"/>
              </a:rPr>
              <a:t>-1)(</a:t>
            </a:r>
            <a:r>
              <a:rPr lang="en-US" altLang="en-US" b="0" i="1" dirty="0">
                <a:solidFill>
                  <a:srgbClr val="66FF33"/>
                </a:solidFill>
                <a:cs typeface="Arial" panose="020B0604020202020204" pitchFamily="34" charset="0"/>
              </a:rPr>
              <a:t>q</a:t>
            </a:r>
            <a:r>
              <a:rPr lang="en-US" altLang="en-US" b="0" dirty="0">
                <a:solidFill>
                  <a:srgbClr val="66FF33"/>
                </a:solidFill>
                <a:cs typeface="Arial" panose="020B0604020202020204" pitchFamily="34" charset="0"/>
              </a:rPr>
              <a:t>-1)</a:t>
            </a:r>
            <a:r>
              <a:rPr lang="en-US" b="0" dirty="0">
                <a:latin typeface="Arial" pitchFamily="34" charset="0"/>
                <a:cs typeface="Arial" pitchFamily="34" charset="0"/>
              </a:rPr>
              <a:t> = 22 x 28 =  616</a:t>
            </a:r>
          </a:p>
          <a:p>
            <a:pPr algn="just" eaLnBrk="1" hangingPunct="1">
              <a:lnSpc>
                <a:spcPts val="2800"/>
              </a:lnSpc>
              <a:buClr>
                <a:srgbClr val="00FFCC"/>
              </a:buClr>
              <a:defRPr/>
            </a:pPr>
            <a:r>
              <a:rPr lang="en-US" b="0" dirty="0">
                <a:latin typeface="Arial" pitchFamily="34" charset="0"/>
                <a:cs typeface="Arial" pitchFamily="34" charset="0"/>
              </a:rPr>
              <a:t>     </a:t>
            </a:r>
            <a:r>
              <a:rPr lang="en-US" b="0" dirty="0" err="1">
                <a:latin typeface="Arial" pitchFamily="34" charset="0"/>
                <a:cs typeface="Arial" pitchFamily="34" charset="0"/>
              </a:rPr>
              <a:t>Bước</a:t>
            </a:r>
            <a:r>
              <a:rPr lang="en-US" b="0" dirty="0">
                <a:latin typeface="Arial" pitchFamily="34" charset="0"/>
                <a:cs typeface="Arial" pitchFamily="34" charset="0"/>
              </a:rPr>
              <a:t> 4. </a:t>
            </a:r>
            <a:r>
              <a:rPr lang="en-US" b="0" dirty="0" err="1">
                <a:latin typeface="Arial" pitchFamily="34" charset="0"/>
                <a:cs typeface="Arial" pitchFamily="34" charset="0"/>
              </a:rPr>
              <a:t>Chọn</a:t>
            </a:r>
            <a:r>
              <a:rPr lang="en-US" b="0" dirty="0">
                <a:solidFill>
                  <a:schemeClr val="bg1"/>
                </a:solidFill>
                <a:latin typeface="Arial" pitchFamily="34" charset="0"/>
                <a:cs typeface="Arial" pitchFamily="34" charset="0"/>
              </a:rPr>
              <a:t> </a:t>
            </a:r>
            <a:r>
              <a:rPr lang="en-US" b="0" i="1" dirty="0">
                <a:solidFill>
                  <a:srgbClr val="00FFCC"/>
                </a:solidFill>
                <a:latin typeface="Arial" pitchFamily="34" charset="0"/>
                <a:cs typeface="Arial" pitchFamily="34" charset="0"/>
              </a:rPr>
              <a:t>E</a:t>
            </a:r>
            <a:r>
              <a:rPr lang="en-US" b="0" dirty="0">
                <a:latin typeface="Arial" pitchFamily="34" charset="0"/>
                <a:cs typeface="Arial" pitchFamily="34" charset="0"/>
              </a:rPr>
              <a:t> = 5 </a:t>
            </a:r>
            <a:r>
              <a:rPr lang="en-US" b="0" dirty="0" err="1">
                <a:latin typeface="Arial" pitchFamily="34" charset="0"/>
                <a:cs typeface="Arial" pitchFamily="34" charset="0"/>
              </a:rPr>
              <a:t>vì</a:t>
            </a:r>
            <a:r>
              <a:rPr lang="en-US" b="0" dirty="0">
                <a:latin typeface="Arial" pitchFamily="34" charset="0"/>
                <a:cs typeface="Arial" pitchFamily="34" charset="0"/>
              </a:rPr>
              <a:t> USCLN(5,616) = 1</a:t>
            </a:r>
          </a:p>
          <a:p>
            <a:pPr marL="395288" indent="-395288" algn="just" eaLnBrk="1" hangingPunct="1">
              <a:lnSpc>
                <a:spcPts val="2800"/>
              </a:lnSpc>
              <a:buClr>
                <a:srgbClr val="00FFCC"/>
              </a:buClr>
              <a:defRPr/>
            </a:pPr>
            <a:r>
              <a:rPr lang="en-US" b="0" dirty="0">
                <a:latin typeface="Arial" pitchFamily="34" charset="0"/>
                <a:cs typeface="Arial" pitchFamily="34" charset="0"/>
              </a:rPr>
              <a:t>     </a:t>
            </a:r>
            <a:r>
              <a:rPr lang="en-US" b="0" dirty="0" err="1">
                <a:latin typeface="Arial" pitchFamily="34" charset="0"/>
                <a:cs typeface="Arial" pitchFamily="34" charset="0"/>
              </a:rPr>
              <a:t>Bước</a:t>
            </a:r>
            <a:r>
              <a:rPr lang="en-US" b="0" dirty="0">
                <a:latin typeface="Arial" pitchFamily="34" charset="0"/>
                <a:cs typeface="Arial" pitchFamily="34" charset="0"/>
              </a:rPr>
              <a:t> 5. </a:t>
            </a:r>
            <a:r>
              <a:rPr lang="en-US" b="0" dirty="0" err="1">
                <a:latin typeface="Arial" pitchFamily="34" charset="0"/>
                <a:cs typeface="Arial" pitchFamily="34" charset="0"/>
              </a:rPr>
              <a:t>Chọn</a:t>
            </a:r>
            <a:r>
              <a:rPr lang="en-US" b="0" dirty="0">
                <a:latin typeface="Arial" pitchFamily="34" charset="0"/>
                <a:cs typeface="Arial" pitchFamily="34" charset="0"/>
              </a:rPr>
              <a:t> </a:t>
            </a:r>
            <a:r>
              <a:rPr lang="en-US" b="0" i="1" dirty="0">
                <a:solidFill>
                  <a:srgbClr val="00FFCC"/>
                </a:solidFill>
                <a:latin typeface="Arial" pitchFamily="34" charset="0"/>
                <a:cs typeface="Arial" pitchFamily="34" charset="0"/>
              </a:rPr>
              <a:t>D</a:t>
            </a:r>
            <a:r>
              <a:rPr lang="en-US" b="0" dirty="0">
                <a:latin typeface="Arial" pitchFamily="34" charset="0"/>
                <a:cs typeface="Arial" pitchFamily="34" charset="0"/>
              </a:rPr>
              <a:t> = 493 </a:t>
            </a:r>
            <a:r>
              <a:rPr lang="en-US" b="0" dirty="0" err="1">
                <a:latin typeface="Arial" pitchFamily="34" charset="0"/>
                <a:cs typeface="Arial" pitchFamily="34" charset="0"/>
              </a:rPr>
              <a:t>vì</a:t>
            </a:r>
            <a:r>
              <a:rPr lang="en-US" b="0" dirty="0">
                <a:latin typeface="Arial" pitchFamily="34" charset="0"/>
                <a:cs typeface="Arial" pitchFamily="34" charset="0"/>
              </a:rPr>
              <a:t> </a:t>
            </a:r>
            <a:r>
              <a:rPr lang="en-US" b="0" dirty="0">
                <a:solidFill>
                  <a:srgbClr val="00FFCC"/>
                </a:solidFill>
                <a:latin typeface="Calibri" panose="020F0502020204030204" pitchFamily="34" charset="0"/>
                <a:cs typeface="Calibri" panose="020F0502020204030204" pitchFamily="34" charset="0"/>
              </a:rPr>
              <a:t>D x E</a:t>
            </a:r>
            <a:r>
              <a:rPr lang="en-US" b="0" dirty="0">
                <a:latin typeface="Arial" pitchFamily="34" charset="0"/>
                <a:cs typeface="Arial" pitchFamily="34" charset="0"/>
              </a:rPr>
              <a:t> Mod </a:t>
            </a:r>
            <a:r>
              <a:rPr lang="en-US" b="0" i="1" dirty="0">
                <a:solidFill>
                  <a:srgbClr val="00FF00"/>
                </a:solidFill>
                <a:ea typeface="Calibri" panose="020F0502020204030204" pitchFamily="34" charset="0"/>
              </a:rPr>
              <a:t>Φ</a:t>
            </a:r>
            <a:r>
              <a:rPr lang="en-US" altLang="en-US" b="0" dirty="0">
                <a:solidFill>
                  <a:srgbClr val="66FF33"/>
                </a:solidFill>
                <a:cs typeface="Arial" panose="020B0604020202020204" pitchFamily="34" charset="0"/>
              </a:rPr>
              <a:t>(</a:t>
            </a:r>
            <a:r>
              <a:rPr lang="en-US" altLang="en-US" b="0" i="1" dirty="0">
                <a:solidFill>
                  <a:srgbClr val="66FF33"/>
                </a:solidFill>
                <a:cs typeface="Arial" panose="020B0604020202020204" pitchFamily="34" charset="0"/>
              </a:rPr>
              <a:t>n</a:t>
            </a:r>
            <a:r>
              <a:rPr lang="en-US" altLang="en-US" b="0" dirty="0">
                <a:solidFill>
                  <a:srgbClr val="66FF33"/>
                </a:solidFill>
                <a:cs typeface="Arial" panose="020B0604020202020204" pitchFamily="34" charset="0"/>
              </a:rPr>
              <a:t>)</a:t>
            </a:r>
            <a:r>
              <a:rPr lang="en-US" b="0" dirty="0">
                <a:latin typeface="Arial" pitchFamily="34" charset="0"/>
                <a:cs typeface="Arial" pitchFamily="34" charset="0"/>
              </a:rPr>
              <a:t> = (5 x 493 ) Mod 616 = 1</a:t>
            </a:r>
          </a:p>
          <a:p>
            <a:pPr algn="just" eaLnBrk="1" hangingPunct="1">
              <a:lnSpc>
                <a:spcPts val="2800"/>
              </a:lnSpc>
              <a:buClr>
                <a:srgbClr val="00FFCC"/>
              </a:buClr>
              <a:defRPr/>
            </a:pPr>
            <a:r>
              <a:rPr lang="en-US" b="0" dirty="0" err="1">
                <a:latin typeface="Arial" pitchFamily="34" charset="0"/>
                <a:cs typeface="Arial" pitchFamily="34" charset="0"/>
              </a:rPr>
              <a:t>Mã</a:t>
            </a:r>
            <a:r>
              <a:rPr lang="en-US" b="0" dirty="0">
                <a:latin typeface="Arial" pitchFamily="34" charset="0"/>
                <a:cs typeface="Arial" pitchFamily="34" charset="0"/>
              </a:rPr>
              <a:t> </a:t>
            </a:r>
            <a:r>
              <a:rPr lang="en-US" b="0" dirty="0" err="1">
                <a:latin typeface="Arial" pitchFamily="34" charset="0"/>
                <a:cs typeface="Arial" pitchFamily="34" charset="0"/>
              </a:rPr>
              <a:t>hóa</a:t>
            </a:r>
            <a:r>
              <a:rPr lang="en-US" b="0" dirty="0">
                <a:solidFill>
                  <a:schemeClr val="bg1"/>
                </a:solidFill>
                <a:latin typeface="Arial" pitchFamily="34" charset="0"/>
                <a:cs typeface="Arial" pitchFamily="34" charset="0"/>
              </a:rPr>
              <a:t> </a:t>
            </a:r>
            <a:r>
              <a:rPr lang="en-US" b="0" i="1" dirty="0">
                <a:solidFill>
                  <a:srgbClr val="FFC000"/>
                </a:solidFill>
                <a:latin typeface="Arial" pitchFamily="34" charset="0"/>
                <a:cs typeface="Arial" pitchFamily="34" charset="0"/>
              </a:rPr>
              <a:t>W</a:t>
            </a:r>
            <a:r>
              <a:rPr lang="en-US" b="0" dirty="0">
                <a:latin typeface="Arial" pitchFamily="34" charset="0"/>
                <a:cs typeface="Arial" pitchFamily="34" charset="0"/>
              </a:rPr>
              <a:t> = </a:t>
            </a:r>
            <a:r>
              <a:rPr lang="en-US" b="0" i="1" dirty="0">
                <a:solidFill>
                  <a:srgbClr val="FFFF00"/>
                </a:solidFill>
                <a:latin typeface="Arial" pitchFamily="34" charset="0"/>
                <a:cs typeface="Arial" pitchFamily="34" charset="0"/>
              </a:rPr>
              <a:t>T</a:t>
            </a:r>
            <a:r>
              <a:rPr lang="en-US" b="0" i="1" baseline="30000" dirty="0">
                <a:solidFill>
                  <a:srgbClr val="00FFCC"/>
                </a:solidFill>
                <a:latin typeface="Arial" pitchFamily="34" charset="0"/>
                <a:cs typeface="Arial" pitchFamily="34" charset="0"/>
              </a:rPr>
              <a:t>E</a:t>
            </a:r>
            <a:r>
              <a:rPr lang="en-US" b="0" dirty="0">
                <a:solidFill>
                  <a:schemeClr val="bg1"/>
                </a:solidFill>
                <a:latin typeface="Arial" pitchFamily="34" charset="0"/>
                <a:cs typeface="Arial" pitchFamily="34" charset="0"/>
              </a:rPr>
              <a:t> </a:t>
            </a:r>
            <a:r>
              <a:rPr lang="en-US" b="0" dirty="0">
                <a:latin typeface="Arial" pitchFamily="34" charset="0"/>
                <a:cs typeface="Arial" pitchFamily="34" charset="0"/>
              </a:rPr>
              <a:t>Mod </a:t>
            </a:r>
            <a:r>
              <a:rPr lang="en-US" b="0" i="1" dirty="0">
                <a:solidFill>
                  <a:srgbClr val="66FF33"/>
                </a:solidFill>
                <a:latin typeface="Arial" pitchFamily="34" charset="0"/>
                <a:cs typeface="Arial" pitchFamily="34" charset="0"/>
              </a:rPr>
              <a:t>n</a:t>
            </a:r>
            <a:r>
              <a:rPr lang="en-US" b="0" dirty="0">
                <a:latin typeface="Arial" pitchFamily="34" charset="0"/>
                <a:cs typeface="Arial" pitchFamily="34" charset="0"/>
              </a:rPr>
              <a:t> =  3</a:t>
            </a:r>
            <a:r>
              <a:rPr lang="en-US" b="0" baseline="30000" dirty="0">
                <a:latin typeface="Arial" pitchFamily="34" charset="0"/>
                <a:cs typeface="Arial" pitchFamily="34" charset="0"/>
              </a:rPr>
              <a:t>5 </a:t>
            </a:r>
            <a:r>
              <a:rPr lang="en-US" b="0" dirty="0">
                <a:latin typeface="Arial" pitchFamily="34" charset="0"/>
                <a:cs typeface="Arial" pitchFamily="34" charset="0"/>
              </a:rPr>
              <a:t>Mod 667 = 243 Mod 943 = 243</a:t>
            </a:r>
          </a:p>
          <a:p>
            <a:pPr algn="just" eaLnBrk="1" hangingPunct="1">
              <a:lnSpc>
                <a:spcPts val="2800"/>
              </a:lnSpc>
              <a:buClr>
                <a:srgbClr val="00FFCC"/>
              </a:buClr>
              <a:defRPr/>
            </a:pPr>
            <a:r>
              <a:rPr lang="en-US" b="0" dirty="0" err="1">
                <a:latin typeface="Arial" pitchFamily="34" charset="0"/>
                <a:cs typeface="Arial" pitchFamily="34" charset="0"/>
              </a:rPr>
              <a:t>Giải</a:t>
            </a:r>
            <a:r>
              <a:rPr lang="en-US" b="0" dirty="0">
                <a:latin typeface="Arial" pitchFamily="34" charset="0"/>
                <a:cs typeface="Arial" pitchFamily="34" charset="0"/>
              </a:rPr>
              <a:t> </a:t>
            </a:r>
            <a:r>
              <a:rPr lang="en-US" b="0" dirty="0" err="1">
                <a:latin typeface="Arial" pitchFamily="34" charset="0"/>
                <a:cs typeface="Arial" pitchFamily="34" charset="0"/>
              </a:rPr>
              <a:t>mã</a:t>
            </a:r>
            <a:r>
              <a:rPr lang="en-US" b="0" dirty="0">
                <a:latin typeface="Arial" pitchFamily="34" charset="0"/>
                <a:cs typeface="Arial" pitchFamily="34" charset="0"/>
              </a:rPr>
              <a:t>: </a:t>
            </a:r>
            <a:r>
              <a:rPr lang="en-US" b="0" i="1" dirty="0">
                <a:solidFill>
                  <a:srgbClr val="FFFF00"/>
                </a:solidFill>
                <a:latin typeface="Arial" pitchFamily="34" charset="0"/>
                <a:cs typeface="Arial" pitchFamily="34" charset="0"/>
              </a:rPr>
              <a:t>T</a:t>
            </a:r>
            <a:r>
              <a:rPr lang="en-US" b="0" dirty="0">
                <a:latin typeface="Arial" pitchFamily="34" charset="0"/>
                <a:cs typeface="Arial" pitchFamily="34" charset="0"/>
              </a:rPr>
              <a:t> = </a:t>
            </a:r>
            <a:r>
              <a:rPr lang="en-US" b="0" i="1" dirty="0">
                <a:solidFill>
                  <a:srgbClr val="FFC000"/>
                </a:solidFill>
                <a:latin typeface="Arial" pitchFamily="34" charset="0"/>
                <a:cs typeface="Arial" pitchFamily="34" charset="0"/>
              </a:rPr>
              <a:t>W</a:t>
            </a:r>
            <a:r>
              <a:rPr lang="en-US" b="0" i="1" baseline="30000" dirty="0">
                <a:solidFill>
                  <a:srgbClr val="00FFCC"/>
                </a:solidFill>
                <a:latin typeface="Arial" pitchFamily="34" charset="0"/>
                <a:cs typeface="Arial" pitchFamily="34" charset="0"/>
              </a:rPr>
              <a:t>D</a:t>
            </a:r>
            <a:r>
              <a:rPr lang="en-US" b="0" dirty="0">
                <a:latin typeface="Arial" pitchFamily="34" charset="0"/>
                <a:cs typeface="Arial" pitchFamily="34" charset="0"/>
              </a:rPr>
              <a:t> Mod </a:t>
            </a:r>
            <a:r>
              <a:rPr lang="en-US" b="0" i="1" dirty="0">
                <a:solidFill>
                  <a:srgbClr val="66FF33"/>
                </a:solidFill>
                <a:latin typeface="Arial" pitchFamily="34" charset="0"/>
                <a:cs typeface="Arial" pitchFamily="34" charset="0"/>
              </a:rPr>
              <a:t>n</a:t>
            </a:r>
            <a:r>
              <a:rPr lang="en-US" b="0" dirty="0">
                <a:latin typeface="Arial" pitchFamily="34" charset="0"/>
                <a:cs typeface="Arial" pitchFamily="34" charset="0"/>
              </a:rPr>
              <a:t> =243</a:t>
            </a:r>
            <a:r>
              <a:rPr lang="en-US" b="0" baseline="30000" dirty="0">
                <a:latin typeface="Arial" pitchFamily="34" charset="0"/>
                <a:cs typeface="Arial" pitchFamily="34" charset="0"/>
              </a:rPr>
              <a:t>493</a:t>
            </a:r>
            <a:r>
              <a:rPr lang="en-US" b="0" dirty="0">
                <a:latin typeface="Arial" pitchFamily="34" charset="0"/>
                <a:cs typeface="Arial" pitchFamily="34" charset="0"/>
              </a:rPr>
              <a:t> Mod 667 = 3 </a:t>
            </a:r>
          </a:p>
          <a:p>
            <a:pPr algn="just" eaLnBrk="1" hangingPunct="1">
              <a:lnSpc>
                <a:spcPts val="2800"/>
              </a:lnSpc>
              <a:buClr>
                <a:srgbClr val="00FFCC"/>
              </a:buClr>
              <a:defRPr/>
            </a:pPr>
            <a:r>
              <a:rPr lang="en-US" b="0" dirty="0" err="1">
                <a:latin typeface="Arial" pitchFamily="34" charset="0"/>
                <a:cs typeface="Arial" pitchFamily="34" charset="0"/>
              </a:rPr>
              <a:t>Có</a:t>
            </a:r>
            <a:r>
              <a:rPr lang="en-US" b="0" dirty="0">
                <a:latin typeface="Arial" pitchFamily="34" charset="0"/>
                <a:cs typeface="Arial" pitchFamily="34" charset="0"/>
              </a:rPr>
              <a:t> </a:t>
            </a:r>
            <a:r>
              <a:rPr lang="en-US" b="0" dirty="0" err="1">
                <a:latin typeface="Arial" pitchFamily="34" charset="0"/>
                <a:cs typeface="Arial" pitchFamily="34" charset="0"/>
              </a:rPr>
              <a:t>thể</a:t>
            </a:r>
            <a:r>
              <a:rPr lang="en-US" b="0" dirty="0">
                <a:latin typeface="Arial" pitchFamily="34" charset="0"/>
                <a:cs typeface="Arial" pitchFamily="34" charset="0"/>
              </a:rPr>
              <a:t> </a:t>
            </a:r>
            <a:r>
              <a:rPr lang="en-US" b="0" dirty="0" err="1">
                <a:latin typeface="Arial" pitchFamily="34" charset="0"/>
                <a:cs typeface="Arial" pitchFamily="34" charset="0"/>
              </a:rPr>
              <a:t>xét</a:t>
            </a:r>
            <a:r>
              <a:rPr lang="en-US" b="0" dirty="0">
                <a:latin typeface="Arial" pitchFamily="34" charset="0"/>
                <a:cs typeface="Arial" pitchFamily="34" charset="0"/>
              </a:rPr>
              <a:t> </a:t>
            </a:r>
            <a:r>
              <a:rPr lang="en-US" b="0" dirty="0" err="1">
                <a:latin typeface="Arial" pitchFamily="34" charset="0"/>
                <a:cs typeface="Arial" pitchFamily="34" charset="0"/>
              </a:rPr>
              <a:t>cặp</a:t>
            </a:r>
            <a:r>
              <a:rPr lang="en-US" b="0" dirty="0">
                <a:latin typeface="Arial" pitchFamily="34" charset="0"/>
                <a:cs typeface="Arial" pitchFamily="34" charset="0"/>
              </a:rPr>
              <a:t> : (5,493); (7,503)</a:t>
            </a:r>
          </a:p>
        </p:txBody>
      </p:sp>
      <p:sp>
        <p:nvSpPr>
          <p:cNvPr id="59398" name="Rectangle 6">
            <a:extLst>
              <a:ext uri="{FF2B5EF4-FFF2-40B4-BE49-F238E27FC236}">
                <a16:creationId xmlns:a16="http://schemas.microsoft.com/office/drawing/2014/main" id="{305A421E-8D36-4AA1-AE2F-00318B677A8D}"/>
              </a:ext>
            </a:extLst>
          </p:cNvPr>
          <p:cNvSpPr>
            <a:spLocks noChangeArrowheads="1"/>
          </p:cNvSpPr>
          <p:nvPr/>
        </p:nvSpPr>
        <p:spPr bwMode="auto">
          <a:xfrm>
            <a:off x="685800" y="152400"/>
            <a:ext cx="8077200" cy="329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lnSpc>
                <a:spcPts val="2800"/>
              </a:lnSpc>
              <a:spcBef>
                <a:spcPct val="0"/>
              </a:spcBef>
              <a:buClr>
                <a:srgbClr val="00FFCC"/>
              </a:buClr>
              <a:buFontTx/>
              <a:buNone/>
            </a:pPr>
            <a:r>
              <a:rPr lang="en-US" altLang="en-US" sz="2000" b="0" dirty="0" err="1">
                <a:cs typeface="Arial" panose="020B0604020202020204" pitchFamily="34" charset="0"/>
              </a:rPr>
              <a:t>Thuật</a:t>
            </a:r>
            <a:r>
              <a:rPr lang="en-US" altLang="en-US" sz="2000" b="0" dirty="0">
                <a:cs typeface="Arial" panose="020B0604020202020204" pitchFamily="34" charset="0"/>
              </a:rPr>
              <a:t> </a:t>
            </a:r>
            <a:r>
              <a:rPr lang="en-US" altLang="en-US" sz="2000" b="0" dirty="0" err="1">
                <a:cs typeface="Arial" panose="020B0604020202020204" pitchFamily="34" charset="0"/>
              </a:rPr>
              <a:t>giải</a:t>
            </a:r>
            <a:r>
              <a:rPr lang="en-US" altLang="en-US" sz="2000" b="0" dirty="0">
                <a:cs typeface="Arial" panose="020B0604020202020204" pitchFamily="34" charset="0"/>
              </a:rPr>
              <a:t> </a:t>
            </a:r>
            <a:r>
              <a:rPr lang="en-US" altLang="en-US" sz="2000" b="0" dirty="0" err="1">
                <a:cs typeface="Arial" panose="020B0604020202020204" pitchFamily="34" charset="0"/>
              </a:rPr>
              <a:t>được</a:t>
            </a:r>
            <a:r>
              <a:rPr lang="en-US" altLang="en-US" sz="2000" b="0" dirty="0">
                <a:cs typeface="Arial" panose="020B0604020202020204" pitchFamily="34" charset="0"/>
              </a:rPr>
              <a:t> </a:t>
            </a:r>
            <a:r>
              <a:rPr lang="en-US" altLang="en-US" sz="2000" b="0" dirty="0" err="1">
                <a:cs typeface="Arial" panose="020B0604020202020204" pitchFamily="34" charset="0"/>
              </a:rPr>
              <a:t>thực</a:t>
            </a:r>
            <a:r>
              <a:rPr lang="en-US" altLang="en-US" sz="2000" b="0" dirty="0">
                <a:cs typeface="Arial" panose="020B0604020202020204" pitchFamily="34" charset="0"/>
              </a:rPr>
              <a:t> </a:t>
            </a:r>
            <a:r>
              <a:rPr lang="en-US" altLang="en-US" sz="2000" b="0" dirty="0" err="1">
                <a:cs typeface="Arial" panose="020B0604020202020204" pitchFamily="34" charset="0"/>
              </a:rPr>
              <a:t>hiện</a:t>
            </a:r>
            <a:r>
              <a:rPr lang="en-US" altLang="en-US" sz="2000" b="0" dirty="0">
                <a:cs typeface="Arial" panose="020B0604020202020204" pitchFamily="34" charset="0"/>
              </a:rPr>
              <a:t> </a:t>
            </a:r>
            <a:r>
              <a:rPr lang="en-US" altLang="en-US" sz="2000" b="0" dirty="0" err="1">
                <a:cs typeface="Arial" panose="020B0604020202020204" pitchFamily="34" charset="0"/>
              </a:rPr>
              <a:t>như</a:t>
            </a:r>
            <a:r>
              <a:rPr lang="en-US" altLang="en-US" sz="2000" b="0" dirty="0">
                <a:cs typeface="Arial" panose="020B0604020202020204" pitchFamily="34" charset="0"/>
              </a:rPr>
              <a:t> </a:t>
            </a:r>
            <a:r>
              <a:rPr lang="en-US" altLang="en-US" sz="2000" b="0" dirty="0" err="1">
                <a:cs typeface="Arial" panose="020B0604020202020204" pitchFamily="34" charset="0"/>
              </a:rPr>
              <a:t>sau</a:t>
            </a:r>
            <a:r>
              <a:rPr lang="en-US" altLang="en-US" sz="2000" b="0" dirty="0">
                <a:cs typeface="Arial" panose="020B0604020202020204" pitchFamily="34" charset="0"/>
              </a:rPr>
              <a:t>:</a:t>
            </a:r>
          </a:p>
          <a:p>
            <a:pPr algn="just" eaLnBrk="1" hangingPunct="1">
              <a:lnSpc>
                <a:spcPts val="2800"/>
              </a:lnSpc>
              <a:spcBef>
                <a:spcPct val="0"/>
              </a:spcBef>
              <a:buClrTx/>
              <a:buFontTx/>
              <a:buNone/>
            </a:pPr>
            <a:r>
              <a:rPr lang="en-US" altLang="en-US" sz="2000" b="0" dirty="0">
                <a:cs typeface="Arial" panose="020B0604020202020204" pitchFamily="34" charset="0"/>
              </a:rPr>
              <a:t>1- </a:t>
            </a:r>
            <a:r>
              <a:rPr lang="en-US" altLang="en-US" sz="2000" b="0" dirty="0" err="1">
                <a:cs typeface="Arial" panose="020B0604020202020204" pitchFamily="34" charset="0"/>
              </a:rPr>
              <a:t>Chọn</a:t>
            </a:r>
            <a:r>
              <a:rPr lang="en-US" altLang="en-US" sz="2000" b="0" dirty="0">
                <a:cs typeface="Arial" panose="020B0604020202020204" pitchFamily="34" charset="0"/>
              </a:rPr>
              <a:t> 2 </a:t>
            </a:r>
            <a:r>
              <a:rPr lang="en-US" altLang="en-US" sz="2000" b="0" dirty="0" err="1">
                <a:cs typeface="Arial" panose="020B0604020202020204" pitchFamily="34" charset="0"/>
              </a:rPr>
              <a:t>số</a:t>
            </a:r>
            <a:r>
              <a:rPr lang="en-US" altLang="en-US" sz="2000" b="0" dirty="0">
                <a:cs typeface="Arial" panose="020B0604020202020204" pitchFamily="34" charset="0"/>
              </a:rPr>
              <a:t> </a:t>
            </a:r>
            <a:r>
              <a:rPr lang="en-US" altLang="en-US" sz="2000" b="0" dirty="0" err="1">
                <a:cs typeface="Arial" panose="020B0604020202020204" pitchFamily="34" charset="0"/>
              </a:rPr>
              <a:t>nguyên</a:t>
            </a:r>
            <a:r>
              <a:rPr lang="en-US" altLang="en-US" sz="2000" b="0" dirty="0">
                <a:cs typeface="Arial" panose="020B0604020202020204" pitchFamily="34" charset="0"/>
              </a:rPr>
              <a:t> </a:t>
            </a:r>
            <a:r>
              <a:rPr lang="en-US" altLang="en-US" sz="2000" b="0" dirty="0" err="1">
                <a:cs typeface="Arial" panose="020B0604020202020204" pitchFamily="34" charset="0"/>
              </a:rPr>
              <a:t>tố</a:t>
            </a:r>
            <a:r>
              <a:rPr lang="en-US" altLang="en-US" sz="2000" b="0" dirty="0">
                <a:cs typeface="Arial" panose="020B0604020202020204" pitchFamily="34" charset="0"/>
              </a:rPr>
              <a:t> </a:t>
            </a:r>
            <a:r>
              <a:rPr lang="en-US" altLang="en-US" sz="2000" b="0" dirty="0" err="1">
                <a:cs typeface="Arial" panose="020B0604020202020204" pitchFamily="34" charset="0"/>
              </a:rPr>
              <a:t>lớn</a:t>
            </a:r>
            <a:r>
              <a:rPr lang="en-US" altLang="en-US" sz="2000" b="0" dirty="0">
                <a:solidFill>
                  <a:schemeClr val="bg1"/>
                </a:solidFill>
                <a:cs typeface="Arial" panose="020B0604020202020204" pitchFamily="34" charset="0"/>
              </a:rPr>
              <a:t> </a:t>
            </a:r>
            <a:r>
              <a:rPr lang="en-US" altLang="en-US" sz="2000" b="0" dirty="0">
                <a:solidFill>
                  <a:srgbClr val="66FF33"/>
                </a:solidFill>
                <a:cs typeface="Arial" panose="020B0604020202020204" pitchFamily="34" charset="0"/>
              </a:rPr>
              <a:t>p</a:t>
            </a:r>
            <a:r>
              <a:rPr lang="en-US" altLang="en-US" sz="2000" b="0" dirty="0">
                <a:solidFill>
                  <a:schemeClr val="bg1"/>
                </a:solidFill>
                <a:cs typeface="Arial" panose="020B0604020202020204" pitchFamily="34" charset="0"/>
              </a:rPr>
              <a:t> </a:t>
            </a:r>
            <a:r>
              <a:rPr lang="en-US" altLang="en-US" sz="2000" b="0" dirty="0">
                <a:cs typeface="Arial" panose="020B0604020202020204" pitchFamily="34" charset="0"/>
              </a:rPr>
              <a:t>vµ</a:t>
            </a:r>
            <a:r>
              <a:rPr lang="en-US" altLang="en-US" sz="2000" b="0" dirty="0">
                <a:solidFill>
                  <a:schemeClr val="bg1"/>
                </a:solidFill>
                <a:cs typeface="Arial" panose="020B0604020202020204" pitchFamily="34" charset="0"/>
              </a:rPr>
              <a:t> </a:t>
            </a:r>
            <a:r>
              <a:rPr lang="en-US" altLang="en-US" sz="2000" b="0" dirty="0">
                <a:solidFill>
                  <a:srgbClr val="66FF33"/>
                </a:solidFill>
                <a:cs typeface="Arial" panose="020B0604020202020204" pitchFamily="34" charset="0"/>
              </a:rPr>
              <a:t>q</a:t>
            </a:r>
            <a:r>
              <a:rPr lang="en-US" altLang="en-US" sz="2000" b="0" dirty="0">
                <a:solidFill>
                  <a:schemeClr val="bg1"/>
                </a:solidFill>
                <a:cs typeface="Arial" panose="020B0604020202020204" pitchFamily="34" charset="0"/>
              </a:rPr>
              <a:t> </a:t>
            </a:r>
          </a:p>
          <a:p>
            <a:pPr algn="just" eaLnBrk="1" hangingPunct="1">
              <a:lnSpc>
                <a:spcPts val="2800"/>
              </a:lnSpc>
              <a:spcBef>
                <a:spcPct val="0"/>
              </a:spcBef>
              <a:buClrTx/>
              <a:buFontTx/>
              <a:buNone/>
            </a:pPr>
            <a:r>
              <a:rPr lang="en-US" altLang="en-US" sz="2000" b="0" dirty="0">
                <a:cs typeface="Arial" panose="020B0604020202020204" pitchFamily="34" charset="0"/>
              </a:rPr>
              <a:t>2- </a:t>
            </a:r>
            <a:r>
              <a:rPr lang="en-US" altLang="en-US" sz="2000" b="0" dirty="0" err="1">
                <a:cs typeface="Arial" panose="020B0604020202020204" pitchFamily="34" charset="0"/>
              </a:rPr>
              <a:t>Tính</a:t>
            </a:r>
            <a:r>
              <a:rPr lang="en-US" altLang="en-US" sz="2000" b="0" dirty="0">
                <a:cs typeface="Arial" panose="020B0604020202020204" pitchFamily="34" charset="0"/>
              </a:rPr>
              <a:t> </a:t>
            </a:r>
            <a:r>
              <a:rPr lang="en-US" altLang="en-US" sz="2000" b="0" i="1" dirty="0">
                <a:solidFill>
                  <a:srgbClr val="66FF33"/>
                </a:solidFill>
                <a:cs typeface="Arial" panose="020B0604020202020204" pitchFamily="34" charset="0"/>
              </a:rPr>
              <a:t>n</a:t>
            </a:r>
            <a:r>
              <a:rPr lang="en-US" altLang="en-US" sz="2000" b="0" dirty="0">
                <a:solidFill>
                  <a:srgbClr val="66FF33"/>
                </a:solidFill>
                <a:cs typeface="Arial" panose="020B0604020202020204" pitchFamily="34" charset="0"/>
              </a:rPr>
              <a:t>= </a:t>
            </a:r>
            <a:r>
              <a:rPr lang="en-US" altLang="en-US" sz="2000" b="0" i="1" dirty="0">
                <a:solidFill>
                  <a:srgbClr val="66FF33"/>
                </a:solidFill>
                <a:cs typeface="Arial" panose="020B0604020202020204" pitchFamily="34" charset="0"/>
              </a:rPr>
              <a:t>p </a:t>
            </a:r>
            <a:r>
              <a:rPr lang="en-US" altLang="en-US" sz="2000" b="0" dirty="0">
                <a:solidFill>
                  <a:srgbClr val="66FF33"/>
                </a:solidFill>
                <a:cs typeface="Arial" panose="020B0604020202020204" pitchFamily="34" charset="0"/>
              </a:rPr>
              <a:t>x </a:t>
            </a:r>
            <a:r>
              <a:rPr lang="en-US" altLang="en-US" sz="2000" b="0" i="1" dirty="0">
                <a:solidFill>
                  <a:srgbClr val="66FF33"/>
                </a:solidFill>
                <a:cs typeface="Arial" panose="020B0604020202020204" pitchFamily="34" charset="0"/>
              </a:rPr>
              <a:t>q</a:t>
            </a:r>
            <a:r>
              <a:rPr lang="en-US" altLang="en-US" sz="2000" b="0" dirty="0">
                <a:cs typeface="Arial" panose="020B0604020202020204" pitchFamily="34" charset="0"/>
              </a:rPr>
              <a:t> </a:t>
            </a:r>
            <a:r>
              <a:rPr lang="en-US" altLang="en-US" sz="2000" b="0" dirty="0" err="1">
                <a:cs typeface="Arial" panose="020B0604020202020204" pitchFamily="34" charset="0"/>
              </a:rPr>
              <a:t>và</a:t>
            </a:r>
            <a:r>
              <a:rPr lang="en-US" altLang="en-US" sz="2000" b="0" dirty="0">
                <a:solidFill>
                  <a:schemeClr val="bg1"/>
                </a:solidFill>
                <a:cs typeface="Arial" panose="020B0604020202020204" pitchFamily="34" charset="0"/>
              </a:rPr>
              <a:t> </a:t>
            </a:r>
            <a:r>
              <a:rPr lang="en-US" sz="2000" b="0" i="1" dirty="0">
                <a:solidFill>
                  <a:srgbClr val="00FF00"/>
                </a:solidFill>
                <a:effectLst/>
                <a:latin typeface="+mj-lt"/>
                <a:ea typeface="Calibri" panose="020F0502020204030204" pitchFamily="34" charset="0"/>
              </a:rPr>
              <a:t>Φ</a:t>
            </a:r>
            <a:r>
              <a:rPr lang="en-US" altLang="en-US" sz="2000" b="0" dirty="0">
                <a:solidFill>
                  <a:srgbClr val="66FF33"/>
                </a:solidFill>
                <a:cs typeface="Arial" panose="020B0604020202020204" pitchFamily="34" charset="0"/>
              </a:rPr>
              <a:t>(</a:t>
            </a:r>
            <a:r>
              <a:rPr lang="en-US" altLang="en-US" sz="2000" b="0" i="1" dirty="0">
                <a:solidFill>
                  <a:srgbClr val="66FF33"/>
                </a:solidFill>
                <a:cs typeface="Arial" panose="020B0604020202020204" pitchFamily="34" charset="0"/>
              </a:rPr>
              <a:t>n</a:t>
            </a:r>
            <a:r>
              <a:rPr lang="en-US" altLang="en-US" sz="2000" b="0" dirty="0">
                <a:solidFill>
                  <a:srgbClr val="66FF33"/>
                </a:solidFill>
                <a:cs typeface="Arial" panose="020B0604020202020204" pitchFamily="34" charset="0"/>
              </a:rPr>
              <a:t>)=(</a:t>
            </a:r>
            <a:r>
              <a:rPr lang="en-US" altLang="en-US" sz="2000" b="0" i="1" dirty="0">
                <a:solidFill>
                  <a:srgbClr val="66FF33"/>
                </a:solidFill>
                <a:cs typeface="Arial" panose="020B0604020202020204" pitchFamily="34" charset="0"/>
              </a:rPr>
              <a:t>p</a:t>
            </a:r>
            <a:r>
              <a:rPr lang="en-US" altLang="en-US" sz="2000" b="0" dirty="0">
                <a:solidFill>
                  <a:srgbClr val="66FF33"/>
                </a:solidFill>
                <a:cs typeface="Arial" panose="020B0604020202020204" pitchFamily="34" charset="0"/>
              </a:rPr>
              <a:t>-1)(</a:t>
            </a:r>
            <a:r>
              <a:rPr lang="en-US" altLang="en-US" sz="2000" b="0" i="1" dirty="0">
                <a:solidFill>
                  <a:srgbClr val="66FF33"/>
                </a:solidFill>
                <a:cs typeface="Arial" panose="020B0604020202020204" pitchFamily="34" charset="0"/>
              </a:rPr>
              <a:t>q</a:t>
            </a:r>
            <a:r>
              <a:rPr lang="en-US" altLang="en-US" sz="2000" b="0" dirty="0">
                <a:solidFill>
                  <a:srgbClr val="66FF33"/>
                </a:solidFill>
                <a:cs typeface="Arial" panose="020B0604020202020204" pitchFamily="34" charset="0"/>
              </a:rPr>
              <a:t>-1)</a:t>
            </a:r>
            <a:endParaRPr lang="en-US" altLang="en-US" sz="2000" b="0" dirty="0">
              <a:cs typeface="Arial" panose="020B0604020202020204" pitchFamily="34" charset="0"/>
            </a:endParaRPr>
          </a:p>
          <a:p>
            <a:pPr algn="just" eaLnBrk="1" hangingPunct="1">
              <a:lnSpc>
                <a:spcPts val="2800"/>
              </a:lnSpc>
              <a:spcBef>
                <a:spcPct val="0"/>
              </a:spcBef>
              <a:buClrTx/>
              <a:buFontTx/>
              <a:buNone/>
            </a:pPr>
            <a:r>
              <a:rPr lang="en-US" altLang="en-US" sz="2000" b="0" dirty="0">
                <a:cs typeface="Arial" panose="020B0604020202020204" pitchFamily="34" charset="0"/>
              </a:rPr>
              <a:t>3-  </a:t>
            </a:r>
            <a:r>
              <a:rPr lang="en-US" altLang="en-US" sz="2000" b="0" dirty="0" err="1">
                <a:cs typeface="Arial" panose="020B0604020202020204" pitchFamily="34" charset="0"/>
              </a:rPr>
              <a:t>Chọn</a:t>
            </a:r>
            <a:r>
              <a:rPr lang="en-US" altLang="en-US" sz="2000" b="0" dirty="0">
                <a:cs typeface="Arial" panose="020B0604020202020204" pitchFamily="34" charset="0"/>
              </a:rPr>
              <a:t> </a:t>
            </a:r>
            <a:r>
              <a:rPr lang="en-US" altLang="en-US" sz="2000" b="0" dirty="0" err="1">
                <a:cs typeface="Arial" panose="020B0604020202020204" pitchFamily="34" charset="0"/>
              </a:rPr>
              <a:t>ngẫu</a:t>
            </a:r>
            <a:r>
              <a:rPr lang="en-US" altLang="en-US" sz="2000" b="0" dirty="0">
                <a:cs typeface="Arial" panose="020B0604020202020204" pitchFamily="34" charset="0"/>
              </a:rPr>
              <a:t> </a:t>
            </a:r>
            <a:r>
              <a:rPr lang="en-US" altLang="en-US" sz="2000" b="0" dirty="0" err="1">
                <a:cs typeface="Arial" panose="020B0604020202020204" pitchFamily="34" charset="0"/>
              </a:rPr>
              <a:t>nhiên</a:t>
            </a:r>
            <a:r>
              <a:rPr lang="en-US" altLang="en-US" sz="2000" b="0" dirty="0">
                <a:solidFill>
                  <a:schemeClr val="bg1"/>
                </a:solidFill>
                <a:cs typeface="Arial" panose="020B0604020202020204" pitchFamily="34" charset="0"/>
              </a:rPr>
              <a:t> </a:t>
            </a:r>
            <a:r>
              <a:rPr lang="en-US" altLang="en-US" sz="2000" b="0" i="1" dirty="0">
                <a:solidFill>
                  <a:srgbClr val="00FFCC"/>
                </a:solidFill>
                <a:cs typeface="Arial" panose="020B0604020202020204" pitchFamily="34" charset="0"/>
              </a:rPr>
              <a:t>D</a:t>
            </a:r>
            <a:r>
              <a:rPr lang="en-US" altLang="en-US" sz="2000" b="0" dirty="0">
                <a:solidFill>
                  <a:schemeClr val="bg1"/>
                </a:solidFill>
                <a:cs typeface="Arial" panose="020B0604020202020204" pitchFamily="34" charset="0"/>
              </a:rPr>
              <a:t> </a:t>
            </a:r>
            <a:r>
              <a:rPr lang="en-US" altLang="en-US" sz="2000" b="0" dirty="0">
                <a:cs typeface="Arial" panose="020B0604020202020204" pitchFamily="34" charset="0"/>
              </a:rPr>
              <a:t>( </a:t>
            </a:r>
            <a:r>
              <a:rPr lang="en-US" altLang="en-US" sz="2000" b="0" dirty="0">
                <a:solidFill>
                  <a:srgbClr val="66FF33"/>
                </a:solidFill>
                <a:cs typeface="Arial" panose="020B0604020202020204" pitchFamily="34" charset="0"/>
              </a:rPr>
              <a:t>3 &lt; </a:t>
            </a:r>
            <a:r>
              <a:rPr lang="en-US" altLang="en-US" sz="2000" b="0" i="1" dirty="0">
                <a:solidFill>
                  <a:srgbClr val="00FFCC"/>
                </a:solidFill>
                <a:cs typeface="Arial" panose="020B0604020202020204" pitchFamily="34" charset="0"/>
              </a:rPr>
              <a:t>D</a:t>
            </a:r>
            <a:r>
              <a:rPr lang="en-US" altLang="en-US" sz="2000" b="0" dirty="0">
                <a:solidFill>
                  <a:srgbClr val="66FF33"/>
                </a:solidFill>
                <a:cs typeface="Arial" panose="020B0604020202020204" pitchFamily="34" charset="0"/>
              </a:rPr>
              <a:t> &lt;</a:t>
            </a:r>
            <a:r>
              <a:rPr lang="en-US" altLang="en-US" sz="2000" b="0" dirty="0">
                <a:solidFill>
                  <a:schemeClr val="bg1"/>
                </a:solidFill>
                <a:cs typeface="Arial" panose="020B0604020202020204" pitchFamily="34" charset="0"/>
              </a:rPr>
              <a:t> </a:t>
            </a:r>
            <a:r>
              <a:rPr lang="en-US" sz="2000" b="0" i="1" dirty="0">
                <a:solidFill>
                  <a:srgbClr val="00FF00"/>
                </a:solidFill>
                <a:effectLst/>
                <a:latin typeface="+mj-lt"/>
                <a:ea typeface="Calibri" panose="020F0502020204030204" pitchFamily="34" charset="0"/>
              </a:rPr>
              <a:t>Φ</a:t>
            </a:r>
            <a:r>
              <a:rPr lang="en-US" altLang="en-US" sz="2000" b="0" dirty="0">
                <a:solidFill>
                  <a:srgbClr val="66FF33"/>
                </a:solidFill>
                <a:cs typeface="Arial" panose="020B0604020202020204" pitchFamily="34" charset="0"/>
              </a:rPr>
              <a:t>(</a:t>
            </a:r>
            <a:r>
              <a:rPr lang="en-US" altLang="en-US" sz="2000" b="0" i="1" dirty="0">
                <a:solidFill>
                  <a:srgbClr val="66FF33"/>
                </a:solidFill>
                <a:cs typeface="Arial" panose="020B0604020202020204" pitchFamily="34" charset="0"/>
              </a:rPr>
              <a:t>n</a:t>
            </a:r>
            <a:r>
              <a:rPr lang="en-US" altLang="en-US" sz="2000" b="0" dirty="0">
                <a:solidFill>
                  <a:srgbClr val="66FF33"/>
                </a:solidFill>
                <a:cs typeface="Arial" panose="020B0604020202020204" pitchFamily="34" charset="0"/>
              </a:rPr>
              <a:t>)</a:t>
            </a:r>
            <a:r>
              <a:rPr lang="en-US" altLang="en-US" sz="2000" b="0" dirty="0">
                <a:cs typeface="Arial" panose="020B0604020202020204" pitchFamily="34" charset="0"/>
              </a:rPr>
              <a:t>) </a:t>
            </a:r>
            <a:r>
              <a:rPr lang="en-US" altLang="en-US" sz="2000" b="0" dirty="0" err="1">
                <a:cs typeface="Arial" panose="020B0604020202020204" pitchFamily="34" charset="0"/>
              </a:rPr>
              <a:t>sao</a:t>
            </a:r>
            <a:r>
              <a:rPr lang="en-US" altLang="en-US" sz="2000" b="0" dirty="0">
                <a:cs typeface="Arial" panose="020B0604020202020204" pitchFamily="34" charset="0"/>
              </a:rPr>
              <a:t> </a:t>
            </a:r>
            <a:r>
              <a:rPr lang="en-US" altLang="en-US" sz="2000" b="0" dirty="0" err="1">
                <a:cs typeface="Arial" panose="020B0604020202020204" pitchFamily="34" charset="0"/>
              </a:rPr>
              <a:t>cho</a:t>
            </a:r>
            <a:r>
              <a:rPr lang="en-US" altLang="en-US" sz="2000" b="0" dirty="0">
                <a:cs typeface="Arial" panose="020B0604020202020204" pitchFamily="34" charset="0"/>
              </a:rPr>
              <a:t> </a:t>
            </a:r>
            <a:r>
              <a:rPr lang="en-US" altLang="en-US" sz="2000" b="0" dirty="0">
                <a:solidFill>
                  <a:srgbClr val="66FF33"/>
                </a:solidFill>
                <a:cs typeface="Arial" panose="020B0604020202020204" pitchFamily="34" charset="0"/>
              </a:rPr>
              <a:t>USCLN(</a:t>
            </a:r>
            <a:r>
              <a:rPr lang="en-US" altLang="en-US" sz="2000" b="0" dirty="0">
                <a:solidFill>
                  <a:srgbClr val="00FFCC"/>
                </a:solidFill>
                <a:cs typeface="Arial" panose="020B0604020202020204" pitchFamily="34" charset="0"/>
              </a:rPr>
              <a:t>D</a:t>
            </a:r>
            <a:r>
              <a:rPr lang="en-US" altLang="en-US" sz="2000" b="0" dirty="0">
                <a:solidFill>
                  <a:srgbClr val="66FF33"/>
                </a:solidFill>
                <a:cs typeface="Arial" panose="020B0604020202020204" pitchFamily="34" charset="0"/>
              </a:rPr>
              <a:t>,</a:t>
            </a:r>
            <a:r>
              <a:rPr lang="en-US" sz="2000" b="0" i="1" dirty="0">
                <a:solidFill>
                  <a:srgbClr val="00FF00"/>
                </a:solidFill>
                <a:effectLst/>
                <a:latin typeface="+mj-lt"/>
                <a:ea typeface="Calibri" panose="020F0502020204030204" pitchFamily="34" charset="0"/>
              </a:rPr>
              <a:t> Φ</a:t>
            </a:r>
            <a:r>
              <a:rPr lang="en-US" altLang="en-US" sz="2000" b="0" dirty="0">
                <a:solidFill>
                  <a:srgbClr val="66FF33"/>
                </a:solidFill>
                <a:cs typeface="Arial" panose="020B0604020202020204" pitchFamily="34" charset="0"/>
              </a:rPr>
              <a:t>(</a:t>
            </a:r>
            <a:r>
              <a:rPr lang="en-US" altLang="en-US" sz="2000" b="0" i="1" dirty="0">
                <a:solidFill>
                  <a:srgbClr val="66FF33"/>
                </a:solidFill>
                <a:cs typeface="Arial" panose="020B0604020202020204" pitchFamily="34" charset="0"/>
              </a:rPr>
              <a:t>n</a:t>
            </a:r>
            <a:r>
              <a:rPr lang="en-US" altLang="en-US" sz="2000" b="0" dirty="0">
                <a:solidFill>
                  <a:srgbClr val="66FF33"/>
                </a:solidFill>
                <a:cs typeface="Arial" panose="020B0604020202020204" pitchFamily="34" charset="0"/>
              </a:rPr>
              <a:t>))=1</a:t>
            </a:r>
            <a:endParaRPr lang="en-US" altLang="en-US" sz="2000" b="0" dirty="0">
              <a:cs typeface="Arial" panose="020B0604020202020204" pitchFamily="34" charset="0"/>
            </a:endParaRPr>
          </a:p>
          <a:p>
            <a:pPr algn="just" eaLnBrk="1" hangingPunct="1">
              <a:lnSpc>
                <a:spcPts val="2800"/>
              </a:lnSpc>
              <a:spcBef>
                <a:spcPct val="0"/>
              </a:spcBef>
              <a:buClrTx/>
              <a:buFontTx/>
              <a:buNone/>
            </a:pPr>
            <a:r>
              <a:rPr lang="en-US" altLang="en-US" sz="2000" b="0" dirty="0">
                <a:cs typeface="Arial" panose="020B0604020202020204" pitchFamily="34" charset="0"/>
              </a:rPr>
              <a:t>4-  </a:t>
            </a:r>
            <a:r>
              <a:rPr lang="en-US" altLang="en-US" sz="2000" b="0" dirty="0" err="1">
                <a:cs typeface="Arial" panose="020B0604020202020204" pitchFamily="34" charset="0"/>
              </a:rPr>
              <a:t>Chọn</a:t>
            </a:r>
            <a:r>
              <a:rPr lang="en-US" altLang="en-US" sz="2000" b="0" dirty="0">
                <a:solidFill>
                  <a:schemeClr val="bg1"/>
                </a:solidFill>
                <a:cs typeface="Arial" panose="020B0604020202020204" pitchFamily="34" charset="0"/>
              </a:rPr>
              <a:t> </a:t>
            </a:r>
            <a:r>
              <a:rPr lang="en-US" altLang="en-US" sz="2000" b="0" i="1" dirty="0">
                <a:solidFill>
                  <a:srgbClr val="00FFCC"/>
                </a:solidFill>
                <a:cs typeface="Arial" panose="020B0604020202020204" pitchFamily="34" charset="0"/>
              </a:rPr>
              <a:t>E</a:t>
            </a:r>
            <a:r>
              <a:rPr lang="en-US" altLang="en-US" sz="2000" b="0" dirty="0">
                <a:solidFill>
                  <a:schemeClr val="bg1"/>
                </a:solidFill>
                <a:cs typeface="Arial" panose="020B0604020202020204" pitchFamily="34" charset="0"/>
              </a:rPr>
              <a:t> </a:t>
            </a:r>
            <a:r>
              <a:rPr lang="en-US" altLang="en-US" sz="2000" b="0" dirty="0" err="1">
                <a:cs typeface="Arial" panose="020B0604020202020204" pitchFamily="34" charset="0"/>
              </a:rPr>
              <a:t>sao</a:t>
            </a:r>
            <a:r>
              <a:rPr lang="en-US" altLang="en-US" sz="2000" b="0" dirty="0">
                <a:cs typeface="Arial" panose="020B0604020202020204" pitchFamily="34" charset="0"/>
              </a:rPr>
              <a:t> </a:t>
            </a:r>
            <a:r>
              <a:rPr lang="en-US" altLang="en-US" sz="2000" b="0" dirty="0" err="1">
                <a:cs typeface="Arial" panose="020B0604020202020204" pitchFamily="34" charset="0"/>
              </a:rPr>
              <a:t>cho</a:t>
            </a:r>
            <a:r>
              <a:rPr lang="en-US" altLang="en-US" sz="2000" b="0" dirty="0">
                <a:cs typeface="Arial" panose="020B0604020202020204" pitchFamily="34" charset="0"/>
              </a:rPr>
              <a:t> </a:t>
            </a:r>
            <a:r>
              <a:rPr lang="en-US" altLang="en-US" sz="2000" b="0" i="1" dirty="0">
                <a:solidFill>
                  <a:srgbClr val="00FFCC"/>
                </a:solidFill>
                <a:cs typeface="Arial" panose="020B0604020202020204" pitchFamily="34" charset="0"/>
              </a:rPr>
              <a:t>E</a:t>
            </a:r>
            <a:r>
              <a:rPr lang="en-US" altLang="en-US" sz="2000" b="0" i="1" dirty="0">
                <a:solidFill>
                  <a:srgbClr val="66FF33"/>
                </a:solidFill>
                <a:cs typeface="Arial" panose="020B0604020202020204" pitchFamily="34" charset="0"/>
              </a:rPr>
              <a:t> </a:t>
            </a:r>
            <a:r>
              <a:rPr lang="en-US" altLang="en-US" sz="2000" b="0" dirty="0">
                <a:solidFill>
                  <a:srgbClr val="66FF33"/>
                </a:solidFill>
                <a:cs typeface="Arial" panose="020B0604020202020204" pitchFamily="34" charset="0"/>
              </a:rPr>
              <a:t>x </a:t>
            </a:r>
            <a:r>
              <a:rPr lang="en-US" altLang="en-US" sz="2000" b="0" i="1" dirty="0">
                <a:solidFill>
                  <a:srgbClr val="66FF33"/>
                </a:solidFill>
                <a:cs typeface="Arial" panose="020B0604020202020204" pitchFamily="34" charset="0"/>
              </a:rPr>
              <a:t>D</a:t>
            </a:r>
            <a:r>
              <a:rPr lang="en-US" altLang="en-US" sz="2000" b="0" dirty="0">
                <a:solidFill>
                  <a:srgbClr val="66FF33"/>
                </a:solidFill>
                <a:cs typeface="Arial" panose="020B0604020202020204" pitchFamily="34" charset="0"/>
              </a:rPr>
              <a:t> Mod</a:t>
            </a:r>
            <a:r>
              <a:rPr lang="en-US" altLang="en-US" sz="2000" b="0" dirty="0">
                <a:solidFill>
                  <a:schemeClr val="bg1"/>
                </a:solidFill>
                <a:cs typeface="Arial" panose="020B0604020202020204" pitchFamily="34" charset="0"/>
              </a:rPr>
              <a:t> </a:t>
            </a:r>
            <a:r>
              <a:rPr lang="en-US" sz="2000" b="0" i="1" dirty="0">
                <a:solidFill>
                  <a:srgbClr val="00FF00"/>
                </a:solidFill>
                <a:effectLst/>
                <a:latin typeface="+mj-lt"/>
                <a:ea typeface="Calibri" panose="020F0502020204030204" pitchFamily="34" charset="0"/>
              </a:rPr>
              <a:t>Φ</a:t>
            </a:r>
            <a:r>
              <a:rPr lang="en-US" altLang="en-US" sz="2000" b="0" dirty="0">
                <a:solidFill>
                  <a:srgbClr val="66FF33"/>
                </a:solidFill>
                <a:cs typeface="Arial" panose="020B0604020202020204" pitchFamily="34" charset="0"/>
              </a:rPr>
              <a:t>(</a:t>
            </a:r>
            <a:r>
              <a:rPr lang="en-US" altLang="en-US" sz="2000" b="0" i="1" dirty="0">
                <a:solidFill>
                  <a:srgbClr val="66FF33"/>
                </a:solidFill>
                <a:cs typeface="Arial" panose="020B0604020202020204" pitchFamily="34" charset="0"/>
              </a:rPr>
              <a:t>n</a:t>
            </a:r>
            <a:r>
              <a:rPr lang="en-US" altLang="en-US" sz="2000" b="0" dirty="0">
                <a:solidFill>
                  <a:srgbClr val="66FF33"/>
                </a:solidFill>
                <a:cs typeface="Arial" panose="020B0604020202020204" pitchFamily="34" charset="0"/>
              </a:rPr>
              <a:t>) =1</a:t>
            </a:r>
            <a:endParaRPr lang="en-US" altLang="en-US" sz="2000" b="0" dirty="0">
              <a:cs typeface="Arial" panose="020B0604020202020204" pitchFamily="34" charset="0"/>
            </a:endParaRPr>
          </a:p>
          <a:p>
            <a:pPr algn="just" eaLnBrk="1" hangingPunct="1">
              <a:lnSpc>
                <a:spcPts val="2800"/>
              </a:lnSpc>
              <a:spcBef>
                <a:spcPct val="0"/>
              </a:spcBef>
              <a:buClrTx/>
              <a:buFontTx/>
              <a:buNone/>
            </a:pPr>
            <a:r>
              <a:rPr lang="en-US" altLang="en-US" sz="2000" b="0" dirty="0">
                <a:cs typeface="Arial" panose="020B0604020202020204" pitchFamily="34" charset="0"/>
              </a:rPr>
              <a:t>5-</a:t>
            </a:r>
            <a:r>
              <a:rPr lang="en-US" altLang="en-US" sz="2000" b="0" dirty="0">
                <a:solidFill>
                  <a:schemeClr val="bg1"/>
                </a:solidFill>
                <a:cs typeface="Arial" panose="020B0604020202020204" pitchFamily="34" charset="0"/>
              </a:rPr>
              <a:t> </a:t>
            </a:r>
            <a:r>
              <a:rPr lang="en-US" altLang="en-US" sz="2000" b="0" i="1" dirty="0">
                <a:solidFill>
                  <a:srgbClr val="66FF33"/>
                </a:solidFill>
                <a:cs typeface="Arial" panose="020B0604020202020204" pitchFamily="34" charset="0"/>
              </a:rPr>
              <a:t>n</a:t>
            </a:r>
            <a:r>
              <a:rPr lang="en-US" altLang="en-US" sz="2000" b="0" dirty="0">
                <a:solidFill>
                  <a:schemeClr val="bg1"/>
                </a:solidFill>
                <a:cs typeface="Arial" panose="020B0604020202020204" pitchFamily="34" charset="0"/>
              </a:rPr>
              <a:t> </a:t>
            </a:r>
            <a:r>
              <a:rPr lang="en-US" altLang="en-US" sz="2000" b="0" dirty="0" err="1">
                <a:cs typeface="Arial" panose="020B0604020202020204" pitchFamily="34" charset="0"/>
              </a:rPr>
              <a:t>và</a:t>
            </a:r>
            <a:r>
              <a:rPr lang="en-US" altLang="en-US" sz="2000" b="0" dirty="0">
                <a:cs typeface="Arial" panose="020B0604020202020204" pitchFamily="34" charset="0"/>
              </a:rPr>
              <a:t> </a:t>
            </a:r>
            <a:r>
              <a:rPr lang="en-US" altLang="en-US" sz="2000" b="0" i="1" dirty="0">
                <a:solidFill>
                  <a:srgbClr val="00FFCC"/>
                </a:solidFill>
                <a:cs typeface="Arial" panose="020B0604020202020204" pitchFamily="34" charset="0"/>
              </a:rPr>
              <a:t>E</a:t>
            </a:r>
            <a:r>
              <a:rPr lang="en-US" altLang="en-US" sz="2000" b="0" dirty="0">
                <a:cs typeface="Arial" panose="020B0604020202020204" pitchFamily="34" charset="0"/>
              </a:rPr>
              <a:t> </a:t>
            </a:r>
            <a:r>
              <a:rPr lang="en-US" altLang="en-US" sz="2000" b="0" dirty="0" err="1">
                <a:cs typeface="Arial" panose="020B0604020202020204" pitchFamily="34" charset="0"/>
              </a:rPr>
              <a:t>là</a:t>
            </a:r>
            <a:r>
              <a:rPr lang="en-US" altLang="en-US" sz="2000" b="0" dirty="0">
                <a:cs typeface="Arial" panose="020B0604020202020204" pitchFamily="34" charset="0"/>
              </a:rPr>
              <a:t> </a:t>
            </a:r>
            <a:r>
              <a:rPr lang="en-US" altLang="en-US" sz="2000" b="0" dirty="0" err="1">
                <a:cs typeface="Arial" panose="020B0604020202020204" pitchFamily="34" charset="0"/>
              </a:rPr>
              <a:t>khoá</a:t>
            </a:r>
            <a:r>
              <a:rPr lang="en-US" altLang="en-US" sz="2000" b="0" dirty="0">
                <a:cs typeface="Arial" panose="020B0604020202020204" pitchFamily="34" charset="0"/>
              </a:rPr>
              <a:t> </a:t>
            </a:r>
            <a:r>
              <a:rPr lang="en-US" altLang="en-US" sz="2000" b="0" dirty="0" err="1">
                <a:cs typeface="Arial" panose="020B0604020202020204" pitchFamily="34" charset="0"/>
              </a:rPr>
              <a:t>công</a:t>
            </a:r>
            <a:r>
              <a:rPr lang="en-US" altLang="en-US" sz="2000" b="0" dirty="0">
                <a:cs typeface="Arial" panose="020B0604020202020204" pitchFamily="34" charset="0"/>
              </a:rPr>
              <a:t> </a:t>
            </a:r>
            <a:r>
              <a:rPr lang="en-US" altLang="en-US" sz="2000" b="0" dirty="0" err="1">
                <a:cs typeface="Arial" panose="020B0604020202020204" pitchFamily="34" charset="0"/>
              </a:rPr>
              <a:t>khai</a:t>
            </a:r>
            <a:r>
              <a:rPr lang="en-US" altLang="en-US" sz="2000" b="0" dirty="0">
                <a:solidFill>
                  <a:schemeClr val="bg1"/>
                </a:solidFill>
                <a:cs typeface="Arial" panose="020B0604020202020204" pitchFamily="34" charset="0"/>
              </a:rPr>
              <a:t> </a:t>
            </a:r>
            <a:r>
              <a:rPr lang="en-US" altLang="en-US" sz="2000" b="0" i="1" dirty="0">
                <a:solidFill>
                  <a:srgbClr val="00FFCC"/>
                </a:solidFill>
                <a:cs typeface="Arial" panose="020B0604020202020204" pitchFamily="34" charset="0"/>
              </a:rPr>
              <a:t>D</a:t>
            </a:r>
            <a:r>
              <a:rPr lang="en-US" altLang="en-US" sz="2000" b="0" dirty="0">
                <a:cs typeface="Arial" panose="020B0604020202020204" pitchFamily="34" charset="0"/>
              </a:rPr>
              <a:t> </a:t>
            </a:r>
            <a:r>
              <a:rPr lang="en-US" altLang="en-US" sz="2000" b="0" dirty="0" err="1">
                <a:cs typeface="Arial" panose="020B0604020202020204" pitchFamily="34" charset="0"/>
              </a:rPr>
              <a:t>là</a:t>
            </a:r>
            <a:r>
              <a:rPr lang="en-US" altLang="en-US" sz="2000" b="0" dirty="0">
                <a:cs typeface="Arial" panose="020B0604020202020204" pitchFamily="34" charset="0"/>
              </a:rPr>
              <a:t> </a:t>
            </a:r>
            <a:r>
              <a:rPr lang="en-US" altLang="en-US" sz="2000" b="0" dirty="0" err="1">
                <a:cs typeface="Arial" panose="020B0604020202020204" pitchFamily="34" charset="0"/>
              </a:rPr>
              <a:t>khóa</a:t>
            </a:r>
            <a:r>
              <a:rPr lang="en-US" altLang="en-US" sz="2000" b="0" dirty="0">
                <a:cs typeface="Arial" panose="020B0604020202020204" pitchFamily="34" charset="0"/>
              </a:rPr>
              <a:t> </a:t>
            </a:r>
            <a:r>
              <a:rPr lang="en-US" altLang="en-US" sz="2000" b="0" dirty="0" err="1">
                <a:cs typeface="Arial" panose="020B0604020202020204" pitchFamily="34" charset="0"/>
              </a:rPr>
              <a:t>bí</a:t>
            </a:r>
            <a:r>
              <a:rPr lang="en-US" altLang="en-US" sz="2000" b="0" dirty="0">
                <a:cs typeface="Arial" panose="020B0604020202020204" pitchFamily="34" charset="0"/>
              </a:rPr>
              <a:t> </a:t>
            </a:r>
            <a:r>
              <a:rPr lang="en-US" altLang="en-US" sz="2000" b="0" dirty="0" err="1">
                <a:cs typeface="Arial" panose="020B0604020202020204" pitchFamily="34" charset="0"/>
              </a:rPr>
              <a:t>mật</a:t>
            </a:r>
            <a:r>
              <a:rPr lang="en-US" altLang="en-US" sz="2000" b="0" dirty="0">
                <a:cs typeface="Arial" panose="020B0604020202020204" pitchFamily="34" charset="0"/>
              </a:rPr>
              <a:t>. </a:t>
            </a:r>
          </a:p>
          <a:p>
            <a:pPr algn="just" eaLnBrk="1" hangingPunct="1">
              <a:lnSpc>
                <a:spcPts val="2800"/>
              </a:lnSpc>
              <a:spcBef>
                <a:spcPct val="0"/>
              </a:spcBef>
              <a:buClrTx/>
              <a:buFontTx/>
              <a:buNone/>
            </a:pPr>
            <a:r>
              <a:rPr lang="en-US" altLang="en-US" sz="2000" b="0" dirty="0">
                <a:cs typeface="Arial" panose="020B0604020202020204" pitchFamily="34" charset="0"/>
              </a:rPr>
              <a:t>    </a:t>
            </a:r>
            <a:r>
              <a:rPr lang="en-US" altLang="en-US" sz="2000" b="0" dirty="0" err="1">
                <a:cs typeface="Arial" panose="020B0604020202020204" pitchFamily="34" charset="0"/>
              </a:rPr>
              <a:t>Giả</a:t>
            </a:r>
            <a:r>
              <a:rPr lang="en-US" altLang="en-US" sz="2000" b="0" dirty="0">
                <a:cs typeface="Arial" panose="020B0604020202020204" pitchFamily="34" charset="0"/>
              </a:rPr>
              <a:t> </a:t>
            </a:r>
            <a:r>
              <a:rPr lang="en-US" altLang="en-US" sz="2000" b="0" dirty="0" err="1">
                <a:cs typeface="Arial" panose="020B0604020202020204" pitchFamily="34" charset="0"/>
              </a:rPr>
              <a:t>sử</a:t>
            </a:r>
            <a:r>
              <a:rPr lang="en-US" altLang="en-US" sz="2000" b="0" dirty="0">
                <a:cs typeface="Arial" panose="020B0604020202020204" pitchFamily="34" charset="0"/>
              </a:rPr>
              <a:t> </a:t>
            </a:r>
            <a:r>
              <a:rPr lang="en-US" altLang="en-US" sz="2000" b="0" dirty="0" err="1">
                <a:cs typeface="Arial" panose="020B0604020202020204" pitchFamily="34" charset="0"/>
              </a:rPr>
              <a:t>văn</a:t>
            </a:r>
            <a:r>
              <a:rPr lang="en-US" altLang="en-US" sz="2000" b="0" dirty="0">
                <a:cs typeface="Arial" panose="020B0604020202020204" pitchFamily="34" charset="0"/>
              </a:rPr>
              <a:t> </a:t>
            </a:r>
            <a:r>
              <a:rPr lang="en-US" altLang="en-US" sz="2000" b="0" dirty="0" err="1">
                <a:cs typeface="Arial" panose="020B0604020202020204" pitchFamily="34" charset="0"/>
              </a:rPr>
              <a:t>bản</a:t>
            </a:r>
            <a:r>
              <a:rPr lang="en-US" altLang="en-US" sz="2000" b="0" dirty="0">
                <a:cs typeface="Arial" panose="020B0604020202020204" pitchFamily="34" charset="0"/>
              </a:rPr>
              <a:t> </a:t>
            </a:r>
            <a:r>
              <a:rPr lang="en-US" altLang="en-US" sz="2000" b="0" dirty="0" err="1">
                <a:cs typeface="Arial" panose="020B0604020202020204" pitchFamily="34" charset="0"/>
              </a:rPr>
              <a:t>gốc</a:t>
            </a:r>
            <a:r>
              <a:rPr lang="en-US" altLang="en-US" sz="2000" b="0" dirty="0">
                <a:cs typeface="Arial" panose="020B0604020202020204" pitchFamily="34" charset="0"/>
              </a:rPr>
              <a:t> </a:t>
            </a:r>
            <a:r>
              <a:rPr lang="en-US" altLang="en-US" sz="2000" b="0" dirty="0" err="1">
                <a:cs typeface="Arial" panose="020B0604020202020204" pitchFamily="34" charset="0"/>
              </a:rPr>
              <a:t>là</a:t>
            </a:r>
            <a:r>
              <a:rPr lang="en-US" altLang="en-US" sz="2000" b="0" dirty="0">
                <a:cs typeface="Arial" panose="020B0604020202020204" pitchFamily="34" charset="0"/>
              </a:rPr>
              <a:t> </a:t>
            </a:r>
            <a:r>
              <a:rPr lang="en-US" altLang="en-US" sz="2000" b="0" i="1" dirty="0">
                <a:solidFill>
                  <a:srgbClr val="FFFF00"/>
                </a:solidFill>
                <a:cs typeface="Arial" panose="020B0604020202020204" pitchFamily="34" charset="0"/>
              </a:rPr>
              <a:t>V</a:t>
            </a:r>
            <a:r>
              <a:rPr lang="en-US" altLang="en-US" sz="2000" b="0" dirty="0">
                <a:cs typeface="Arial" panose="020B0604020202020204" pitchFamily="34" charset="0"/>
              </a:rPr>
              <a:t> ta </a:t>
            </a:r>
            <a:r>
              <a:rPr lang="en-US" altLang="en-US" sz="2000" b="0" dirty="0" err="1">
                <a:cs typeface="Arial" panose="020B0604020202020204" pitchFamily="34" charset="0"/>
              </a:rPr>
              <a:t>biểu</a:t>
            </a:r>
            <a:r>
              <a:rPr lang="en-US" altLang="en-US" sz="2000" b="0" dirty="0">
                <a:cs typeface="Arial" panose="020B0604020202020204" pitchFamily="34" charset="0"/>
              </a:rPr>
              <a:t> </a:t>
            </a:r>
            <a:r>
              <a:rPr lang="en-US" altLang="en-US" sz="2000" b="0" dirty="0" err="1">
                <a:cs typeface="Arial" panose="020B0604020202020204" pitchFamily="34" charset="0"/>
              </a:rPr>
              <a:t>diễn</a:t>
            </a:r>
            <a:r>
              <a:rPr lang="en-US" altLang="en-US" sz="2000" b="0" dirty="0">
                <a:cs typeface="Arial" panose="020B0604020202020204" pitchFamily="34" charset="0"/>
              </a:rPr>
              <a:t> </a:t>
            </a:r>
            <a:r>
              <a:rPr lang="en-US" altLang="en-US" sz="2000" b="0" i="1" dirty="0">
                <a:solidFill>
                  <a:srgbClr val="FFFF00"/>
                </a:solidFill>
                <a:cs typeface="Arial" panose="020B0604020202020204" pitchFamily="34" charset="0"/>
              </a:rPr>
              <a:t>V</a:t>
            </a:r>
            <a:r>
              <a:rPr lang="en-US" altLang="en-US" sz="2000" b="0" dirty="0">
                <a:cs typeface="Arial" panose="020B0604020202020204" pitchFamily="34" charset="0"/>
              </a:rPr>
              <a:t> </a:t>
            </a:r>
            <a:r>
              <a:rPr lang="en-US" altLang="en-US" sz="2000" b="0" dirty="0" err="1">
                <a:cs typeface="Arial" panose="020B0604020202020204" pitchFamily="34" charset="0"/>
              </a:rPr>
              <a:t>dưới</a:t>
            </a:r>
            <a:r>
              <a:rPr lang="en-US" altLang="en-US" sz="2000" b="0" dirty="0">
                <a:cs typeface="Arial" panose="020B0604020202020204" pitchFamily="34" charset="0"/>
              </a:rPr>
              <a:t> </a:t>
            </a:r>
            <a:r>
              <a:rPr lang="en-US" altLang="en-US" sz="2000" b="0" dirty="0" err="1">
                <a:cs typeface="Arial" panose="020B0604020202020204" pitchFamily="34" charset="0"/>
              </a:rPr>
              <a:t>dạng</a:t>
            </a:r>
            <a:r>
              <a:rPr lang="en-US" altLang="en-US" sz="2000" b="0" dirty="0">
                <a:cs typeface="Arial" panose="020B0604020202020204" pitchFamily="34" charset="0"/>
              </a:rPr>
              <a:t> </a:t>
            </a:r>
            <a:r>
              <a:rPr lang="en-US" altLang="en-US" sz="2000" b="0" dirty="0" err="1">
                <a:cs typeface="Arial" panose="020B0604020202020204" pitchFamily="34" charset="0"/>
              </a:rPr>
              <a:t>các</a:t>
            </a:r>
            <a:r>
              <a:rPr lang="en-US" altLang="en-US" sz="2000" b="0" dirty="0">
                <a:cs typeface="Arial" panose="020B0604020202020204" pitchFamily="34" charset="0"/>
              </a:rPr>
              <a:t> </a:t>
            </a:r>
            <a:r>
              <a:rPr lang="en-US" altLang="en-US" sz="2000" b="0" dirty="0" err="1">
                <a:cs typeface="Arial" panose="020B0604020202020204" pitchFamily="34" charset="0"/>
              </a:rPr>
              <a:t>số</a:t>
            </a:r>
            <a:r>
              <a:rPr lang="en-US" altLang="en-US" sz="2000" b="0" dirty="0">
                <a:cs typeface="Arial" panose="020B0604020202020204" pitchFamily="34" charset="0"/>
              </a:rPr>
              <a:t> </a:t>
            </a:r>
            <a:r>
              <a:rPr lang="en-US" altLang="en-US" sz="2000" b="0" dirty="0" err="1">
                <a:cs typeface="Arial" panose="020B0604020202020204" pitchFamily="34" charset="0"/>
              </a:rPr>
              <a:t>nguyên</a:t>
            </a:r>
            <a:r>
              <a:rPr lang="en-US" altLang="en-US" sz="2000" b="0" dirty="0">
                <a:cs typeface="Arial" panose="020B0604020202020204" pitchFamily="34" charset="0"/>
              </a:rPr>
              <a:t> </a:t>
            </a:r>
            <a:r>
              <a:rPr lang="en-US" altLang="en-US" sz="2000" b="0" dirty="0" err="1">
                <a:cs typeface="Arial" panose="020B0604020202020204" pitchFamily="34" charset="0"/>
              </a:rPr>
              <a:t>dương</a:t>
            </a:r>
            <a:r>
              <a:rPr lang="en-US" altLang="en-US" sz="2000" b="0" dirty="0">
                <a:solidFill>
                  <a:schemeClr val="bg1"/>
                </a:solidFill>
                <a:cs typeface="Arial" panose="020B0604020202020204" pitchFamily="34" charset="0"/>
              </a:rPr>
              <a:t> </a:t>
            </a:r>
            <a:r>
              <a:rPr lang="en-US" altLang="en-US" sz="2000" b="0" dirty="0">
                <a:solidFill>
                  <a:srgbClr val="FFFF00"/>
                </a:solidFill>
                <a:cs typeface="Arial" panose="020B0604020202020204" pitchFamily="34" charset="0"/>
              </a:rPr>
              <a:t>T</a:t>
            </a:r>
            <a:r>
              <a:rPr lang="en-US" altLang="en-US" sz="2000" b="0" dirty="0">
                <a:cs typeface="Arial" panose="020B0604020202020204" pitchFamily="34" charset="0"/>
              </a:rPr>
              <a:t> </a:t>
            </a:r>
            <a:r>
              <a:rPr lang="en-US" altLang="en-US" sz="2000" b="0" dirty="0" err="1">
                <a:cs typeface="Arial" panose="020B0604020202020204" pitchFamily="34" charset="0"/>
              </a:rPr>
              <a:t>gồm</a:t>
            </a:r>
            <a:r>
              <a:rPr lang="en-US" altLang="en-US" sz="2000" b="0" dirty="0">
                <a:cs typeface="Arial" panose="020B0604020202020204" pitchFamily="34" charset="0"/>
              </a:rPr>
              <a:t> </a:t>
            </a:r>
            <a:r>
              <a:rPr lang="en-US" altLang="en-US" sz="2000" b="0" dirty="0" err="1">
                <a:cs typeface="Arial" panose="020B0604020202020204" pitchFamily="34" charset="0"/>
              </a:rPr>
              <a:t>các</a:t>
            </a:r>
            <a:r>
              <a:rPr lang="en-US" altLang="en-US" sz="2000" b="0" dirty="0">
                <a:cs typeface="Arial" panose="020B0604020202020204" pitchFamily="34" charset="0"/>
              </a:rPr>
              <a:t> </a:t>
            </a:r>
            <a:r>
              <a:rPr lang="en-US" altLang="en-US" sz="2000" b="0" dirty="0" err="1">
                <a:cs typeface="Arial" panose="020B0604020202020204" pitchFamily="34" charset="0"/>
              </a:rPr>
              <a:t>số</a:t>
            </a:r>
            <a:r>
              <a:rPr lang="en-US" altLang="en-US" sz="2000" b="0" dirty="0">
                <a:cs typeface="Arial" panose="020B0604020202020204" pitchFamily="34" charset="0"/>
              </a:rPr>
              <a:t> </a:t>
            </a:r>
            <a:r>
              <a:rPr lang="en-US" altLang="en-US" sz="2000" b="0" dirty="0" err="1">
                <a:cs typeface="Arial" panose="020B0604020202020204" pitchFamily="34" charset="0"/>
              </a:rPr>
              <a:t>nằm</a:t>
            </a:r>
            <a:r>
              <a:rPr lang="en-US" altLang="en-US" sz="2000" b="0" dirty="0">
                <a:cs typeface="Arial" panose="020B0604020202020204" pitchFamily="34" charset="0"/>
              </a:rPr>
              <a:t> </a:t>
            </a:r>
            <a:r>
              <a:rPr lang="en-US" altLang="en-US" sz="2000" b="0" dirty="0" err="1">
                <a:cs typeface="Arial" panose="020B0604020202020204" pitchFamily="34" charset="0"/>
              </a:rPr>
              <a:t>trong</a:t>
            </a:r>
            <a:r>
              <a:rPr lang="en-US" altLang="en-US" sz="2000" b="0" dirty="0">
                <a:cs typeface="Arial" panose="020B0604020202020204" pitchFamily="34" charset="0"/>
              </a:rPr>
              <a:t> </a:t>
            </a:r>
            <a:r>
              <a:rPr lang="en-US" altLang="en-US" sz="2000" b="0" dirty="0">
                <a:solidFill>
                  <a:srgbClr val="66FF33"/>
                </a:solidFill>
                <a:cs typeface="Arial" panose="020B0604020202020204" pitchFamily="34" charset="0"/>
              </a:rPr>
              <a:t>[1,</a:t>
            </a:r>
            <a:r>
              <a:rPr lang="en-US" altLang="en-US" sz="2000" b="0" i="1" dirty="0">
                <a:solidFill>
                  <a:srgbClr val="66FF33"/>
                </a:solidFill>
                <a:cs typeface="Arial" panose="020B0604020202020204" pitchFamily="34" charset="0"/>
              </a:rPr>
              <a:t>n</a:t>
            </a:r>
            <a:r>
              <a:rPr lang="en-US" altLang="en-US" sz="2000" b="0" dirty="0">
                <a:solidFill>
                  <a:srgbClr val="66FF33"/>
                </a:solidFill>
                <a:cs typeface="Arial" panose="020B0604020202020204" pitchFamily="34" charset="0"/>
              </a:rPr>
              <a:t>-1]</a:t>
            </a:r>
            <a:r>
              <a:rPr lang="en-US" altLang="en-US" sz="2000" b="0" dirty="0">
                <a:solidFill>
                  <a:schemeClr val="bg1"/>
                </a:solidFill>
                <a:cs typeface="Arial" panose="020B0604020202020204" pitchFamily="34" charset="0"/>
              </a:rPr>
              <a:t>,</a:t>
            </a:r>
            <a:r>
              <a:rPr lang="en-US" altLang="en-US" sz="2000" b="0" dirty="0">
                <a:cs typeface="Arial" panose="020B0604020202020204" pitchFamily="34" charset="0"/>
              </a:rPr>
              <a:t> </a:t>
            </a:r>
            <a:r>
              <a:rPr lang="en-US" altLang="en-US" sz="2000" b="0" dirty="0" err="1">
                <a:cs typeface="Arial" panose="020B0604020202020204" pitchFamily="34" charset="0"/>
              </a:rPr>
              <a:t>khi</a:t>
            </a:r>
            <a:r>
              <a:rPr lang="en-US" altLang="en-US" sz="2000" b="0" dirty="0">
                <a:cs typeface="Arial" panose="020B0604020202020204" pitchFamily="34" charset="0"/>
              </a:rPr>
              <a:t> </a:t>
            </a:r>
            <a:r>
              <a:rPr lang="en-US" altLang="en-US" sz="2000" b="0" dirty="0" err="1">
                <a:cs typeface="Arial" panose="020B0604020202020204" pitchFamily="34" charset="0"/>
              </a:rPr>
              <a:t>đó</a:t>
            </a:r>
            <a:r>
              <a:rPr lang="en-US" altLang="en-US" sz="2000" b="0" dirty="0">
                <a:cs typeface="Arial" panose="020B0604020202020204" pitchFamily="34" charset="0"/>
              </a:rPr>
              <a:t> </a:t>
            </a:r>
            <a:r>
              <a:rPr lang="en-US" altLang="en-US" sz="2000" b="0" dirty="0" err="1">
                <a:cs typeface="Arial" panose="020B0604020202020204" pitchFamily="34" charset="0"/>
              </a:rPr>
              <a:t>văn</a:t>
            </a:r>
            <a:r>
              <a:rPr lang="en-US" altLang="en-US" sz="2000" b="0" dirty="0">
                <a:cs typeface="Arial" panose="020B0604020202020204" pitchFamily="34" charset="0"/>
              </a:rPr>
              <a:t> </a:t>
            </a:r>
            <a:r>
              <a:rPr lang="en-US" altLang="en-US" sz="2000" b="0" dirty="0" err="1">
                <a:cs typeface="Arial" panose="020B0604020202020204" pitchFamily="34" charset="0"/>
              </a:rPr>
              <a:t>bản</a:t>
            </a:r>
            <a:r>
              <a:rPr lang="en-US" altLang="en-US" sz="2000" b="0" dirty="0">
                <a:cs typeface="Arial" panose="020B0604020202020204" pitchFamily="34" charset="0"/>
              </a:rPr>
              <a:t> </a:t>
            </a:r>
            <a:r>
              <a:rPr lang="en-US" altLang="en-US" sz="2000" b="0" dirty="0" err="1">
                <a:cs typeface="Arial" panose="020B0604020202020204" pitchFamily="34" charset="0"/>
              </a:rPr>
              <a:t>mã</a:t>
            </a:r>
            <a:r>
              <a:rPr lang="en-US" altLang="en-US" sz="2000" b="0" dirty="0">
                <a:cs typeface="Arial" panose="020B0604020202020204" pitchFamily="34" charset="0"/>
              </a:rPr>
              <a:t> </a:t>
            </a:r>
            <a:r>
              <a:rPr lang="en-US" altLang="en-US" sz="2000" b="0" dirty="0" err="1">
                <a:cs typeface="Arial" panose="020B0604020202020204" pitchFamily="34" charset="0"/>
              </a:rPr>
              <a:t>được</a:t>
            </a:r>
            <a:r>
              <a:rPr lang="en-US" altLang="en-US" sz="2000" b="0" dirty="0">
                <a:cs typeface="Arial" panose="020B0604020202020204" pitchFamily="34" charset="0"/>
              </a:rPr>
              <a:t> </a:t>
            </a:r>
            <a:r>
              <a:rPr lang="en-US" altLang="en-US" sz="2000" b="0" dirty="0" err="1">
                <a:cs typeface="Arial" panose="020B0604020202020204" pitchFamily="34" charset="0"/>
              </a:rPr>
              <a:t>tính</a:t>
            </a:r>
            <a:r>
              <a:rPr lang="en-US" altLang="en-US" sz="2000" b="0" dirty="0">
                <a:cs typeface="Arial" panose="020B0604020202020204" pitchFamily="34" charset="0"/>
              </a:rPr>
              <a:t> </a:t>
            </a:r>
            <a:r>
              <a:rPr lang="en-US" altLang="en-US" sz="2000" b="0" dirty="0" err="1">
                <a:cs typeface="Arial" panose="020B0604020202020204" pitchFamily="34" charset="0"/>
              </a:rPr>
              <a:t>như</a:t>
            </a:r>
            <a:r>
              <a:rPr lang="en-US" altLang="en-US" sz="2000" b="0" dirty="0">
                <a:cs typeface="Arial" panose="020B0604020202020204" pitchFamily="34" charset="0"/>
              </a:rPr>
              <a:t> </a:t>
            </a:r>
            <a:r>
              <a:rPr lang="en-US" altLang="en-US" sz="2000" b="0" dirty="0" err="1">
                <a:cs typeface="Arial" panose="020B0604020202020204" pitchFamily="34" charset="0"/>
              </a:rPr>
              <a:t>sau</a:t>
            </a:r>
            <a:r>
              <a:rPr lang="en-US" altLang="en-US" sz="2000" b="0" dirty="0">
                <a:cs typeface="Arial" panose="020B0604020202020204" pitchFamily="34" charset="0"/>
              </a:rPr>
              <a:t>:  </a:t>
            </a:r>
            <a:r>
              <a:rPr lang="en-US" altLang="en-US" sz="2000" b="0" i="1" dirty="0">
                <a:solidFill>
                  <a:srgbClr val="FFC000"/>
                </a:solidFill>
                <a:cs typeface="Arial" panose="020B0604020202020204" pitchFamily="34" charset="0"/>
              </a:rPr>
              <a:t>W</a:t>
            </a:r>
            <a:r>
              <a:rPr lang="en-US" altLang="en-US" sz="2000" b="0" dirty="0">
                <a:solidFill>
                  <a:schemeClr val="bg1"/>
                </a:solidFill>
                <a:cs typeface="Arial" panose="020B0604020202020204" pitchFamily="34" charset="0"/>
              </a:rPr>
              <a:t> </a:t>
            </a:r>
            <a:r>
              <a:rPr lang="en-US" altLang="en-US" sz="2000" b="0" dirty="0">
                <a:cs typeface="Arial" panose="020B0604020202020204" pitchFamily="34" charset="0"/>
              </a:rPr>
              <a:t>= </a:t>
            </a:r>
            <a:r>
              <a:rPr lang="en-US" altLang="en-US" sz="2000" b="0" i="1" dirty="0">
                <a:solidFill>
                  <a:srgbClr val="FFFF00"/>
                </a:solidFill>
                <a:cs typeface="Arial" panose="020B0604020202020204" pitchFamily="34" charset="0"/>
              </a:rPr>
              <a:t>T</a:t>
            </a:r>
            <a:r>
              <a:rPr lang="en-US" altLang="en-US" sz="2000" b="0" i="1" baseline="30000" dirty="0">
                <a:solidFill>
                  <a:srgbClr val="00FFCC"/>
                </a:solidFill>
                <a:cs typeface="Arial" panose="020B0604020202020204" pitchFamily="34" charset="0"/>
              </a:rPr>
              <a:t>E</a:t>
            </a:r>
            <a:r>
              <a:rPr lang="en-US" altLang="en-US" sz="2000" b="0" dirty="0">
                <a:solidFill>
                  <a:schemeClr val="bg1"/>
                </a:solidFill>
                <a:cs typeface="Arial" panose="020B0604020202020204" pitchFamily="34" charset="0"/>
              </a:rPr>
              <a:t> </a:t>
            </a:r>
            <a:r>
              <a:rPr lang="en-US" altLang="en-US" sz="2000" b="0" dirty="0">
                <a:cs typeface="Arial" panose="020B0604020202020204" pitchFamily="34" charset="0"/>
              </a:rPr>
              <a:t>Mod</a:t>
            </a:r>
            <a:r>
              <a:rPr lang="en-US" altLang="en-US" sz="2000" b="0" dirty="0">
                <a:solidFill>
                  <a:schemeClr val="bg1"/>
                </a:solidFill>
                <a:cs typeface="Arial" panose="020B0604020202020204" pitchFamily="34" charset="0"/>
              </a:rPr>
              <a:t> </a:t>
            </a:r>
            <a:r>
              <a:rPr lang="en-US" altLang="en-US" sz="2000" b="0" i="1" dirty="0">
                <a:solidFill>
                  <a:srgbClr val="66FF33"/>
                </a:solidFill>
                <a:cs typeface="Arial" panose="020B0604020202020204" pitchFamily="34" charset="0"/>
              </a:rPr>
              <a:t>n</a:t>
            </a:r>
            <a:r>
              <a:rPr lang="en-US" altLang="en-US" sz="2000" b="0" dirty="0">
                <a:solidFill>
                  <a:srgbClr val="66FF33"/>
                </a:solidFill>
                <a:cs typeface="Arial" panose="020B0604020202020204" pitchFamily="34" charset="0"/>
              </a:rPr>
              <a:t>.</a:t>
            </a:r>
            <a:r>
              <a:rPr lang="en-US" altLang="en-US" sz="2000" b="0" dirty="0">
                <a:solidFill>
                  <a:schemeClr val="bg1"/>
                </a:solidFill>
                <a:cs typeface="Arial" panose="020B0604020202020204"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06"/>
                                        </p:tgtEl>
                                        <p:attrNameLst>
                                          <p:attrName>style.visibility</p:attrName>
                                        </p:attrNameLst>
                                      </p:cBhvr>
                                      <p:to>
                                        <p:strVal val="visible"/>
                                      </p:to>
                                    </p:set>
                                    <p:animEffect transition="in" filter="box(out)">
                                      <p:cBhvr>
                                        <p:cTn id="7" dur="500"/>
                                        <p:tgtEl>
                                          <p:spTgt spid="30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1895CD7-E80A-4EB7-ADF9-10F358F9B9B1}"/>
              </a:ext>
            </a:extLst>
          </p:cNvPr>
          <p:cNvSpPr>
            <a:spLocks noChangeArrowheads="1"/>
          </p:cNvSpPr>
          <p:nvPr/>
        </p:nvSpPr>
        <p:spPr bwMode="auto">
          <a:xfrm>
            <a:off x="711200" y="382588"/>
            <a:ext cx="8059738" cy="430212"/>
          </a:xfrm>
          <a:prstGeom prst="rect">
            <a:avLst/>
          </a:prstGeom>
          <a:noFill/>
          <a:ln w="25400" algn="ctr">
            <a:noFill/>
            <a:miter lim="800000"/>
            <a:headEnd/>
            <a:tailEnd/>
          </a:ln>
        </p:spPr>
        <p:txBody>
          <a:bodyPr anchor="ctr">
            <a:spAutoFit/>
          </a:bodyPr>
          <a:lstStyle/>
          <a:p>
            <a:pPr eaLnBrk="1" hangingPunct="1">
              <a:defRPr/>
            </a:pPr>
            <a:r>
              <a:rPr lang="en-US" sz="2200" dirty="0">
                <a:latin typeface="+mj-lt"/>
              </a:rPr>
              <a:t> </a:t>
            </a:r>
          </a:p>
        </p:txBody>
      </p:sp>
      <p:sp>
        <p:nvSpPr>
          <p:cNvPr id="3" name="Rectangle 2">
            <a:extLst>
              <a:ext uri="{FF2B5EF4-FFF2-40B4-BE49-F238E27FC236}">
                <a16:creationId xmlns:a16="http://schemas.microsoft.com/office/drawing/2014/main" id="{37BC628B-D7DE-48B1-82E0-D088BD97153E}"/>
              </a:ext>
            </a:extLst>
          </p:cNvPr>
          <p:cNvSpPr/>
          <p:nvPr/>
        </p:nvSpPr>
        <p:spPr>
          <a:xfrm>
            <a:off x="533400" y="609600"/>
            <a:ext cx="8153400" cy="5599113"/>
          </a:xfrm>
          <a:prstGeom prst="rect">
            <a:avLst/>
          </a:prstGeom>
        </p:spPr>
        <p:txBody>
          <a:bodyPr>
            <a:spAutoFit/>
          </a:bodyPr>
          <a:lstStyle/>
          <a:p>
            <a:pPr eaLnBrk="1" hangingPunct="1">
              <a:lnSpc>
                <a:spcPct val="120000"/>
              </a:lnSpc>
              <a:defRPr/>
            </a:pPr>
            <a:r>
              <a:rPr lang="en-US" dirty="0" err="1">
                <a:solidFill>
                  <a:srgbClr val="66FF33"/>
                </a:solidFill>
                <a:latin typeface="+mj-lt"/>
              </a:rPr>
              <a:t>Bài</a:t>
            </a:r>
            <a:r>
              <a:rPr lang="en-US" dirty="0">
                <a:solidFill>
                  <a:srgbClr val="66FF33"/>
                </a:solidFill>
                <a:latin typeface="+mj-lt"/>
              </a:rPr>
              <a:t> </a:t>
            </a:r>
            <a:r>
              <a:rPr lang="en-US" dirty="0" err="1">
                <a:solidFill>
                  <a:srgbClr val="66FF33"/>
                </a:solidFill>
                <a:latin typeface="+mj-lt"/>
              </a:rPr>
              <a:t>tập</a:t>
            </a:r>
            <a:r>
              <a:rPr lang="en-US" dirty="0">
                <a:solidFill>
                  <a:srgbClr val="66FF33"/>
                </a:solidFill>
                <a:latin typeface="+mj-lt"/>
              </a:rPr>
              <a:t> 10:</a:t>
            </a:r>
          </a:p>
          <a:p>
            <a:pPr eaLnBrk="1" hangingPunct="1">
              <a:lnSpc>
                <a:spcPct val="120000"/>
              </a:lnSpc>
              <a:defRPr/>
            </a:pPr>
            <a:r>
              <a:rPr lang="en-US" b="0" dirty="0" err="1">
                <a:latin typeface="+mj-lt"/>
              </a:rPr>
              <a:t>Mã</a:t>
            </a:r>
            <a:r>
              <a:rPr lang="en-US" b="0" dirty="0">
                <a:latin typeface="+mj-lt"/>
              </a:rPr>
              <a:t> </a:t>
            </a:r>
            <a:r>
              <a:rPr lang="en-US" b="0" dirty="0" err="1">
                <a:latin typeface="+mj-lt"/>
              </a:rPr>
              <a:t>hóa</a:t>
            </a:r>
            <a:r>
              <a:rPr lang="en-US" b="0" dirty="0">
                <a:latin typeface="+mj-lt"/>
              </a:rPr>
              <a:t> </a:t>
            </a:r>
            <a:r>
              <a:rPr lang="en-US" b="0" dirty="0" err="1">
                <a:latin typeface="+mj-lt"/>
              </a:rPr>
              <a:t>bằng</a:t>
            </a:r>
            <a:r>
              <a:rPr lang="en-US" b="0" dirty="0">
                <a:latin typeface="+mj-lt"/>
              </a:rPr>
              <a:t> </a:t>
            </a:r>
            <a:r>
              <a:rPr lang="en-US" b="0" dirty="0" err="1">
                <a:latin typeface="+mj-lt"/>
              </a:rPr>
              <a:t>cách</a:t>
            </a:r>
            <a:r>
              <a:rPr lang="en-US" b="0" dirty="0">
                <a:latin typeface="+mj-lt"/>
              </a:rPr>
              <a:t> </a:t>
            </a:r>
            <a:r>
              <a:rPr lang="en-US" b="0" dirty="0" err="1">
                <a:latin typeface="+mj-lt"/>
              </a:rPr>
              <a:t>đổi</a:t>
            </a:r>
            <a:r>
              <a:rPr lang="en-US" b="0" dirty="0">
                <a:latin typeface="+mj-lt"/>
              </a:rPr>
              <a:t> </a:t>
            </a:r>
            <a:r>
              <a:rPr lang="en-US" b="0" dirty="0" err="1">
                <a:latin typeface="+mj-lt"/>
              </a:rPr>
              <a:t>vị</a:t>
            </a:r>
            <a:r>
              <a:rPr lang="en-US" b="0" dirty="0">
                <a:latin typeface="+mj-lt"/>
              </a:rPr>
              <a:t> </a:t>
            </a:r>
            <a:r>
              <a:rPr lang="en-US" b="0" dirty="0" err="1">
                <a:latin typeface="+mj-lt"/>
              </a:rPr>
              <a:t>trí</a:t>
            </a:r>
            <a:r>
              <a:rPr lang="en-US" b="0" dirty="0">
                <a:latin typeface="+mj-lt"/>
              </a:rPr>
              <a:t> </a:t>
            </a:r>
            <a:r>
              <a:rPr lang="en-US" b="0" dirty="0" err="1">
                <a:latin typeface="+mj-lt"/>
              </a:rPr>
              <a:t>các</a:t>
            </a:r>
            <a:r>
              <a:rPr lang="en-US" b="0" dirty="0">
                <a:latin typeface="+mj-lt"/>
              </a:rPr>
              <a:t> </a:t>
            </a:r>
            <a:r>
              <a:rPr lang="en-US" b="0" dirty="0" err="1">
                <a:latin typeface="+mj-lt"/>
              </a:rPr>
              <a:t>ký</a:t>
            </a:r>
            <a:r>
              <a:rPr lang="en-US" b="0" dirty="0">
                <a:latin typeface="+mj-lt"/>
              </a:rPr>
              <a:t> </a:t>
            </a:r>
            <a:r>
              <a:rPr lang="en-US" b="0" dirty="0" err="1">
                <a:latin typeface="+mj-lt"/>
              </a:rPr>
              <a:t>tự</a:t>
            </a:r>
            <a:r>
              <a:rPr lang="en-US" b="0" dirty="0">
                <a:latin typeface="+mj-lt"/>
              </a:rPr>
              <a:t> </a:t>
            </a:r>
            <a:r>
              <a:rPr lang="en-US" b="0" dirty="0" err="1">
                <a:latin typeface="+mj-lt"/>
              </a:rPr>
              <a:t>với</a:t>
            </a:r>
            <a:r>
              <a:rPr lang="en-US" b="0" dirty="0">
                <a:latin typeface="+mj-lt"/>
              </a:rPr>
              <a:t> </a:t>
            </a:r>
            <a:r>
              <a:rPr lang="en-US" b="0" dirty="0" err="1">
                <a:latin typeface="+mj-lt"/>
              </a:rPr>
              <a:t>khóa</a:t>
            </a:r>
            <a:r>
              <a:rPr lang="en-US" b="0" dirty="0">
                <a:latin typeface="+mj-lt"/>
              </a:rPr>
              <a:t> </a:t>
            </a:r>
            <a:r>
              <a:rPr lang="en-US" b="0" dirty="0">
                <a:solidFill>
                  <a:srgbClr val="FFFF00"/>
                </a:solidFill>
                <a:latin typeface="+mj-lt"/>
              </a:rPr>
              <a:t> k=31254</a:t>
            </a:r>
            <a:r>
              <a:rPr lang="en-US" b="0" dirty="0">
                <a:solidFill>
                  <a:srgbClr val="FFFFFF"/>
                </a:solidFill>
                <a:latin typeface="+mj-lt"/>
              </a:rPr>
              <a:t> </a:t>
            </a:r>
          </a:p>
          <a:p>
            <a:pPr eaLnBrk="1" hangingPunct="1">
              <a:lnSpc>
                <a:spcPct val="120000"/>
              </a:lnSpc>
              <a:defRPr/>
            </a:pPr>
            <a:r>
              <a:rPr lang="en-US" b="0" dirty="0" err="1">
                <a:solidFill>
                  <a:srgbClr val="FFFFFF"/>
                </a:solidFill>
                <a:latin typeface="+mj-lt"/>
              </a:rPr>
              <a:t>Nội</a:t>
            </a:r>
            <a:r>
              <a:rPr lang="en-US" b="0" dirty="0">
                <a:solidFill>
                  <a:srgbClr val="FFFFFF"/>
                </a:solidFill>
                <a:latin typeface="+mj-lt"/>
              </a:rPr>
              <a:t> dung </a:t>
            </a:r>
            <a:r>
              <a:rPr lang="en-US" b="0" dirty="0" err="1">
                <a:solidFill>
                  <a:srgbClr val="FFFFFF"/>
                </a:solidFill>
                <a:latin typeface="+mj-lt"/>
              </a:rPr>
              <a:t>thông</a:t>
            </a:r>
            <a:r>
              <a:rPr lang="en-US" b="0" dirty="0">
                <a:solidFill>
                  <a:srgbClr val="FFFFFF"/>
                </a:solidFill>
                <a:latin typeface="+mj-lt"/>
              </a:rPr>
              <a:t> tin: </a:t>
            </a:r>
          </a:p>
          <a:p>
            <a:pPr algn="ctr" eaLnBrk="1" hangingPunct="1">
              <a:lnSpc>
                <a:spcPct val="120000"/>
              </a:lnSpc>
              <a:defRPr/>
            </a:pPr>
            <a:r>
              <a:rPr lang="en-US" dirty="0">
                <a:solidFill>
                  <a:srgbClr val="00FF00"/>
                </a:solidFill>
                <a:latin typeface="+mj-lt"/>
              </a:rPr>
              <a:t>Lop KHMT K32 Dai hoc Thang Long</a:t>
            </a:r>
            <a:endParaRPr lang="vi-VN" dirty="0">
              <a:latin typeface="+mj-lt"/>
            </a:endParaRPr>
          </a:p>
          <a:p>
            <a:pPr eaLnBrk="1" hangingPunct="1">
              <a:lnSpc>
                <a:spcPct val="120000"/>
              </a:lnSpc>
              <a:defRPr/>
            </a:pPr>
            <a:endParaRPr lang="en-US" dirty="0">
              <a:latin typeface="+mj-lt"/>
            </a:endParaRPr>
          </a:p>
          <a:p>
            <a:pPr eaLnBrk="1" hangingPunct="1">
              <a:lnSpc>
                <a:spcPct val="120000"/>
              </a:lnSpc>
              <a:defRPr/>
            </a:pPr>
            <a:r>
              <a:rPr lang="en-US" dirty="0" err="1">
                <a:solidFill>
                  <a:srgbClr val="00FF00"/>
                </a:solidFill>
                <a:latin typeface="+mj-lt"/>
              </a:rPr>
              <a:t>Bài</a:t>
            </a:r>
            <a:r>
              <a:rPr lang="en-US" dirty="0">
                <a:solidFill>
                  <a:srgbClr val="00FF00"/>
                </a:solidFill>
                <a:latin typeface="+mj-lt"/>
              </a:rPr>
              <a:t> </a:t>
            </a:r>
            <a:r>
              <a:rPr lang="en-US" dirty="0" err="1">
                <a:solidFill>
                  <a:srgbClr val="00FF00"/>
                </a:solidFill>
                <a:latin typeface="+mj-lt"/>
              </a:rPr>
              <a:t>tập</a:t>
            </a:r>
            <a:r>
              <a:rPr lang="en-US" dirty="0">
                <a:solidFill>
                  <a:srgbClr val="00FF00"/>
                </a:solidFill>
                <a:latin typeface="+mj-lt"/>
              </a:rPr>
              <a:t> 11:</a:t>
            </a:r>
          </a:p>
          <a:p>
            <a:pPr eaLnBrk="1" hangingPunct="1">
              <a:lnSpc>
                <a:spcPct val="120000"/>
              </a:lnSpc>
              <a:defRPr/>
            </a:pPr>
            <a:r>
              <a:rPr lang="en-US" b="0" dirty="0" err="1">
                <a:latin typeface="+mj-lt"/>
              </a:rPr>
              <a:t>Giải</a:t>
            </a:r>
            <a:r>
              <a:rPr lang="en-US" b="0" dirty="0">
                <a:latin typeface="+mj-lt"/>
              </a:rPr>
              <a:t> </a:t>
            </a:r>
            <a:r>
              <a:rPr lang="en-US" b="0" dirty="0" err="1">
                <a:latin typeface="+mj-lt"/>
              </a:rPr>
              <a:t>mã</a:t>
            </a:r>
            <a:r>
              <a:rPr lang="en-US" b="0" dirty="0">
                <a:latin typeface="+mj-lt"/>
              </a:rPr>
              <a:t> </a:t>
            </a:r>
            <a:r>
              <a:rPr lang="en-US" b="0" dirty="0" err="1">
                <a:latin typeface="+mj-lt"/>
              </a:rPr>
              <a:t>nội</a:t>
            </a:r>
            <a:r>
              <a:rPr lang="en-US" b="0" dirty="0">
                <a:latin typeface="+mj-lt"/>
              </a:rPr>
              <a:t> dung </a:t>
            </a:r>
            <a:r>
              <a:rPr lang="en-US" b="0" dirty="0" err="1">
                <a:latin typeface="+mj-lt"/>
              </a:rPr>
              <a:t>thông</a:t>
            </a:r>
            <a:r>
              <a:rPr lang="en-US" b="0" dirty="0">
                <a:latin typeface="+mj-lt"/>
              </a:rPr>
              <a:t> tin: </a:t>
            </a:r>
          </a:p>
          <a:p>
            <a:pPr algn="ctr" eaLnBrk="1" hangingPunct="1">
              <a:lnSpc>
                <a:spcPct val="120000"/>
              </a:lnSpc>
              <a:defRPr/>
            </a:pPr>
            <a:r>
              <a:rPr lang="en-US" dirty="0">
                <a:solidFill>
                  <a:srgbClr val="66FF33"/>
                </a:solidFill>
                <a:latin typeface="+mj-lt"/>
              </a:rPr>
              <a:t>HAO KONA TI NDT HTAHGL ONG***N</a:t>
            </a:r>
            <a:endParaRPr lang="en-US" dirty="0">
              <a:latin typeface="+mj-lt"/>
            </a:endParaRPr>
          </a:p>
          <a:p>
            <a:pPr eaLnBrk="1" hangingPunct="1">
              <a:lnSpc>
                <a:spcPct val="120000"/>
              </a:lnSpc>
              <a:defRPr/>
            </a:pPr>
            <a:r>
              <a:rPr lang="en-US" b="0" dirty="0" err="1">
                <a:latin typeface="+mj-lt"/>
              </a:rPr>
              <a:t>Với</a:t>
            </a:r>
            <a:r>
              <a:rPr lang="en-US" b="0" dirty="0">
                <a:latin typeface="+mj-lt"/>
              </a:rPr>
              <a:t> </a:t>
            </a:r>
            <a:r>
              <a:rPr lang="en-US" b="0" dirty="0" err="1">
                <a:latin typeface="+mj-lt"/>
              </a:rPr>
              <a:t>khóa</a:t>
            </a:r>
            <a:r>
              <a:rPr lang="en-US" b="0" dirty="0">
                <a:latin typeface="+mj-lt"/>
              </a:rPr>
              <a:t> </a:t>
            </a:r>
            <a:r>
              <a:rPr lang="en-US" b="0" dirty="0" err="1">
                <a:latin typeface="+mj-lt"/>
              </a:rPr>
              <a:t>đổi</a:t>
            </a:r>
            <a:r>
              <a:rPr lang="en-US" b="0" dirty="0">
                <a:latin typeface="+mj-lt"/>
              </a:rPr>
              <a:t> </a:t>
            </a:r>
            <a:r>
              <a:rPr lang="en-US" b="0" dirty="0" err="1">
                <a:latin typeface="+mj-lt"/>
              </a:rPr>
              <a:t>chỗ</a:t>
            </a:r>
            <a:r>
              <a:rPr lang="en-US" b="0" dirty="0">
                <a:latin typeface="+mj-lt"/>
              </a:rPr>
              <a:t> </a:t>
            </a:r>
            <a:r>
              <a:rPr lang="en-US" dirty="0">
                <a:solidFill>
                  <a:srgbClr val="FFFF00"/>
                </a:solidFill>
                <a:latin typeface="+mj-lt"/>
              </a:rPr>
              <a:t>k=24351 </a:t>
            </a:r>
            <a:r>
              <a:rPr lang="en-US" b="0" dirty="0">
                <a:latin typeface="+mj-lt"/>
              </a:rPr>
              <a:t>, </a:t>
            </a:r>
            <a:r>
              <a:rPr lang="en-US" b="0" dirty="0" err="1">
                <a:latin typeface="+mj-lt"/>
              </a:rPr>
              <a:t>dấu</a:t>
            </a:r>
            <a:r>
              <a:rPr lang="en-US" b="0" dirty="0">
                <a:latin typeface="+mj-lt"/>
              </a:rPr>
              <a:t> * </a:t>
            </a:r>
            <a:r>
              <a:rPr lang="en-US" b="0" dirty="0" err="1">
                <a:latin typeface="+mj-lt"/>
              </a:rPr>
              <a:t>ký</a:t>
            </a:r>
            <a:r>
              <a:rPr lang="en-US" b="0" dirty="0">
                <a:latin typeface="+mj-lt"/>
              </a:rPr>
              <a:t> </a:t>
            </a:r>
            <a:r>
              <a:rPr lang="en-US" b="0" dirty="0" err="1">
                <a:latin typeface="+mj-lt"/>
              </a:rPr>
              <a:t>hiệu</a:t>
            </a:r>
            <a:r>
              <a:rPr lang="en-US" b="0" dirty="0">
                <a:latin typeface="+mj-lt"/>
              </a:rPr>
              <a:t> </a:t>
            </a:r>
            <a:r>
              <a:rPr lang="en-US" b="0" dirty="0" err="1">
                <a:latin typeface="+mj-lt"/>
              </a:rPr>
              <a:t>các</a:t>
            </a:r>
            <a:r>
              <a:rPr lang="en-US" b="0" dirty="0">
                <a:latin typeface="+mj-lt"/>
              </a:rPr>
              <a:t> </a:t>
            </a:r>
            <a:r>
              <a:rPr lang="en-US" b="0" dirty="0" err="1">
                <a:latin typeface="+mj-lt"/>
              </a:rPr>
              <a:t>dấu</a:t>
            </a:r>
            <a:r>
              <a:rPr lang="en-US" b="0" dirty="0">
                <a:latin typeface="+mj-lt"/>
              </a:rPr>
              <a:t> </a:t>
            </a:r>
            <a:r>
              <a:rPr lang="en-US" b="0" dirty="0" err="1">
                <a:latin typeface="+mj-lt"/>
              </a:rPr>
              <a:t>trống</a:t>
            </a:r>
            <a:r>
              <a:rPr lang="en-US" dirty="0">
                <a:solidFill>
                  <a:srgbClr val="FFFF00"/>
                </a:solidFill>
                <a:latin typeface="+mj-lt"/>
              </a:rPr>
              <a:t> </a:t>
            </a:r>
            <a:endParaRPr lang="en-US" dirty="0">
              <a:latin typeface="+mj-lt"/>
            </a:endParaRPr>
          </a:p>
          <a:p>
            <a:pPr eaLnBrk="1" hangingPunct="1">
              <a:lnSpc>
                <a:spcPct val="120000"/>
              </a:lnSpc>
              <a:defRPr/>
            </a:pPr>
            <a:endParaRPr lang="en-US" dirty="0">
              <a:latin typeface="+mj-lt"/>
            </a:endParaRPr>
          </a:p>
          <a:p>
            <a:pPr eaLnBrk="1" hangingPunct="1">
              <a:lnSpc>
                <a:spcPct val="120000"/>
              </a:lnSpc>
              <a:defRPr/>
            </a:pPr>
            <a:r>
              <a:rPr lang="en-US" dirty="0" err="1">
                <a:solidFill>
                  <a:srgbClr val="00FF00"/>
                </a:solidFill>
                <a:latin typeface="+mj-lt"/>
              </a:rPr>
              <a:t>Bài</a:t>
            </a:r>
            <a:r>
              <a:rPr lang="en-US" dirty="0">
                <a:solidFill>
                  <a:srgbClr val="00FF00"/>
                </a:solidFill>
                <a:latin typeface="+mj-lt"/>
              </a:rPr>
              <a:t> </a:t>
            </a:r>
            <a:r>
              <a:rPr lang="en-US" dirty="0" err="1">
                <a:solidFill>
                  <a:srgbClr val="00FF00"/>
                </a:solidFill>
                <a:latin typeface="+mj-lt"/>
              </a:rPr>
              <a:t>tập</a:t>
            </a:r>
            <a:r>
              <a:rPr lang="en-US" dirty="0">
                <a:solidFill>
                  <a:srgbClr val="00FF00"/>
                </a:solidFill>
                <a:latin typeface="+mj-lt"/>
              </a:rPr>
              <a:t> 12:</a:t>
            </a:r>
          </a:p>
          <a:p>
            <a:pPr eaLnBrk="1" hangingPunct="1">
              <a:lnSpc>
                <a:spcPct val="120000"/>
              </a:lnSpc>
              <a:defRPr/>
            </a:pPr>
            <a:endParaRPr lang="en-US" dirty="0">
              <a:latin typeface="+mj-lt"/>
            </a:endParaRPr>
          </a:p>
          <a:p>
            <a:pPr eaLnBrk="1" hangingPunct="1">
              <a:lnSpc>
                <a:spcPct val="120000"/>
              </a:lnSpc>
              <a:defRPr/>
            </a:pPr>
            <a:r>
              <a:rPr lang="nl-NL" b="0" dirty="0">
                <a:latin typeface="+mj-lt"/>
              </a:rPr>
              <a:t>Dùng thuật toán mã hoá RSA với </a:t>
            </a:r>
            <a:r>
              <a:rPr lang="nl-NL" b="0" dirty="0">
                <a:solidFill>
                  <a:srgbClr val="FFFF00"/>
                </a:solidFill>
                <a:latin typeface="+mj-lt"/>
              </a:rPr>
              <a:t>p=11</a:t>
            </a:r>
            <a:r>
              <a:rPr lang="nl-NL" b="0" dirty="0">
                <a:latin typeface="+mj-lt"/>
              </a:rPr>
              <a:t>, </a:t>
            </a:r>
            <a:r>
              <a:rPr lang="nl-NL" b="0" dirty="0">
                <a:solidFill>
                  <a:srgbClr val="FFFF00"/>
                </a:solidFill>
                <a:latin typeface="+mj-lt"/>
              </a:rPr>
              <a:t>q=13</a:t>
            </a:r>
            <a:r>
              <a:rPr lang="nl-NL" b="0" dirty="0">
                <a:latin typeface="+mj-lt"/>
              </a:rPr>
              <a:t> để mã và giải mã văn bản gốc </a:t>
            </a:r>
            <a:r>
              <a:rPr lang="nl-NL" b="0" dirty="0">
                <a:solidFill>
                  <a:srgbClr val="00FF00"/>
                </a:solidFill>
                <a:latin typeface="+mj-lt"/>
              </a:rPr>
              <a:t>X = {2,3}</a:t>
            </a:r>
            <a:r>
              <a:rPr lang="nl-NL" b="0" dirty="0">
                <a:latin typeface="+mj-lt"/>
              </a:rPr>
              <a:t>. Dùng thuật toán giải mã để thử lại. Có thể xây dựng được mấy cặp khoá ?</a:t>
            </a:r>
            <a:endParaRPr lang="vi-VN" b="0" dirty="0">
              <a:latin typeface="+mj-lt"/>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a:extLst>
              <a:ext uri="{FF2B5EF4-FFF2-40B4-BE49-F238E27FC236}">
                <a16:creationId xmlns:a16="http://schemas.microsoft.com/office/drawing/2014/main" id="{A97DE120-B039-405A-B1EB-F5C4EE6CFD3E}"/>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61443" name="AutoShape 3">
            <a:hlinkClick r:id="" action="ppaction://hlinkshowjump?jump=nextslide" highlightClick="1"/>
            <a:extLst>
              <a:ext uri="{FF2B5EF4-FFF2-40B4-BE49-F238E27FC236}">
                <a16:creationId xmlns:a16="http://schemas.microsoft.com/office/drawing/2014/main" id="{DA6F9BD9-A80E-45D1-9AA9-13F8AC557758}"/>
              </a:ext>
            </a:extLst>
          </p:cNvPr>
          <p:cNvSpPr>
            <a:spLocks noChangeArrowheads="1"/>
          </p:cNvSpPr>
          <p:nvPr/>
        </p:nvSpPr>
        <p:spPr bwMode="auto">
          <a:xfrm>
            <a:off x="8286750" y="61722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a:spcBef>
                <a:spcPct val="0"/>
              </a:spcBef>
              <a:buClrTx/>
              <a:buFontTx/>
              <a:buNone/>
            </a:pPr>
            <a:endParaRPr lang="en-US" altLang="en-US" sz="2500" b="0">
              <a:latin typeface="Times New Roman" panose="02020603050405020304" pitchFamily="18" charset="0"/>
            </a:endParaRPr>
          </a:p>
        </p:txBody>
      </p:sp>
      <p:sp>
        <p:nvSpPr>
          <p:cNvPr id="61444" name="AutoShape 4">
            <a:hlinkClick r:id="" action="ppaction://hlinkshowjump?jump=previousslide" highlightClick="1"/>
            <a:extLst>
              <a:ext uri="{FF2B5EF4-FFF2-40B4-BE49-F238E27FC236}">
                <a16:creationId xmlns:a16="http://schemas.microsoft.com/office/drawing/2014/main" id="{40FF8424-F68A-478D-B5A1-87C0B8DDEB94}"/>
              </a:ext>
            </a:extLst>
          </p:cNvPr>
          <p:cNvSpPr>
            <a:spLocks noChangeArrowheads="1"/>
          </p:cNvSpPr>
          <p:nvPr/>
        </p:nvSpPr>
        <p:spPr bwMode="auto">
          <a:xfrm>
            <a:off x="7772400" y="61722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nvGrpSpPr>
          <p:cNvPr id="2" name="Group 6">
            <a:extLst>
              <a:ext uri="{FF2B5EF4-FFF2-40B4-BE49-F238E27FC236}">
                <a16:creationId xmlns:a16="http://schemas.microsoft.com/office/drawing/2014/main" id="{39614275-BB2D-4DBE-BCF4-912DA8231F47}"/>
              </a:ext>
            </a:extLst>
          </p:cNvPr>
          <p:cNvGrpSpPr>
            <a:grpSpLocks/>
          </p:cNvGrpSpPr>
          <p:nvPr/>
        </p:nvGrpSpPr>
        <p:grpSpPr bwMode="auto">
          <a:xfrm>
            <a:off x="381000" y="228600"/>
            <a:ext cx="8001000" cy="3929063"/>
            <a:chOff x="528" y="192"/>
            <a:chExt cx="5040" cy="2475"/>
          </a:xfrm>
        </p:grpSpPr>
        <p:sp>
          <p:nvSpPr>
            <p:cNvPr id="44053" name="Text Box 7">
              <a:extLst>
                <a:ext uri="{FF2B5EF4-FFF2-40B4-BE49-F238E27FC236}">
                  <a16:creationId xmlns:a16="http://schemas.microsoft.com/office/drawing/2014/main" id="{894E4939-DAC5-4A62-BA81-FB325583DB39}"/>
                </a:ext>
              </a:extLst>
            </p:cNvPr>
            <p:cNvSpPr txBox="1">
              <a:spLocks noChangeArrowheads="1"/>
            </p:cNvSpPr>
            <p:nvPr/>
          </p:nvSpPr>
          <p:spPr bwMode="auto">
            <a:xfrm>
              <a:off x="576" y="192"/>
              <a:ext cx="4992" cy="291"/>
            </a:xfrm>
            <a:prstGeom prst="rect">
              <a:avLst/>
            </a:prstGeom>
            <a:noFill/>
            <a:ln w="9525">
              <a:noFill/>
              <a:miter lim="800000"/>
              <a:headEnd/>
              <a:tailEnd/>
            </a:ln>
          </p:spPr>
          <p:txBody>
            <a:bodyPr>
              <a:spAutoFit/>
            </a:bodyPr>
            <a:lstStyle/>
            <a:p>
              <a:pPr algn="just" eaLnBrk="1" hangingPunct="1">
                <a:spcBef>
                  <a:spcPct val="15000"/>
                </a:spcBef>
                <a:spcAft>
                  <a:spcPts val="600"/>
                </a:spcAft>
                <a:defRPr/>
              </a:pPr>
              <a:r>
                <a:rPr lang="en-US" sz="2400" b="0" dirty="0">
                  <a:solidFill>
                    <a:srgbClr val="00FF00"/>
                  </a:solidFill>
                  <a:latin typeface="+mj-lt"/>
                </a:rPr>
                <a:t>2. </a:t>
              </a:r>
              <a:r>
                <a:rPr lang="en-US" sz="2400" b="0" dirty="0" err="1">
                  <a:solidFill>
                    <a:srgbClr val="00FF00"/>
                  </a:solidFill>
                  <a:latin typeface="+mj-lt"/>
                </a:rPr>
                <a:t>Bức</a:t>
              </a:r>
              <a:r>
                <a:rPr lang="en-US" sz="2400" b="0" dirty="0">
                  <a:solidFill>
                    <a:srgbClr val="00FF00"/>
                  </a:solidFill>
                  <a:latin typeface="+mj-lt"/>
                </a:rPr>
                <a:t> </a:t>
              </a:r>
              <a:r>
                <a:rPr lang="en-US" sz="2400" b="0" dirty="0" err="1">
                  <a:solidFill>
                    <a:srgbClr val="00FF00"/>
                  </a:solidFill>
                  <a:latin typeface="+mj-lt"/>
                </a:rPr>
                <a:t>tường</a:t>
              </a:r>
              <a:r>
                <a:rPr lang="en-US" sz="2400" b="0" dirty="0">
                  <a:solidFill>
                    <a:srgbClr val="00FF00"/>
                  </a:solidFill>
                  <a:latin typeface="+mj-lt"/>
                </a:rPr>
                <a:t> </a:t>
              </a:r>
              <a:r>
                <a:rPr lang="en-US" sz="2400" b="0" dirty="0" err="1">
                  <a:solidFill>
                    <a:srgbClr val="00FF00"/>
                  </a:solidFill>
                  <a:latin typeface="+mj-lt"/>
                </a:rPr>
                <a:t>lửa</a:t>
              </a:r>
              <a:r>
                <a:rPr lang="en-US" sz="2400" b="0" dirty="0">
                  <a:solidFill>
                    <a:srgbClr val="00FF00"/>
                  </a:solidFill>
                  <a:latin typeface="+mj-lt"/>
                </a:rPr>
                <a:t> Fire </a:t>
              </a:r>
              <a:r>
                <a:rPr lang="en-US" sz="2400" b="0" dirty="0" err="1">
                  <a:solidFill>
                    <a:srgbClr val="00FF00"/>
                  </a:solidFill>
                  <a:latin typeface="+mj-lt"/>
                </a:rPr>
                <a:t>Wal</a:t>
              </a:r>
              <a:r>
                <a:rPr lang="en-US" sz="2300" dirty="0">
                  <a:solidFill>
                    <a:srgbClr val="66FF33"/>
                  </a:solidFill>
                  <a:latin typeface=".VnArial Narrow" pitchFamily="34" charset="0"/>
                </a:rPr>
                <a:t>. </a:t>
              </a:r>
              <a:endParaRPr lang="en-US" sz="2300" dirty="0">
                <a:latin typeface=".VnArial Narrow" pitchFamily="34" charset="0"/>
              </a:endParaRPr>
            </a:p>
          </p:txBody>
        </p:sp>
        <p:sp>
          <p:nvSpPr>
            <p:cNvPr id="61462" name="Text Box 8">
              <a:extLst>
                <a:ext uri="{FF2B5EF4-FFF2-40B4-BE49-F238E27FC236}">
                  <a16:creationId xmlns:a16="http://schemas.microsoft.com/office/drawing/2014/main" id="{BE628D8E-CB99-454B-B45F-A28F67412DB2}"/>
                </a:ext>
              </a:extLst>
            </p:cNvPr>
            <p:cNvSpPr txBox="1">
              <a:spLocks noChangeArrowheads="1"/>
            </p:cNvSpPr>
            <p:nvPr/>
          </p:nvSpPr>
          <p:spPr bwMode="auto">
            <a:xfrm>
              <a:off x="528" y="480"/>
              <a:ext cx="5040" cy="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lnSpc>
                  <a:spcPct val="120000"/>
                </a:lnSpc>
                <a:spcBef>
                  <a:spcPct val="0"/>
                </a:spcBef>
                <a:buClrTx/>
                <a:buFontTx/>
                <a:buNone/>
              </a:pPr>
              <a:r>
                <a:rPr lang="en-US" altLang="en-US" sz="2300" dirty="0">
                  <a:cs typeface="Arial" panose="020B0604020202020204" pitchFamily="34" charset="0"/>
                </a:rPr>
                <a:t> </a:t>
              </a:r>
              <a:r>
                <a:rPr lang="vi-VN" altLang="en-US" sz="2000" b="0" dirty="0">
                  <a:solidFill>
                    <a:srgbClr val="FFC000"/>
                  </a:solidFill>
                  <a:cs typeface="Arial" panose="020B0604020202020204" pitchFamily="34" charset="0"/>
                </a:rPr>
                <a:t>Khái niệm về bức tường lửa</a:t>
              </a:r>
              <a:r>
                <a:rPr lang="vi-VN" altLang="en-US" sz="2000" b="0" dirty="0">
                  <a:cs typeface="Arial" panose="020B0604020202020204" pitchFamily="34" charset="0"/>
                </a:rPr>
                <a:t>. Bức tường lửa là một công cụ bao gồm phần cứng và phần mềm dùng để bảo vệ mạng này khỏi mạng khác. Một bức tường lửa được bố trí giữa một mạng bên trong cần bảo vệ và một mạng bên ngoài không tin cậy.</a:t>
              </a:r>
              <a:endParaRPr lang="en-US" altLang="en-US" sz="2000" b="0" dirty="0">
                <a:cs typeface="Arial" panose="020B0604020202020204" pitchFamily="34" charset="0"/>
              </a:endParaRPr>
            </a:p>
            <a:p>
              <a:pPr algn="just" eaLnBrk="1" hangingPunct="1">
                <a:lnSpc>
                  <a:spcPct val="120000"/>
                </a:lnSpc>
                <a:spcBef>
                  <a:spcPct val="0"/>
                </a:spcBef>
                <a:buClrTx/>
                <a:buFontTx/>
                <a:buNone/>
              </a:pPr>
              <a:endParaRPr lang="vi-VN" altLang="en-US" sz="2000" b="0" dirty="0">
                <a:cs typeface="Arial" panose="020B0604020202020204" pitchFamily="34" charset="0"/>
              </a:endParaRPr>
            </a:p>
            <a:p>
              <a:pPr algn="just" eaLnBrk="1" hangingPunct="1">
                <a:lnSpc>
                  <a:spcPct val="120000"/>
                </a:lnSpc>
                <a:spcBef>
                  <a:spcPct val="0"/>
                </a:spcBef>
                <a:buClr>
                  <a:srgbClr val="00FF00"/>
                </a:buClr>
                <a:buFont typeface="Wingdings" panose="05000000000000000000" pitchFamily="2" charset="2"/>
                <a:buChar char="q"/>
              </a:pPr>
              <a:r>
                <a:rPr lang="vi-VN" altLang="en-US" sz="2000" b="0" dirty="0">
                  <a:cs typeface="Arial" panose="020B0604020202020204" pitchFamily="34" charset="0"/>
                </a:rPr>
                <a:t> Bức tường lửa hoạt động như một điểm chặn để giám sát và loại bỏ các thông tin lưu chuyển trên mạng. </a:t>
              </a:r>
            </a:p>
            <a:p>
              <a:pPr algn="just" eaLnBrk="1" hangingPunct="1">
                <a:lnSpc>
                  <a:spcPct val="120000"/>
                </a:lnSpc>
                <a:spcBef>
                  <a:spcPct val="0"/>
                </a:spcBef>
                <a:buClr>
                  <a:srgbClr val="00FF00"/>
                </a:buClr>
                <a:buFont typeface="Wingdings" panose="05000000000000000000" pitchFamily="2" charset="2"/>
                <a:buChar char="q"/>
              </a:pPr>
              <a:r>
                <a:rPr lang="vi-VN" altLang="en-US" sz="2000" b="0" dirty="0">
                  <a:cs typeface="Arial" panose="020B0604020202020204" pitchFamily="34" charset="0"/>
                </a:rPr>
                <a:t> Hiện nay bức tường lửa hoạt động chủ yếu ở các tầng Ứng dụng, Mạng và giao vận.</a:t>
              </a:r>
            </a:p>
          </p:txBody>
        </p:sp>
      </p:grpSp>
      <p:grpSp>
        <p:nvGrpSpPr>
          <p:cNvPr id="3" name="Group 25">
            <a:extLst>
              <a:ext uri="{FF2B5EF4-FFF2-40B4-BE49-F238E27FC236}">
                <a16:creationId xmlns:a16="http://schemas.microsoft.com/office/drawing/2014/main" id="{BDB21A41-A832-4B9B-B980-341B5ECAF049}"/>
              </a:ext>
            </a:extLst>
          </p:cNvPr>
          <p:cNvGrpSpPr>
            <a:grpSpLocks/>
          </p:cNvGrpSpPr>
          <p:nvPr/>
        </p:nvGrpSpPr>
        <p:grpSpPr bwMode="auto">
          <a:xfrm>
            <a:off x="403225" y="4343400"/>
            <a:ext cx="7597775" cy="2155825"/>
            <a:chOff x="254" y="2736"/>
            <a:chExt cx="4786" cy="1358"/>
          </a:xfrm>
        </p:grpSpPr>
        <p:sp>
          <p:nvSpPr>
            <p:cNvPr id="61447" name="Line 9">
              <a:extLst>
                <a:ext uri="{FF2B5EF4-FFF2-40B4-BE49-F238E27FC236}">
                  <a16:creationId xmlns:a16="http://schemas.microsoft.com/office/drawing/2014/main" id="{997FF3E9-A8B9-4298-8CEA-C82CA6235F40}"/>
                </a:ext>
              </a:extLst>
            </p:cNvPr>
            <p:cNvSpPr>
              <a:spLocks noChangeShapeType="1"/>
            </p:cNvSpPr>
            <p:nvPr/>
          </p:nvSpPr>
          <p:spPr bwMode="auto">
            <a:xfrm>
              <a:off x="969" y="3193"/>
              <a:ext cx="1033" cy="0"/>
            </a:xfrm>
            <a:prstGeom prst="line">
              <a:avLst/>
            </a:prstGeom>
            <a:noFill/>
            <a:ln w="50800">
              <a:solidFill>
                <a:srgbClr val="E0E92D"/>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1448" name="Picture 10">
              <a:extLst>
                <a:ext uri="{FF2B5EF4-FFF2-40B4-BE49-F238E27FC236}">
                  <a16:creationId xmlns:a16="http://schemas.microsoft.com/office/drawing/2014/main" id="{9BB0CE01-C6FE-4959-86F9-554FE14CBCD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 y="3088"/>
              <a:ext cx="45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449" name="Line 11">
              <a:extLst>
                <a:ext uri="{FF2B5EF4-FFF2-40B4-BE49-F238E27FC236}">
                  <a16:creationId xmlns:a16="http://schemas.microsoft.com/office/drawing/2014/main" id="{4CC0D0A8-1C7F-4189-8DA1-8B9EABAF9AFE}"/>
                </a:ext>
              </a:extLst>
            </p:cNvPr>
            <p:cNvSpPr>
              <a:spLocks noChangeShapeType="1"/>
            </p:cNvSpPr>
            <p:nvPr/>
          </p:nvSpPr>
          <p:spPr bwMode="auto">
            <a:xfrm>
              <a:off x="952" y="2784"/>
              <a:ext cx="0" cy="90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0" name="Line 12">
              <a:extLst>
                <a:ext uri="{FF2B5EF4-FFF2-40B4-BE49-F238E27FC236}">
                  <a16:creationId xmlns:a16="http://schemas.microsoft.com/office/drawing/2014/main" id="{D3E6E971-2E83-4C4B-B58B-4EEF8A5BCDA2}"/>
                </a:ext>
              </a:extLst>
            </p:cNvPr>
            <p:cNvSpPr>
              <a:spLocks noChangeShapeType="1"/>
            </p:cNvSpPr>
            <p:nvPr/>
          </p:nvSpPr>
          <p:spPr bwMode="auto">
            <a:xfrm>
              <a:off x="628" y="2980"/>
              <a:ext cx="30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1" name="Line 13">
              <a:extLst>
                <a:ext uri="{FF2B5EF4-FFF2-40B4-BE49-F238E27FC236}">
                  <a16:creationId xmlns:a16="http://schemas.microsoft.com/office/drawing/2014/main" id="{DD38705B-0666-47CD-A60D-9E5255A1C517}"/>
                </a:ext>
              </a:extLst>
            </p:cNvPr>
            <p:cNvSpPr>
              <a:spLocks noChangeShapeType="1"/>
            </p:cNvSpPr>
            <p:nvPr/>
          </p:nvSpPr>
          <p:spPr bwMode="auto">
            <a:xfrm>
              <a:off x="628" y="3535"/>
              <a:ext cx="30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2" name="Picture 14">
              <a:extLst>
                <a:ext uri="{FF2B5EF4-FFF2-40B4-BE49-F238E27FC236}">
                  <a16:creationId xmlns:a16="http://schemas.microsoft.com/office/drawing/2014/main" id="{FA646F4F-26B7-4BBF-B15C-6224FFFA35FC}"/>
                </a:ext>
              </a:extLst>
            </p:cNvPr>
            <p:cNvSpPr>
              <a:spLocks noChangeArrowheads="1"/>
            </p:cNvSpPr>
            <p:nvPr/>
          </p:nvSpPr>
          <p:spPr bwMode="auto">
            <a:xfrm>
              <a:off x="384" y="2855"/>
              <a:ext cx="33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pic>
          <p:nvPicPr>
            <p:cNvPr id="61453" name="Picture 15">
              <a:extLst>
                <a:ext uri="{FF2B5EF4-FFF2-40B4-BE49-F238E27FC236}">
                  <a16:creationId xmlns:a16="http://schemas.microsoft.com/office/drawing/2014/main" id="{CBA139F4-6DE3-4241-8188-713F36E2BF7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3410"/>
              <a:ext cx="33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61454" name="Group 20">
              <a:extLst>
                <a:ext uri="{FF2B5EF4-FFF2-40B4-BE49-F238E27FC236}">
                  <a16:creationId xmlns:a16="http://schemas.microsoft.com/office/drawing/2014/main" id="{E877B8B2-0D48-4399-9E89-E13F37F882F5}"/>
                </a:ext>
              </a:extLst>
            </p:cNvPr>
            <p:cNvGrpSpPr>
              <a:grpSpLocks/>
            </p:cNvGrpSpPr>
            <p:nvPr/>
          </p:nvGrpSpPr>
          <p:grpSpPr bwMode="auto">
            <a:xfrm>
              <a:off x="3840" y="2736"/>
              <a:ext cx="1200" cy="960"/>
              <a:chOff x="2399" y="847"/>
              <a:chExt cx="685" cy="458"/>
            </a:xfrm>
          </p:grpSpPr>
          <p:pic>
            <p:nvPicPr>
              <p:cNvPr id="61459" name="Picture 18">
                <a:extLst>
                  <a:ext uri="{FF2B5EF4-FFF2-40B4-BE49-F238E27FC236}">
                    <a16:creationId xmlns:a16="http://schemas.microsoft.com/office/drawing/2014/main" id="{6F709BB7-8678-4FA8-A587-EA720C947E2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 y="847"/>
                <a:ext cx="68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460" name="Rectangle 19">
                <a:extLst>
                  <a:ext uri="{FF2B5EF4-FFF2-40B4-BE49-F238E27FC236}">
                    <a16:creationId xmlns:a16="http://schemas.microsoft.com/office/drawing/2014/main" id="{CD845764-D5F1-4776-B3BF-1BCB3E020735}"/>
                  </a:ext>
                </a:extLst>
              </p:cNvPr>
              <p:cNvSpPr>
                <a:spLocks noChangeArrowheads="1"/>
              </p:cNvSpPr>
              <p:nvPr/>
            </p:nvSpPr>
            <p:spPr bwMode="auto">
              <a:xfrm>
                <a:off x="2563" y="1025"/>
                <a:ext cx="402"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00" tIns="44450" rIns="88900" bIns="44450">
                <a:spAutoFit/>
              </a:bodyPr>
              <a:lstStyle>
                <a:lvl1pPr defTabSz="95726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5726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5726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5726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5726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5726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5726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5726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5726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a:solidFill>
                      <a:srgbClr val="C00000"/>
                    </a:solidFill>
                  </a:rPr>
                  <a:t>Internet</a:t>
                </a:r>
              </a:p>
            </p:txBody>
          </p:sp>
        </p:grpSp>
        <p:sp>
          <p:nvSpPr>
            <p:cNvPr id="61455" name="Line 21">
              <a:extLst>
                <a:ext uri="{FF2B5EF4-FFF2-40B4-BE49-F238E27FC236}">
                  <a16:creationId xmlns:a16="http://schemas.microsoft.com/office/drawing/2014/main" id="{59D8EA31-FF65-4A9E-B6A6-99AC93150202}"/>
                </a:ext>
              </a:extLst>
            </p:cNvPr>
            <p:cNvSpPr>
              <a:spLocks noChangeShapeType="1"/>
            </p:cNvSpPr>
            <p:nvPr/>
          </p:nvSpPr>
          <p:spPr bwMode="auto">
            <a:xfrm>
              <a:off x="2496" y="3216"/>
              <a:ext cx="1296" cy="0"/>
            </a:xfrm>
            <a:prstGeom prst="line">
              <a:avLst/>
            </a:prstGeom>
            <a:noFill/>
            <a:ln w="50800">
              <a:solidFill>
                <a:srgbClr val="E0E92D"/>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1456" name="Text Box 22">
              <a:extLst>
                <a:ext uri="{FF2B5EF4-FFF2-40B4-BE49-F238E27FC236}">
                  <a16:creationId xmlns:a16="http://schemas.microsoft.com/office/drawing/2014/main" id="{C73A49CD-5AC7-456F-B420-E78EDDD26E1D}"/>
                </a:ext>
              </a:extLst>
            </p:cNvPr>
            <p:cNvSpPr txBox="1">
              <a:spLocks noChangeArrowheads="1"/>
            </p:cNvSpPr>
            <p:nvPr/>
          </p:nvSpPr>
          <p:spPr bwMode="auto">
            <a:xfrm>
              <a:off x="254" y="3792"/>
              <a:ext cx="1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50000"/>
                </a:spcBef>
                <a:buClrTx/>
                <a:buFontTx/>
                <a:buNone/>
              </a:pPr>
              <a:r>
                <a:rPr lang="en-US" altLang="en-US" sz="2000" b="0" dirty="0" err="1">
                  <a:cs typeface="Arial" panose="020B0604020202020204" pitchFamily="34" charset="0"/>
                </a:rPr>
                <a:t>Mạng</a:t>
              </a:r>
              <a:r>
                <a:rPr lang="en-US" altLang="en-US" sz="2000" b="0" dirty="0">
                  <a:cs typeface="Arial" panose="020B0604020202020204" pitchFamily="34" charset="0"/>
                </a:rPr>
                <a:t> </a:t>
              </a:r>
              <a:r>
                <a:rPr lang="en-US" altLang="en-US" sz="2000" b="0" dirty="0" err="1">
                  <a:cs typeface="Arial" panose="020B0604020202020204" pitchFamily="34" charset="0"/>
                </a:rPr>
                <a:t>bên</a:t>
              </a:r>
              <a:r>
                <a:rPr lang="en-US" altLang="en-US" sz="2000" b="0" dirty="0">
                  <a:cs typeface="Arial" panose="020B0604020202020204" pitchFamily="34" charset="0"/>
                </a:rPr>
                <a:t> </a:t>
              </a:r>
              <a:r>
                <a:rPr lang="en-US" altLang="en-US" sz="2000" b="0" dirty="0" err="1">
                  <a:cs typeface="Arial" panose="020B0604020202020204" pitchFamily="34" charset="0"/>
                </a:rPr>
                <a:t>trong</a:t>
              </a:r>
              <a:endParaRPr lang="en-US" altLang="en-US" sz="2000" b="0" dirty="0">
                <a:latin typeface=".VnArial" panose="020B7200000000000000" pitchFamily="34" charset="0"/>
              </a:endParaRPr>
            </a:p>
          </p:txBody>
        </p:sp>
        <p:sp>
          <p:nvSpPr>
            <p:cNvPr id="61457" name="Text Box 23">
              <a:extLst>
                <a:ext uri="{FF2B5EF4-FFF2-40B4-BE49-F238E27FC236}">
                  <a16:creationId xmlns:a16="http://schemas.microsoft.com/office/drawing/2014/main" id="{27450C0C-1B1E-4B87-8297-BA8617F98AF2}"/>
                </a:ext>
              </a:extLst>
            </p:cNvPr>
            <p:cNvSpPr txBox="1">
              <a:spLocks noChangeArrowheads="1"/>
            </p:cNvSpPr>
            <p:nvPr/>
          </p:nvSpPr>
          <p:spPr bwMode="auto">
            <a:xfrm>
              <a:off x="3899" y="3750"/>
              <a:ext cx="9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b="0">
                  <a:cs typeface="Arial" panose="020B0604020202020204" pitchFamily="34" charset="0"/>
                </a:rPr>
                <a:t>Mạng ngoài</a:t>
              </a:r>
              <a:endParaRPr lang="en-US" altLang="en-US" sz="2000" b="0">
                <a:latin typeface=".VnArial" panose="020B7200000000000000" pitchFamily="34" charset="0"/>
              </a:endParaRPr>
            </a:p>
          </p:txBody>
        </p:sp>
        <p:sp>
          <p:nvSpPr>
            <p:cNvPr id="61458" name="Text Box 24">
              <a:extLst>
                <a:ext uri="{FF2B5EF4-FFF2-40B4-BE49-F238E27FC236}">
                  <a16:creationId xmlns:a16="http://schemas.microsoft.com/office/drawing/2014/main" id="{10C599C6-2DAA-46B6-88AE-018118340703}"/>
                </a:ext>
              </a:extLst>
            </p:cNvPr>
            <p:cNvSpPr txBox="1">
              <a:spLocks noChangeArrowheads="1"/>
            </p:cNvSpPr>
            <p:nvPr/>
          </p:nvSpPr>
          <p:spPr bwMode="auto">
            <a:xfrm>
              <a:off x="1776" y="3648"/>
              <a:ext cx="115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b="0">
                  <a:cs typeface="Arial" panose="020B0604020202020204" pitchFamily="34" charset="0"/>
                </a:rPr>
                <a:t>Bộ định </a:t>
              </a:r>
            </a:p>
            <a:p>
              <a:pPr algn="ctr" eaLnBrk="1" hangingPunct="1">
                <a:spcBef>
                  <a:spcPct val="0"/>
                </a:spcBef>
                <a:buClrTx/>
                <a:buFontTx/>
                <a:buNone/>
              </a:pPr>
              <a:r>
                <a:rPr lang="en-US" altLang="en-US" sz="2000" b="0">
                  <a:cs typeface="Arial" panose="020B0604020202020204" pitchFamily="34" charset="0"/>
                </a:rPr>
                <a:t>tuyến sàng lọc</a:t>
              </a:r>
              <a:endParaRPr lang="en-US" altLang="en-US" sz="2000" b="0">
                <a:latin typeface=".VnArial" panose="020B7200000000000000" pitchFamily="34" charset="0"/>
              </a:endParaRPr>
            </a:p>
          </p:txBody>
        </p:sp>
      </p:grpSp>
      <p:pic>
        <p:nvPicPr>
          <p:cNvPr id="4" name="Picture 15">
            <a:extLst>
              <a:ext uri="{FF2B5EF4-FFF2-40B4-BE49-F238E27FC236}">
                <a16:creationId xmlns:a16="http://schemas.microsoft.com/office/drawing/2014/main" id="{ABC1CA4D-84AA-4E01-BFFB-BC5BBB60602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5365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1" name="Rectangle 3">
            <a:extLst>
              <a:ext uri="{FF2B5EF4-FFF2-40B4-BE49-F238E27FC236}">
                <a16:creationId xmlns:a16="http://schemas.microsoft.com/office/drawing/2014/main" id="{7AC0D39E-6AAD-4AF3-9D79-9664D575FE5C}"/>
              </a:ext>
            </a:extLst>
          </p:cNvPr>
          <p:cNvSpPr>
            <a:spLocks noGrp="1" noChangeArrowheads="1"/>
          </p:cNvSpPr>
          <p:nvPr>
            <p:ph type="body" idx="1"/>
          </p:nvPr>
        </p:nvSpPr>
        <p:spPr>
          <a:xfrm>
            <a:off x="457200" y="1143000"/>
            <a:ext cx="8229600" cy="2171700"/>
          </a:xfrm>
        </p:spPr>
        <p:txBody>
          <a:bodyPr lIns="102705" tIns="51353" rIns="102705" bIns="51353"/>
          <a:lstStyle/>
          <a:p>
            <a:pPr lvl="1" eaLnBrk="1" hangingPunct="1"/>
            <a:r>
              <a:rPr lang="en-US" altLang="en-US" sz="2000" dirty="0">
                <a:solidFill>
                  <a:srgbClr val="00FF00"/>
                </a:solidFill>
                <a:effectLst/>
                <a:latin typeface="+mj-lt"/>
                <a:cs typeface="Arial" panose="020B0604020202020204" pitchFamily="34" charset="0"/>
              </a:rPr>
              <a:t>Filtering routers</a:t>
            </a:r>
            <a:r>
              <a:rPr lang="en-US" altLang="en-US" sz="2000" dirty="0">
                <a:effectLst/>
                <a:latin typeface="+mj-lt"/>
                <a:cs typeface="Arial" panose="020B0604020202020204" pitchFamily="34" charset="0"/>
              </a:rPr>
              <a:t> – </a:t>
            </a:r>
            <a:r>
              <a:rPr lang="en-US" altLang="en-US" sz="2000" dirty="0" err="1">
                <a:effectLst/>
                <a:latin typeface="+mj-lt"/>
                <a:cs typeface="Arial" panose="020B0604020202020204" pitchFamily="34" charset="0"/>
              </a:rPr>
              <a:t>Bộ</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lọc</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định</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tuyến</a:t>
            </a:r>
            <a:endParaRPr lang="en-US" altLang="en-US" sz="2000" dirty="0">
              <a:effectLst/>
              <a:latin typeface="+mj-lt"/>
              <a:cs typeface="Arial" panose="020B0604020202020204" pitchFamily="34" charset="0"/>
            </a:endParaRPr>
          </a:p>
          <a:p>
            <a:pPr lvl="1" eaLnBrk="1" hangingPunct="1"/>
            <a:r>
              <a:rPr lang="en-US" altLang="en-US" sz="2000" dirty="0">
                <a:solidFill>
                  <a:srgbClr val="00FF00"/>
                </a:solidFill>
                <a:effectLst/>
                <a:latin typeface="+mj-lt"/>
                <a:cs typeface="Arial" panose="020B0604020202020204" pitchFamily="34" charset="0"/>
              </a:rPr>
              <a:t>Bastion hosts and application/service proxies</a:t>
            </a:r>
            <a:endParaRPr lang="en-US" altLang="en-US" sz="2000" dirty="0">
              <a:effectLst/>
              <a:latin typeface="+mj-lt"/>
              <a:cs typeface="Arial" panose="020B0604020202020204" pitchFamily="34" charset="0"/>
            </a:endParaRPr>
          </a:p>
          <a:p>
            <a:pPr lvl="1" eaLnBrk="1" hangingPunct="1">
              <a:buFont typeface="Wingdings" panose="05000000000000000000" pitchFamily="2" charset="2"/>
              <a:buNone/>
            </a:pP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Máy</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chủ</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pháo</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đài</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dịch</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vụ</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ủy</a:t>
            </a:r>
            <a:r>
              <a:rPr lang="en-US" altLang="en-US" sz="2000" dirty="0">
                <a:effectLst/>
                <a:latin typeface="+mj-lt"/>
                <a:cs typeface="Arial" panose="020B0604020202020204" pitchFamily="34" charset="0"/>
              </a:rPr>
              <a:t> </a:t>
            </a:r>
            <a:r>
              <a:rPr lang="en-US" altLang="en-US" sz="2000" dirty="0" err="1">
                <a:effectLst/>
                <a:latin typeface="+mj-lt"/>
                <a:cs typeface="Arial" panose="020B0604020202020204" pitchFamily="34" charset="0"/>
              </a:rPr>
              <a:t>quyền</a:t>
            </a:r>
            <a:endParaRPr lang="en-US" altLang="en-US" sz="2000" dirty="0">
              <a:effectLst/>
              <a:latin typeface="+mj-lt"/>
              <a:cs typeface="Arial" panose="020B0604020202020204" pitchFamily="34" charset="0"/>
            </a:endParaRPr>
          </a:p>
          <a:p>
            <a:pPr lvl="1" eaLnBrk="1" hangingPunct="1">
              <a:buSzPct val="100000"/>
              <a:buFont typeface="Wingdings" panose="05000000000000000000" pitchFamily="2" charset="2"/>
              <a:buChar char="§"/>
            </a:pPr>
            <a:r>
              <a:rPr lang="en-US" altLang="en-US" sz="2000" dirty="0">
                <a:solidFill>
                  <a:srgbClr val="00FF00"/>
                </a:solidFill>
                <a:effectLst/>
                <a:latin typeface="+mj-lt"/>
                <a:cs typeface="Arial" panose="020B0604020202020204" pitchFamily="34" charset="0"/>
              </a:rPr>
              <a:t>Network switches</a:t>
            </a:r>
            <a:r>
              <a:rPr lang="en-US" altLang="en-US" sz="2000" dirty="0">
                <a:effectLst/>
                <a:latin typeface="+mj-lt"/>
                <a:cs typeface="Arial" panose="020B0604020202020204" pitchFamily="34" charset="0"/>
              </a:rPr>
              <a:t> </a:t>
            </a:r>
          </a:p>
          <a:p>
            <a:pPr lvl="1" eaLnBrk="1" hangingPunct="1"/>
            <a:r>
              <a:rPr lang="en-US" altLang="en-US" sz="2000" dirty="0">
                <a:solidFill>
                  <a:srgbClr val="00FF00"/>
                </a:solidFill>
                <a:effectLst/>
                <a:latin typeface="+mj-lt"/>
                <a:cs typeface="Arial" panose="020B0604020202020204" pitchFamily="34" charset="0"/>
              </a:rPr>
              <a:t>Network monitors</a:t>
            </a:r>
            <a:r>
              <a:rPr lang="en-US" altLang="en-US" sz="2000" dirty="0">
                <a:effectLst/>
                <a:latin typeface="+mj-lt"/>
                <a:cs typeface="Arial" panose="020B0604020202020204" pitchFamily="34" charset="0"/>
              </a:rPr>
              <a:t> </a:t>
            </a:r>
          </a:p>
          <a:p>
            <a:pPr lvl="1" eaLnBrk="1" hangingPunct="1">
              <a:buFont typeface="Wingdings" panose="05000000000000000000" pitchFamily="2" charset="2"/>
              <a:buNone/>
            </a:pPr>
            <a:r>
              <a:rPr lang="en-US" altLang="en-US" sz="2000" dirty="0">
                <a:effectLst/>
                <a:cs typeface="Arial" panose="020B0604020202020204" pitchFamily="34" charset="0"/>
              </a:rPr>
              <a:t>Sao </a:t>
            </a:r>
            <a:r>
              <a:rPr lang="en-US" altLang="en-US" sz="2000" dirty="0" err="1">
                <a:effectLst/>
                <a:cs typeface="Arial" panose="020B0604020202020204" pitchFamily="34" charset="0"/>
              </a:rPr>
              <a:t>chụp</a:t>
            </a:r>
            <a:r>
              <a:rPr lang="en-US" altLang="en-US" sz="2000" dirty="0">
                <a:effectLst/>
                <a:cs typeface="Arial" panose="020B0604020202020204" pitchFamily="34" charset="0"/>
              </a:rPr>
              <a:t> </a:t>
            </a:r>
            <a:r>
              <a:rPr lang="en-US" altLang="en-US" sz="2000" dirty="0" err="1">
                <a:effectLst/>
                <a:cs typeface="Arial" panose="020B0604020202020204" pitchFamily="34" charset="0"/>
              </a:rPr>
              <a:t>lưu</a:t>
            </a:r>
            <a:r>
              <a:rPr lang="en-US" altLang="en-US" sz="2000" dirty="0">
                <a:effectLst/>
                <a:cs typeface="Arial" panose="020B0604020202020204" pitchFamily="34" charset="0"/>
              </a:rPr>
              <a:t> </a:t>
            </a:r>
            <a:r>
              <a:rPr lang="en-US" altLang="en-US" sz="2000" dirty="0" err="1">
                <a:effectLst/>
                <a:cs typeface="Arial" panose="020B0604020202020204" pitchFamily="34" charset="0"/>
              </a:rPr>
              <a:t>vết</a:t>
            </a:r>
            <a:endParaRPr lang="en-US" altLang="en-US" sz="2000" dirty="0">
              <a:effectLst/>
              <a:latin typeface=".VnArial Narrow" panose="020B7200000000000000" pitchFamily="34" charset="0"/>
            </a:endParaRPr>
          </a:p>
        </p:txBody>
      </p:sp>
      <p:sp>
        <p:nvSpPr>
          <p:cNvPr id="309253" name="Rectangle 5">
            <a:extLst>
              <a:ext uri="{FF2B5EF4-FFF2-40B4-BE49-F238E27FC236}">
                <a16:creationId xmlns:a16="http://schemas.microsoft.com/office/drawing/2014/main" id="{C813451A-EBAA-4F95-88D1-E51881B12035}"/>
              </a:ext>
            </a:extLst>
          </p:cNvPr>
          <p:cNvSpPr>
            <a:spLocks noChangeArrowheads="1"/>
          </p:cNvSpPr>
          <p:nvPr/>
        </p:nvSpPr>
        <p:spPr bwMode="auto">
          <a:xfrm>
            <a:off x="457200" y="457200"/>
            <a:ext cx="8382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300">
                <a:latin typeface=".VnArial" panose="020B7200000000000000" pitchFamily="34" charset="0"/>
              </a:rPr>
              <a:t> </a:t>
            </a:r>
            <a:r>
              <a:rPr lang="en-US" altLang="en-US" sz="2300" b="0">
                <a:solidFill>
                  <a:srgbClr val="E0E92D"/>
                </a:solidFill>
                <a:cs typeface="Arial" panose="020B0604020202020204" pitchFamily="34" charset="0"/>
              </a:rPr>
              <a:t>Một số dạng thông dụng của bức tường lửa</a:t>
            </a:r>
            <a:r>
              <a:rPr lang="en-US" altLang="en-US" sz="2300" b="0">
                <a:solidFill>
                  <a:srgbClr val="E0E92D"/>
                </a:solidFill>
                <a:latin typeface=".VnArial" panose="020B7200000000000000" pitchFamily="34" charset="0"/>
              </a:rPr>
              <a:t>.</a:t>
            </a:r>
            <a:r>
              <a:rPr lang="en-US" altLang="en-US" sz="2300" b="0">
                <a:latin typeface=".VnArial" panose="020B7200000000000000" pitchFamily="3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09253"/>
                                        </p:tgtEl>
                                        <p:attrNameLst>
                                          <p:attrName>style.visibility</p:attrName>
                                        </p:attrNameLst>
                                      </p:cBhvr>
                                      <p:to>
                                        <p:strVal val="visible"/>
                                      </p:to>
                                    </p:set>
                                    <p:animEffect transition="in" filter="barn(outHorizontal)">
                                      <p:cBhvr>
                                        <p:cTn id="7" dur="500"/>
                                        <p:tgtEl>
                                          <p:spTgt spid="309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1">
                                            <p:txEl>
                                              <p:pRg st="0" end="0"/>
                                            </p:txEl>
                                          </p:spTgt>
                                        </p:tgtEl>
                                        <p:attrNameLst>
                                          <p:attrName>style.visibility</p:attrName>
                                        </p:attrNameLst>
                                      </p:cBhvr>
                                      <p:to>
                                        <p:strVal val="visible"/>
                                      </p:to>
                                    </p:set>
                                    <p:animEffect transition="in" filter="wipe(left)">
                                      <p:cBhvr>
                                        <p:cTn id="12" dur="500"/>
                                        <p:tgtEl>
                                          <p:spTgt spid="309251">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9251">
                                            <p:txEl>
                                              <p:pRg st="1" end="1"/>
                                            </p:txEl>
                                          </p:spTgt>
                                        </p:tgtEl>
                                        <p:attrNameLst>
                                          <p:attrName>style.visibility</p:attrName>
                                        </p:attrNameLst>
                                      </p:cBhvr>
                                      <p:to>
                                        <p:strVal val="visible"/>
                                      </p:to>
                                    </p:set>
                                    <p:animEffect transition="in" filter="wipe(left)">
                                      <p:cBhvr>
                                        <p:cTn id="15" dur="500"/>
                                        <p:tgtEl>
                                          <p:spTgt spid="309251">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9251">
                                            <p:txEl>
                                              <p:pRg st="2" end="2"/>
                                            </p:txEl>
                                          </p:spTgt>
                                        </p:tgtEl>
                                        <p:attrNameLst>
                                          <p:attrName>style.visibility</p:attrName>
                                        </p:attrNameLst>
                                      </p:cBhvr>
                                      <p:to>
                                        <p:strVal val="visible"/>
                                      </p:to>
                                    </p:set>
                                    <p:animEffect transition="in" filter="wipe(left)">
                                      <p:cBhvr>
                                        <p:cTn id="18" dur="500"/>
                                        <p:tgtEl>
                                          <p:spTgt spid="309251">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9251">
                                            <p:txEl>
                                              <p:pRg st="3" end="3"/>
                                            </p:txEl>
                                          </p:spTgt>
                                        </p:tgtEl>
                                        <p:attrNameLst>
                                          <p:attrName>style.visibility</p:attrName>
                                        </p:attrNameLst>
                                      </p:cBhvr>
                                      <p:to>
                                        <p:strVal val="visible"/>
                                      </p:to>
                                    </p:set>
                                    <p:animEffect transition="in" filter="wipe(left)">
                                      <p:cBhvr>
                                        <p:cTn id="21" dur="500"/>
                                        <p:tgtEl>
                                          <p:spTgt spid="309251">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9251">
                                            <p:txEl>
                                              <p:pRg st="4" end="4"/>
                                            </p:txEl>
                                          </p:spTgt>
                                        </p:tgtEl>
                                        <p:attrNameLst>
                                          <p:attrName>style.visibility</p:attrName>
                                        </p:attrNameLst>
                                      </p:cBhvr>
                                      <p:to>
                                        <p:strVal val="visible"/>
                                      </p:to>
                                    </p:set>
                                    <p:animEffect transition="in" filter="wipe(left)">
                                      <p:cBhvr>
                                        <p:cTn id="24" dur="500"/>
                                        <p:tgtEl>
                                          <p:spTgt spid="309251">
                                            <p:txEl>
                                              <p:pRg st="4" end="4"/>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09251">
                                            <p:txEl>
                                              <p:pRg st="5" end="5"/>
                                            </p:txEl>
                                          </p:spTgt>
                                        </p:tgtEl>
                                        <p:attrNameLst>
                                          <p:attrName>style.visibility</p:attrName>
                                        </p:attrNameLst>
                                      </p:cBhvr>
                                      <p:to>
                                        <p:strVal val="visible"/>
                                      </p:to>
                                    </p:set>
                                    <p:animEffect transition="in" filter="wipe(left)">
                                      <p:cBhvr>
                                        <p:cTn id="27" dur="500"/>
                                        <p:tgtEl>
                                          <p:spTgt spid="309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P spid="30925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14C8EFCE-8593-45F4-848A-2824788C06E4}"/>
              </a:ext>
            </a:extLst>
          </p:cNvPr>
          <p:cNvSpPr>
            <a:spLocks noGrp="1" noChangeArrowheads="1"/>
          </p:cNvSpPr>
          <p:nvPr>
            <p:ph type="title"/>
          </p:nvPr>
        </p:nvSpPr>
        <p:spPr>
          <a:xfrm>
            <a:off x="457200" y="274638"/>
            <a:ext cx="8229600" cy="1141412"/>
          </a:xfrm>
        </p:spPr>
        <p:txBody>
          <a:bodyPr lIns="102705" tIns="51353" rIns="102705" bIns="51353" anchor="t"/>
          <a:lstStyle/>
          <a:p>
            <a:pPr eaLnBrk="1" hangingPunct="1">
              <a:defRPr/>
            </a:pPr>
            <a:r>
              <a:rPr lang="en-US" b="1" dirty="0">
                <a:solidFill>
                  <a:schemeClr val="tx1"/>
                </a:solidFill>
                <a:effectLst/>
              </a:rPr>
              <a:t>Minimal Firewall</a:t>
            </a:r>
            <a:endParaRPr lang="en-US" dirty="0">
              <a:solidFill>
                <a:schemeClr val="tx1"/>
              </a:solidFill>
            </a:endParaRPr>
          </a:p>
        </p:txBody>
      </p:sp>
      <p:grpSp>
        <p:nvGrpSpPr>
          <p:cNvPr id="64515" name="Group 40">
            <a:extLst>
              <a:ext uri="{FF2B5EF4-FFF2-40B4-BE49-F238E27FC236}">
                <a16:creationId xmlns:a16="http://schemas.microsoft.com/office/drawing/2014/main" id="{BAD3043A-42BC-44C0-852F-E7005EB18964}"/>
              </a:ext>
            </a:extLst>
          </p:cNvPr>
          <p:cNvGrpSpPr>
            <a:grpSpLocks/>
          </p:cNvGrpSpPr>
          <p:nvPr/>
        </p:nvGrpSpPr>
        <p:grpSpPr bwMode="auto">
          <a:xfrm>
            <a:off x="1114425" y="1066800"/>
            <a:ext cx="6856413" cy="5715000"/>
            <a:chOff x="1114425" y="1143000"/>
            <a:chExt cx="6856413" cy="5715000"/>
          </a:xfrm>
        </p:grpSpPr>
        <p:sp>
          <p:nvSpPr>
            <p:cNvPr id="64516" name="Text Box 9">
              <a:extLst>
                <a:ext uri="{FF2B5EF4-FFF2-40B4-BE49-F238E27FC236}">
                  <a16:creationId xmlns:a16="http://schemas.microsoft.com/office/drawing/2014/main" id="{016A5D21-5999-4F2A-A619-6F5FD3C2A508}"/>
                </a:ext>
              </a:extLst>
            </p:cNvPr>
            <p:cNvSpPr txBox="1">
              <a:spLocks noChangeArrowheads="1"/>
            </p:cNvSpPr>
            <p:nvPr/>
          </p:nvSpPr>
          <p:spPr bwMode="auto">
            <a:xfrm>
              <a:off x="3962400" y="6224587"/>
              <a:ext cx="11636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Firewall</a:t>
              </a:r>
              <a:br>
                <a:rPr lang="en-US" altLang="en-US" sz="2000"/>
              </a:br>
              <a:r>
                <a:rPr lang="en-US" altLang="en-US" sz="2000"/>
                <a:t>Router</a:t>
              </a:r>
            </a:p>
          </p:txBody>
        </p:sp>
        <p:grpSp>
          <p:nvGrpSpPr>
            <p:cNvPr id="64517" name="Group 39">
              <a:extLst>
                <a:ext uri="{FF2B5EF4-FFF2-40B4-BE49-F238E27FC236}">
                  <a16:creationId xmlns:a16="http://schemas.microsoft.com/office/drawing/2014/main" id="{38F1480D-967F-4724-B1A3-A4060D38CBA5}"/>
                </a:ext>
              </a:extLst>
            </p:cNvPr>
            <p:cNvGrpSpPr>
              <a:grpSpLocks/>
            </p:cNvGrpSpPr>
            <p:nvPr/>
          </p:nvGrpSpPr>
          <p:grpSpPr bwMode="auto">
            <a:xfrm>
              <a:off x="1114425" y="4143375"/>
              <a:ext cx="6856413" cy="2562225"/>
              <a:chOff x="1114425" y="1323975"/>
              <a:chExt cx="6856413" cy="2562225"/>
            </a:xfrm>
          </p:grpSpPr>
          <p:sp>
            <p:nvSpPr>
              <p:cNvPr id="64519" name="Line 3">
                <a:extLst>
                  <a:ext uri="{FF2B5EF4-FFF2-40B4-BE49-F238E27FC236}">
                    <a16:creationId xmlns:a16="http://schemas.microsoft.com/office/drawing/2014/main" id="{3F1C7A1E-AE00-4DDA-A138-08C6078A9C79}"/>
                  </a:ext>
                </a:extLst>
              </p:cNvPr>
              <p:cNvSpPr>
                <a:spLocks noChangeShapeType="1"/>
              </p:cNvSpPr>
              <p:nvPr/>
            </p:nvSpPr>
            <p:spPr bwMode="auto">
              <a:xfrm>
                <a:off x="2657475" y="2605087"/>
                <a:ext cx="11144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0" name="AutoShape 4">
                <a:extLst>
                  <a:ext uri="{FF2B5EF4-FFF2-40B4-BE49-F238E27FC236}">
                    <a16:creationId xmlns:a16="http://schemas.microsoft.com/office/drawing/2014/main" id="{9DF9752E-9BA9-47FD-B1AB-F7AE8B426AF7}"/>
                  </a:ext>
                </a:extLst>
              </p:cNvPr>
              <p:cNvSpPr>
                <a:spLocks noChangeArrowheads="1"/>
              </p:cNvSpPr>
              <p:nvPr/>
            </p:nvSpPr>
            <p:spPr bwMode="auto">
              <a:xfrm>
                <a:off x="3771900" y="1828800"/>
                <a:ext cx="1541463" cy="1536700"/>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8000"/>
              </a:solidFill>
              <a:ln w="12700">
                <a:solidFill>
                  <a:schemeClr val="tx1"/>
                </a:solidFill>
                <a:miter lim="800000"/>
                <a:headEnd/>
                <a:tailEnd/>
              </a:ln>
            </p:spPr>
            <p:txBody>
              <a:bodyPr wrap="none" anchor="ctr"/>
              <a:lstStyle/>
              <a:p>
                <a:endParaRPr lang="en-US"/>
              </a:p>
            </p:txBody>
          </p:sp>
          <p:grpSp>
            <p:nvGrpSpPr>
              <p:cNvPr id="64521" name="Group 5">
                <a:extLst>
                  <a:ext uri="{FF2B5EF4-FFF2-40B4-BE49-F238E27FC236}">
                    <a16:creationId xmlns:a16="http://schemas.microsoft.com/office/drawing/2014/main" id="{34E76669-43EE-4BEC-A6C6-94353F420233}"/>
                  </a:ext>
                </a:extLst>
              </p:cNvPr>
              <p:cNvGrpSpPr>
                <a:grpSpLocks/>
              </p:cNvGrpSpPr>
              <p:nvPr/>
            </p:nvGrpSpPr>
            <p:grpSpPr bwMode="auto">
              <a:xfrm>
                <a:off x="4198938" y="2178050"/>
                <a:ext cx="685800" cy="739775"/>
                <a:chOff x="1920" y="1776"/>
                <a:chExt cx="648" cy="896"/>
              </a:xfrm>
            </p:grpSpPr>
            <p:sp>
              <p:nvSpPr>
                <p:cNvPr id="64551" name="Freeform 6">
                  <a:extLst>
                    <a:ext uri="{FF2B5EF4-FFF2-40B4-BE49-F238E27FC236}">
                      <a16:creationId xmlns:a16="http://schemas.microsoft.com/office/drawing/2014/main" id="{A64FEA41-8122-411F-8F13-5177E3539580}"/>
                    </a:ext>
                  </a:extLst>
                </p:cNvPr>
                <p:cNvSpPr>
                  <a:spLocks/>
                </p:cNvSpPr>
                <p:nvPr/>
              </p:nvSpPr>
              <p:spPr bwMode="auto">
                <a:xfrm>
                  <a:off x="1920" y="1776"/>
                  <a:ext cx="648" cy="888"/>
                </a:xfrm>
                <a:custGeom>
                  <a:avLst/>
                  <a:gdLst>
                    <a:gd name="T0" fmla="*/ 25 w 608"/>
                    <a:gd name="T1" fmla="*/ 3096 h 800"/>
                    <a:gd name="T2" fmla="*/ 155 w 608"/>
                    <a:gd name="T3" fmla="*/ 3872 h 800"/>
                    <a:gd name="T4" fmla="*/ 554 w 608"/>
                    <a:gd name="T5" fmla="*/ 4123 h 800"/>
                    <a:gd name="T6" fmla="*/ 1218 w 608"/>
                    <a:gd name="T7" fmla="*/ 4123 h 800"/>
                    <a:gd name="T8" fmla="*/ 1621 w 608"/>
                    <a:gd name="T9" fmla="*/ 3357 h 800"/>
                    <a:gd name="T10" fmla="*/ 1621 w 608"/>
                    <a:gd name="T11" fmla="*/ 2846 h 800"/>
                    <a:gd name="T12" fmla="*/ 1350 w 608"/>
                    <a:gd name="T13" fmla="*/ 1060 h 800"/>
                    <a:gd name="T14" fmla="*/ 1218 w 608"/>
                    <a:gd name="T15" fmla="*/ 2599 h 800"/>
                    <a:gd name="T16" fmla="*/ 1085 w 608"/>
                    <a:gd name="T17" fmla="*/ 2081 h 800"/>
                    <a:gd name="T18" fmla="*/ 1085 w 608"/>
                    <a:gd name="T19" fmla="*/ 1315 h 800"/>
                    <a:gd name="T20" fmla="*/ 1085 w 608"/>
                    <a:gd name="T21" fmla="*/ 811 h 800"/>
                    <a:gd name="T22" fmla="*/ 954 w 608"/>
                    <a:gd name="T23" fmla="*/ 1833 h 800"/>
                    <a:gd name="T24" fmla="*/ 822 w 608"/>
                    <a:gd name="T25" fmla="*/ 41 h 800"/>
                    <a:gd name="T26" fmla="*/ 685 w 608"/>
                    <a:gd name="T27" fmla="*/ 2081 h 800"/>
                    <a:gd name="T28" fmla="*/ 424 w 608"/>
                    <a:gd name="T29" fmla="*/ 1575 h 800"/>
                    <a:gd name="T30" fmla="*/ 424 w 608"/>
                    <a:gd name="T31" fmla="*/ 811 h 800"/>
                    <a:gd name="T32" fmla="*/ 289 w 608"/>
                    <a:gd name="T33" fmla="*/ 1315 h 800"/>
                    <a:gd name="T34" fmla="*/ 289 w 608"/>
                    <a:gd name="T35" fmla="*/ 1833 h 800"/>
                    <a:gd name="T36" fmla="*/ 155 w 608"/>
                    <a:gd name="T37" fmla="*/ 1315 h 800"/>
                    <a:gd name="T38" fmla="*/ 155 w 608"/>
                    <a:gd name="T39" fmla="*/ 1060 h 800"/>
                    <a:gd name="T40" fmla="*/ 25 w 608"/>
                    <a:gd name="T41" fmla="*/ 1575 h 800"/>
                    <a:gd name="T42" fmla="*/ 25 w 608"/>
                    <a:gd name="T43" fmla="*/ 3096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552" name="Freeform 7">
                  <a:extLst>
                    <a:ext uri="{FF2B5EF4-FFF2-40B4-BE49-F238E27FC236}">
                      <a16:creationId xmlns:a16="http://schemas.microsoft.com/office/drawing/2014/main" id="{F7A372B3-63F6-49DA-B263-D6F2D2C47DD4}"/>
                    </a:ext>
                  </a:extLst>
                </p:cNvPr>
                <p:cNvSpPr>
                  <a:spLocks/>
                </p:cNvSpPr>
                <p:nvPr/>
              </p:nvSpPr>
              <p:spPr bwMode="auto">
                <a:xfrm flipH="1">
                  <a:off x="1968" y="2064"/>
                  <a:ext cx="474" cy="608"/>
                </a:xfrm>
                <a:custGeom>
                  <a:avLst/>
                  <a:gdLst>
                    <a:gd name="T0" fmla="*/ 2 w 608"/>
                    <a:gd name="T1" fmla="*/ 7 h 800"/>
                    <a:gd name="T2" fmla="*/ 2 w 608"/>
                    <a:gd name="T3" fmla="*/ 9 h 800"/>
                    <a:gd name="T4" fmla="*/ 3 w 608"/>
                    <a:gd name="T5" fmla="*/ 9 h 800"/>
                    <a:gd name="T6" fmla="*/ 8 w 608"/>
                    <a:gd name="T7" fmla="*/ 9 h 800"/>
                    <a:gd name="T8" fmla="*/ 11 w 608"/>
                    <a:gd name="T9" fmla="*/ 8 h 800"/>
                    <a:gd name="T10" fmla="*/ 11 w 608"/>
                    <a:gd name="T11" fmla="*/ 6 h 800"/>
                    <a:gd name="T12" fmla="*/ 9 w 608"/>
                    <a:gd name="T13" fmla="*/ 3 h 800"/>
                    <a:gd name="T14" fmla="*/ 8 w 608"/>
                    <a:gd name="T15" fmla="*/ 6 h 800"/>
                    <a:gd name="T16" fmla="*/ 7 w 608"/>
                    <a:gd name="T17" fmla="*/ 5 h 800"/>
                    <a:gd name="T18" fmla="*/ 7 w 608"/>
                    <a:gd name="T19" fmla="*/ 3 h 800"/>
                    <a:gd name="T20" fmla="*/ 7 w 608"/>
                    <a:gd name="T21" fmla="*/ 2 h 800"/>
                    <a:gd name="T22" fmla="*/ 7 w 608"/>
                    <a:gd name="T23" fmla="*/ 5 h 800"/>
                    <a:gd name="T24" fmla="*/ 5 w 608"/>
                    <a:gd name="T25" fmla="*/ 2 h 800"/>
                    <a:gd name="T26" fmla="*/ 4 w 608"/>
                    <a:gd name="T27" fmla="*/ 5 h 800"/>
                    <a:gd name="T28" fmla="*/ 2 w 608"/>
                    <a:gd name="T29" fmla="*/ 4 h 800"/>
                    <a:gd name="T30" fmla="*/ 2 w 608"/>
                    <a:gd name="T31" fmla="*/ 2 h 800"/>
                    <a:gd name="T32" fmla="*/ 2 w 608"/>
                    <a:gd name="T33" fmla="*/ 3 h 800"/>
                    <a:gd name="T34" fmla="*/ 2 w 608"/>
                    <a:gd name="T35" fmla="*/ 5 h 800"/>
                    <a:gd name="T36" fmla="*/ 2 w 608"/>
                    <a:gd name="T37" fmla="*/ 3 h 800"/>
                    <a:gd name="T38" fmla="*/ 2 w 608"/>
                    <a:gd name="T39" fmla="*/ 3 h 800"/>
                    <a:gd name="T40" fmla="*/ 2 w 608"/>
                    <a:gd name="T41" fmla="*/ 4 h 800"/>
                    <a:gd name="T42" fmla="*/ 2 w 608"/>
                    <a:gd name="T43" fmla="*/ 7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553" name="Freeform 8">
                  <a:extLst>
                    <a:ext uri="{FF2B5EF4-FFF2-40B4-BE49-F238E27FC236}">
                      <a16:creationId xmlns:a16="http://schemas.microsoft.com/office/drawing/2014/main" id="{2FD0C536-8169-414B-8C4E-EFDCA4E03243}"/>
                    </a:ext>
                  </a:extLst>
                </p:cNvPr>
                <p:cNvSpPr>
                  <a:spLocks/>
                </p:cNvSpPr>
                <p:nvPr/>
              </p:nvSpPr>
              <p:spPr bwMode="auto">
                <a:xfrm>
                  <a:off x="2064" y="2208"/>
                  <a:ext cx="341" cy="464"/>
                </a:xfrm>
                <a:custGeom>
                  <a:avLst/>
                  <a:gdLst>
                    <a:gd name="T0" fmla="*/ 1 w 608"/>
                    <a:gd name="T1" fmla="*/ 1 h 800"/>
                    <a:gd name="T2" fmla="*/ 1 w 608"/>
                    <a:gd name="T3" fmla="*/ 1 h 800"/>
                    <a:gd name="T4" fmla="*/ 1 w 608"/>
                    <a:gd name="T5" fmla="*/ 1 h 800"/>
                    <a:gd name="T6" fmla="*/ 1 w 608"/>
                    <a:gd name="T7" fmla="*/ 1 h 800"/>
                    <a:gd name="T8" fmla="*/ 1 w 608"/>
                    <a:gd name="T9" fmla="*/ 1 h 800"/>
                    <a:gd name="T10" fmla="*/ 1 w 608"/>
                    <a:gd name="T11" fmla="*/ 1 h 800"/>
                    <a:gd name="T12" fmla="*/ 1 w 608"/>
                    <a:gd name="T13" fmla="*/ 1 h 800"/>
                    <a:gd name="T14" fmla="*/ 1 w 608"/>
                    <a:gd name="T15" fmla="*/ 1 h 800"/>
                    <a:gd name="T16" fmla="*/ 1 w 608"/>
                    <a:gd name="T17" fmla="*/ 1 h 800"/>
                    <a:gd name="T18" fmla="*/ 1 w 608"/>
                    <a:gd name="T19" fmla="*/ 1 h 800"/>
                    <a:gd name="T20" fmla="*/ 1 w 608"/>
                    <a:gd name="T21" fmla="*/ 1 h 800"/>
                    <a:gd name="T22" fmla="*/ 1 w 608"/>
                    <a:gd name="T23" fmla="*/ 1 h 800"/>
                    <a:gd name="T24" fmla="*/ 1 w 608"/>
                    <a:gd name="T25" fmla="*/ 1 h 800"/>
                    <a:gd name="T26" fmla="*/ 1 w 608"/>
                    <a:gd name="T27" fmla="*/ 1 h 800"/>
                    <a:gd name="T28" fmla="*/ 1 w 608"/>
                    <a:gd name="T29" fmla="*/ 1 h 800"/>
                    <a:gd name="T30" fmla="*/ 1 w 608"/>
                    <a:gd name="T31" fmla="*/ 1 h 800"/>
                    <a:gd name="T32" fmla="*/ 1 w 608"/>
                    <a:gd name="T33" fmla="*/ 1 h 800"/>
                    <a:gd name="T34" fmla="*/ 1 w 608"/>
                    <a:gd name="T35" fmla="*/ 1 h 800"/>
                    <a:gd name="T36" fmla="*/ 1 w 608"/>
                    <a:gd name="T37" fmla="*/ 1 h 800"/>
                    <a:gd name="T38" fmla="*/ 1 w 608"/>
                    <a:gd name="T39" fmla="*/ 1 h 800"/>
                    <a:gd name="T40" fmla="*/ 1 w 608"/>
                    <a:gd name="T41" fmla="*/ 1 h 800"/>
                    <a:gd name="T42" fmla="*/ 1 w 608"/>
                    <a:gd name="T43" fmla="*/ 1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64522" name="Group 10">
                <a:extLst>
                  <a:ext uri="{FF2B5EF4-FFF2-40B4-BE49-F238E27FC236}">
                    <a16:creationId xmlns:a16="http://schemas.microsoft.com/office/drawing/2014/main" id="{709A9C78-6DEB-4C45-89F5-AF1179498CA2}"/>
                  </a:ext>
                </a:extLst>
              </p:cNvPr>
              <p:cNvGrpSpPr>
                <a:grpSpLocks/>
              </p:cNvGrpSpPr>
              <p:nvPr/>
            </p:nvGrpSpPr>
            <p:grpSpPr bwMode="auto">
              <a:xfrm>
                <a:off x="6427788" y="1409700"/>
                <a:ext cx="1543050" cy="2476500"/>
                <a:chOff x="3600" y="1349"/>
                <a:chExt cx="864" cy="1392"/>
              </a:xfrm>
            </p:grpSpPr>
            <p:grpSp>
              <p:nvGrpSpPr>
                <p:cNvPr id="64540" name="Group 11">
                  <a:extLst>
                    <a:ext uri="{FF2B5EF4-FFF2-40B4-BE49-F238E27FC236}">
                      <a16:creationId xmlns:a16="http://schemas.microsoft.com/office/drawing/2014/main" id="{290A00CC-A9DC-4162-BAA8-3443CA6E4323}"/>
                    </a:ext>
                  </a:extLst>
                </p:cNvPr>
                <p:cNvGrpSpPr>
                  <a:grpSpLocks/>
                </p:cNvGrpSpPr>
                <p:nvPr/>
              </p:nvGrpSpPr>
              <p:grpSpPr bwMode="auto">
                <a:xfrm>
                  <a:off x="3600" y="1349"/>
                  <a:ext cx="864" cy="1392"/>
                  <a:chOff x="3600" y="1349"/>
                  <a:chExt cx="864" cy="1392"/>
                </a:xfrm>
              </p:grpSpPr>
              <p:grpSp>
                <p:nvGrpSpPr>
                  <p:cNvPr id="64542" name="Group 12">
                    <a:extLst>
                      <a:ext uri="{FF2B5EF4-FFF2-40B4-BE49-F238E27FC236}">
                        <a16:creationId xmlns:a16="http://schemas.microsoft.com/office/drawing/2014/main" id="{4E73E544-2A7C-4D53-B5E7-BDC2C58E6079}"/>
                      </a:ext>
                    </a:extLst>
                  </p:cNvPr>
                  <p:cNvGrpSpPr>
                    <a:grpSpLocks/>
                  </p:cNvGrpSpPr>
                  <p:nvPr/>
                </p:nvGrpSpPr>
                <p:grpSpPr bwMode="auto">
                  <a:xfrm rot="10800000">
                    <a:off x="3600" y="1349"/>
                    <a:ext cx="864" cy="1392"/>
                    <a:chOff x="528" y="3216"/>
                    <a:chExt cx="371" cy="283"/>
                  </a:xfrm>
                </p:grpSpPr>
                <p:sp>
                  <p:nvSpPr>
                    <p:cNvPr id="64544" name="Oval 13">
                      <a:extLst>
                        <a:ext uri="{FF2B5EF4-FFF2-40B4-BE49-F238E27FC236}">
                          <a16:creationId xmlns:a16="http://schemas.microsoft.com/office/drawing/2014/main" id="{161137FF-33F7-493A-B5EF-1E2ADC857BF4}"/>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45" name="Oval 14">
                      <a:extLst>
                        <a:ext uri="{FF2B5EF4-FFF2-40B4-BE49-F238E27FC236}">
                          <a16:creationId xmlns:a16="http://schemas.microsoft.com/office/drawing/2014/main" id="{DA8CFF65-83BF-435F-AFC6-777A62C6C04E}"/>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46" name="Oval 15">
                      <a:extLst>
                        <a:ext uri="{FF2B5EF4-FFF2-40B4-BE49-F238E27FC236}">
                          <a16:creationId xmlns:a16="http://schemas.microsoft.com/office/drawing/2014/main" id="{4E273F97-9C35-4052-88A6-1092038890AF}"/>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47" name="Oval 16">
                      <a:extLst>
                        <a:ext uri="{FF2B5EF4-FFF2-40B4-BE49-F238E27FC236}">
                          <a16:creationId xmlns:a16="http://schemas.microsoft.com/office/drawing/2014/main" id="{89897092-61F9-4790-B106-37E499503F62}"/>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48" name="Oval 17">
                      <a:extLst>
                        <a:ext uri="{FF2B5EF4-FFF2-40B4-BE49-F238E27FC236}">
                          <a16:creationId xmlns:a16="http://schemas.microsoft.com/office/drawing/2014/main" id="{4FFA2EF2-377F-4DBB-A720-7E325103D9EC}"/>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49" name="Oval 18">
                      <a:extLst>
                        <a:ext uri="{FF2B5EF4-FFF2-40B4-BE49-F238E27FC236}">
                          <a16:creationId xmlns:a16="http://schemas.microsoft.com/office/drawing/2014/main" id="{9F6407E8-EF07-4287-AE83-EC1259C75666}"/>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50" name="Oval 19">
                      <a:extLst>
                        <a:ext uri="{FF2B5EF4-FFF2-40B4-BE49-F238E27FC236}">
                          <a16:creationId xmlns:a16="http://schemas.microsoft.com/office/drawing/2014/main" id="{E3DC6E48-5845-4A36-A2BC-A36B397E0EF6}"/>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4543" name="Freeform 20">
                    <a:extLst>
                      <a:ext uri="{FF2B5EF4-FFF2-40B4-BE49-F238E27FC236}">
                        <a16:creationId xmlns:a16="http://schemas.microsoft.com/office/drawing/2014/main" id="{6C327479-4583-4A35-B829-0D1DD1000CD4}"/>
                      </a:ext>
                    </a:extLst>
                  </p:cNvPr>
                  <p:cNvSpPr>
                    <a:spLocks/>
                  </p:cNvSpPr>
                  <p:nvPr/>
                </p:nvSpPr>
                <p:spPr bwMode="auto">
                  <a:xfrm rot="10800000">
                    <a:off x="3692" y="145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4541" name="Text Box 21">
                  <a:extLst>
                    <a:ext uri="{FF2B5EF4-FFF2-40B4-BE49-F238E27FC236}">
                      <a16:creationId xmlns:a16="http://schemas.microsoft.com/office/drawing/2014/main" id="{26AE82E3-34DA-49F5-830B-6C0D0B4D04C6}"/>
                    </a:ext>
                  </a:extLst>
                </p:cNvPr>
                <p:cNvSpPr txBox="1">
                  <a:spLocks noChangeArrowheads="1"/>
                </p:cNvSpPr>
                <p:nvPr/>
              </p:nvSpPr>
              <p:spPr bwMode="auto">
                <a:xfrm>
                  <a:off x="3690" y="1867"/>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86000"/>
                    </a:lnSpc>
                    <a:spcBef>
                      <a:spcPct val="0"/>
                    </a:spcBef>
                    <a:buClrTx/>
                    <a:buFontTx/>
                    <a:buNone/>
                  </a:pPr>
                  <a:r>
                    <a:rPr lang="en-US" altLang="en-US" sz="2000">
                      <a:solidFill>
                        <a:srgbClr val="000000"/>
                      </a:solidFill>
                    </a:rPr>
                    <a:t>Internal</a:t>
                  </a:r>
                  <a:br>
                    <a:rPr lang="en-US" altLang="en-US" sz="2000">
                      <a:solidFill>
                        <a:srgbClr val="000000"/>
                      </a:solidFill>
                    </a:rPr>
                  </a:br>
                  <a:r>
                    <a:rPr lang="en-US" altLang="en-US" sz="2000">
                      <a:solidFill>
                        <a:srgbClr val="000000"/>
                      </a:solidFill>
                    </a:rPr>
                    <a:t>Network</a:t>
                  </a:r>
                </a:p>
              </p:txBody>
            </p:sp>
          </p:grpSp>
          <p:sp>
            <p:nvSpPr>
              <p:cNvPr id="64523" name="Line 22">
                <a:extLst>
                  <a:ext uri="{FF2B5EF4-FFF2-40B4-BE49-F238E27FC236}">
                    <a16:creationId xmlns:a16="http://schemas.microsoft.com/office/drawing/2014/main" id="{1870D092-18F0-40A5-8C17-C3C7F5EA7280}"/>
                  </a:ext>
                </a:extLst>
              </p:cNvPr>
              <p:cNvSpPr>
                <a:spLocks noChangeShapeType="1"/>
              </p:cNvSpPr>
              <p:nvPr/>
            </p:nvSpPr>
            <p:spPr bwMode="auto">
              <a:xfrm>
                <a:off x="5313363" y="2605087"/>
                <a:ext cx="11144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23">
                <a:extLst>
                  <a:ext uri="{FF2B5EF4-FFF2-40B4-BE49-F238E27FC236}">
                    <a16:creationId xmlns:a16="http://schemas.microsoft.com/office/drawing/2014/main" id="{F3EF6EE2-FB45-4B04-BF6A-06CE1E201F3B}"/>
                  </a:ext>
                </a:extLst>
              </p:cNvPr>
              <p:cNvSpPr>
                <a:spLocks noChangeShapeType="1"/>
              </p:cNvSpPr>
              <p:nvPr/>
            </p:nvSpPr>
            <p:spPr bwMode="auto">
              <a:xfrm>
                <a:off x="2828925" y="2254250"/>
                <a:ext cx="1200150"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5" name="Line 24">
                <a:extLst>
                  <a:ext uri="{FF2B5EF4-FFF2-40B4-BE49-F238E27FC236}">
                    <a16:creationId xmlns:a16="http://schemas.microsoft.com/office/drawing/2014/main" id="{9737B552-83F7-4F3D-B453-211A462A68F8}"/>
                  </a:ext>
                </a:extLst>
              </p:cNvPr>
              <p:cNvSpPr>
                <a:spLocks noChangeShapeType="1"/>
              </p:cNvSpPr>
              <p:nvPr/>
            </p:nvSpPr>
            <p:spPr bwMode="auto">
              <a:xfrm>
                <a:off x="5056188" y="2254250"/>
                <a:ext cx="1200150" cy="0"/>
              </a:xfrm>
              <a:prstGeom prst="line">
                <a:avLst/>
              </a:prstGeom>
              <a:noFill/>
              <a:ln w="57150">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6" name="Line 25">
                <a:extLst>
                  <a:ext uri="{FF2B5EF4-FFF2-40B4-BE49-F238E27FC236}">
                    <a16:creationId xmlns:a16="http://schemas.microsoft.com/office/drawing/2014/main" id="{09CFADCF-803A-443C-9AE9-04C724ECE2BA}"/>
                  </a:ext>
                </a:extLst>
              </p:cNvPr>
              <p:cNvSpPr>
                <a:spLocks noChangeShapeType="1"/>
              </p:cNvSpPr>
              <p:nvPr/>
            </p:nvSpPr>
            <p:spPr bwMode="auto">
              <a:xfrm>
                <a:off x="2828925" y="2938462"/>
                <a:ext cx="1200150" cy="0"/>
              </a:xfrm>
              <a:prstGeom prst="line">
                <a:avLst/>
              </a:prstGeom>
              <a:noFill/>
              <a:ln w="57150">
                <a:solidFill>
                  <a:srgbClr val="CC00CC"/>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7" name="Line 26">
                <a:extLst>
                  <a:ext uri="{FF2B5EF4-FFF2-40B4-BE49-F238E27FC236}">
                    <a16:creationId xmlns:a16="http://schemas.microsoft.com/office/drawing/2014/main" id="{E623BCFA-2E75-4FA2-85E7-7D4DEFB011C0}"/>
                  </a:ext>
                </a:extLst>
              </p:cNvPr>
              <p:cNvSpPr>
                <a:spLocks noChangeShapeType="1"/>
              </p:cNvSpPr>
              <p:nvPr/>
            </p:nvSpPr>
            <p:spPr bwMode="auto">
              <a:xfrm>
                <a:off x="5056188" y="2938462"/>
                <a:ext cx="1200150" cy="0"/>
              </a:xfrm>
              <a:prstGeom prst="line">
                <a:avLst/>
              </a:prstGeom>
              <a:noFill/>
              <a:ln w="57150">
                <a:solidFill>
                  <a:srgbClr val="CC00C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4528" name="Group 27">
                <a:extLst>
                  <a:ext uri="{FF2B5EF4-FFF2-40B4-BE49-F238E27FC236}">
                    <a16:creationId xmlns:a16="http://schemas.microsoft.com/office/drawing/2014/main" id="{4E7218B3-9A96-4CE7-BFB9-6B132F0AA3BF}"/>
                  </a:ext>
                </a:extLst>
              </p:cNvPr>
              <p:cNvGrpSpPr>
                <a:grpSpLocks/>
              </p:cNvGrpSpPr>
              <p:nvPr/>
            </p:nvGrpSpPr>
            <p:grpSpPr bwMode="auto">
              <a:xfrm>
                <a:off x="1114425" y="1323975"/>
                <a:ext cx="1543050" cy="2476500"/>
                <a:chOff x="624" y="1301"/>
                <a:chExt cx="864" cy="1392"/>
              </a:xfrm>
            </p:grpSpPr>
            <p:grpSp>
              <p:nvGrpSpPr>
                <p:cNvPr id="64529" name="Group 28">
                  <a:extLst>
                    <a:ext uri="{FF2B5EF4-FFF2-40B4-BE49-F238E27FC236}">
                      <a16:creationId xmlns:a16="http://schemas.microsoft.com/office/drawing/2014/main" id="{62632885-8DFF-493D-B4DC-0E5D15B3A40F}"/>
                    </a:ext>
                  </a:extLst>
                </p:cNvPr>
                <p:cNvGrpSpPr>
                  <a:grpSpLocks/>
                </p:cNvGrpSpPr>
                <p:nvPr/>
              </p:nvGrpSpPr>
              <p:grpSpPr bwMode="auto">
                <a:xfrm>
                  <a:off x="624" y="1301"/>
                  <a:ext cx="864" cy="1392"/>
                  <a:chOff x="624" y="1301"/>
                  <a:chExt cx="864" cy="1392"/>
                </a:xfrm>
              </p:grpSpPr>
              <p:grpSp>
                <p:nvGrpSpPr>
                  <p:cNvPr id="64531" name="Group 29">
                    <a:extLst>
                      <a:ext uri="{FF2B5EF4-FFF2-40B4-BE49-F238E27FC236}">
                        <a16:creationId xmlns:a16="http://schemas.microsoft.com/office/drawing/2014/main" id="{6035514C-5433-4FF1-BE40-E3A598F16217}"/>
                      </a:ext>
                    </a:extLst>
                  </p:cNvPr>
                  <p:cNvGrpSpPr>
                    <a:grpSpLocks/>
                  </p:cNvGrpSpPr>
                  <p:nvPr/>
                </p:nvGrpSpPr>
                <p:grpSpPr bwMode="auto">
                  <a:xfrm>
                    <a:off x="624" y="1301"/>
                    <a:ext cx="864" cy="1392"/>
                    <a:chOff x="528" y="3216"/>
                    <a:chExt cx="371" cy="283"/>
                  </a:xfrm>
                </p:grpSpPr>
                <p:sp>
                  <p:nvSpPr>
                    <p:cNvPr id="64533" name="Oval 30">
                      <a:extLst>
                        <a:ext uri="{FF2B5EF4-FFF2-40B4-BE49-F238E27FC236}">
                          <a16:creationId xmlns:a16="http://schemas.microsoft.com/office/drawing/2014/main" id="{DFF9B28D-CCBD-4B7B-B86E-0EED37A6EF6B}"/>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34" name="Oval 31">
                      <a:extLst>
                        <a:ext uri="{FF2B5EF4-FFF2-40B4-BE49-F238E27FC236}">
                          <a16:creationId xmlns:a16="http://schemas.microsoft.com/office/drawing/2014/main" id="{92AA91D3-A4C1-4F78-806E-C840A4FC1BF0}"/>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35" name="Oval 32">
                      <a:extLst>
                        <a:ext uri="{FF2B5EF4-FFF2-40B4-BE49-F238E27FC236}">
                          <a16:creationId xmlns:a16="http://schemas.microsoft.com/office/drawing/2014/main" id="{CE302050-0420-4B55-B91D-73F5FFB13CB2}"/>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36" name="Oval 33">
                      <a:extLst>
                        <a:ext uri="{FF2B5EF4-FFF2-40B4-BE49-F238E27FC236}">
                          <a16:creationId xmlns:a16="http://schemas.microsoft.com/office/drawing/2014/main" id="{7F6003D7-F75C-4870-AF4C-6A8976F84955}"/>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37" name="Oval 34">
                      <a:extLst>
                        <a:ext uri="{FF2B5EF4-FFF2-40B4-BE49-F238E27FC236}">
                          <a16:creationId xmlns:a16="http://schemas.microsoft.com/office/drawing/2014/main" id="{015EE978-8CEA-466A-9023-A55FD0A15A4C}"/>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38" name="Oval 35">
                      <a:extLst>
                        <a:ext uri="{FF2B5EF4-FFF2-40B4-BE49-F238E27FC236}">
                          <a16:creationId xmlns:a16="http://schemas.microsoft.com/office/drawing/2014/main" id="{3DE4C0FD-1C37-4C59-A333-7758550DC186}"/>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4539" name="Oval 36">
                      <a:extLst>
                        <a:ext uri="{FF2B5EF4-FFF2-40B4-BE49-F238E27FC236}">
                          <a16:creationId xmlns:a16="http://schemas.microsoft.com/office/drawing/2014/main" id="{8BB86DD0-C743-42CD-9F7C-5484E47ABA4E}"/>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4532" name="Freeform 37">
                    <a:extLst>
                      <a:ext uri="{FF2B5EF4-FFF2-40B4-BE49-F238E27FC236}">
                        <a16:creationId xmlns:a16="http://schemas.microsoft.com/office/drawing/2014/main" id="{145B0143-CAF0-4747-B7ED-576020871415}"/>
                      </a:ext>
                    </a:extLst>
                  </p:cNvPr>
                  <p:cNvSpPr>
                    <a:spLocks/>
                  </p:cNvSpPr>
                  <p:nvPr/>
                </p:nvSpPr>
                <p:spPr bwMode="auto">
                  <a:xfrm>
                    <a:off x="666" y="158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4530" name="Text Box 38">
                  <a:extLst>
                    <a:ext uri="{FF2B5EF4-FFF2-40B4-BE49-F238E27FC236}">
                      <a16:creationId xmlns:a16="http://schemas.microsoft.com/office/drawing/2014/main" id="{E706BD5E-4D7B-4ED9-B75D-F3575F6BEF0C}"/>
                    </a:ext>
                  </a:extLst>
                </p:cNvPr>
                <p:cNvSpPr txBox="1">
                  <a:spLocks noChangeArrowheads="1"/>
                </p:cNvSpPr>
                <p:nvPr/>
              </p:nvSpPr>
              <p:spPr bwMode="auto">
                <a:xfrm>
                  <a:off x="714" y="1819"/>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86000"/>
                    </a:lnSpc>
                    <a:spcBef>
                      <a:spcPct val="0"/>
                    </a:spcBef>
                    <a:buClrTx/>
                    <a:buFontTx/>
                    <a:buNone/>
                  </a:pPr>
                  <a:r>
                    <a:rPr lang="en-US" altLang="en-US" sz="2000">
                      <a:solidFill>
                        <a:srgbClr val="000000"/>
                      </a:solidFill>
                    </a:rPr>
                    <a:t>External</a:t>
                  </a:r>
                  <a:br>
                    <a:rPr lang="en-US" altLang="en-US" sz="2000">
                      <a:solidFill>
                        <a:srgbClr val="000000"/>
                      </a:solidFill>
                    </a:rPr>
                  </a:br>
                  <a:r>
                    <a:rPr lang="en-US" altLang="en-US" sz="2000">
                      <a:solidFill>
                        <a:srgbClr val="000000"/>
                      </a:solidFill>
                    </a:rPr>
                    <a:t>Network</a:t>
                  </a:r>
                </a:p>
              </p:txBody>
            </p:sp>
          </p:grpSp>
        </p:grpSp>
        <p:pic>
          <p:nvPicPr>
            <p:cNvPr id="64518" name="Picture 38" descr="Tường lửa là gì và nó hoạt động như thế nào? 1">
              <a:extLst>
                <a:ext uri="{FF2B5EF4-FFF2-40B4-BE49-F238E27FC236}">
                  <a16:creationId xmlns:a16="http://schemas.microsoft.com/office/drawing/2014/main" id="{60A05F7D-5131-4681-9BB3-E9171FE47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43000"/>
              <a:ext cx="57150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B8852C1-1A73-4417-81C0-0ACD8A92FED5}"/>
              </a:ext>
            </a:extLst>
          </p:cNvPr>
          <p:cNvSpPr>
            <a:spLocks noGrp="1" noChangeArrowheads="1"/>
          </p:cNvSpPr>
          <p:nvPr>
            <p:ph type="title"/>
          </p:nvPr>
        </p:nvSpPr>
        <p:spPr>
          <a:xfrm>
            <a:off x="533400" y="838200"/>
            <a:ext cx="8229600" cy="1141413"/>
          </a:xfrm>
        </p:spPr>
        <p:txBody>
          <a:bodyPr lIns="102705" tIns="51353" rIns="102705" bIns="51353" anchor="t"/>
          <a:lstStyle/>
          <a:p>
            <a:pPr algn="l" eaLnBrk="1" hangingPunct="1">
              <a:lnSpc>
                <a:spcPct val="120000"/>
              </a:lnSpc>
            </a:pPr>
            <a:r>
              <a:rPr lang="vi-VN" altLang="en-US" sz="2000" b="1" dirty="0">
                <a:solidFill>
                  <a:srgbClr val="00FF00"/>
                </a:solidFill>
                <a:effectLst/>
              </a:rPr>
              <a:t>Các chức năng của Firewall </a:t>
            </a:r>
            <a:br>
              <a:rPr lang="en-US" altLang="en-US" sz="2000" dirty="0">
                <a:solidFill>
                  <a:schemeClr val="tx1"/>
                </a:solidFill>
                <a:effectLst/>
              </a:rPr>
            </a:br>
            <a:r>
              <a:rPr lang="vi-VN" altLang="en-US" sz="2000" dirty="0">
                <a:solidFill>
                  <a:schemeClr val="tx1"/>
                </a:solidFill>
                <a:effectLst/>
              </a:rPr>
              <a:t> Tham chiếu Firewall và mô hình OSI - Chức năng chính của Firewall là kiểm soát luồng thông tin từ giữa Intranet và Internet. Thiết lập cơ chế điều khiển dòng thông tin giữa mạng bên trong (Intranet) và mạng Internet.  </a:t>
            </a:r>
            <a:br>
              <a:rPr lang="en-US" altLang="en-US" sz="2000" dirty="0">
                <a:solidFill>
                  <a:schemeClr val="tx1"/>
                </a:solidFill>
                <a:effectLst/>
              </a:rPr>
            </a:br>
            <a:r>
              <a:rPr lang="en-US" altLang="en-US" sz="2000" dirty="0">
                <a:solidFill>
                  <a:schemeClr val="tx1"/>
                </a:solidFill>
                <a:effectLst/>
              </a:rPr>
              <a:t>        - </a:t>
            </a:r>
            <a:r>
              <a:rPr lang="vi-VN" altLang="en-US" sz="2000" dirty="0">
                <a:solidFill>
                  <a:schemeClr val="tx1"/>
                </a:solidFill>
                <a:effectLst/>
              </a:rPr>
              <a:t>Cho phép hoặc cấm những dịch vụ truy nhập ra ngoài (từ Intranet ra Internet). </a:t>
            </a:r>
            <a:br>
              <a:rPr lang="en-US" altLang="en-US" sz="2000" dirty="0">
                <a:solidFill>
                  <a:schemeClr val="tx1"/>
                </a:solidFill>
                <a:effectLst/>
              </a:rPr>
            </a:br>
            <a:r>
              <a:rPr lang="en-US" altLang="en-US" sz="2000" dirty="0">
                <a:solidFill>
                  <a:schemeClr val="tx1"/>
                </a:solidFill>
                <a:effectLst/>
              </a:rPr>
              <a:t>        -</a:t>
            </a:r>
            <a:r>
              <a:rPr lang="vi-VN" altLang="en-US" sz="2000" dirty="0">
                <a:solidFill>
                  <a:schemeClr val="tx1"/>
                </a:solidFill>
                <a:effectLst/>
              </a:rPr>
              <a:t> Cho phép hoặc cấm những dịch vụ phép truy nhập vào trong (từ Internet vào Intranet). </a:t>
            </a:r>
            <a:br>
              <a:rPr lang="en-US" altLang="en-US" sz="2000" dirty="0">
                <a:solidFill>
                  <a:schemeClr val="tx1"/>
                </a:solidFill>
                <a:effectLst/>
              </a:rPr>
            </a:br>
            <a:r>
              <a:rPr lang="en-US" altLang="en-US" sz="2000" dirty="0">
                <a:solidFill>
                  <a:schemeClr val="tx1"/>
                </a:solidFill>
                <a:effectLst/>
              </a:rPr>
              <a:t>        - </a:t>
            </a:r>
            <a:r>
              <a:rPr lang="vi-VN" altLang="en-US" sz="2000" dirty="0">
                <a:solidFill>
                  <a:schemeClr val="tx1"/>
                </a:solidFill>
                <a:effectLst/>
              </a:rPr>
              <a:t>Theo dõi luồng dữ liệu mạng giữa Internet và Intranet. </a:t>
            </a:r>
            <a:br>
              <a:rPr lang="en-US" altLang="en-US" sz="2000" dirty="0">
                <a:solidFill>
                  <a:schemeClr val="tx1"/>
                </a:solidFill>
                <a:effectLst/>
              </a:rPr>
            </a:br>
            <a:r>
              <a:rPr lang="en-US" altLang="en-US" sz="2000" dirty="0">
                <a:solidFill>
                  <a:schemeClr val="tx1"/>
                </a:solidFill>
                <a:effectLst/>
              </a:rPr>
              <a:t>        -</a:t>
            </a:r>
            <a:r>
              <a:rPr lang="vi-VN" altLang="en-US" sz="2000" dirty="0">
                <a:solidFill>
                  <a:schemeClr val="tx1"/>
                </a:solidFill>
                <a:effectLst/>
              </a:rPr>
              <a:t> Kiểm soát địa chỉ truy nhập, cấm địa chỉ truy nhập. </a:t>
            </a:r>
            <a:br>
              <a:rPr lang="en-US" altLang="en-US" sz="2000" dirty="0">
                <a:solidFill>
                  <a:schemeClr val="tx1"/>
                </a:solidFill>
                <a:effectLst/>
              </a:rPr>
            </a:br>
            <a:r>
              <a:rPr lang="en-US" altLang="en-US" sz="2000" dirty="0">
                <a:solidFill>
                  <a:schemeClr val="tx1"/>
                </a:solidFill>
                <a:effectLst/>
              </a:rPr>
              <a:t>        - </a:t>
            </a:r>
            <a:r>
              <a:rPr lang="vi-VN" altLang="en-US" sz="2000" dirty="0">
                <a:solidFill>
                  <a:schemeClr val="tx1"/>
                </a:solidFill>
                <a:effectLst/>
              </a:rPr>
              <a:t>Kiểm soát người sử dụng và việc truy nhập của người sử dụng. </a:t>
            </a:r>
            <a:br>
              <a:rPr lang="en-US" altLang="en-US" sz="2000" dirty="0">
                <a:solidFill>
                  <a:schemeClr val="tx1"/>
                </a:solidFill>
                <a:effectLst/>
              </a:rPr>
            </a:br>
            <a:r>
              <a:rPr lang="en-US" altLang="en-US" sz="2000" dirty="0">
                <a:solidFill>
                  <a:schemeClr val="tx1"/>
                </a:solidFill>
                <a:effectLst/>
              </a:rPr>
              <a:t>        -</a:t>
            </a:r>
            <a:r>
              <a:rPr lang="vi-VN" altLang="en-US" sz="2000" dirty="0">
                <a:solidFill>
                  <a:schemeClr val="tx1"/>
                </a:solidFill>
                <a:effectLst/>
              </a:rPr>
              <a:t> Kiểm soát nội dung thông tin lưu chuyển trên mạng. </a:t>
            </a:r>
            <a:endParaRPr lang="en-US" altLang="en-US" sz="2000" dirty="0">
              <a:solidFill>
                <a:schemeClr val="tx1"/>
              </a:solidFill>
              <a:effectLst/>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3970B54-1267-4F7F-BA03-35E832B7D1C3}"/>
              </a:ext>
            </a:extLst>
          </p:cNvPr>
          <p:cNvSpPr>
            <a:spLocks noGrp="1" noChangeArrowheads="1"/>
          </p:cNvSpPr>
          <p:nvPr>
            <p:ph type="title"/>
          </p:nvPr>
        </p:nvSpPr>
        <p:spPr>
          <a:xfrm>
            <a:off x="457200" y="381000"/>
            <a:ext cx="8229600" cy="609600"/>
          </a:xfrm>
        </p:spPr>
        <p:txBody>
          <a:bodyPr lIns="102705" tIns="51353" rIns="102705" bIns="51353" anchor="t"/>
          <a:lstStyle/>
          <a:p>
            <a:pPr algn="l" eaLnBrk="1" hangingPunct="1">
              <a:lnSpc>
                <a:spcPct val="120000"/>
              </a:lnSpc>
            </a:pPr>
            <a:r>
              <a:rPr lang="en-US" altLang="en-US" sz="2000" dirty="0">
                <a:solidFill>
                  <a:schemeClr val="tx1"/>
                </a:solidFill>
                <a:effectLst/>
              </a:rPr>
              <a:t>Firewall </a:t>
            </a:r>
            <a:r>
              <a:rPr lang="en-US" altLang="en-US" sz="2000" dirty="0" err="1">
                <a:solidFill>
                  <a:schemeClr val="tx1"/>
                </a:solidFill>
                <a:effectLst/>
              </a:rPr>
              <a:t>được</a:t>
            </a:r>
            <a:r>
              <a:rPr lang="en-US" altLang="en-US" sz="2000" dirty="0">
                <a:solidFill>
                  <a:schemeClr val="tx1"/>
                </a:solidFill>
                <a:effectLst/>
              </a:rPr>
              <a:t> </a:t>
            </a:r>
            <a:r>
              <a:rPr lang="en-US" altLang="en-US" sz="2000" dirty="0" err="1">
                <a:solidFill>
                  <a:schemeClr val="tx1"/>
                </a:solidFill>
                <a:effectLst/>
              </a:rPr>
              <a:t>thực</a:t>
            </a:r>
            <a:r>
              <a:rPr lang="en-US" altLang="en-US" sz="2000" dirty="0">
                <a:solidFill>
                  <a:schemeClr val="tx1"/>
                </a:solidFill>
                <a:effectLst/>
              </a:rPr>
              <a:t> </a:t>
            </a:r>
            <a:r>
              <a:rPr lang="en-US" altLang="en-US" sz="2000" dirty="0" err="1">
                <a:solidFill>
                  <a:schemeClr val="tx1"/>
                </a:solidFill>
                <a:effectLst/>
              </a:rPr>
              <a:t>hiện</a:t>
            </a:r>
            <a:r>
              <a:rPr lang="en-US" altLang="en-US" sz="2000" dirty="0">
                <a:solidFill>
                  <a:schemeClr val="tx1"/>
                </a:solidFill>
                <a:effectLst/>
              </a:rPr>
              <a:t> </a:t>
            </a:r>
            <a:r>
              <a:rPr lang="en-US" altLang="en-US" sz="2000" dirty="0" err="1">
                <a:solidFill>
                  <a:schemeClr val="tx1"/>
                </a:solidFill>
                <a:effectLst/>
              </a:rPr>
              <a:t>trên</a:t>
            </a:r>
            <a:r>
              <a:rPr lang="en-US" altLang="en-US" sz="2000" dirty="0">
                <a:solidFill>
                  <a:schemeClr val="tx1"/>
                </a:solidFill>
                <a:effectLst/>
              </a:rPr>
              <a:t> </a:t>
            </a:r>
            <a:r>
              <a:rPr lang="en-US" altLang="en-US" sz="2000" dirty="0" err="1">
                <a:solidFill>
                  <a:schemeClr val="tx1"/>
                </a:solidFill>
                <a:effectLst/>
              </a:rPr>
              <a:t>mô</a:t>
            </a:r>
            <a:r>
              <a:rPr lang="en-US" altLang="en-US" sz="2000" dirty="0">
                <a:solidFill>
                  <a:schemeClr val="tx1"/>
                </a:solidFill>
                <a:effectLst/>
              </a:rPr>
              <a:t> </a:t>
            </a:r>
            <a:r>
              <a:rPr lang="en-US" altLang="en-US" sz="2000" dirty="0" err="1">
                <a:solidFill>
                  <a:schemeClr val="tx1"/>
                </a:solidFill>
                <a:effectLst/>
              </a:rPr>
              <a:t>hình</a:t>
            </a:r>
            <a:r>
              <a:rPr lang="en-US" altLang="en-US" sz="2000" dirty="0">
                <a:solidFill>
                  <a:schemeClr val="tx1"/>
                </a:solidFill>
                <a:effectLst/>
              </a:rPr>
              <a:t> OSI 7 </a:t>
            </a:r>
            <a:r>
              <a:rPr lang="en-US" altLang="en-US" sz="2000" dirty="0" err="1">
                <a:solidFill>
                  <a:schemeClr val="tx1"/>
                </a:solidFill>
                <a:effectLst/>
              </a:rPr>
              <a:t>tầng</a:t>
            </a:r>
            <a:endParaRPr lang="en-US" altLang="en-US" sz="2000" dirty="0">
              <a:solidFill>
                <a:schemeClr val="tx1"/>
              </a:solidFill>
              <a:effectLst/>
            </a:endParaRPr>
          </a:p>
        </p:txBody>
      </p:sp>
      <p:pic>
        <p:nvPicPr>
          <p:cNvPr id="66563" name="Picture 2">
            <a:extLst>
              <a:ext uri="{FF2B5EF4-FFF2-40B4-BE49-F238E27FC236}">
                <a16:creationId xmlns:a16="http://schemas.microsoft.com/office/drawing/2014/main" id="{6C804BC5-A7D7-4C46-971C-0C1773D5F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47775"/>
            <a:ext cx="705802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3970B54-1267-4F7F-BA03-35E832B7D1C3}"/>
              </a:ext>
            </a:extLst>
          </p:cNvPr>
          <p:cNvSpPr>
            <a:spLocks noGrp="1" noChangeArrowheads="1"/>
          </p:cNvSpPr>
          <p:nvPr>
            <p:ph type="title"/>
          </p:nvPr>
        </p:nvSpPr>
        <p:spPr>
          <a:xfrm>
            <a:off x="4572000" y="381000"/>
            <a:ext cx="4429125" cy="609600"/>
          </a:xfrm>
        </p:spPr>
        <p:txBody>
          <a:bodyPr lIns="102705" tIns="51353" rIns="102705" bIns="51353" anchor="t"/>
          <a:lstStyle/>
          <a:p>
            <a:pPr algn="l"/>
            <a:r>
              <a:rPr lang="vi-VN" sz="1900" dirty="0">
                <a:effectLst/>
              </a:rPr>
              <a:t>Trong đó:</a:t>
            </a:r>
            <a:br>
              <a:rPr lang="vi-VN" sz="1900" dirty="0">
                <a:effectLst/>
              </a:rPr>
            </a:br>
            <a:r>
              <a:rPr lang="vi-VN" sz="1900" dirty="0">
                <a:effectLst/>
              </a:rPr>
              <a:t>- Screening Router: là chặng kiểm soát đầu tiên cho LAN.</a:t>
            </a:r>
            <a:br>
              <a:rPr lang="vi-VN" sz="1900" dirty="0">
                <a:effectLst/>
              </a:rPr>
            </a:br>
            <a:r>
              <a:rPr lang="vi-VN" sz="1900" dirty="0">
                <a:effectLst/>
              </a:rPr>
              <a:t>- DMZ: là vùng có nguy cơ bị tấn công từ internet.</a:t>
            </a:r>
            <a:br>
              <a:rPr lang="vi-VN" sz="1900" dirty="0">
                <a:effectLst/>
              </a:rPr>
            </a:br>
            <a:r>
              <a:rPr lang="vi-VN" sz="1900" dirty="0">
                <a:effectLst/>
              </a:rPr>
              <a:t>- Gateway Host: là cổng ra vào giữa mạng LAN và DMZ, kiểm soát mọi liên lạc, thực thi các cơ chế bảo mật.</a:t>
            </a:r>
            <a:br>
              <a:rPr lang="en-US" sz="1900" dirty="0">
                <a:effectLst/>
              </a:rPr>
            </a:br>
            <a:r>
              <a:rPr lang="vi-VN" sz="1900" dirty="0">
                <a:effectLst/>
              </a:rPr>
              <a:t>IF1 (Interface 1): là card giao tiếp với vùng DMZ.</a:t>
            </a:r>
            <a:br>
              <a:rPr lang="vi-VN" sz="1900" dirty="0">
                <a:effectLst/>
              </a:rPr>
            </a:br>
            <a:r>
              <a:rPr lang="vi-VN" sz="1900" dirty="0">
                <a:effectLst/>
              </a:rPr>
              <a:t>- IF2 (Interface 2): là card giao tiếp với vùng mạng LAN.</a:t>
            </a:r>
            <a:br>
              <a:rPr lang="vi-VN" sz="2000" dirty="0">
                <a:effectLst/>
              </a:rPr>
            </a:br>
            <a:br>
              <a:rPr lang="vi-VN" sz="1900" dirty="0">
                <a:effectLst/>
              </a:rPr>
            </a:br>
            <a:endParaRPr lang="vi-VN" sz="1900" dirty="0">
              <a:effectLst/>
            </a:endParaRPr>
          </a:p>
        </p:txBody>
      </p:sp>
      <p:pic>
        <p:nvPicPr>
          <p:cNvPr id="2" name="Picture 1">
            <a:extLst>
              <a:ext uri="{FF2B5EF4-FFF2-40B4-BE49-F238E27FC236}">
                <a16:creationId xmlns:a16="http://schemas.microsoft.com/office/drawing/2014/main" id="{DF37E262-5A7A-4BF4-BF3C-A4687FEA8003}"/>
              </a:ext>
            </a:extLst>
          </p:cNvPr>
          <p:cNvPicPr>
            <a:picLocks noChangeAspect="1"/>
          </p:cNvPicPr>
          <p:nvPr/>
        </p:nvPicPr>
        <p:blipFill>
          <a:blip r:embed="rId2"/>
          <a:stretch>
            <a:fillRect/>
          </a:stretch>
        </p:blipFill>
        <p:spPr>
          <a:xfrm>
            <a:off x="533400" y="152573"/>
            <a:ext cx="4038600" cy="3926156"/>
          </a:xfrm>
          <a:prstGeom prst="rect">
            <a:avLst/>
          </a:prstGeom>
        </p:spPr>
      </p:pic>
      <p:sp>
        <p:nvSpPr>
          <p:cNvPr id="3" name="Rectangle 2">
            <a:extLst>
              <a:ext uri="{FF2B5EF4-FFF2-40B4-BE49-F238E27FC236}">
                <a16:creationId xmlns:a16="http://schemas.microsoft.com/office/drawing/2014/main" id="{0468C88B-BFF6-46F5-B253-85DD2196F3A6}"/>
              </a:ext>
            </a:extLst>
          </p:cNvPr>
          <p:cNvSpPr/>
          <p:nvPr/>
        </p:nvSpPr>
        <p:spPr>
          <a:xfrm>
            <a:off x="371475" y="4191000"/>
            <a:ext cx="8763000" cy="2446824"/>
          </a:xfrm>
          <a:prstGeom prst="rect">
            <a:avLst/>
          </a:prstGeom>
        </p:spPr>
        <p:txBody>
          <a:bodyPr wrap="square">
            <a:spAutoFit/>
          </a:bodyPr>
          <a:lstStyle/>
          <a:p>
            <a:r>
              <a:rPr lang="vi-VN" b="0" dirty="0">
                <a:latin typeface="+mj-lt"/>
              </a:rPr>
              <a:t>- </a:t>
            </a:r>
            <a:r>
              <a:rPr lang="vi-VN" sz="1900" b="0" dirty="0">
                <a:latin typeface="+mj-lt"/>
              </a:rPr>
              <a:t>FTP Gateway: Kiểm soát truy cập FTP giữa LAN và vùng FTP từ mạng LAN ra internet là tự do. Các truy cập FTP vào LAN đòi hỏi xác thực thông qua Authentication server.</a:t>
            </a:r>
            <a:br>
              <a:rPr lang="vi-VN" sz="1900" b="0" dirty="0">
                <a:latin typeface="+mj-lt"/>
              </a:rPr>
            </a:br>
            <a:r>
              <a:rPr lang="vi-VN" sz="1900" b="0" dirty="0">
                <a:latin typeface="+mj-lt"/>
              </a:rPr>
              <a:t>- Telnet gateway: Kiểm soát truy cập telnet tương tự như FTP, người dùng có thể telnet ra ngoài tự do, các telnet từ ngoài vào yêu cầu phải xác thực thông qua Authentication server.</a:t>
            </a:r>
            <a:br>
              <a:rPr lang="vi-VN" sz="1900" b="0" dirty="0">
                <a:latin typeface="+mj-lt"/>
              </a:rPr>
            </a:br>
            <a:r>
              <a:rPr lang="vi-VN" sz="1900" b="0" dirty="0">
                <a:latin typeface="+mj-lt"/>
              </a:rPr>
              <a:t>- Authentication server: là nơi xác thực quyền truy cập dùng các kỹ thuật xác thực mạnh như one-time password/token (mật khẩu sử dụng một lần).</a:t>
            </a:r>
            <a:endParaRPr lang="en-US" sz="1900" b="0" dirty="0">
              <a:latin typeface="+mj-lt"/>
            </a:endParaRPr>
          </a:p>
        </p:txBody>
      </p:sp>
    </p:spTree>
    <p:extLst>
      <p:ext uri="{BB962C8B-B14F-4D97-AF65-F5344CB8AC3E}">
        <p14:creationId xmlns:p14="http://schemas.microsoft.com/office/powerpoint/2010/main" val="120768141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F137B449-A2E3-4C69-9382-539B4A4E6456}"/>
              </a:ext>
            </a:extLst>
          </p:cNvPr>
          <p:cNvSpPr>
            <a:spLocks noGrp="1" noChangeArrowheads="1"/>
          </p:cNvSpPr>
          <p:nvPr>
            <p:ph type="title"/>
          </p:nvPr>
        </p:nvSpPr>
        <p:spPr>
          <a:xfrm>
            <a:off x="457200" y="274638"/>
            <a:ext cx="8229600" cy="1141412"/>
          </a:xfrm>
        </p:spPr>
        <p:txBody>
          <a:bodyPr lIns="102705" tIns="51353" rIns="102705" bIns="51353" anchor="t"/>
          <a:lstStyle/>
          <a:p>
            <a:pPr eaLnBrk="1" hangingPunct="1">
              <a:defRPr/>
            </a:pPr>
            <a:r>
              <a:rPr lang="en-US" b="1" dirty="0">
                <a:solidFill>
                  <a:schemeClr val="tx1"/>
                </a:solidFill>
                <a:effectLst/>
              </a:rPr>
              <a:t>Basic Firewall</a:t>
            </a:r>
            <a:endParaRPr lang="en-US" dirty="0">
              <a:solidFill>
                <a:schemeClr val="tx1"/>
              </a:solidFill>
            </a:endParaRPr>
          </a:p>
        </p:txBody>
      </p:sp>
      <p:sp useBgFill="1">
        <p:nvSpPr>
          <p:cNvPr id="67587" name="Oval 3">
            <a:extLst>
              <a:ext uri="{FF2B5EF4-FFF2-40B4-BE49-F238E27FC236}">
                <a16:creationId xmlns:a16="http://schemas.microsoft.com/office/drawing/2014/main" id="{1DB99A8E-3485-4B83-ACD8-0E47D9934F31}"/>
              </a:ext>
            </a:extLst>
          </p:cNvPr>
          <p:cNvSpPr>
            <a:spLocks noChangeArrowheads="1"/>
          </p:cNvSpPr>
          <p:nvPr/>
        </p:nvSpPr>
        <p:spPr bwMode="auto">
          <a:xfrm>
            <a:off x="4284663" y="3246438"/>
            <a:ext cx="514350" cy="512762"/>
          </a:xfrm>
          <a:prstGeom prst="ellipse">
            <a:avLst/>
          </a:prstGeom>
          <a:ln w="12700">
            <a:solidFill>
              <a:schemeClr val="tx1"/>
            </a:solidFill>
            <a:round/>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nvGrpSpPr>
          <p:cNvPr id="67588" name="Group 4">
            <a:extLst>
              <a:ext uri="{FF2B5EF4-FFF2-40B4-BE49-F238E27FC236}">
                <a16:creationId xmlns:a16="http://schemas.microsoft.com/office/drawing/2014/main" id="{3258A4A5-77F4-42D4-968D-C3270771D9B8}"/>
              </a:ext>
            </a:extLst>
          </p:cNvPr>
          <p:cNvGrpSpPr>
            <a:grpSpLocks/>
          </p:cNvGrpSpPr>
          <p:nvPr/>
        </p:nvGrpSpPr>
        <p:grpSpPr bwMode="auto">
          <a:xfrm>
            <a:off x="4198938" y="2051050"/>
            <a:ext cx="685800" cy="682625"/>
            <a:chOff x="1584" y="3120"/>
            <a:chExt cx="384" cy="384"/>
          </a:xfrm>
        </p:grpSpPr>
        <p:sp>
          <p:nvSpPr>
            <p:cNvPr id="67637" name="AutoShape 5">
              <a:extLst>
                <a:ext uri="{FF2B5EF4-FFF2-40B4-BE49-F238E27FC236}">
                  <a16:creationId xmlns:a16="http://schemas.microsoft.com/office/drawing/2014/main" id="{03E5D24E-E133-476D-A80D-2924EAFB5018}"/>
                </a:ext>
              </a:extLst>
            </p:cNvPr>
            <p:cNvSpPr>
              <a:spLocks noChangeArrowheads="1"/>
            </p:cNvSpPr>
            <p:nvPr/>
          </p:nvSpPr>
          <p:spPr bwMode="auto">
            <a:xfrm>
              <a:off x="1632" y="3120"/>
              <a:ext cx="288" cy="230"/>
            </a:xfrm>
            <a:prstGeom prst="roundRect">
              <a:avLst>
                <a:gd name="adj" fmla="val 16667"/>
              </a:avLst>
            </a:prstGeom>
            <a:solidFill>
              <a:srgbClr val="CC00CC"/>
            </a:solidFill>
            <a:ln w="12700">
              <a:solidFill>
                <a:schemeClr val="tx1"/>
              </a:solidFill>
              <a:round/>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38" name="Rectangle 6">
              <a:extLst>
                <a:ext uri="{FF2B5EF4-FFF2-40B4-BE49-F238E27FC236}">
                  <a16:creationId xmlns:a16="http://schemas.microsoft.com/office/drawing/2014/main" id="{4B181179-ABFF-49A7-BABA-9D6F95B68C7B}"/>
                </a:ext>
              </a:extLst>
            </p:cNvPr>
            <p:cNvSpPr>
              <a:spLocks noChangeArrowheads="1"/>
            </p:cNvSpPr>
            <p:nvPr/>
          </p:nvSpPr>
          <p:spPr bwMode="auto">
            <a:xfrm>
              <a:off x="1584" y="3408"/>
              <a:ext cx="384" cy="96"/>
            </a:xfrm>
            <a:prstGeom prst="rect">
              <a:avLst/>
            </a:prstGeom>
            <a:solidFill>
              <a:srgbClr val="CC00CC"/>
            </a:solidFill>
            <a:ln w="127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7589" name="Line 7">
            <a:extLst>
              <a:ext uri="{FF2B5EF4-FFF2-40B4-BE49-F238E27FC236}">
                <a16:creationId xmlns:a16="http://schemas.microsoft.com/office/drawing/2014/main" id="{A2902DBD-9EA2-4B45-9DDD-679F05CA6203}"/>
              </a:ext>
            </a:extLst>
          </p:cNvPr>
          <p:cNvSpPr>
            <a:spLocks noChangeShapeType="1"/>
          </p:cNvSpPr>
          <p:nvPr/>
        </p:nvSpPr>
        <p:spPr bwMode="auto">
          <a:xfrm>
            <a:off x="2228850" y="3503613"/>
            <a:ext cx="51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7590" name="Group 8">
            <a:extLst>
              <a:ext uri="{FF2B5EF4-FFF2-40B4-BE49-F238E27FC236}">
                <a16:creationId xmlns:a16="http://schemas.microsoft.com/office/drawing/2014/main" id="{FBF5F512-0FEC-4E2A-9396-76E9F9897748}"/>
              </a:ext>
            </a:extLst>
          </p:cNvPr>
          <p:cNvGrpSpPr>
            <a:grpSpLocks/>
          </p:cNvGrpSpPr>
          <p:nvPr/>
        </p:nvGrpSpPr>
        <p:grpSpPr bwMode="auto">
          <a:xfrm>
            <a:off x="5313363" y="2990850"/>
            <a:ext cx="1028700" cy="1023938"/>
            <a:chOff x="2784" y="1584"/>
            <a:chExt cx="672" cy="672"/>
          </a:xfrm>
        </p:grpSpPr>
        <p:sp>
          <p:nvSpPr>
            <p:cNvPr id="67632" name="AutoShape 9">
              <a:extLst>
                <a:ext uri="{FF2B5EF4-FFF2-40B4-BE49-F238E27FC236}">
                  <a16:creationId xmlns:a16="http://schemas.microsoft.com/office/drawing/2014/main" id="{937A1CC9-275B-48CE-8D18-14B0E44AE61E}"/>
                </a:ext>
              </a:extLst>
            </p:cNvPr>
            <p:cNvSpPr>
              <a:spLocks noChangeArrowheads="1"/>
            </p:cNvSpPr>
            <p:nvPr/>
          </p:nvSpPr>
          <p:spPr bwMode="auto">
            <a:xfrm>
              <a:off x="2784" y="1584"/>
              <a:ext cx="672" cy="67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8000"/>
            </a:solidFill>
            <a:ln w="12700">
              <a:solidFill>
                <a:schemeClr val="tx1"/>
              </a:solidFill>
              <a:miter lim="800000"/>
              <a:headEnd/>
              <a:tailEnd/>
            </a:ln>
          </p:spPr>
          <p:txBody>
            <a:bodyPr wrap="none" anchor="ctr"/>
            <a:lstStyle/>
            <a:p>
              <a:endParaRPr lang="en-US"/>
            </a:p>
          </p:txBody>
        </p:sp>
        <p:grpSp>
          <p:nvGrpSpPr>
            <p:cNvPr id="67633" name="Group 10">
              <a:extLst>
                <a:ext uri="{FF2B5EF4-FFF2-40B4-BE49-F238E27FC236}">
                  <a16:creationId xmlns:a16="http://schemas.microsoft.com/office/drawing/2014/main" id="{301460C3-9D36-4393-8DAE-3995F3FB618A}"/>
                </a:ext>
              </a:extLst>
            </p:cNvPr>
            <p:cNvGrpSpPr>
              <a:grpSpLocks/>
            </p:cNvGrpSpPr>
            <p:nvPr/>
          </p:nvGrpSpPr>
          <p:grpSpPr bwMode="auto">
            <a:xfrm>
              <a:off x="2971" y="1733"/>
              <a:ext cx="298" cy="324"/>
              <a:chOff x="1920" y="1776"/>
              <a:chExt cx="648" cy="896"/>
            </a:xfrm>
          </p:grpSpPr>
          <p:sp>
            <p:nvSpPr>
              <p:cNvPr id="67634" name="Freeform 11">
                <a:extLst>
                  <a:ext uri="{FF2B5EF4-FFF2-40B4-BE49-F238E27FC236}">
                    <a16:creationId xmlns:a16="http://schemas.microsoft.com/office/drawing/2014/main" id="{E06BBB46-4407-49A5-9660-5125220C0A45}"/>
                  </a:ext>
                </a:extLst>
              </p:cNvPr>
              <p:cNvSpPr>
                <a:spLocks/>
              </p:cNvSpPr>
              <p:nvPr/>
            </p:nvSpPr>
            <p:spPr bwMode="auto">
              <a:xfrm>
                <a:off x="1920" y="1776"/>
                <a:ext cx="648" cy="888"/>
              </a:xfrm>
              <a:custGeom>
                <a:avLst/>
                <a:gdLst>
                  <a:gd name="T0" fmla="*/ 25 w 608"/>
                  <a:gd name="T1" fmla="*/ 3096 h 800"/>
                  <a:gd name="T2" fmla="*/ 155 w 608"/>
                  <a:gd name="T3" fmla="*/ 3872 h 800"/>
                  <a:gd name="T4" fmla="*/ 554 w 608"/>
                  <a:gd name="T5" fmla="*/ 4123 h 800"/>
                  <a:gd name="T6" fmla="*/ 1218 w 608"/>
                  <a:gd name="T7" fmla="*/ 4123 h 800"/>
                  <a:gd name="T8" fmla="*/ 1621 w 608"/>
                  <a:gd name="T9" fmla="*/ 3357 h 800"/>
                  <a:gd name="T10" fmla="*/ 1621 w 608"/>
                  <a:gd name="T11" fmla="*/ 2846 h 800"/>
                  <a:gd name="T12" fmla="*/ 1350 w 608"/>
                  <a:gd name="T13" fmla="*/ 1060 h 800"/>
                  <a:gd name="T14" fmla="*/ 1218 w 608"/>
                  <a:gd name="T15" fmla="*/ 2599 h 800"/>
                  <a:gd name="T16" fmla="*/ 1085 w 608"/>
                  <a:gd name="T17" fmla="*/ 2081 h 800"/>
                  <a:gd name="T18" fmla="*/ 1085 w 608"/>
                  <a:gd name="T19" fmla="*/ 1315 h 800"/>
                  <a:gd name="T20" fmla="*/ 1085 w 608"/>
                  <a:gd name="T21" fmla="*/ 811 h 800"/>
                  <a:gd name="T22" fmla="*/ 954 w 608"/>
                  <a:gd name="T23" fmla="*/ 1833 h 800"/>
                  <a:gd name="T24" fmla="*/ 822 w 608"/>
                  <a:gd name="T25" fmla="*/ 41 h 800"/>
                  <a:gd name="T26" fmla="*/ 685 w 608"/>
                  <a:gd name="T27" fmla="*/ 2081 h 800"/>
                  <a:gd name="T28" fmla="*/ 424 w 608"/>
                  <a:gd name="T29" fmla="*/ 1575 h 800"/>
                  <a:gd name="T30" fmla="*/ 424 w 608"/>
                  <a:gd name="T31" fmla="*/ 811 h 800"/>
                  <a:gd name="T32" fmla="*/ 289 w 608"/>
                  <a:gd name="T33" fmla="*/ 1315 h 800"/>
                  <a:gd name="T34" fmla="*/ 289 w 608"/>
                  <a:gd name="T35" fmla="*/ 1833 h 800"/>
                  <a:gd name="T36" fmla="*/ 155 w 608"/>
                  <a:gd name="T37" fmla="*/ 1315 h 800"/>
                  <a:gd name="T38" fmla="*/ 155 w 608"/>
                  <a:gd name="T39" fmla="*/ 1060 h 800"/>
                  <a:gd name="T40" fmla="*/ 25 w 608"/>
                  <a:gd name="T41" fmla="*/ 1575 h 800"/>
                  <a:gd name="T42" fmla="*/ 25 w 608"/>
                  <a:gd name="T43" fmla="*/ 3096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635" name="Freeform 12">
                <a:extLst>
                  <a:ext uri="{FF2B5EF4-FFF2-40B4-BE49-F238E27FC236}">
                    <a16:creationId xmlns:a16="http://schemas.microsoft.com/office/drawing/2014/main" id="{9953C329-051A-46FE-9916-A303854F1F94}"/>
                  </a:ext>
                </a:extLst>
              </p:cNvPr>
              <p:cNvSpPr>
                <a:spLocks/>
              </p:cNvSpPr>
              <p:nvPr/>
            </p:nvSpPr>
            <p:spPr bwMode="auto">
              <a:xfrm flipH="1">
                <a:off x="1968" y="2064"/>
                <a:ext cx="474" cy="608"/>
              </a:xfrm>
              <a:custGeom>
                <a:avLst/>
                <a:gdLst>
                  <a:gd name="T0" fmla="*/ 2 w 608"/>
                  <a:gd name="T1" fmla="*/ 7 h 800"/>
                  <a:gd name="T2" fmla="*/ 2 w 608"/>
                  <a:gd name="T3" fmla="*/ 9 h 800"/>
                  <a:gd name="T4" fmla="*/ 3 w 608"/>
                  <a:gd name="T5" fmla="*/ 9 h 800"/>
                  <a:gd name="T6" fmla="*/ 8 w 608"/>
                  <a:gd name="T7" fmla="*/ 9 h 800"/>
                  <a:gd name="T8" fmla="*/ 11 w 608"/>
                  <a:gd name="T9" fmla="*/ 8 h 800"/>
                  <a:gd name="T10" fmla="*/ 11 w 608"/>
                  <a:gd name="T11" fmla="*/ 6 h 800"/>
                  <a:gd name="T12" fmla="*/ 9 w 608"/>
                  <a:gd name="T13" fmla="*/ 3 h 800"/>
                  <a:gd name="T14" fmla="*/ 8 w 608"/>
                  <a:gd name="T15" fmla="*/ 6 h 800"/>
                  <a:gd name="T16" fmla="*/ 7 w 608"/>
                  <a:gd name="T17" fmla="*/ 5 h 800"/>
                  <a:gd name="T18" fmla="*/ 7 w 608"/>
                  <a:gd name="T19" fmla="*/ 3 h 800"/>
                  <a:gd name="T20" fmla="*/ 7 w 608"/>
                  <a:gd name="T21" fmla="*/ 2 h 800"/>
                  <a:gd name="T22" fmla="*/ 7 w 608"/>
                  <a:gd name="T23" fmla="*/ 5 h 800"/>
                  <a:gd name="T24" fmla="*/ 5 w 608"/>
                  <a:gd name="T25" fmla="*/ 2 h 800"/>
                  <a:gd name="T26" fmla="*/ 4 w 608"/>
                  <a:gd name="T27" fmla="*/ 5 h 800"/>
                  <a:gd name="T28" fmla="*/ 2 w 608"/>
                  <a:gd name="T29" fmla="*/ 4 h 800"/>
                  <a:gd name="T30" fmla="*/ 2 w 608"/>
                  <a:gd name="T31" fmla="*/ 2 h 800"/>
                  <a:gd name="T32" fmla="*/ 2 w 608"/>
                  <a:gd name="T33" fmla="*/ 3 h 800"/>
                  <a:gd name="T34" fmla="*/ 2 w 608"/>
                  <a:gd name="T35" fmla="*/ 5 h 800"/>
                  <a:gd name="T36" fmla="*/ 2 w 608"/>
                  <a:gd name="T37" fmla="*/ 3 h 800"/>
                  <a:gd name="T38" fmla="*/ 2 w 608"/>
                  <a:gd name="T39" fmla="*/ 3 h 800"/>
                  <a:gd name="T40" fmla="*/ 2 w 608"/>
                  <a:gd name="T41" fmla="*/ 4 h 800"/>
                  <a:gd name="T42" fmla="*/ 2 w 608"/>
                  <a:gd name="T43" fmla="*/ 7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636" name="Freeform 13">
                <a:extLst>
                  <a:ext uri="{FF2B5EF4-FFF2-40B4-BE49-F238E27FC236}">
                    <a16:creationId xmlns:a16="http://schemas.microsoft.com/office/drawing/2014/main" id="{645CAE93-008F-45DC-844F-869AA089D3DB}"/>
                  </a:ext>
                </a:extLst>
              </p:cNvPr>
              <p:cNvSpPr>
                <a:spLocks/>
              </p:cNvSpPr>
              <p:nvPr/>
            </p:nvSpPr>
            <p:spPr bwMode="auto">
              <a:xfrm>
                <a:off x="2064" y="2208"/>
                <a:ext cx="341" cy="464"/>
              </a:xfrm>
              <a:custGeom>
                <a:avLst/>
                <a:gdLst>
                  <a:gd name="T0" fmla="*/ 1 w 608"/>
                  <a:gd name="T1" fmla="*/ 1 h 800"/>
                  <a:gd name="T2" fmla="*/ 1 w 608"/>
                  <a:gd name="T3" fmla="*/ 1 h 800"/>
                  <a:gd name="T4" fmla="*/ 1 w 608"/>
                  <a:gd name="T5" fmla="*/ 1 h 800"/>
                  <a:gd name="T6" fmla="*/ 1 w 608"/>
                  <a:gd name="T7" fmla="*/ 1 h 800"/>
                  <a:gd name="T8" fmla="*/ 1 w 608"/>
                  <a:gd name="T9" fmla="*/ 1 h 800"/>
                  <a:gd name="T10" fmla="*/ 1 w 608"/>
                  <a:gd name="T11" fmla="*/ 1 h 800"/>
                  <a:gd name="T12" fmla="*/ 1 w 608"/>
                  <a:gd name="T13" fmla="*/ 1 h 800"/>
                  <a:gd name="T14" fmla="*/ 1 w 608"/>
                  <a:gd name="T15" fmla="*/ 1 h 800"/>
                  <a:gd name="T16" fmla="*/ 1 w 608"/>
                  <a:gd name="T17" fmla="*/ 1 h 800"/>
                  <a:gd name="T18" fmla="*/ 1 w 608"/>
                  <a:gd name="T19" fmla="*/ 1 h 800"/>
                  <a:gd name="T20" fmla="*/ 1 w 608"/>
                  <a:gd name="T21" fmla="*/ 1 h 800"/>
                  <a:gd name="T22" fmla="*/ 1 w 608"/>
                  <a:gd name="T23" fmla="*/ 1 h 800"/>
                  <a:gd name="T24" fmla="*/ 1 w 608"/>
                  <a:gd name="T25" fmla="*/ 1 h 800"/>
                  <a:gd name="T26" fmla="*/ 1 w 608"/>
                  <a:gd name="T27" fmla="*/ 1 h 800"/>
                  <a:gd name="T28" fmla="*/ 1 w 608"/>
                  <a:gd name="T29" fmla="*/ 1 h 800"/>
                  <a:gd name="T30" fmla="*/ 1 w 608"/>
                  <a:gd name="T31" fmla="*/ 1 h 800"/>
                  <a:gd name="T32" fmla="*/ 1 w 608"/>
                  <a:gd name="T33" fmla="*/ 1 h 800"/>
                  <a:gd name="T34" fmla="*/ 1 w 608"/>
                  <a:gd name="T35" fmla="*/ 1 h 800"/>
                  <a:gd name="T36" fmla="*/ 1 w 608"/>
                  <a:gd name="T37" fmla="*/ 1 h 800"/>
                  <a:gd name="T38" fmla="*/ 1 w 608"/>
                  <a:gd name="T39" fmla="*/ 1 h 800"/>
                  <a:gd name="T40" fmla="*/ 1 w 608"/>
                  <a:gd name="T41" fmla="*/ 1 h 800"/>
                  <a:gd name="T42" fmla="*/ 1 w 608"/>
                  <a:gd name="T43" fmla="*/ 1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sp>
        <p:nvSpPr>
          <p:cNvPr id="67591" name="Text Box 14">
            <a:extLst>
              <a:ext uri="{FF2B5EF4-FFF2-40B4-BE49-F238E27FC236}">
                <a16:creationId xmlns:a16="http://schemas.microsoft.com/office/drawing/2014/main" id="{502F943E-8392-48C3-B6D7-5496BE287A25}"/>
              </a:ext>
            </a:extLst>
          </p:cNvPr>
          <p:cNvSpPr txBox="1">
            <a:spLocks noChangeArrowheads="1"/>
          </p:cNvSpPr>
          <p:nvPr/>
        </p:nvSpPr>
        <p:spPr bwMode="auto">
          <a:xfrm>
            <a:off x="2657475" y="2051050"/>
            <a:ext cx="11779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Exterior</a:t>
            </a:r>
            <a:br>
              <a:rPr lang="en-US" altLang="en-US" sz="2000"/>
            </a:br>
            <a:r>
              <a:rPr lang="en-US" altLang="en-US" sz="2000"/>
              <a:t>Border</a:t>
            </a:r>
            <a:br>
              <a:rPr lang="en-US" altLang="en-US" sz="2000"/>
            </a:br>
            <a:r>
              <a:rPr lang="en-US" altLang="en-US" sz="2000"/>
              <a:t>Router</a:t>
            </a:r>
          </a:p>
        </p:txBody>
      </p:sp>
      <p:sp>
        <p:nvSpPr>
          <p:cNvPr id="67592" name="Line 15">
            <a:extLst>
              <a:ext uri="{FF2B5EF4-FFF2-40B4-BE49-F238E27FC236}">
                <a16:creationId xmlns:a16="http://schemas.microsoft.com/office/drawing/2014/main" id="{435905F0-4858-45E0-8086-F861270070CD}"/>
              </a:ext>
            </a:extLst>
          </p:cNvPr>
          <p:cNvSpPr>
            <a:spLocks noChangeShapeType="1"/>
          </p:cNvSpPr>
          <p:nvPr/>
        </p:nvSpPr>
        <p:spPr bwMode="auto">
          <a:xfrm>
            <a:off x="6342063" y="3503613"/>
            <a:ext cx="51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93" name="Text Box 16">
            <a:extLst>
              <a:ext uri="{FF2B5EF4-FFF2-40B4-BE49-F238E27FC236}">
                <a16:creationId xmlns:a16="http://schemas.microsoft.com/office/drawing/2014/main" id="{D2CD4C71-B94D-4D94-8E31-E420601793E7}"/>
              </a:ext>
            </a:extLst>
          </p:cNvPr>
          <p:cNvSpPr txBox="1">
            <a:spLocks noChangeArrowheads="1"/>
          </p:cNvSpPr>
          <p:nvPr/>
        </p:nvSpPr>
        <p:spPr bwMode="auto">
          <a:xfrm>
            <a:off x="5235575" y="2051050"/>
            <a:ext cx="1163638"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Interior</a:t>
            </a:r>
            <a:br>
              <a:rPr lang="en-US" altLang="en-US" sz="2000"/>
            </a:br>
            <a:r>
              <a:rPr lang="en-US" altLang="en-US" sz="2000"/>
              <a:t>Firewall</a:t>
            </a:r>
            <a:br>
              <a:rPr lang="en-US" altLang="en-US" sz="2000"/>
            </a:br>
            <a:r>
              <a:rPr lang="en-US" altLang="en-US" sz="2000"/>
              <a:t>Router</a:t>
            </a:r>
          </a:p>
        </p:txBody>
      </p:sp>
      <p:sp>
        <p:nvSpPr>
          <p:cNvPr id="67594" name="AutoShape 17">
            <a:extLst>
              <a:ext uri="{FF2B5EF4-FFF2-40B4-BE49-F238E27FC236}">
                <a16:creationId xmlns:a16="http://schemas.microsoft.com/office/drawing/2014/main" id="{AF4088FB-686A-44C4-9B98-4EE0C9423CC3}"/>
              </a:ext>
            </a:extLst>
          </p:cNvPr>
          <p:cNvSpPr>
            <a:spLocks noChangeArrowheads="1"/>
          </p:cNvSpPr>
          <p:nvPr/>
        </p:nvSpPr>
        <p:spPr bwMode="auto">
          <a:xfrm>
            <a:off x="2743200" y="2990850"/>
            <a:ext cx="1028700" cy="1023938"/>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8000"/>
          </a:solidFill>
          <a:ln w="12700">
            <a:solidFill>
              <a:schemeClr val="tx1"/>
            </a:solidFill>
            <a:miter lim="800000"/>
            <a:headEnd/>
            <a:tailEnd/>
          </a:ln>
        </p:spPr>
        <p:txBody>
          <a:bodyPr wrap="none" anchor="ctr"/>
          <a:lstStyle/>
          <a:p>
            <a:endParaRPr lang="en-US"/>
          </a:p>
        </p:txBody>
      </p:sp>
      <p:sp>
        <p:nvSpPr>
          <p:cNvPr id="67595" name="Line 18">
            <a:extLst>
              <a:ext uri="{FF2B5EF4-FFF2-40B4-BE49-F238E27FC236}">
                <a16:creationId xmlns:a16="http://schemas.microsoft.com/office/drawing/2014/main" id="{F5A3A164-4DBD-4AC6-A144-D748D0125B82}"/>
              </a:ext>
            </a:extLst>
          </p:cNvPr>
          <p:cNvSpPr>
            <a:spLocks noChangeShapeType="1"/>
          </p:cNvSpPr>
          <p:nvPr/>
        </p:nvSpPr>
        <p:spPr bwMode="auto">
          <a:xfrm>
            <a:off x="3771900" y="3503613"/>
            <a:ext cx="512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96" name="Line 19">
            <a:extLst>
              <a:ext uri="{FF2B5EF4-FFF2-40B4-BE49-F238E27FC236}">
                <a16:creationId xmlns:a16="http://schemas.microsoft.com/office/drawing/2014/main" id="{85BB921C-F969-4112-B546-73EF09819495}"/>
              </a:ext>
            </a:extLst>
          </p:cNvPr>
          <p:cNvSpPr>
            <a:spLocks noChangeShapeType="1"/>
          </p:cNvSpPr>
          <p:nvPr/>
        </p:nvSpPr>
        <p:spPr bwMode="auto">
          <a:xfrm>
            <a:off x="4799013" y="3503613"/>
            <a:ext cx="51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97" name="Line 20">
            <a:extLst>
              <a:ext uri="{FF2B5EF4-FFF2-40B4-BE49-F238E27FC236}">
                <a16:creationId xmlns:a16="http://schemas.microsoft.com/office/drawing/2014/main" id="{89574038-1A06-4AEC-8ED9-71C83859B1D0}"/>
              </a:ext>
            </a:extLst>
          </p:cNvPr>
          <p:cNvSpPr>
            <a:spLocks noChangeShapeType="1"/>
          </p:cNvSpPr>
          <p:nvPr/>
        </p:nvSpPr>
        <p:spPr bwMode="auto">
          <a:xfrm rot="-5400000">
            <a:off x="4285456" y="2990057"/>
            <a:ext cx="512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598" name="Text Box 21">
            <a:extLst>
              <a:ext uri="{FF2B5EF4-FFF2-40B4-BE49-F238E27FC236}">
                <a16:creationId xmlns:a16="http://schemas.microsoft.com/office/drawing/2014/main" id="{FCD78DC0-E9CB-466F-9A14-63E9C8EEA4EE}"/>
              </a:ext>
            </a:extLst>
          </p:cNvPr>
          <p:cNvSpPr txBox="1">
            <a:spLocks noChangeArrowheads="1"/>
          </p:cNvSpPr>
          <p:nvPr/>
        </p:nvSpPr>
        <p:spPr bwMode="auto">
          <a:xfrm>
            <a:off x="3978275" y="1366838"/>
            <a:ext cx="11493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Bastion</a:t>
            </a:r>
            <a:br>
              <a:rPr lang="en-US" altLang="en-US" sz="2000"/>
            </a:br>
            <a:r>
              <a:rPr lang="en-US" altLang="en-US" sz="2000"/>
              <a:t>Host</a:t>
            </a:r>
          </a:p>
        </p:txBody>
      </p:sp>
      <p:sp>
        <p:nvSpPr>
          <p:cNvPr id="67599" name="Line 22">
            <a:extLst>
              <a:ext uri="{FF2B5EF4-FFF2-40B4-BE49-F238E27FC236}">
                <a16:creationId xmlns:a16="http://schemas.microsoft.com/office/drawing/2014/main" id="{19380133-131F-43B5-B316-244934313A84}"/>
              </a:ext>
            </a:extLst>
          </p:cNvPr>
          <p:cNvSpPr>
            <a:spLocks noChangeShapeType="1"/>
          </p:cNvSpPr>
          <p:nvPr/>
        </p:nvSpPr>
        <p:spPr bwMode="auto">
          <a:xfrm>
            <a:off x="2314575" y="3246438"/>
            <a:ext cx="600075"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0" name="Line 23">
            <a:extLst>
              <a:ext uri="{FF2B5EF4-FFF2-40B4-BE49-F238E27FC236}">
                <a16:creationId xmlns:a16="http://schemas.microsoft.com/office/drawing/2014/main" id="{C0063FE4-1A07-4C25-9F92-C4C645CAD0A1}"/>
              </a:ext>
            </a:extLst>
          </p:cNvPr>
          <p:cNvSpPr>
            <a:spLocks noChangeShapeType="1"/>
          </p:cNvSpPr>
          <p:nvPr/>
        </p:nvSpPr>
        <p:spPr bwMode="auto">
          <a:xfrm>
            <a:off x="2314575" y="3759200"/>
            <a:ext cx="600075" cy="0"/>
          </a:xfrm>
          <a:prstGeom prst="line">
            <a:avLst/>
          </a:prstGeom>
          <a:noFill/>
          <a:ln w="57150">
            <a:solidFill>
              <a:srgbClr val="CC00CC"/>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01" name="Line 24">
            <a:extLst>
              <a:ext uri="{FF2B5EF4-FFF2-40B4-BE49-F238E27FC236}">
                <a16:creationId xmlns:a16="http://schemas.microsoft.com/office/drawing/2014/main" id="{9AC51238-B172-42F1-96D7-C4CD3E12B752}"/>
              </a:ext>
            </a:extLst>
          </p:cNvPr>
          <p:cNvSpPr>
            <a:spLocks noChangeShapeType="1"/>
          </p:cNvSpPr>
          <p:nvPr/>
        </p:nvSpPr>
        <p:spPr bwMode="auto">
          <a:xfrm>
            <a:off x="6256338" y="3246438"/>
            <a:ext cx="600075" cy="0"/>
          </a:xfrm>
          <a:prstGeom prst="line">
            <a:avLst/>
          </a:prstGeom>
          <a:noFill/>
          <a:ln w="57150">
            <a:solidFill>
              <a:srgbClr val="FF99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2" name="Line 25">
            <a:extLst>
              <a:ext uri="{FF2B5EF4-FFF2-40B4-BE49-F238E27FC236}">
                <a16:creationId xmlns:a16="http://schemas.microsoft.com/office/drawing/2014/main" id="{2C6D15ED-2B39-4FCD-AE5F-AB8F055B13AC}"/>
              </a:ext>
            </a:extLst>
          </p:cNvPr>
          <p:cNvSpPr>
            <a:spLocks noChangeShapeType="1"/>
          </p:cNvSpPr>
          <p:nvPr/>
        </p:nvSpPr>
        <p:spPr bwMode="auto">
          <a:xfrm>
            <a:off x="6256338" y="3759200"/>
            <a:ext cx="600075" cy="0"/>
          </a:xfrm>
          <a:prstGeom prst="line">
            <a:avLst/>
          </a:prstGeom>
          <a:noFill/>
          <a:ln w="57150">
            <a:solidFill>
              <a:srgbClr val="CC00C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03" name="Freeform 26">
            <a:extLst>
              <a:ext uri="{FF2B5EF4-FFF2-40B4-BE49-F238E27FC236}">
                <a16:creationId xmlns:a16="http://schemas.microsoft.com/office/drawing/2014/main" id="{8EF797B9-B7A1-4190-BD4F-D8CBDFEFB2AD}"/>
              </a:ext>
            </a:extLst>
          </p:cNvPr>
          <p:cNvSpPr>
            <a:spLocks/>
          </p:cNvSpPr>
          <p:nvPr/>
        </p:nvSpPr>
        <p:spPr bwMode="auto">
          <a:xfrm>
            <a:off x="3600450" y="2819400"/>
            <a:ext cx="684213" cy="427038"/>
          </a:xfrm>
          <a:custGeom>
            <a:avLst/>
            <a:gdLst>
              <a:gd name="T0" fmla="*/ 0 w 384"/>
              <a:gd name="T1" fmla="*/ 2147483646 h 240"/>
              <a:gd name="T2" fmla="*/ 2147483646 w 384"/>
              <a:gd name="T3" fmla="*/ 2147483646 h 240"/>
              <a:gd name="T4" fmla="*/ 2147483646 w 384"/>
              <a:gd name="T5" fmla="*/ 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112" y="236"/>
                  <a:pt x="224" y="232"/>
                  <a:pt x="288" y="192"/>
                </a:cubicBezTo>
                <a:cubicBezTo>
                  <a:pt x="352" y="152"/>
                  <a:pt x="368" y="76"/>
                  <a:pt x="384" y="0"/>
                </a:cubicBezTo>
              </a:path>
            </a:pathLst>
          </a:custGeom>
          <a:noFill/>
          <a:ln w="57150">
            <a:solidFill>
              <a:schemeClr val="accent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4" name="Freeform 27">
            <a:extLst>
              <a:ext uri="{FF2B5EF4-FFF2-40B4-BE49-F238E27FC236}">
                <a16:creationId xmlns:a16="http://schemas.microsoft.com/office/drawing/2014/main" id="{FB4BC926-E64D-4115-887B-F0D3594A37D1}"/>
              </a:ext>
            </a:extLst>
          </p:cNvPr>
          <p:cNvSpPr>
            <a:spLocks/>
          </p:cNvSpPr>
          <p:nvPr/>
        </p:nvSpPr>
        <p:spPr bwMode="auto">
          <a:xfrm flipH="1">
            <a:off x="4799013" y="2819400"/>
            <a:ext cx="685800" cy="427038"/>
          </a:xfrm>
          <a:custGeom>
            <a:avLst/>
            <a:gdLst>
              <a:gd name="T0" fmla="*/ 0 w 384"/>
              <a:gd name="T1" fmla="*/ 2147483646 h 240"/>
              <a:gd name="T2" fmla="*/ 2147483646 w 384"/>
              <a:gd name="T3" fmla="*/ 2147483646 h 240"/>
              <a:gd name="T4" fmla="*/ 2147483646 w 384"/>
              <a:gd name="T5" fmla="*/ 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112" y="236"/>
                  <a:pt x="224" y="232"/>
                  <a:pt x="288" y="192"/>
                </a:cubicBezTo>
                <a:cubicBezTo>
                  <a:pt x="352" y="152"/>
                  <a:pt x="368" y="76"/>
                  <a:pt x="384" y="0"/>
                </a:cubicBezTo>
              </a:path>
            </a:pathLst>
          </a:custGeom>
          <a:noFill/>
          <a:ln w="57150">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5" name="Line 28">
            <a:extLst>
              <a:ext uri="{FF2B5EF4-FFF2-40B4-BE49-F238E27FC236}">
                <a16:creationId xmlns:a16="http://schemas.microsoft.com/office/drawing/2014/main" id="{A9C8DC54-A8AA-4258-9078-EB383BDDCC42}"/>
              </a:ext>
            </a:extLst>
          </p:cNvPr>
          <p:cNvSpPr>
            <a:spLocks noChangeShapeType="1"/>
          </p:cNvSpPr>
          <p:nvPr/>
        </p:nvSpPr>
        <p:spPr bwMode="auto">
          <a:xfrm>
            <a:off x="3600450" y="3759200"/>
            <a:ext cx="1884363" cy="0"/>
          </a:xfrm>
          <a:prstGeom prst="line">
            <a:avLst/>
          </a:prstGeom>
          <a:noFill/>
          <a:ln w="57150">
            <a:solidFill>
              <a:srgbClr val="CC00CC"/>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7606" name="Group 29">
            <a:extLst>
              <a:ext uri="{FF2B5EF4-FFF2-40B4-BE49-F238E27FC236}">
                <a16:creationId xmlns:a16="http://schemas.microsoft.com/office/drawing/2014/main" id="{301E11E8-CF1F-47A7-A73B-67D36C07D3A9}"/>
              </a:ext>
            </a:extLst>
          </p:cNvPr>
          <p:cNvGrpSpPr>
            <a:grpSpLocks/>
          </p:cNvGrpSpPr>
          <p:nvPr/>
        </p:nvGrpSpPr>
        <p:grpSpPr bwMode="auto">
          <a:xfrm>
            <a:off x="6856413" y="2478088"/>
            <a:ext cx="1330325" cy="2135187"/>
            <a:chOff x="3848" y="1392"/>
            <a:chExt cx="745" cy="1200"/>
          </a:xfrm>
        </p:grpSpPr>
        <p:grpSp>
          <p:nvGrpSpPr>
            <p:cNvPr id="67621" name="Group 30">
              <a:extLst>
                <a:ext uri="{FF2B5EF4-FFF2-40B4-BE49-F238E27FC236}">
                  <a16:creationId xmlns:a16="http://schemas.microsoft.com/office/drawing/2014/main" id="{5F46C3DE-2914-48FB-97B5-0CC797F1483F}"/>
                </a:ext>
              </a:extLst>
            </p:cNvPr>
            <p:cNvGrpSpPr>
              <a:grpSpLocks/>
            </p:cNvGrpSpPr>
            <p:nvPr/>
          </p:nvGrpSpPr>
          <p:grpSpPr bwMode="auto">
            <a:xfrm>
              <a:off x="3848" y="1392"/>
              <a:ext cx="745" cy="1200"/>
              <a:chOff x="3600" y="1349"/>
              <a:chExt cx="864" cy="1392"/>
            </a:xfrm>
          </p:grpSpPr>
          <p:grpSp>
            <p:nvGrpSpPr>
              <p:cNvPr id="67623" name="Group 31">
                <a:extLst>
                  <a:ext uri="{FF2B5EF4-FFF2-40B4-BE49-F238E27FC236}">
                    <a16:creationId xmlns:a16="http://schemas.microsoft.com/office/drawing/2014/main" id="{4061B310-BB80-4A20-89E3-66848D3773F5}"/>
                  </a:ext>
                </a:extLst>
              </p:cNvPr>
              <p:cNvGrpSpPr>
                <a:grpSpLocks/>
              </p:cNvGrpSpPr>
              <p:nvPr/>
            </p:nvGrpSpPr>
            <p:grpSpPr bwMode="auto">
              <a:xfrm rot="10800000">
                <a:off x="3600" y="1349"/>
                <a:ext cx="864" cy="1392"/>
                <a:chOff x="528" y="3216"/>
                <a:chExt cx="371" cy="283"/>
              </a:xfrm>
            </p:grpSpPr>
            <p:sp>
              <p:nvSpPr>
                <p:cNvPr id="67625" name="Oval 32">
                  <a:extLst>
                    <a:ext uri="{FF2B5EF4-FFF2-40B4-BE49-F238E27FC236}">
                      <a16:creationId xmlns:a16="http://schemas.microsoft.com/office/drawing/2014/main" id="{E5D3A1B2-1431-4F74-9B7B-DE82BB3B9BA0}"/>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26" name="Oval 33">
                  <a:extLst>
                    <a:ext uri="{FF2B5EF4-FFF2-40B4-BE49-F238E27FC236}">
                      <a16:creationId xmlns:a16="http://schemas.microsoft.com/office/drawing/2014/main" id="{02471538-C5B9-486F-8188-4572D1EA911E}"/>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27" name="Oval 34">
                  <a:extLst>
                    <a:ext uri="{FF2B5EF4-FFF2-40B4-BE49-F238E27FC236}">
                      <a16:creationId xmlns:a16="http://schemas.microsoft.com/office/drawing/2014/main" id="{EFA74497-A6D2-4631-A5BB-508097075C03}"/>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28" name="Oval 35">
                  <a:extLst>
                    <a:ext uri="{FF2B5EF4-FFF2-40B4-BE49-F238E27FC236}">
                      <a16:creationId xmlns:a16="http://schemas.microsoft.com/office/drawing/2014/main" id="{1657ECF0-F5D6-4915-B9DD-3DF95F46430A}"/>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29" name="Oval 36">
                  <a:extLst>
                    <a:ext uri="{FF2B5EF4-FFF2-40B4-BE49-F238E27FC236}">
                      <a16:creationId xmlns:a16="http://schemas.microsoft.com/office/drawing/2014/main" id="{7398A8AA-63F6-44FB-967D-3FEFEED2A618}"/>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30" name="Oval 37">
                  <a:extLst>
                    <a:ext uri="{FF2B5EF4-FFF2-40B4-BE49-F238E27FC236}">
                      <a16:creationId xmlns:a16="http://schemas.microsoft.com/office/drawing/2014/main" id="{6D34C9F2-7A02-48D5-A0DA-2973479FF4AE}"/>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31" name="Oval 38">
                  <a:extLst>
                    <a:ext uri="{FF2B5EF4-FFF2-40B4-BE49-F238E27FC236}">
                      <a16:creationId xmlns:a16="http://schemas.microsoft.com/office/drawing/2014/main" id="{A2E1CE1F-D106-471A-B89E-0F1DD877B48F}"/>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7624" name="Freeform 39">
                <a:extLst>
                  <a:ext uri="{FF2B5EF4-FFF2-40B4-BE49-F238E27FC236}">
                    <a16:creationId xmlns:a16="http://schemas.microsoft.com/office/drawing/2014/main" id="{B4E5CFD5-15BC-4257-ADF8-2535257D7191}"/>
                  </a:ext>
                </a:extLst>
              </p:cNvPr>
              <p:cNvSpPr>
                <a:spLocks/>
              </p:cNvSpPr>
              <p:nvPr/>
            </p:nvSpPr>
            <p:spPr bwMode="auto">
              <a:xfrm rot="10800000">
                <a:off x="3692" y="145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7622" name="Text Box 40">
              <a:extLst>
                <a:ext uri="{FF2B5EF4-FFF2-40B4-BE49-F238E27FC236}">
                  <a16:creationId xmlns:a16="http://schemas.microsoft.com/office/drawing/2014/main" id="{CB3F486B-0BD4-4171-8714-B25E8657D1FC}"/>
                </a:ext>
              </a:extLst>
            </p:cNvPr>
            <p:cNvSpPr txBox="1">
              <a:spLocks noChangeArrowheads="1"/>
            </p:cNvSpPr>
            <p:nvPr/>
          </p:nvSpPr>
          <p:spPr bwMode="auto">
            <a:xfrm>
              <a:off x="3879" y="1814"/>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86000"/>
                </a:lnSpc>
                <a:spcBef>
                  <a:spcPct val="0"/>
                </a:spcBef>
                <a:buClrTx/>
                <a:buFontTx/>
                <a:buNone/>
              </a:pPr>
              <a:r>
                <a:rPr lang="en-US" altLang="en-US" sz="2000">
                  <a:solidFill>
                    <a:srgbClr val="000000"/>
                  </a:solidFill>
                </a:rPr>
                <a:t>Internal</a:t>
              </a:r>
              <a:br>
                <a:rPr lang="en-US" altLang="en-US" sz="2000">
                  <a:solidFill>
                    <a:srgbClr val="000000"/>
                  </a:solidFill>
                </a:rPr>
              </a:br>
              <a:r>
                <a:rPr lang="en-US" altLang="en-US" sz="2000">
                  <a:solidFill>
                    <a:srgbClr val="000000"/>
                  </a:solidFill>
                </a:rPr>
                <a:t>Network</a:t>
              </a:r>
            </a:p>
          </p:txBody>
        </p:sp>
      </p:grpSp>
      <p:grpSp>
        <p:nvGrpSpPr>
          <p:cNvPr id="67607" name="Group 41">
            <a:extLst>
              <a:ext uri="{FF2B5EF4-FFF2-40B4-BE49-F238E27FC236}">
                <a16:creationId xmlns:a16="http://schemas.microsoft.com/office/drawing/2014/main" id="{C668BAC6-3670-4A76-BD9F-36F9EA7B7BF0}"/>
              </a:ext>
            </a:extLst>
          </p:cNvPr>
          <p:cNvGrpSpPr>
            <a:grpSpLocks/>
          </p:cNvGrpSpPr>
          <p:nvPr/>
        </p:nvGrpSpPr>
        <p:grpSpPr bwMode="auto">
          <a:xfrm>
            <a:off x="942975" y="2392363"/>
            <a:ext cx="1330325" cy="2135187"/>
            <a:chOff x="488" y="1344"/>
            <a:chExt cx="745" cy="1200"/>
          </a:xfrm>
        </p:grpSpPr>
        <p:grpSp>
          <p:nvGrpSpPr>
            <p:cNvPr id="67610" name="Group 42">
              <a:extLst>
                <a:ext uri="{FF2B5EF4-FFF2-40B4-BE49-F238E27FC236}">
                  <a16:creationId xmlns:a16="http://schemas.microsoft.com/office/drawing/2014/main" id="{9782888B-3C08-40AC-8894-E4E78D139324}"/>
                </a:ext>
              </a:extLst>
            </p:cNvPr>
            <p:cNvGrpSpPr>
              <a:grpSpLocks/>
            </p:cNvGrpSpPr>
            <p:nvPr/>
          </p:nvGrpSpPr>
          <p:grpSpPr bwMode="auto">
            <a:xfrm>
              <a:off x="488" y="1344"/>
              <a:ext cx="745" cy="1200"/>
              <a:chOff x="624" y="1301"/>
              <a:chExt cx="864" cy="1392"/>
            </a:xfrm>
          </p:grpSpPr>
          <p:grpSp>
            <p:nvGrpSpPr>
              <p:cNvPr id="67612" name="Group 43">
                <a:extLst>
                  <a:ext uri="{FF2B5EF4-FFF2-40B4-BE49-F238E27FC236}">
                    <a16:creationId xmlns:a16="http://schemas.microsoft.com/office/drawing/2014/main" id="{0BFD3C64-9197-4715-B691-010A4FF70276}"/>
                  </a:ext>
                </a:extLst>
              </p:cNvPr>
              <p:cNvGrpSpPr>
                <a:grpSpLocks/>
              </p:cNvGrpSpPr>
              <p:nvPr/>
            </p:nvGrpSpPr>
            <p:grpSpPr bwMode="auto">
              <a:xfrm>
                <a:off x="624" y="1301"/>
                <a:ext cx="864" cy="1392"/>
                <a:chOff x="528" y="3216"/>
                <a:chExt cx="371" cy="283"/>
              </a:xfrm>
            </p:grpSpPr>
            <p:sp>
              <p:nvSpPr>
                <p:cNvPr id="67614" name="Oval 44">
                  <a:extLst>
                    <a:ext uri="{FF2B5EF4-FFF2-40B4-BE49-F238E27FC236}">
                      <a16:creationId xmlns:a16="http://schemas.microsoft.com/office/drawing/2014/main" id="{BCFF8101-1999-4CCE-B7E6-1483D5330C07}"/>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15" name="Oval 45">
                  <a:extLst>
                    <a:ext uri="{FF2B5EF4-FFF2-40B4-BE49-F238E27FC236}">
                      <a16:creationId xmlns:a16="http://schemas.microsoft.com/office/drawing/2014/main" id="{8050EE04-4368-479D-A79E-EB34DB717D06}"/>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16" name="Oval 46">
                  <a:extLst>
                    <a:ext uri="{FF2B5EF4-FFF2-40B4-BE49-F238E27FC236}">
                      <a16:creationId xmlns:a16="http://schemas.microsoft.com/office/drawing/2014/main" id="{5E3CA1CF-5D97-4A6D-B7BB-52DD68FCF30A}"/>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17" name="Oval 47">
                  <a:extLst>
                    <a:ext uri="{FF2B5EF4-FFF2-40B4-BE49-F238E27FC236}">
                      <a16:creationId xmlns:a16="http://schemas.microsoft.com/office/drawing/2014/main" id="{52F69851-CFC6-41B1-875B-DA381885ABD0}"/>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18" name="Oval 48">
                  <a:extLst>
                    <a:ext uri="{FF2B5EF4-FFF2-40B4-BE49-F238E27FC236}">
                      <a16:creationId xmlns:a16="http://schemas.microsoft.com/office/drawing/2014/main" id="{B4C50F5B-33E5-4285-BD45-00810CAD4475}"/>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19" name="Oval 49">
                  <a:extLst>
                    <a:ext uri="{FF2B5EF4-FFF2-40B4-BE49-F238E27FC236}">
                      <a16:creationId xmlns:a16="http://schemas.microsoft.com/office/drawing/2014/main" id="{4A8931CB-0EE0-47A4-95F6-E6B1E6E98635}"/>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7620" name="Oval 50">
                  <a:extLst>
                    <a:ext uri="{FF2B5EF4-FFF2-40B4-BE49-F238E27FC236}">
                      <a16:creationId xmlns:a16="http://schemas.microsoft.com/office/drawing/2014/main" id="{ED9E22FE-B750-4998-9617-443B68F1264E}"/>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7613" name="Freeform 51">
                <a:extLst>
                  <a:ext uri="{FF2B5EF4-FFF2-40B4-BE49-F238E27FC236}">
                    <a16:creationId xmlns:a16="http://schemas.microsoft.com/office/drawing/2014/main" id="{89132A7C-F894-4A7B-88EA-6F099D3EF92A}"/>
                  </a:ext>
                </a:extLst>
              </p:cNvPr>
              <p:cNvSpPr>
                <a:spLocks/>
              </p:cNvSpPr>
              <p:nvPr/>
            </p:nvSpPr>
            <p:spPr bwMode="auto">
              <a:xfrm>
                <a:off x="666" y="158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7611" name="Text Box 52">
              <a:extLst>
                <a:ext uri="{FF2B5EF4-FFF2-40B4-BE49-F238E27FC236}">
                  <a16:creationId xmlns:a16="http://schemas.microsoft.com/office/drawing/2014/main" id="{6E92CB7C-5E05-4D12-823F-6BBAA852323C}"/>
                </a:ext>
              </a:extLst>
            </p:cNvPr>
            <p:cNvSpPr txBox="1">
              <a:spLocks noChangeArrowheads="1"/>
            </p:cNvSpPr>
            <p:nvPr/>
          </p:nvSpPr>
          <p:spPr bwMode="auto">
            <a:xfrm>
              <a:off x="519" y="1766"/>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86000"/>
                </a:lnSpc>
                <a:spcBef>
                  <a:spcPct val="0"/>
                </a:spcBef>
                <a:buClrTx/>
                <a:buFontTx/>
                <a:buNone/>
              </a:pPr>
              <a:r>
                <a:rPr lang="en-US" altLang="en-US" sz="2000">
                  <a:solidFill>
                    <a:srgbClr val="000000"/>
                  </a:solidFill>
                </a:rPr>
                <a:t>External</a:t>
              </a:r>
              <a:br>
                <a:rPr lang="en-US" altLang="en-US" sz="2000">
                  <a:solidFill>
                    <a:srgbClr val="000000"/>
                  </a:solidFill>
                </a:rPr>
              </a:br>
              <a:r>
                <a:rPr lang="en-US" altLang="en-US" sz="2000">
                  <a:solidFill>
                    <a:srgbClr val="000000"/>
                  </a:solidFill>
                </a:rPr>
                <a:t>Network</a:t>
              </a:r>
            </a:p>
          </p:txBody>
        </p:sp>
      </p:grpSp>
      <p:sp>
        <p:nvSpPr>
          <p:cNvPr id="67608" name="Text Box 53">
            <a:extLst>
              <a:ext uri="{FF2B5EF4-FFF2-40B4-BE49-F238E27FC236}">
                <a16:creationId xmlns:a16="http://schemas.microsoft.com/office/drawing/2014/main" id="{48F45083-BA10-4B33-A369-CF55A92A0069}"/>
              </a:ext>
            </a:extLst>
          </p:cNvPr>
          <p:cNvSpPr txBox="1">
            <a:spLocks noChangeArrowheads="1"/>
          </p:cNvSpPr>
          <p:nvPr/>
        </p:nvSpPr>
        <p:spPr bwMode="auto">
          <a:xfrm>
            <a:off x="3343275" y="4613275"/>
            <a:ext cx="2478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Perimeter Network</a:t>
            </a:r>
          </a:p>
        </p:txBody>
      </p:sp>
      <p:sp>
        <p:nvSpPr>
          <p:cNvPr id="67609" name="AutoShape 54">
            <a:extLst>
              <a:ext uri="{FF2B5EF4-FFF2-40B4-BE49-F238E27FC236}">
                <a16:creationId xmlns:a16="http://schemas.microsoft.com/office/drawing/2014/main" id="{3594FAF0-6383-4552-A8FC-28D0E5F15187}"/>
              </a:ext>
            </a:extLst>
          </p:cNvPr>
          <p:cNvSpPr>
            <a:spLocks/>
          </p:cNvSpPr>
          <p:nvPr/>
        </p:nvSpPr>
        <p:spPr bwMode="auto">
          <a:xfrm rot="-5400000">
            <a:off x="4371976" y="3671887"/>
            <a:ext cx="341312" cy="1541463"/>
          </a:xfrm>
          <a:prstGeom prst="leftBrace">
            <a:avLst>
              <a:gd name="adj1" fmla="val 37636"/>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8B2A99F3-66FE-46C9-A849-ACE72BEF7074}"/>
              </a:ext>
            </a:extLst>
          </p:cNvPr>
          <p:cNvSpPr>
            <a:spLocks noGrp="1" noChangeArrowheads="1"/>
          </p:cNvSpPr>
          <p:nvPr>
            <p:ph type="title"/>
          </p:nvPr>
        </p:nvSpPr>
        <p:spPr>
          <a:xfrm>
            <a:off x="457200" y="274638"/>
            <a:ext cx="8229600" cy="1141412"/>
          </a:xfrm>
        </p:spPr>
        <p:txBody>
          <a:bodyPr lIns="102705" tIns="51353" rIns="102705" bIns="51353" anchor="t"/>
          <a:lstStyle/>
          <a:p>
            <a:pPr eaLnBrk="1" hangingPunct="1">
              <a:defRPr/>
            </a:pPr>
            <a:r>
              <a:rPr lang="en-US" dirty="0">
                <a:solidFill>
                  <a:schemeClr val="tx1"/>
                </a:solidFill>
                <a:effectLst/>
              </a:rPr>
              <a:t>Multiple Internal Networks</a:t>
            </a:r>
            <a:endParaRPr lang="en-US" dirty="0">
              <a:solidFill>
                <a:schemeClr val="tx1"/>
              </a:solidFill>
            </a:endParaRPr>
          </a:p>
        </p:txBody>
      </p:sp>
      <p:sp useBgFill="1">
        <p:nvSpPr>
          <p:cNvPr id="68611" name="Oval 3">
            <a:extLst>
              <a:ext uri="{FF2B5EF4-FFF2-40B4-BE49-F238E27FC236}">
                <a16:creationId xmlns:a16="http://schemas.microsoft.com/office/drawing/2014/main" id="{6E200834-C3BC-455B-A1D7-67A42EC65549}"/>
              </a:ext>
            </a:extLst>
          </p:cNvPr>
          <p:cNvSpPr>
            <a:spLocks noChangeArrowheads="1"/>
          </p:cNvSpPr>
          <p:nvPr/>
        </p:nvSpPr>
        <p:spPr bwMode="auto">
          <a:xfrm>
            <a:off x="4029075" y="3246438"/>
            <a:ext cx="512763" cy="512762"/>
          </a:xfrm>
          <a:prstGeom prst="ellipse">
            <a:avLst/>
          </a:prstGeom>
          <a:ln w="12700">
            <a:solidFill>
              <a:schemeClr val="tx1"/>
            </a:solidFill>
            <a:round/>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nvGrpSpPr>
          <p:cNvPr id="68612" name="Group 4">
            <a:extLst>
              <a:ext uri="{FF2B5EF4-FFF2-40B4-BE49-F238E27FC236}">
                <a16:creationId xmlns:a16="http://schemas.microsoft.com/office/drawing/2014/main" id="{6FC75B11-A179-490A-9F32-E0579C73A991}"/>
              </a:ext>
            </a:extLst>
          </p:cNvPr>
          <p:cNvGrpSpPr>
            <a:grpSpLocks/>
          </p:cNvGrpSpPr>
          <p:nvPr/>
        </p:nvGrpSpPr>
        <p:grpSpPr bwMode="auto">
          <a:xfrm>
            <a:off x="3943350" y="2051050"/>
            <a:ext cx="684213" cy="682625"/>
            <a:chOff x="1584" y="3120"/>
            <a:chExt cx="384" cy="384"/>
          </a:xfrm>
        </p:grpSpPr>
        <p:sp>
          <p:nvSpPr>
            <p:cNvPr id="68675" name="AutoShape 5">
              <a:extLst>
                <a:ext uri="{FF2B5EF4-FFF2-40B4-BE49-F238E27FC236}">
                  <a16:creationId xmlns:a16="http://schemas.microsoft.com/office/drawing/2014/main" id="{39EF96BC-D97D-4B2A-BF9E-DA3CE126C1C6}"/>
                </a:ext>
              </a:extLst>
            </p:cNvPr>
            <p:cNvSpPr>
              <a:spLocks noChangeArrowheads="1"/>
            </p:cNvSpPr>
            <p:nvPr/>
          </p:nvSpPr>
          <p:spPr bwMode="auto">
            <a:xfrm>
              <a:off x="1632" y="3120"/>
              <a:ext cx="288" cy="230"/>
            </a:xfrm>
            <a:prstGeom prst="roundRect">
              <a:avLst>
                <a:gd name="adj" fmla="val 16667"/>
              </a:avLst>
            </a:prstGeom>
            <a:solidFill>
              <a:srgbClr val="CC00CC"/>
            </a:solidFill>
            <a:ln w="12700">
              <a:solidFill>
                <a:schemeClr val="tx1"/>
              </a:solidFill>
              <a:round/>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76" name="Rectangle 6">
              <a:extLst>
                <a:ext uri="{FF2B5EF4-FFF2-40B4-BE49-F238E27FC236}">
                  <a16:creationId xmlns:a16="http://schemas.microsoft.com/office/drawing/2014/main" id="{ABB588A8-4915-4E7B-AB0B-AB4A93FD3FB4}"/>
                </a:ext>
              </a:extLst>
            </p:cNvPr>
            <p:cNvSpPr>
              <a:spLocks noChangeArrowheads="1"/>
            </p:cNvSpPr>
            <p:nvPr/>
          </p:nvSpPr>
          <p:spPr bwMode="auto">
            <a:xfrm>
              <a:off x="1584" y="3408"/>
              <a:ext cx="384" cy="96"/>
            </a:xfrm>
            <a:prstGeom prst="rect">
              <a:avLst/>
            </a:prstGeom>
            <a:solidFill>
              <a:srgbClr val="CC00CC"/>
            </a:solidFill>
            <a:ln w="127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8613" name="Line 7">
            <a:extLst>
              <a:ext uri="{FF2B5EF4-FFF2-40B4-BE49-F238E27FC236}">
                <a16:creationId xmlns:a16="http://schemas.microsoft.com/office/drawing/2014/main" id="{6A3FFFE3-B443-46EB-A83E-79650E2B5940}"/>
              </a:ext>
            </a:extLst>
          </p:cNvPr>
          <p:cNvSpPr>
            <a:spLocks noChangeShapeType="1"/>
          </p:cNvSpPr>
          <p:nvPr/>
        </p:nvSpPr>
        <p:spPr bwMode="auto">
          <a:xfrm>
            <a:off x="1971675" y="3503613"/>
            <a:ext cx="51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8614" name="Group 8">
            <a:extLst>
              <a:ext uri="{FF2B5EF4-FFF2-40B4-BE49-F238E27FC236}">
                <a16:creationId xmlns:a16="http://schemas.microsoft.com/office/drawing/2014/main" id="{A9A45A09-46E3-424C-95C8-EFA29A4E31D4}"/>
              </a:ext>
            </a:extLst>
          </p:cNvPr>
          <p:cNvGrpSpPr>
            <a:grpSpLocks/>
          </p:cNvGrpSpPr>
          <p:nvPr/>
        </p:nvGrpSpPr>
        <p:grpSpPr bwMode="auto">
          <a:xfrm>
            <a:off x="5056188" y="2990850"/>
            <a:ext cx="1028700" cy="1023938"/>
            <a:chOff x="2832" y="1680"/>
            <a:chExt cx="576" cy="576"/>
          </a:xfrm>
        </p:grpSpPr>
        <p:sp>
          <p:nvSpPr>
            <p:cNvPr id="68670" name="AutoShape 9">
              <a:extLst>
                <a:ext uri="{FF2B5EF4-FFF2-40B4-BE49-F238E27FC236}">
                  <a16:creationId xmlns:a16="http://schemas.microsoft.com/office/drawing/2014/main" id="{14155CC8-51E9-4C11-A31D-7053A12F1522}"/>
                </a:ext>
              </a:extLst>
            </p:cNvPr>
            <p:cNvSpPr>
              <a:spLocks noChangeArrowheads="1"/>
            </p:cNvSpPr>
            <p:nvPr/>
          </p:nvSpPr>
          <p:spPr bwMode="auto">
            <a:xfrm>
              <a:off x="2832" y="1680"/>
              <a:ext cx="576" cy="5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8000"/>
            </a:solidFill>
            <a:ln w="12700">
              <a:solidFill>
                <a:schemeClr val="tx1"/>
              </a:solidFill>
              <a:miter lim="800000"/>
              <a:headEnd/>
              <a:tailEnd/>
            </a:ln>
          </p:spPr>
          <p:txBody>
            <a:bodyPr wrap="none" anchor="ctr"/>
            <a:lstStyle/>
            <a:p>
              <a:endParaRPr lang="en-US"/>
            </a:p>
          </p:txBody>
        </p:sp>
        <p:grpSp>
          <p:nvGrpSpPr>
            <p:cNvPr id="68671" name="Group 10">
              <a:extLst>
                <a:ext uri="{FF2B5EF4-FFF2-40B4-BE49-F238E27FC236}">
                  <a16:creationId xmlns:a16="http://schemas.microsoft.com/office/drawing/2014/main" id="{8ACA005D-1C2C-4DCC-A619-1635488D2D16}"/>
                </a:ext>
              </a:extLst>
            </p:cNvPr>
            <p:cNvGrpSpPr>
              <a:grpSpLocks/>
            </p:cNvGrpSpPr>
            <p:nvPr/>
          </p:nvGrpSpPr>
          <p:grpSpPr bwMode="auto">
            <a:xfrm>
              <a:off x="2992" y="1808"/>
              <a:ext cx="256" cy="277"/>
              <a:chOff x="1920" y="1776"/>
              <a:chExt cx="648" cy="896"/>
            </a:xfrm>
          </p:grpSpPr>
          <p:sp>
            <p:nvSpPr>
              <p:cNvPr id="68672" name="Freeform 11">
                <a:extLst>
                  <a:ext uri="{FF2B5EF4-FFF2-40B4-BE49-F238E27FC236}">
                    <a16:creationId xmlns:a16="http://schemas.microsoft.com/office/drawing/2014/main" id="{07680CE7-6F44-4F3D-A25A-E2B1ABF3DEE3}"/>
                  </a:ext>
                </a:extLst>
              </p:cNvPr>
              <p:cNvSpPr>
                <a:spLocks/>
              </p:cNvSpPr>
              <p:nvPr/>
            </p:nvSpPr>
            <p:spPr bwMode="auto">
              <a:xfrm>
                <a:off x="1920" y="1776"/>
                <a:ext cx="648" cy="888"/>
              </a:xfrm>
              <a:custGeom>
                <a:avLst/>
                <a:gdLst>
                  <a:gd name="T0" fmla="*/ 25 w 608"/>
                  <a:gd name="T1" fmla="*/ 3096 h 800"/>
                  <a:gd name="T2" fmla="*/ 155 w 608"/>
                  <a:gd name="T3" fmla="*/ 3872 h 800"/>
                  <a:gd name="T4" fmla="*/ 554 w 608"/>
                  <a:gd name="T5" fmla="*/ 4123 h 800"/>
                  <a:gd name="T6" fmla="*/ 1218 w 608"/>
                  <a:gd name="T7" fmla="*/ 4123 h 800"/>
                  <a:gd name="T8" fmla="*/ 1621 w 608"/>
                  <a:gd name="T9" fmla="*/ 3357 h 800"/>
                  <a:gd name="T10" fmla="*/ 1621 w 608"/>
                  <a:gd name="T11" fmla="*/ 2846 h 800"/>
                  <a:gd name="T12" fmla="*/ 1350 w 608"/>
                  <a:gd name="T13" fmla="*/ 1060 h 800"/>
                  <a:gd name="T14" fmla="*/ 1218 w 608"/>
                  <a:gd name="T15" fmla="*/ 2599 h 800"/>
                  <a:gd name="T16" fmla="*/ 1085 w 608"/>
                  <a:gd name="T17" fmla="*/ 2081 h 800"/>
                  <a:gd name="T18" fmla="*/ 1085 w 608"/>
                  <a:gd name="T19" fmla="*/ 1315 h 800"/>
                  <a:gd name="T20" fmla="*/ 1085 w 608"/>
                  <a:gd name="T21" fmla="*/ 811 h 800"/>
                  <a:gd name="T22" fmla="*/ 954 w 608"/>
                  <a:gd name="T23" fmla="*/ 1833 h 800"/>
                  <a:gd name="T24" fmla="*/ 822 w 608"/>
                  <a:gd name="T25" fmla="*/ 41 h 800"/>
                  <a:gd name="T26" fmla="*/ 685 w 608"/>
                  <a:gd name="T27" fmla="*/ 2081 h 800"/>
                  <a:gd name="T28" fmla="*/ 424 w 608"/>
                  <a:gd name="T29" fmla="*/ 1575 h 800"/>
                  <a:gd name="T30" fmla="*/ 424 w 608"/>
                  <a:gd name="T31" fmla="*/ 811 h 800"/>
                  <a:gd name="T32" fmla="*/ 289 w 608"/>
                  <a:gd name="T33" fmla="*/ 1315 h 800"/>
                  <a:gd name="T34" fmla="*/ 289 w 608"/>
                  <a:gd name="T35" fmla="*/ 1833 h 800"/>
                  <a:gd name="T36" fmla="*/ 155 w 608"/>
                  <a:gd name="T37" fmla="*/ 1315 h 800"/>
                  <a:gd name="T38" fmla="*/ 155 w 608"/>
                  <a:gd name="T39" fmla="*/ 1060 h 800"/>
                  <a:gd name="T40" fmla="*/ 25 w 608"/>
                  <a:gd name="T41" fmla="*/ 1575 h 800"/>
                  <a:gd name="T42" fmla="*/ 25 w 608"/>
                  <a:gd name="T43" fmla="*/ 3096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673" name="Freeform 12">
                <a:extLst>
                  <a:ext uri="{FF2B5EF4-FFF2-40B4-BE49-F238E27FC236}">
                    <a16:creationId xmlns:a16="http://schemas.microsoft.com/office/drawing/2014/main" id="{97435B64-8A11-4A48-B739-B9AC50C478F5}"/>
                  </a:ext>
                </a:extLst>
              </p:cNvPr>
              <p:cNvSpPr>
                <a:spLocks/>
              </p:cNvSpPr>
              <p:nvPr/>
            </p:nvSpPr>
            <p:spPr bwMode="auto">
              <a:xfrm flipH="1">
                <a:off x="1968" y="2064"/>
                <a:ext cx="474" cy="608"/>
              </a:xfrm>
              <a:custGeom>
                <a:avLst/>
                <a:gdLst>
                  <a:gd name="T0" fmla="*/ 2 w 608"/>
                  <a:gd name="T1" fmla="*/ 7 h 800"/>
                  <a:gd name="T2" fmla="*/ 2 w 608"/>
                  <a:gd name="T3" fmla="*/ 9 h 800"/>
                  <a:gd name="T4" fmla="*/ 3 w 608"/>
                  <a:gd name="T5" fmla="*/ 9 h 800"/>
                  <a:gd name="T6" fmla="*/ 8 w 608"/>
                  <a:gd name="T7" fmla="*/ 9 h 800"/>
                  <a:gd name="T8" fmla="*/ 11 w 608"/>
                  <a:gd name="T9" fmla="*/ 8 h 800"/>
                  <a:gd name="T10" fmla="*/ 11 w 608"/>
                  <a:gd name="T11" fmla="*/ 6 h 800"/>
                  <a:gd name="T12" fmla="*/ 9 w 608"/>
                  <a:gd name="T13" fmla="*/ 3 h 800"/>
                  <a:gd name="T14" fmla="*/ 8 w 608"/>
                  <a:gd name="T15" fmla="*/ 6 h 800"/>
                  <a:gd name="T16" fmla="*/ 7 w 608"/>
                  <a:gd name="T17" fmla="*/ 5 h 800"/>
                  <a:gd name="T18" fmla="*/ 7 w 608"/>
                  <a:gd name="T19" fmla="*/ 3 h 800"/>
                  <a:gd name="T20" fmla="*/ 7 w 608"/>
                  <a:gd name="T21" fmla="*/ 2 h 800"/>
                  <a:gd name="T22" fmla="*/ 7 w 608"/>
                  <a:gd name="T23" fmla="*/ 5 h 800"/>
                  <a:gd name="T24" fmla="*/ 5 w 608"/>
                  <a:gd name="T25" fmla="*/ 2 h 800"/>
                  <a:gd name="T26" fmla="*/ 4 w 608"/>
                  <a:gd name="T27" fmla="*/ 5 h 800"/>
                  <a:gd name="T28" fmla="*/ 2 w 608"/>
                  <a:gd name="T29" fmla="*/ 4 h 800"/>
                  <a:gd name="T30" fmla="*/ 2 w 608"/>
                  <a:gd name="T31" fmla="*/ 2 h 800"/>
                  <a:gd name="T32" fmla="*/ 2 w 608"/>
                  <a:gd name="T33" fmla="*/ 3 h 800"/>
                  <a:gd name="T34" fmla="*/ 2 w 608"/>
                  <a:gd name="T35" fmla="*/ 5 h 800"/>
                  <a:gd name="T36" fmla="*/ 2 w 608"/>
                  <a:gd name="T37" fmla="*/ 3 h 800"/>
                  <a:gd name="T38" fmla="*/ 2 w 608"/>
                  <a:gd name="T39" fmla="*/ 3 h 800"/>
                  <a:gd name="T40" fmla="*/ 2 w 608"/>
                  <a:gd name="T41" fmla="*/ 4 h 800"/>
                  <a:gd name="T42" fmla="*/ 2 w 608"/>
                  <a:gd name="T43" fmla="*/ 7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674" name="Freeform 13">
                <a:extLst>
                  <a:ext uri="{FF2B5EF4-FFF2-40B4-BE49-F238E27FC236}">
                    <a16:creationId xmlns:a16="http://schemas.microsoft.com/office/drawing/2014/main" id="{DB07541A-4D0E-4C5E-96A8-F433BD2B5AC2}"/>
                  </a:ext>
                </a:extLst>
              </p:cNvPr>
              <p:cNvSpPr>
                <a:spLocks/>
              </p:cNvSpPr>
              <p:nvPr/>
            </p:nvSpPr>
            <p:spPr bwMode="auto">
              <a:xfrm>
                <a:off x="2064" y="2208"/>
                <a:ext cx="341" cy="464"/>
              </a:xfrm>
              <a:custGeom>
                <a:avLst/>
                <a:gdLst>
                  <a:gd name="T0" fmla="*/ 1 w 608"/>
                  <a:gd name="T1" fmla="*/ 1 h 800"/>
                  <a:gd name="T2" fmla="*/ 1 w 608"/>
                  <a:gd name="T3" fmla="*/ 1 h 800"/>
                  <a:gd name="T4" fmla="*/ 1 w 608"/>
                  <a:gd name="T5" fmla="*/ 1 h 800"/>
                  <a:gd name="T6" fmla="*/ 1 w 608"/>
                  <a:gd name="T7" fmla="*/ 1 h 800"/>
                  <a:gd name="T8" fmla="*/ 1 w 608"/>
                  <a:gd name="T9" fmla="*/ 1 h 800"/>
                  <a:gd name="T10" fmla="*/ 1 w 608"/>
                  <a:gd name="T11" fmla="*/ 1 h 800"/>
                  <a:gd name="T12" fmla="*/ 1 w 608"/>
                  <a:gd name="T13" fmla="*/ 1 h 800"/>
                  <a:gd name="T14" fmla="*/ 1 w 608"/>
                  <a:gd name="T15" fmla="*/ 1 h 800"/>
                  <a:gd name="T16" fmla="*/ 1 w 608"/>
                  <a:gd name="T17" fmla="*/ 1 h 800"/>
                  <a:gd name="T18" fmla="*/ 1 w 608"/>
                  <a:gd name="T19" fmla="*/ 1 h 800"/>
                  <a:gd name="T20" fmla="*/ 1 w 608"/>
                  <a:gd name="T21" fmla="*/ 1 h 800"/>
                  <a:gd name="T22" fmla="*/ 1 w 608"/>
                  <a:gd name="T23" fmla="*/ 1 h 800"/>
                  <a:gd name="T24" fmla="*/ 1 w 608"/>
                  <a:gd name="T25" fmla="*/ 1 h 800"/>
                  <a:gd name="T26" fmla="*/ 1 w 608"/>
                  <a:gd name="T27" fmla="*/ 1 h 800"/>
                  <a:gd name="T28" fmla="*/ 1 w 608"/>
                  <a:gd name="T29" fmla="*/ 1 h 800"/>
                  <a:gd name="T30" fmla="*/ 1 w 608"/>
                  <a:gd name="T31" fmla="*/ 1 h 800"/>
                  <a:gd name="T32" fmla="*/ 1 w 608"/>
                  <a:gd name="T33" fmla="*/ 1 h 800"/>
                  <a:gd name="T34" fmla="*/ 1 w 608"/>
                  <a:gd name="T35" fmla="*/ 1 h 800"/>
                  <a:gd name="T36" fmla="*/ 1 w 608"/>
                  <a:gd name="T37" fmla="*/ 1 h 800"/>
                  <a:gd name="T38" fmla="*/ 1 w 608"/>
                  <a:gd name="T39" fmla="*/ 1 h 800"/>
                  <a:gd name="T40" fmla="*/ 1 w 608"/>
                  <a:gd name="T41" fmla="*/ 1 h 800"/>
                  <a:gd name="T42" fmla="*/ 1 w 608"/>
                  <a:gd name="T43" fmla="*/ 1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sp>
        <p:nvSpPr>
          <p:cNvPr id="68615" name="Text Box 14">
            <a:extLst>
              <a:ext uri="{FF2B5EF4-FFF2-40B4-BE49-F238E27FC236}">
                <a16:creationId xmlns:a16="http://schemas.microsoft.com/office/drawing/2014/main" id="{682BFAFE-A913-464D-9266-492760E834D3}"/>
              </a:ext>
            </a:extLst>
          </p:cNvPr>
          <p:cNvSpPr txBox="1">
            <a:spLocks noChangeArrowheads="1"/>
          </p:cNvSpPr>
          <p:nvPr/>
        </p:nvSpPr>
        <p:spPr bwMode="auto">
          <a:xfrm>
            <a:off x="2400300" y="2051050"/>
            <a:ext cx="11779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Exterior</a:t>
            </a:r>
            <a:br>
              <a:rPr lang="en-US" altLang="en-US" sz="2000"/>
            </a:br>
            <a:r>
              <a:rPr lang="en-US" altLang="en-US" sz="2000"/>
              <a:t>Border</a:t>
            </a:r>
            <a:br>
              <a:rPr lang="en-US" altLang="en-US" sz="2000"/>
            </a:br>
            <a:r>
              <a:rPr lang="en-US" altLang="en-US" sz="2000"/>
              <a:t>Router</a:t>
            </a:r>
          </a:p>
        </p:txBody>
      </p:sp>
      <p:sp>
        <p:nvSpPr>
          <p:cNvPr id="68616" name="Text Box 15">
            <a:extLst>
              <a:ext uri="{FF2B5EF4-FFF2-40B4-BE49-F238E27FC236}">
                <a16:creationId xmlns:a16="http://schemas.microsoft.com/office/drawing/2014/main" id="{B22C7A5B-7246-458C-BEA0-8E5DC24088EF}"/>
              </a:ext>
            </a:extLst>
          </p:cNvPr>
          <p:cNvSpPr txBox="1">
            <a:spLocks noChangeArrowheads="1"/>
          </p:cNvSpPr>
          <p:nvPr/>
        </p:nvSpPr>
        <p:spPr bwMode="auto">
          <a:xfrm>
            <a:off x="4970463" y="2051050"/>
            <a:ext cx="11652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Interior</a:t>
            </a:r>
            <a:br>
              <a:rPr lang="en-US" altLang="en-US" sz="2000"/>
            </a:br>
            <a:r>
              <a:rPr lang="en-US" altLang="en-US" sz="2000"/>
              <a:t>Firewall</a:t>
            </a:r>
            <a:br>
              <a:rPr lang="en-US" altLang="en-US" sz="2000"/>
            </a:br>
            <a:r>
              <a:rPr lang="en-US" altLang="en-US" sz="2000"/>
              <a:t>Router</a:t>
            </a:r>
          </a:p>
        </p:txBody>
      </p:sp>
      <p:sp>
        <p:nvSpPr>
          <p:cNvPr id="68617" name="AutoShape 16">
            <a:extLst>
              <a:ext uri="{FF2B5EF4-FFF2-40B4-BE49-F238E27FC236}">
                <a16:creationId xmlns:a16="http://schemas.microsoft.com/office/drawing/2014/main" id="{85AA1C98-6EBE-44F0-B0A6-F2807416B752}"/>
              </a:ext>
            </a:extLst>
          </p:cNvPr>
          <p:cNvSpPr>
            <a:spLocks noChangeArrowheads="1"/>
          </p:cNvSpPr>
          <p:nvPr/>
        </p:nvSpPr>
        <p:spPr bwMode="auto">
          <a:xfrm>
            <a:off x="2486025" y="2990850"/>
            <a:ext cx="1028700" cy="1023938"/>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8000"/>
          </a:solidFill>
          <a:ln w="12700">
            <a:solidFill>
              <a:schemeClr val="tx1"/>
            </a:solidFill>
            <a:miter lim="800000"/>
            <a:headEnd/>
            <a:tailEnd/>
          </a:ln>
        </p:spPr>
        <p:txBody>
          <a:bodyPr wrap="none" anchor="ctr"/>
          <a:lstStyle/>
          <a:p>
            <a:endParaRPr lang="en-US"/>
          </a:p>
        </p:txBody>
      </p:sp>
      <p:sp>
        <p:nvSpPr>
          <p:cNvPr id="68618" name="Line 17">
            <a:extLst>
              <a:ext uri="{FF2B5EF4-FFF2-40B4-BE49-F238E27FC236}">
                <a16:creationId xmlns:a16="http://schemas.microsoft.com/office/drawing/2014/main" id="{8725D31E-1092-42F0-BDA1-785AD5A59887}"/>
              </a:ext>
            </a:extLst>
          </p:cNvPr>
          <p:cNvSpPr>
            <a:spLocks noChangeShapeType="1"/>
          </p:cNvSpPr>
          <p:nvPr/>
        </p:nvSpPr>
        <p:spPr bwMode="auto">
          <a:xfrm>
            <a:off x="3514725" y="3503613"/>
            <a:ext cx="51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19" name="Line 18">
            <a:extLst>
              <a:ext uri="{FF2B5EF4-FFF2-40B4-BE49-F238E27FC236}">
                <a16:creationId xmlns:a16="http://schemas.microsoft.com/office/drawing/2014/main" id="{47DDFC35-A5F1-49A9-A455-CD69103272B7}"/>
              </a:ext>
            </a:extLst>
          </p:cNvPr>
          <p:cNvSpPr>
            <a:spLocks noChangeShapeType="1"/>
          </p:cNvSpPr>
          <p:nvPr/>
        </p:nvSpPr>
        <p:spPr bwMode="auto">
          <a:xfrm>
            <a:off x="4541838" y="3503613"/>
            <a:ext cx="51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0" name="Line 19">
            <a:extLst>
              <a:ext uri="{FF2B5EF4-FFF2-40B4-BE49-F238E27FC236}">
                <a16:creationId xmlns:a16="http://schemas.microsoft.com/office/drawing/2014/main" id="{FB2AB4F9-95F9-4EF4-8EAC-520201830A7D}"/>
              </a:ext>
            </a:extLst>
          </p:cNvPr>
          <p:cNvSpPr>
            <a:spLocks noChangeShapeType="1"/>
          </p:cNvSpPr>
          <p:nvPr/>
        </p:nvSpPr>
        <p:spPr bwMode="auto">
          <a:xfrm rot="-5400000">
            <a:off x="4028281" y="2990057"/>
            <a:ext cx="512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1" name="AutoShape 20">
            <a:extLst>
              <a:ext uri="{FF2B5EF4-FFF2-40B4-BE49-F238E27FC236}">
                <a16:creationId xmlns:a16="http://schemas.microsoft.com/office/drawing/2014/main" id="{59670AC0-8FF0-48FA-965D-0F55D2A8D88C}"/>
              </a:ext>
            </a:extLst>
          </p:cNvPr>
          <p:cNvSpPr>
            <a:spLocks noChangeArrowheads="1"/>
          </p:cNvSpPr>
          <p:nvPr/>
        </p:nvSpPr>
        <p:spPr bwMode="auto">
          <a:xfrm>
            <a:off x="4029075" y="4271963"/>
            <a:ext cx="512763" cy="444500"/>
          </a:xfrm>
          <a:prstGeom prst="triangle">
            <a:avLst>
              <a:gd name="adj" fmla="val 50000"/>
            </a:avLst>
          </a:prstGeom>
          <a:solidFill>
            <a:srgbClr val="A50021"/>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22" name="Line 21">
            <a:extLst>
              <a:ext uri="{FF2B5EF4-FFF2-40B4-BE49-F238E27FC236}">
                <a16:creationId xmlns:a16="http://schemas.microsoft.com/office/drawing/2014/main" id="{2464724D-A87C-4B88-951E-28A658CA5978}"/>
              </a:ext>
            </a:extLst>
          </p:cNvPr>
          <p:cNvSpPr>
            <a:spLocks noChangeShapeType="1"/>
          </p:cNvSpPr>
          <p:nvPr/>
        </p:nvSpPr>
        <p:spPr bwMode="auto">
          <a:xfrm rot="-5400000">
            <a:off x="4028281" y="4015582"/>
            <a:ext cx="512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3" name="Text Box 22">
            <a:extLst>
              <a:ext uri="{FF2B5EF4-FFF2-40B4-BE49-F238E27FC236}">
                <a16:creationId xmlns:a16="http://schemas.microsoft.com/office/drawing/2014/main" id="{FCCF1C78-6387-470E-A8FB-BC753DE48926}"/>
              </a:ext>
            </a:extLst>
          </p:cNvPr>
          <p:cNvSpPr txBox="1">
            <a:spLocks noChangeArrowheads="1"/>
          </p:cNvSpPr>
          <p:nvPr/>
        </p:nvSpPr>
        <p:spPr bwMode="auto">
          <a:xfrm>
            <a:off x="3663950" y="4870450"/>
            <a:ext cx="122078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Network</a:t>
            </a:r>
            <a:br>
              <a:rPr lang="en-US" altLang="en-US" sz="2000"/>
            </a:br>
            <a:r>
              <a:rPr lang="en-US" altLang="en-US" sz="2000"/>
              <a:t>Monitor</a:t>
            </a:r>
          </a:p>
        </p:txBody>
      </p:sp>
      <p:sp>
        <p:nvSpPr>
          <p:cNvPr id="68624" name="Text Box 23">
            <a:extLst>
              <a:ext uri="{FF2B5EF4-FFF2-40B4-BE49-F238E27FC236}">
                <a16:creationId xmlns:a16="http://schemas.microsoft.com/office/drawing/2014/main" id="{B629CBD9-3A6C-4CD6-8B11-B492A270BF35}"/>
              </a:ext>
            </a:extLst>
          </p:cNvPr>
          <p:cNvSpPr txBox="1">
            <a:spLocks noChangeArrowheads="1"/>
          </p:cNvSpPr>
          <p:nvPr/>
        </p:nvSpPr>
        <p:spPr bwMode="auto">
          <a:xfrm>
            <a:off x="3721100" y="1366838"/>
            <a:ext cx="11493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Bastion</a:t>
            </a:r>
            <a:br>
              <a:rPr lang="en-US" altLang="en-US" sz="2000"/>
            </a:br>
            <a:r>
              <a:rPr lang="en-US" altLang="en-US" sz="2000"/>
              <a:t>Host</a:t>
            </a:r>
          </a:p>
        </p:txBody>
      </p:sp>
      <p:sp>
        <p:nvSpPr>
          <p:cNvPr id="68625" name="Line 24">
            <a:extLst>
              <a:ext uri="{FF2B5EF4-FFF2-40B4-BE49-F238E27FC236}">
                <a16:creationId xmlns:a16="http://schemas.microsoft.com/office/drawing/2014/main" id="{5DB9896F-46DF-406C-9947-EAF8F2D35D1C}"/>
              </a:ext>
            </a:extLst>
          </p:cNvPr>
          <p:cNvSpPr>
            <a:spLocks noChangeShapeType="1"/>
          </p:cNvSpPr>
          <p:nvPr/>
        </p:nvSpPr>
        <p:spPr bwMode="auto">
          <a:xfrm>
            <a:off x="2057400" y="3246438"/>
            <a:ext cx="600075"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6" name="Line 25">
            <a:extLst>
              <a:ext uri="{FF2B5EF4-FFF2-40B4-BE49-F238E27FC236}">
                <a16:creationId xmlns:a16="http://schemas.microsoft.com/office/drawing/2014/main" id="{626E030A-DCF8-43AF-9275-CF8A939ED38F}"/>
              </a:ext>
            </a:extLst>
          </p:cNvPr>
          <p:cNvSpPr>
            <a:spLocks noChangeShapeType="1"/>
          </p:cNvSpPr>
          <p:nvPr/>
        </p:nvSpPr>
        <p:spPr bwMode="auto">
          <a:xfrm>
            <a:off x="2057400" y="3759200"/>
            <a:ext cx="600075" cy="0"/>
          </a:xfrm>
          <a:prstGeom prst="line">
            <a:avLst/>
          </a:prstGeom>
          <a:noFill/>
          <a:ln w="57150">
            <a:solidFill>
              <a:srgbClr val="CC00CC"/>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7" name="Line 26">
            <a:extLst>
              <a:ext uri="{FF2B5EF4-FFF2-40B4-BE49-F238E27FC236}">
                <a16:creationId xmlns:a16="http://schemas.microsoft.com/office/drawing/2014/main" id="{BD0D59A9-6B2D-4626-97A4-B389740F8D47}"/>
              </a:ext>
            </a:extLst>
          </p:cNvPr>
          <p:cNvSpPr>
            <a:spLocks noChangeShapeType="1"/>
          </p:cNvSpPr>
          <p:nvPr/>
        </p:nvSpPr>
        <p:spPr bwMode="auto">
          <a:xfrm>
            <a:off x="6170613" y="3673475"/>
            <a:ext cx="1371600" cy="854075"/>
          </a:xfrm>
          <a:prstGeom prst="line">
            <a:avLst/>
          </a:prstGeom>
          <a:noFill/>
          <a:ln w="57150">
            <a:solidFill>
              <a:srgbClr val="FF99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8" name="Line 27">
            <a:extLst>
              <a:ext uri="{FF2B5EF4-FFF2-40B4-BE49-F238E27FC236}">
                <a16:creationId xmlns:a16="http://schemas.microsoft.com/office/drawing/2014/main" id="{43DB7A78-1C07-42B9-8F9A-14345515C5CB}"/>
              </a:ext>
            </a:extLst>
          </p:cNvPr>
          <p:cNvSpPr>
            <a:spLocks noChangeShapeType="1"/>
          </p:cNvSpPr>
          <p:nvPr/>
        </p:nvSpPr>
        <p:spPr bwMode="auto">
          <a:xfrm>
            <a:off x="5827713" y="4014788"/>
            <a:ext cx="1457325" cy="939800"/>
          </a:xfrm>
          <a:prstGeom prst="line">
            <a:avLst/>
          </a:prstGeom>
          <a:noFill/>
          <a:ln w="57150">
            <a:solidFill>
              <a:srgbClr val="CC00C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9" name="Freeform 28">
            <a:extLst>
              <a:ext uri="{FF2B5EF4-FFF2-40B4-BE49-F238E27FC236}">
                <a16:creationId xmlns:a16="http://schemas.microsoft.com/office/drawing/2014/main" id="{2CD1E030-935B-4303-9E69-9A0B2C50D35A}"/>
              </a:ext>
            </a:extLst>
          </p:cNvPr>
          <p:cNvSpPr>
            <a:spLocks/>
          </p:cNvSpPr>
          <p:nvPr/>
        </p:nvSpPr>
        <p:spPr bwMode="auto">
          <a:xfrm>
            <a:off x="3343275" y="2819400"/>
            <a:ext cx="685800" cy="427038"/>
          </a:xfrm>
          <a:custGeom>
            <a:avLst/>
            <a:gdLst>
              <a:gd name="T0" fmla="*/ 0 w 384"/>
              <a:gd name="T1" fmla="*/ 2147483646 h 240"/>
              <a:gd name="T2" fmla="*/ 2147483646 w 384"/>
              <a:gd name="T3" fmla="*/ 2147483646 h 240"/>
              <a:gd name="T4" fmla="*/ 2147483646 w 384"/>
              <a:gd name="T5" fmla="*/ 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112" y="236"/>
                  <a:pt x="224" y="232"/>
                  <a:pt x="288" y="192"/>
                </a:cubicBezTo>
                <a:cubicBezTo>
                  <a:pt x="352" y="152"/>
                  <a:pt x="368" y="76"/>
                  <a:pt x="384" y="0"/>
                </a:cubicBezTo>
              </a:path>
            </a:pathLst>
          </a:custGeom>
          <a:noFill/>
          <a:ln w="57150">
            <a:solidFill>
              <a:schemeClr val="accent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30" name="Freeform 29">
            <a:extLst>
              <a:ext uri="{FF2B5EF4-FFF2-40B4-BE49-F238E27FC236}">
                <a16:creationId xmlns:a16="http://schemas.microsoft.com/office/drawing/2014/main" id="{892DF0D3-3DD7-44E8-8F40-140A21EE1EB0}"/>
              </a:ext>
            </a:extLst>
          </p:cNvPr>
          <p:cNvSpPr>
            <a:spLocks/>
          </p:cNvSpPr>
          <p:nvPr/>
        </p:nvSpPr>
        <p:spPr bwMode="auto">
          <a:xfrm flipH="1">
            <a:off x="4541838" y="2819400"/>
            <a:ext cx="685800" cy="427038"/>
          </a:xfrm>
          <a:custGeom>
            <a:avLst/>
            <a:gdLst>
              <a:gd name="T0" fmla="*/ 0 w 384"/>
              <a:gd name="T1" fmla="*/ 2147483646 h 240"/>
              <a:gd name="T2" fmla="*/ 2147483646 w 384"/>
              <a:gd name="T3" fmla="*/ 2147483646 h 240"/>
              <a:gd name="T4" fmla="*/ 2147483646 w 384"/>
              <a:gd name="T5" fmla="*/ 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112" y="236"/>
                  <a:pt x="224" y="232"/>
                  <a:pt x="288" y="192"/>
                </a:cubicBezTo>
                <a:cubicBezTo>
                  <a:pt x="352" y="152"/>
                  <a:pt x="368" y="76"/>
                  <a:pt x="384" y="0"/>
                </a:cubicBezTo>
              </a:path>
            </a:pathLst>
          </a:custGeom>
          <a:noFill/>
          <a:ln w="57150">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31" name="Line 30">
            <a:extLst>
              <a:ext uri="{FF2B5EF4-FFF2-40B4-BE49-F238E27FC236}">
                <a16:creationId xmlns:a16="http://schemas.microsoft.com/office/drawing/2014/main" id="{FCE44034-0DB8-475E-A8B4-F29AAF556F17}"/>
              </a:ext>
            </a:extLst>
          </p:cNvPr>
          <p:cNvSpPr>
            <a:spLocks noChangeShapeType="1"/>
          </p:cNvSpPr>
          <p:nvPr/>
        </p:nvSpPr>
        <p:spPr bwMode="auto">
          <a:xfrm>
            <a:off x="3343275" y="3759200"/>
            <a:ext cx="1884363" cy="0"/>
          </a:xfrm>
          <a:prstGeom prst="line">
            <a:avLst/>
          </a:prstGeom>
          <a:noFill/>
          <a:ln w="57150">
            <a:solidFill>
              <a:srgbClr val="CC00CC"/>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8632" name="Group 31">
            <a:extLst>
              <a:ext uri="{FF2B5EF4-FFF2-40B4-BE49-F238E27FC236}">
                <a16:creationId xmlns:a16="http://schemas.microsoft.com/office/drawing/2014/main" id="{157449B0-BCC6-41B4-B027-DDDE2B956945}"/>
              </a:ext>
            </a:extLst>
          </p:cNvPr>
          <p:cNvGrpSpPr>
            <a:grpSpLocks/>
          </p:cNvGrpSpPr>
          <p:nvPr/>
        </p:nvGrpSpPr>
        <p:grpSpPr bwMode="auto">
          <a:xfrm>
            <a:off x="685800" y="2392363"/>
            <a:ext cx="1330325" cy="2135187"/>
            <a:chOff x="488" y="1344"/>
            <a:chExt cx="745" cy="1200"/>
          </a:xfrm>
        </p:grpSpPr>
        <p:grpSp>
          <p:nvGrpSpPr>
            <p:cNvPr id="68659" name="Group 32">
              <a:extLst>
                <a:ext uri="{FF2B5EF4-FFF2-40B4-BE49-F238E27FC236}">
                  <a16:creationId xmlns:a16="http://schemas.microsoft.com/office/drawing/2014/main" id="{24AC0811-B9A3-4A60-9B65-DB286F4A1177}"/>
                </a:ext>
              </a:extLst>
            </p:cNvPr>
            <p:cNvGrpSpPr>
              <a:grpSpLocks/>
            </p:cNvGrpSpPr>
            <p:nvPr/>
          </p:nvGrpSpPr>
          <p:grpSpPr bwMode="auto">
            <a:xfrm>
              <a:off x="488" y="1344"/>
              <a:ext cx="745" cy="1200"/>
              <a:chOff x="624" y="1301"/>
              <a:chExt cx="864" cy="1392"/>
            </a:xfrm>
          </p:grpSpPr>
          <p:grpSp>
            <p:nvGrpSpPr>
              <p:cNvPr id="68661" name="Group 33">
                <a:extLst>
                  <a:ext uri="{FF2B5EF4-FFF2-40B4-BE49-F238E27FC236}">
                    <a16:creationId xmlns:a16="http://schemas.microsoft.com/office/drawing/2014/main" id="{44FBF241-12E3-4D36-8AA5-B9E7190177CD}"/>
                  </a:ext>
                </a:extLst>
              </p:cNvPr>
              <p:cNvGrpSpPr>
                <a:grpSpLocks/>
              </p:cNvGrpSpPr>
              <p:nvPr/>
            </p:nvGrpSpPr>
            <p:grpSpPr bwMode="auto">
              <a:xfrm>
                <a:off x="624" y="1301"/>
                <a:ext cx="864" cy="1392"/>
                <a:chOff x="528" y="3216"/>
                <a:chExt cx="371" cy="283"/>
              </a:xfrm>
            </p:grpSpPr>
            <p:sp>
              <p:nvSpPr>
                <p:cNvPr id="68663" name="Oval 34">
                  <a:extLst>
                    <a:ext uri="{FF2B5EF4-FFF2-40B4-BE49-F238E27FC236}">
                      <a16:creationId xmlns:a16="http://schemas.microsoft.com/office/drawing/2014/main" id="{B0F04825-4584-461A-8705-18328DC295C6}"/>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64" name="Oval 35">
                  <a:extLst>
                    <a:ext uri="{FF2B5EF4-FFF2-40B4-BE49-F238E27FC236}">
                      <a16:creationId xmlns:a16="http://schemas.microsoft.com/office/drawing/2014/main" id="{992D988F-96AB-4F56-9B42-40FE570AC5A5}"/>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65" name="Oval 36">
                  <a:extLst>
                    <a:ext uri="{FF2B5EF4-FFF2-40B4-BE49-F238E27FC236}">
                      <a16:creationId xmlns:a16="http://schemas.microsoft.com/office/drawing/2014/main" id="{BFBF77D2-5B02-4526-A427-4CD1EA650CD6}"/>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66" name="Oval 37">
                  <a:extLst>
                    <a:ext uri="{FF2B5EF4-FFF2-40B4-BE49-F238E27FC236}">
                      <a16:creationId xmlns:a16="http://schemas.microsoft.com/office/drawing/2014/main" id="{E53267FF-E485-4E2A-900F-647897023C79}"/>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67" name="Oval 38">
                  <a:extLst>
                    <a:ext uri="{FF2B5EF4-FFF2-40B4-BE49-F238E27FC236}">
                      <a16:creationId xmlns:a16="http://schemas.microsoft.com/office/drawing/2014/main" id="{10EC7839-7AD3-46AF-B562-EFC57B3C60EB}"/>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68" name="Oval 39">
                  <a:extLst>
                    <a:ext uri="{FF2B5EF4-FFF2-40B4-BE49-F238E27FC236}">
                      <a16:creationId xmlns:a16="http://schemas.microsoft.com/office/drawing/2014/main" id="{13960FA1-8A21-44E8-82BB-1D0D9D517C06}"/>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69" name="Oval 40">
                  <a:extLst>
                    <a:ext uri="{FF2B5EF4-FFF2-40B4-BE49-F238E27FC236}">
                      <a16:creationId xmlns:a16="http://schemas.microsoft.com/office/drawing/2014/main" id="{E8FFED4E-8B28-42C9-B050-F7C6DE5DC3FB}"/>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8662" name="Freeform 41">
                <a:extLst>
                  <a:ext uri="{FF2B5EF4-FFF2-40B4-BE49-F238E27FC236}">
                    <a16:creationId xmlns:a16="http://schemas.microsoft.com/office/drawing/2014/main" id="{4AF14631-E522-4497-86A3-8A95049DE7BF}"/>
                  </a:ext>
                </a:extLst>
              </p:cNvPr>
              <p:cNvSpPr>
                <a:spLocks/>
              </p:cNvSpPr>
              <p:nvPr/>
            </p:nvSpPr>
            <p:spPr bwMode="auto">
              <a:xfrm>
                <a:off x="666" y="158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8660" name="Text Box 42">
              <a:extLst>
                <a:ext uri="{FF2B5EF4-FFF2-40B4-BE49-F238E27FC236}">
                  <a16:creationId xmlns:a16="http://schemas.microsoft.com/office/drawing/2014/main" id="{2507540E-FBF9-43AF-8F12-1F4DF314C6CE}"/>
                </a:ext>
              </a:extLst>
            </p:cNvPr>
            <p:cNvSpPr txBox="1">
              <a:spLocks noChangeArrowheads="1"/>
            </p:cNvSpPr>
            <p:nvPr/>
          </p:nvSpPr>
          <p:spPr bwMode="auto">
            <a:xfrm>
              <a:off x="519" y="1766"/>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86000"/>
                </a:lnSpc>
                <a:spcBef>
                  <a:spcPct val="0"/>
                </a:spcBef>
                <a:buClrTx/>
                <a:buFontTx/>
                <a:buNone/>
              </a:pPr>
              <a:r>
                <a:rPr lang="en-US" altLang="en-US" sz="2000">
                  <a:solidFill>
                    <a:srgbClr val="000000"/>
                  </a:solidFill>
                </a:rPr>
                <a:t>External</a:t>
              </a:r>
              <a:br>
                <a:rPr lang="en-US" altLang="en-US" sz="2000">
                  <a:solidFill>
                    <a:srgbClr val="000000"/>
                  </a:solidFill>
                </a:rPr>
              </a:br>
              <a:r>
                <a:rPr lang="en-US" altLang="en-US" sz="2000">
                  <a:solidFill>
                    <a:srgbClr val="000000"/>
                  </a:solidFill>
                </a:rPr>
                <a:t>Network</a:t>
              </a:r>
            </a:p>
          </p:txBody>
        </p:sp>
      </p:grpSp>
      <p:grpSp>
        <p:nvGrpSpPr>
          <p:cNvPr id="68633" name="Group 43">
            <a:extLst>
              <a:ext uri="{FF2B5EF4-FFF2-40B4-BE49-F238E27FC236}">
                <a16:creationId xmlns:a16="http://schemas.microsoft.com/office/drawing/2014/main" id="{C116ED93-B563-42E3-BE0B-F8D5B5D2FEB9}"/>
              </a:ext>
            </a:extLst>
          </p:cNvPr>
          <p:cNvGrpSpPr>
            <a:grpSpLocks/>
          </p:cNvGrpSpPr>
          <p:nvPr/>
        </p:nvGrpSpPr>
        <p:grpSpPr bwMode="auto">
          <a:xfrm>
            <a:off x="7285038" y="4613275"/>
            <a:ext cx="1220787" cy="1281113"/>
            <a:chOff x="3950" y="2832"/>
            <a:chExt cx="684" cy="720"/>
          </a:xfrm>
        </p:grpSpPr>
        <p:grpSp>
          <p:nvGrpSpPr>
            <p:cNvPr id="68648" name="Group 44">
              <a:extLst>
                <a:ext uri="{FF2B5EF4-FFF2-40B4-BE49-F238E27FC236}">
                  <a16:creationId xmlns:a16="http://schemas.microsoft.com/office/drawing/2014/main" id="{E6528F52-0B8E-423F-88CE-D86DF8F3EE0C}"/>
                </a:ext>
              </a:extLst>
            </p:cNvPr>
            <p:cNvGrpSpPr>
              <a:grpSpLocks/>
            </p:cNvGrpSpPr>
            <p:nvPr/>
          </p:nvGrpSpPr>
          <p:grpSpPr bwMode="auto">
            <a:xfrm>
              <a:off x="3967" y="2832"/>
              <a:ext cx="649" cy="720"/>
              <a:chOff x="3600" y="1349"/>
              <a:chExt cx="864" cy="1392"/>
            </a:xfrm>
          </p:grpSpPr>
          <p:grpSp>
            <p:nvGrpSpPr>
              <p:cNvPr id="68650" name="Group 45">
                <a:extLst>
                  <a:ext uri="{FF2B5EF4-FFF2-40B4-BE49-F238E27FC236}">
                    <a16:creationId xmlns:a16="http://schemas.microsoft.com/office/drawing/2014/main" id="{38FB92AB-D3FC-4CC0-9F46-29C82A1FFAB2}"/>
                  </a:ext>
                </a:extLst>
              </p:cNvPr>
              <p:cNvGrpSpPr>
                <a:grpSpLocks/>
              </p:cNvGrpSpPr>
              <p:nvPr/>
            </p:nvGrpSpPr>
            <p:grpSpPr bwMode="auto">
              <a:xfrm rot="10800000">
                <a:off x="3600" y="1349"/>
                <a:ext cx="864" cy="1392"/>
                <a:chOff x="528" y="3216"/>
                <a:chExt cx="371" cy="283"/>
              </a:xfrm>
            </p:grpSpPr>
            <p:sp>
              <p:nvSpPr>
                <p:cNvPr id="68652" name="Oval 46">
                  <a:extLst>
                    <a:ext uri="{FF2B5EF4-FFF2-40B4-BE49-F238E27FC236}">
                      <a16:creationId xmlns:a16="http://schemas.microsoft.com/office/drawing/2014/main" id="{04FFD600-763D-46F4-9D28-AC500B94A499}"/>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53" name="Oval 47">
                  <a:extLst>
                    <a:ext uri="{FF2B5EF4-FFF2-40B4-BE49-F238E27FC236}">
                      <a16:creationId xmlns:a16="http://schemas.microsoft.com/office/drawing/2014/main" id="{6085B317-2DAF-4529-8C4D-2078FC43F3AB}"/>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54" name="Oval 48">
                  <a:extLst>
                    <a:ext uri="{FF2B5EF4-FFF2-40B4-BE49-F238E27FC236}">
                      <a16:creationId xmlns:a16="http://schemas.microsoft.com/office/drawing/2014/main" id="{B38095D5-8FD3-4693-B2EF-DC8BBA57BC17}"/>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55" name="Oval 49">
                  <a:extLst>
                    <a:ext uri="{FF2B5EF4-FFF2-40B4-BE49-F238E27FC236}">
                      <a16:creationId xmlns:a16="http://schemas.microsoft.com/office/drawing/2014/main" id="{4DF7787E-7AAE-4076-9418-6EE627D78197}"/>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56" name="Oval 50">
                  <a:extLst>
                    <a:ext uri="{FF2B5EF4-FFF2-40B4-BE49-F238E27FC236}">
                      <a16:creationId xmlns:a16="http://schemas.microsoft.com/office/drawing/2014/main" id="{7051699F-3185-4446-B6D5-276A98733713}"/>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57" name="Oval 51">
                  <a:extLst>
                    <a:ext uri="{FF2B5EF4-FFF2-40B4-BE49-F238E27FC236}">
                      <a16:creationId xmlns:a16="http://schemas.microsoft.com/office/drawing/2014/main" id="{6112F2D1-16BF-4303-BA43-FEFE6C5ADE98}"/>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58" name="Oval 52">
                  <a:extLst>
                    <a:ext uri="{FF2B5EF4-FFF2-40B4-BE49-F238E27FC236}">
                      <a16:creationId xmlns:a16="http://schemas.microsoft.com/office/drawing/2014/main" id="{33E5DD8B-FDF1-4DA8-8036-62429C100132}"/>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8651" name="Freeform 53">
                <a:extLst>
                  <a:ext uri="{FF2B5EF4-FFF2-40B4-BE49-F238E27FC236}">
                    <a16:creationId xmlns:a16="http://schemas.microsoft.com/office/drawing/2014/main" id="{60B278EE-C534-403B-A2E0-2B853299F5FB}"/>
                  </a:ext>
                </a:extLst>
              </p:cNvPr>
              <p:cNvSpPr>
                <a:spLocks/>
              </p:cNvSpPr>
              <p:nvPr/>
            </p:nvSpPr>
            <p:spPr bwMode="auto">
              <a:xfrm rot="10800000">
                <a:off x="3692" y="145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8649" name="Text Box 54">
              <a:extLst>
                <a:ext uri="{FF2B5EF4-FFF2-40B4-BE49-F238E27FC236}">
                  <a16:creationId xmlns:a16="http://schemas.microsoft.com/office/drawing/2014/main" id="{E5A8F90C-E704-4DDA-80C6-7E9E5A089DF1}"/>
                </a:ext>
              </a:extLst>
            </p:cNvPr>
            <p:cNvSpPr txBox="1">
              <a:spLocks noChangeArrowheads="1"/>
            </p:cNvSpPr>
            <p:nvPr/>
          </p:nvSpPr>
          <p:spPr bwMode="auto">
            <a:xfrm>
              <a:off x="3950" y="3014"/>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solidFill>
                    <a:srgbClr val="000000"/>
                  </a:solidFill>
                </a:rPr>
                <a:t>Internal</a:t>
              </a:r>
              <a:br>
                <a:rPr lang="en-US" altLang="en-US" sz="2000">
                  <a:solidFill>
                    <a:srgbClr val="000000"/>
                  </a:solidFill>
                </a:rPr>
              </a:br>
              <a:r>
                <a:rPr lang="en-US" altLang="en-US" sz="2000">
                  <a:solidFill>
                    <a:srgbClr val="000000"/>
                  </a:solidFill>
                </a:rPr>
                <a:t>Network</a:t>
              </a:r>
            </a:p>
          </p:txBody>
        </p:sp>
      </p:grpSp>
      <p:grpSp>
        <p:nvGrpSpPr>
          <p:cNvPr id="68634" name="Group 55">
            <a:extLst>
              <a:ext uri="{FF2B5EF4-FFF2-40B4-BE49-F238E27FC236}">
                <a16:creationId xmlns:a16="http://schemas.microsoft.com/office/drawing/2014/main" id="{225E1B19-83EF-4267-979D-0AC8FBBD668F}"/>
              </a:ext>
            </a:extLst>
          </p:cNvPr>
          <p:cNvGrpSpPr>
            <a:grpSpLocks/>
          </p:cNvGrpSpPr>
          <p:nvPr/>
        </p:nvGrpSpPr>
        <p:grpSpPr bwMode="auto">
          <a:xfrm>
            <a:off x="7285038" y="1195388"/>
            <a:ext cx="1220787" cy="1282700"/>
            <a:chOff x="3950" y="2832"/>
            <a:chExt cx="684" cy="720"/>
          </a:xfrm>
        </p:grpSpPr>
        <p:grpSp>
          <p:nvGrpSpPr>
            <p:cNvPr id="68637" name="Group 56">
              <a:extLst>
                <a:ext uri="{FF2B5EF4-FFF2-40B4-BE49-F238E27FC236}">
                  <a16:creationId xmlns:a16="http://schemas.microsoft.com/office/drawing/2014/main" id="{5D756F10-3CE1-4607-9335-67E333BFC97E}"/>
                </a:ext>
              </a:extLst>
            </p:cNvPr>
            <p:cNvGrpSpPr>
              <a:grpSpLocks/>
            </p:cNvGrpSpPr>
            <p:nvPr/>
          </p:nvGrpSpPr>
          <p:grpSpPr bwMode="auto">
            <a:xfrm>
              <a:off x="3967" y="2832"/>
              <a:ext cx="649" cy="720"/>
              <a:chOff x="3600" y="1349"/>
              <a:chExt cx="864" cy="1392"/>
            </a:xfrm>
          </p:grpSpPr>
          <p:grpSp>
            <p:nvGrpSpPr>
              <p:cNvPr id="68639" name="Group 57">
                <a:extLst>
                  <a:ext uri="{FF2B5EF4-FFF2-40B4-BE49-F238E27FC236}">
                    <a16:creationId xmlns:a16="http://schemas.microsoft.com/office/drawing/2014/main" id="{83D8FE23-AE7E-4F5A-886F-0981CCC8B699}"/>
                  </a:ext>
                </a:extLst>
              </p:cNvPr>
              <p:cNvGrpSpPr>
                <a:grpSpLocks/>
              </p:cNvGrpSpPr>
              <p:nvPr/>
            </p:nvGrpSpPr>
            <p:grpSpPr bwMode="auto">
              <a:xfrm rot="10800000">
                <a:off x="3600" y="1349"/>
                <a:ext cx="864" cy="1392"/>
                <a:chOff x="528" y="3216"/>
                <a:chExt cx="371" cy="283"/>
              </a:xfrm>
            </p:grpSpPr>
            <p:sp>
              <p:nvSpPr>
                <p:cNvPr id="68641" name="Oval 58">
                  <a:extLst>
                    <a:ext uri="{FF2B5EF4-FFF2-40B4-BE49-F238E27FC236}">
                      <a16:creationId xmlns:a16="http://schemas.microsoft.com/office/drawing/2014/main" id="{FEC15FD8-5671-4B6B-B537-61F49D28D78E}"/>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42" name="Oval 59">
                  <a:extLst>
                    <a:ext uri="{FF2B5EF4-FFF2-40B4-BE49-F238E27FC236}">
                      <a16:creationId xmlns:a16="http://schemas.microsoft.com/office/drawing/2014/main" id="{4B99EBCD-32FC-4157-9DFB-24E80F986183}"/>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43" name="Oval 60">
                  <a:extLst>
                    <a:ext uri="{FF2B5EF4-FFF2-40B4-BE49-F238E27FC236}">
                      <a16:creationId xmlns:a16="http://schemas.microsoft.com/office/drawing/2014/main" id="{5F136F1F-BBBB-4B3D-A662-6AEE72335599}"/>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44" name="Oval 61">
                  <a:extLst>
                    <a:ext uri="{FF2B5EF4-FFF2-40B4-BE49-F238E27FC236}">
                      <a16:creationId xmlns:a16="http://schemas.microsoft.com/office/drawing/2014/main" id="{CE3638A9-B22E-4EB6-85F4-C1203905530C}"/>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45" name="Oval 62">
                  <a:extLst>
                    <a:ext uri="{FF2B5EF4-FFF2-40B4-BE49-F238E27FC236}">
                      <a16:creationId xmlns:a16="http://schemas.microsoft.com/office/drawing/2014/main" id="{D6D5BBB5-7145-46EE-A86C-31D64D7C8911}"/>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46" name="Oval 63">
                  <a:extLst>
                    <a:ext uri="{FF2B5EF4-FFF2-40B4-BE49-F238E27FC236}">
                      <a16:creationId xmlns:a16="http://schemas.microsoft.com/office/drawing/2014/main" id="{227A765A-1080-4DA2-BE08-9C4B5159310B}"/>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8647" name="Oval 64">
                  <a:extLst>
                    <a:ext uri="{FF2B5EF4-FFF2-40B4-BE49-F238E27FC236}">
                      <a16:creationId xmlns:a16="http://schemas.microsoft.com/office/drawing/2014/main" id="{90C9D137-3178-47D1-9F0F-F4FEEE9FF5E0}"/>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8640" name="Freeform 65">
                <a:extLst>
                  <a:ext uri="{FF2B5EF4-FFF2-40B4-BE49-F238E27FC236}">
                    <a16:creationId xmlns:a16="http://schemas.microsoft.com/office/drawing/2014/main" id="{D9FDBA16-193B-48F0-BD96-40665BA4AB31}"/>
                  </a:ext>
                </a:extLst>
              </p:cNvPr>
              <p:cNvSpPr>
                <a:spLocks/>
              </p:cNvSpPr>
              <p:nvPr/>
            </p:nvSpPr>
            <p:spPr bwMode="auto">
              <a:xfrm rot="10800000">
                <a:off x="3692" y="145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8638" name="Text Box 66">
              <a:extLst>
                <a:ext uri="{FF2B5EF4-FFF2-40B4-BE49-F238E27FC236}">
                  <a16:creationId xmlns:a16="http://schemas.microsoft.com/office/drawing/2014/main" id="{9EB9868F-F596-4B97-BD74-3C7CE3F94247}"/>
                </a:ext>
              </a:extLst>
            </p:cNvPr>
            <p:cNvSpPr txBox="1">
              <a:spLocks noChangeArrowheads="1"/>
            </p:cNvSpPr>
            <p:nvPr/>
          </p:nvSpPr>
          <p:spPr bwMode="auto">
            <a:xfrm>
              <a:off x="3950" y="3014"/>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solidFill>
                    <a:srgbClr val="000000"/>
                  </a:solidFill>
                </a:rPr>
                <a:t>Internal</a:t>
              </a:r>
              <a:br>
                <a:rPr lang="en-US" altLang="en-US" sz="2000">
                  <a:solidFill>
                    <a:srgbClr val="000000"/>
                  </a:solidFill>
                </a:rPr>
              </a:br>
              <a:r>
                <a:rPr lang="en-US" altLang="en-US" sz="2000">
                  <a:solidFill>
                    <a:srgbClr val="000000"/>
                  </a:solidFill>
                </a:rPr>
                <a:t>Network</a:t>
              </a:r>
            </a:p>
          </p:txBody>
        </p:sp>
      </p:grpSp>
      <p:sp>
        <p:nvSpPr>
          <p:cNvPr id="68635" name="Line 67">
            <a:extLst>
              <a:ext uri="{FF2B5EF4-FFF2-40B4-BE49-F238E27FC236}">
                <a16:creationId xmlns:a16="http://schemas.microsoft.com/office/drawing/2014/main" id="{B56B9F00-8E1F-44C0-A230-FE31363FC118}"/>
              </a:ext>
            </a:extLst>
          </p:cNvPr>
          <p:cNvSpPr>
            <a:spLocks noChangeShapeType="1"/>
          </p:cNvSpPr>
          <p:nvPr/>
        </p:nvSpPr>
        <p:spPr bwMode="auto">
          <a:xfrm flipV="1">
            <a:off x="5827713" y="2220913"/>
            <a:ext cx="1800225" cy="1025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36" name="Line 68">
            <a:extLst>
              <a:ext uri="{FF2B5EF4-FFF2-40B4-BE49-F238E27FC236}">
                <a16:creationId xmlns:a16="http://schemas.microsoft.com/office/drawing/2014/main" id="{635B6CB0-02F8-42DD-A604-F41A0B6C7E74}"/>
              </a:ext>
            </a:extLst>
          </p:cNvPr>
          <p:cNvSpPr>
            <a:spLocks noChangeShapeType="1"/>
          </p:cNvSpPr>
          <p:nvPr/>
        </p:nvSpPr>
        <p:spPr bwMode="auto">
          <a:xfrm>
            <a:off x="5827713" y="3759200"/>
            <a:ext cx="1714500" cy="1025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3876A62-115D-466C-B967-7D42F10A107D}"/>
              </a:ext>
            </a:extLst>
          </p:cNvPr>
          <p:cNvSpPr>
            <a:spLocks noGrp="1" noChangeArrowheads="1"/>
          </p:cNvSpPr>
          <p:nvPr>
            <p:ph type="title"/>
          </p:nvPr>
        </p:nvSpPr>
        <p:spPr>
          <a:xfrm>
            <a:off x="1871663" y="423863"/>
            <a:ext cx="5648325" cy="838200"/>
          </a:xfrm>
        </p:spPr>
        <p:txBody>
          <a:bodyPr/>
          <a:lstStyle/>
          <a:p>
            <a:pPr eaLnBrk="1" hangingPunct="1"/>
            <a:r>
              <a:rPr lang="en-US" altLang="en-US">
                <a:effectLst/>
              </a:rPr>
              <a:t>Parity Checking</a:t>
            </a:r>
          </a:p>
        </p:txBody>
      </p:sp>
      <p:pic>
        <p:nvPicPr>
          <p:cNvPr id="13315" name="Picture 3" descr="522 Single Bit Parity">
            <a:extLst>
              <a:ext uri="{FF2B5EF4-FFF2-40B4-BE49-F238E27FC236}">
                <a16:creationId xmlns:a16="http://schemas.microsoft.com/office/drawing/2014/main" id="{B7C818A8-759D-4DB1-9BFA-9DBC8FE9F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3035300"/>
            <a:ext cx="2609850" cy="908050"/>
          </a:xfrm>
          <a:prstGeom prst="rect">
            <a:avLst/>
          </a:prstGeom>
          <a:noFill/>
          <a:ln w="38100">
            <a:solidFill>
              <a:srgbClr val="FFFFCC"/>
            </a:solidFill>
            <a:miter lim="800000"/>
            <a:headEnd/>
            <a:tailEnd/>
          </a:ln>
          <a:extLst>
            <a:ext uri="{909E8E84-426E-40DD-AFC4-6F175D3DCCD1}">
              <a14:hiddenFill xmlns:a14="http://schemas.microsoft.com/office/drawing/2010/main">
                <a:solidFill>
                  <a:srgbClr val="FFFFFF"/>
                </a:solidFill>
              </a14:hiddenFill>
            </a:ext>
          </a:extLst>
        </p:spPr>
      </p:pic>
      <p:sp>
        <p:nvSpPr>
          <p:cNvPr id="13316" name="Text Box 4">
            <a:extLst>
              <a:ext uri="{FF2B5EF4-FFF2-40B4-BE49-F238E27FC236}">
                <a16:creationId xmlns:a16="http://schemas.microsoft.com/office/drawing/2014/main" id="{12AEE54F-B3F4-47AD-BE26-54FAE9AD06CF}"/>
              </a:ext>
            </a:extLst>
          </p:cNvPr>
          <p:cNvSpPr txBox="1">
            <a:spLocks noChangeArrowheads="1"/>
          </p:cNvSpPr>
          <p:nvPr/>
        </p:nvSpPr>
        <p:spPr bwMode="auto">
          <a:xfrm>
            <a:off x="361950" y="1346200"/>
            <a:ext cx="3240088"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r>
              <a:rPr lang="en-US" altLang="en-US" sz="2800" b="0" u="sng">
                <a:solidFill>
                  <a:srgbClr val="FFFFCC"/>
                </a:solidFill>
              </a:rPr>
              <a:t>Single Bit Parity:</a:t>
            </a:r>
            <a:endParaRPr lang="en-US" altLang="en-US" sz="2800" b="0">
              <a:solidFill>
                <a:srgbClr val="FFFFCC"/>
              </a:solidFill>
            </a:endParaRPr>
          </a:p>
          <a:p>
            <a:pPr eaLnBrk="1" hangingPunct="1">
              <a:spcBef>
                <a:spcPct val="0"/>
              </a:spcBef>
              <a:buClrTx/>
              <a:buFontTx/>
              <a:buNone/>
            </a:pPr>
            <a:r>
              <a:rPr lang="en-US" altLang="en-US" sz="2600" b="0">
                <a:solidFill>
                  <a:schemeClr val="bg1"/>
                </a:solidFill>
              </a:rPr>
              <a:t>Detect single bit errors</a:t>
            </a:r>
          </a:p>
        </p:txBody>
      </p:sp>
      <p:pic>
        <p:nvPicPr>
          <p:cNvPr id="13317" name="Picture 5" descr="523 Double Bit Parity">
            <a:extLst>
              <a:ext uri="{FF2B5EF4-FFF2-40B4-BE49-F238E27FC236}">
                <a16:creationId xmlns:a16="http://schemas.microsoft.com/office/drawing/2014/main" id="{55EBA14D-A60D-4A75-B291-9FA5681003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075" y="2425700"/>
            <a:ext cx="3592513" cy="3940175"/>
          </a:xfrm>
          <a:prstGeom prst="rect">
            <a:avLst/>
          </a:prstGeom>
          <a:noFill/>
          <a:ln w="38100">
            <a:solidFill>
              <a:srgbClr val="FFFFCC"/>
            </a:solidFill>
            <a:miter lim="800000"/>
            <a:headEnd/>
            <a:tailEnd/>
          </a:ln>
          <a:extLst>
            <a:ext uri="{909E8E84-426E-40DD-AFC4-6F175D3DCCD1}">
              <a14:hiddenFill xmlns:a14="http://schemas.microsoft.com/office/drawing/2010/main">
                <a:solidFill>
                  <a:srgbClr val="FFFFFF"/>
                </a:solidFill>
              </a14:hiddenFill>
            </a:ext>
          </a:extLst>
        </p:spPr>
      </p:pic>
      <p:sp>
        <p:nvSpPr>
          <p:cNvPr id="13318" name="Text Box 6">
            <a:extLst>
              <a:ext uri="{FF2B5EF4-FFF2-40B4-BE49-F238E27FC236}">
                <a16:creationId xmlns:a16="http://schemas.microsoft.com/office/drawing/2014/main" id="{06BE10ED-A2C7-4199-974D-81015D6AE52E}"/>
              </a:ext>
            </a:extLst>
          </p:cNvPr>
          <p:cNvSpPr txBox="1">
            <a:spLocks noChangeArrowheads="1"/>
          </p:cNvSpPr>
          <p:nvPr/>
        </p:nvSpPr>
        <p:spPr bwMode="auto">
          <a:xfrm>
            <a:off x="3643313" y="1350963"/>
            <a:ext cx="523716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r>
              <a:rPr lang="en-US" altLang="en-US" sz="2800" b="0" u="sng">
                <a:solidFill>
                  <a:srgbClr val="FFFFCC"/>
                </a:solidFill>
              </a:rPr>
              <a:t>Two Dimensional Bit Parity:</a:t>
            </a:r>
            <a:endParaRPr lang="en-US" altLang="en-US" sz="2800" b="0">
              <a:solidFill>
                <a:srgbClr val="FFFFCC"/>
              </a:solidFill>
            </a:endParaRPr>
          </a:p>
          <a:p>
            <a:pPr eaLnBrk="1" hangingPunct="1">
              <a:spcBef>
                <a:spcPct val="0"/>
              </a:spcBef>
              <a:buClrTx/>
              <a:buFontTx/>
              <a:buNone/>
            </a:pPr>
            <a:r>
              <a:rPr lang="en-US" altLang="en-US" sz="2600" b="0">
                <a:solidFill>
                  <a:schemeClr val="bg1"/>
                </a:solidFill>
              </a:rPr>
              <a:t>Detect and correct single bit errors</a:t>
            </a:r>
          </a:p>
        </p:txBody>
      </p:sp>
      <p:sp>
        <p:nvSpPr>
          <p:cNvPr id="13319" name="Oval 7">
            <a:extLst>
              <a:ext uri="{FF2B5EF4-FFF2-40B4-BE49-F238E27FC236}">
                <a16:creationId xmlns:a16="http://schemas.microsoft.com/office/drawing/2014/main" id="{AEF0C734-B9AF-41EC-996C-D06F60218347}"/>
              </a:ext>
            </a:extLst>
          </p:cNvPr>
          <p:cNvSpPr>
            <a:spLocks noChangeArrowheads="1"/>
          </p:cNvSpPr>
          <p:nvPr/>
        </p:nvSpPr>
        <p:spPr bwMode="auto">
          <a:xfrm>
            <a:off x="4668838" y="5222875"/>
            <a:ext cx="146050" cy="168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13320" name="Text Box 8">
            <a:extLst>
              <a:ext uri="{FF2B5EF4-FFF2-40B4-BE49-F238E27FC236}">
                <a16:creationId xmlns:a16="http://schemas.microsoft.com/office/drawing/2014/main" id="{DC37E829-E94D-4605-8460-3F164A33F7F1}"/>
              </a:ext>
            </a:extLst>
          </p:cNvPr>
          <p:cNvSpPr txBox="1">
            <a:spLocks noChangeArrowheads="1"/>
          </p:cNvSpPr>
          <p:nvPr/>
        </p:nvSpPr>
        <p:spPr bwMode="auto">
          <a:xfrm>
            <a:off x="4594225" y="5129213"/>
            <a:ext cx="261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b="0"/>
              <a:t>0</a:t>
            </a:r>
            <a:endParaRPr lang="en-US" altLang="en-US" sz="1800" b="0"/>
          </a:p>
        </p:txBody>
      </p:sp>
      <p:sp>
        <p:nvSpPr>
          <p:cNvPr id="13321" name="Oval 9">
            <a:extLst>
              <a:ext uri="{FF2B5EF4-FFF2-40B4-BE49-F238E27FC236}">
                <a16:creationId xmlns:a16="http://schemas.microsoft.com/office/drawing/2014/main" id="{ADBA41D0-5099-4FA9-8550-E88A6FCFC1DC}"/>
              </a:ext>
            </a:extLst>
          </p:cNvPr>
          <p:cNvSpPr>
            <a:spLocks noChangeArrowheads="1"/>
          </p:cNvSpPr>
          <p:nvPr/>
        </p:nvSpPr>
        <p:spPr bwMode="auto">
          <a:xfrm>
            <a:off x="6329363" y="5218113"/>
            <a:ext cx="146050" cy="168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13322" name="Text Box 10">
            <a:extLst>
              <a:ext uri="{FF2B5EF4-FFF2-40B4-BE49-F238E27FC236}">
                <a16:creationId xmlns:a16="http://schemas.microsoft.com/office/drawing/2014/main" id="{44F60131-9047-422B-8F30-302B8AD2E442}"/>
              </a:ext>
            </a:extLst>
          </p:cNvPr>
          <p:cNvSpPr txBox="1">
            <a:spLocks noChangeArrowheads="1"/>
          </p:cNvSpPr>
          <p:nvPr/>
        </p:nvSpPr>
        <p:spPr bwMode="auto">
          <a:xfrm>
            <a:off x="6254750" y="5124450"/>
            <a:ext cx="261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eaLnBrk="1" hangingPunct="1">
              <a:spcBef>
                <a:spcPct val="0"/>
              </a:spcBef>
              <a:buClrTx/>
              <a:buFontTx/>
              <a:buNone/>
            </a:pPr>
            <a:r>
              <a:rPr lang="en-US" altLang="en-US" sz="2000" b="0"/>
              <a:t>0</a:t>
            </a:r>
            <a:endParaRPr lang="en-US" altLang="en-US" sz="1800" b="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a:extLst>
              <a:ext uri="{FF2B5EF4-FFF2-40B4-BE49-F238E27FC236}">
                <a16:creationId xmlns:a16="http://schemas.microsoft.com/office/drawing/2014/main" id="{D22A4C20-F849-47C4-887C-296E81DE71C1}"/>
              </a:ext>
            </a:extLst>
          </p:cNvPr>
          <p:cNvSpPr>
            <a:spLocks noChangeArrowheads="1"/>
          </p:cNvSpPr>
          <p:nvPr/>
        </p:nvSpPr>
        <p:spPr bwMode="auto">
          <a:xfrm>
            <a:off x="6342063" y="4014788"/>
            <a:ext cx="514350" cy="446087"/>
          </a:xfrm>
          <a:prstGeom prst="triangle">
            <a:avLst>
              <a:gd name="adj" fmla="val 50000"/>
            </a:avLst>
          </a:prstGeom>
          <a:solidFill>
            <a:srgbClr val="A50021"/>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35" name="Line 3">
            <a:extLst>
              <a:ext uri="{FF2B5EF4-FFF2-40B4-BE49-F238E27FC236}">
                <a16:creationId xmlns:a16="http://schemas.microsoft.com/office/drawing/2014/main" id="{215B9E2A-5D66-44CE-842F-B8F1FF6DD44C}"/>
              </a:ext>
            </a:extLst>
          </p:cNvPr>
          <p:cNvSpPr>
            <a:spLocks noChangeShapeType="1"/>
          </p:cNvSpPr>
          <p:nvPr/>
        </p:nvSpPr>
        <p:spPr bwMode="auto">
          <a:xfrm rot="-5400000">
            <a:off x="6343650" y="3759201"/>
            <a:ext cx="51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6" name="Text Box 4">
            <a:extLst>
              <a:ext uri="{FF2B5EF4-FFF2-40B4-BE49-F238E27FC236}">
                <a16:creationId xmlns:a16="http://schemas.microsoft.com/office/drawing/2014/main" id="{B91493F7-E882-4652-B3FB-EC185337CCBB}"/>
              </a:ext>
            </a:extLst>
          </p:cNvPr>
          <p:cNvSpPr txBox="1">
            <a:spLocks noChangeArrowheads="1"/>
          </p:cNvSpPr>
          <p:nvPr/>
        </p:nvSpPr>
        <p:spPr bwMode="auto">
          <a:xfrm>
            <a:off x="5978525" y="4613275"/>
            <a:ext cx="122078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Network</a:t>
            </a:r>
            <a:br>
              <a:rPr lang="en-US" altLang="en-US" sz="2000"/>
            </a:br>
            <a:r>
              <a:rPr lang="en-US" altLang="en-US" sz="2000"/>
              <a:t>Monitor</a:t>
            </a:r>
          </a:p>
        </p:txBody>
      </p:sp>
      <p:sp>
        <p:nvSpPr>
          <p:cNvPr id="314373" name="Rectangle 5">
            <a:extLst>
              <a:ext uri="{FF2B5EF4-FFF2-40B4-BE49-F238E27FC236}">
                <a16:creationId xmlns:a16="http://schemas.microsoft.com/office/drawing/2014/main" id="{8900654C-6D65-41CD-94C7-8DB91CE6F0C7}"/>
              </a:ext>
            </a:extLst>
          </p:cNvPr>
          <p:cNvSpPr>
            <a:spLocks noGrp="1" noChangeArrowheads="1"/>
          </p:cNvSpPr>
          <p:nvPr>
            <p:ph type="title"/>
          </p:nvPr>
        </p:nvSpPr>
        <p:spPr>
          <a:xfrm>
            <a:off x="457200" y="274638"/>
            <a:ext cx="8229600" cy="1141412"/>
          </a:xfrm>
        </p:spPr>
        <p:txBody>
          <a:bodyPr lIns="102705" tIns="51353" rIns="102705" bIns="51353" anchor="t"/>
          <a:lstStyle/>
          <a:p>
            <a:pPr eaLnBrk="1" hangingPunct="1">
              <a:defRPr/>
            </a:pPr>
            <a:r>
              <a:rPr lang="en-US"/>
              <a:t>A More Complex Firewall Setup</a:t>
            </a:r>
          </a:p>
        </p:txBody>
      </p:sp>
      <p:sp useBgFill="1">
        <p:nvSpPr>
          <p:cNvPr id="69638" name="Oval 6">
            <a:extLst>
              <a:ext uri="{FF2B5EF4-FFF2-40B4-BE49-F238E27FC236}">
                <a16:creationId xmlns:a16="http://schemas.microsoft.com/office/drawing/2014/main" id="{7DBE7C92-CC65-4193-A6DC-64582F138F14}"/>
              </a:ext>
            </a:extLst>
          </p:cNvPr>
          <p:cNvSpPr>
            <a:spLocks noChangeArrowheads="1"/>
          </p:cNvSpPr>
          <p:nvPr/>
        </p:nvSpPr>
        <p:spPr bwMode="auto">
          <a:xfrm>
            <a:off x="4029075" y="3246438"/>
            <a:ext cx="512763" cy="512762"/>
          </a:xfrm>
          <a:prstGeom prst="ellipse">
            <a:avLst/>
          </a:prstGeom>
          <a:ln w="12700">
            <a:solidFill>
              <a:schemeClr val="tx1"/>
            </a:solidFill>
            <a:round/>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nvGrpSpPr>
          <p:cNvPr id="69639" name="Group 7">
            <a:extLst>
              <a:ext uri="{FF2B5EF4-FFF2-40B4-BE49-F238E27FC236}">
                <a16:creationId xmlns:a16="http://schemas.microsoft.com/office/drawing/2014/main" id="{65C1DD74-A885-4828-A224-8483C41499F7}"/>
              </a:ext>
            </a:extLst>
          </p:cNvPr>
          <p:cNvGrpSpPr>
            <a:grpSpLocks/>
          </p:cNvGrpSpPr>
          <p:nvPr/>
        </p:nvGrpSpPr>
        <p:grpSpPr bwMode="auto">
          <a:xfrm>
            <a:off x="3943350" y="2051050"/>
            <a:ext cx="684213" cy="682625"/>
            <a:chOff x="1584" y="3120"/>
            <a:chExt cx="384" cy="384"/>
          </a:xfrm>
        </p:grpSpPr>
        <p:sp>
          <p:nvSpPr>
            <p:cNvPr id="69707" name="AutoShape 8">
              <a:extLst>
                <a:ext uri="{FF2B5EF4-FFF2-40B4-BE49-F238E27FC236}">
                  <a16:creationId xmlns:a16="http://schemas.microsoft.com/office/drawing/2014/main" id="{2DCBCE33-7128-4F96-A792-0DA33FF0C345}"/>
                </a:ext>
              </a:extLst>
            </p:cNvPr>
            <p:cNvSpPr>
              <a:spLocks noChangeArrowheads="1"/>
            </p:cNvSpPr>
            <p:nvPr/>
          </p:nvSpPr>
          <p:spPr bwMode="auto">
            <a:xfrm>
              <a:off x="1632" y="3120"/>
              <a:ext cx="288" cy="230"/>
            </a:xfrm>
            <a:prstGeom prst="roundRect">
              <a:avLst>
                <a:gd name="adj" fmla="val 16667"/>
              </a:avLst>
            </a:prstGeom>
            <a:solidFill>
              <a:srgbClr val="CC00CC"/>
            </a:solidFill>
            <a:ln w="12700">
              <a:solidFill>
                <a:schemeClr val="tx1"/>
              </a:solidFill>
              <a:round/>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708" name="Rectangle 9">
              <a:extLst>
                <a:ext uri="{FF2B5EF4-FFF2-40B4-BE49-F238E27FC236}">
                  <a16:creationId xmlns:a16="http://schemas.microsoft.com/office/drawing/2014/main" id="{6014EC27-68B1-4AE6-834A-9DC60B257202}"/>
                </a:ext>
              </a:extLst>
            </p:cNvPr>
            <p:cNvSpPr>
              <a:spLocks noChangeArrowheads="1"/>
            </p:cNvSpPr>
            <p:nvPr/>
          </p:nvSpPr>
          <p:spPr bwMode="auto">
            <a:xfrm>
              <a:off x="1584" y="3408"/>
              <a:ext cx="384" cy="96"/>
            </a:xfrm>
            <a:prstGeom prst="rect">
              <a:avLst/>
            </a:prstGeom>
            <a:solidFill>
              <a:srgbClr val="CC00CC"/>
            </a:solidFill>
            <a:ln w="127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9640" name="Line 10">
            <a:extLst>
              <a:ext uri="{FF2B5EF4-FFF2-40B4-BE49-F238E27FC236}">
                <a16:creationId xmlns:a16="http://schemas.microsoft.com/office/drawing/2014/main" id="{5086483D-2E09-4A85-9A3C-9ED3380F3609}"/>
              </a:ext>
            </a:extLst>
          </p:cNvPr>
          <p:cNvSpPr>
            <a:spLocks noChangeShapeType="1"/>
          </p:cNvSpPr>
          <p:nvPr/>
        </p:nvSpPr>
        <p:spPr bwMode="auto">
          <a:xfrm>
            <a:off x="1971675" y="3503613"/>
            <a:ext cx="51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1" name="AutoShape 11">
            <a:extLst>
              <a:ext uri="{FF2B5EF4-FFF2-40B4-BE49-F238E27FC236}">
                <a16:creationId xmlns:a16="http://schemas.microsoft.com/office/drawing/2014/main" id="{F2F4252C-431E-4E4B-BAE0-8779634FF87A}"/>
              </a:ext>
            </a:extLst>
          </p:cNvPr>
          <p:cNvSpPr>
            <a:spLocks noChangeArrowheads="1"/>
          </p:cNvSpPr>
          <p:nvPr/>
        </p:nvSpPr>
        <p:spPr bwMode="auto">
          <a:xfrm>
            <a:off x="5056188" y="2990850"/>
            <a:ext cx="1028700" cy="1023938"/>
          </a:xfrm>
          <a:prstGeom prst="leftRightArrowCallout">
            <a:avLst>
              <a:gd name="adj1" fmla="val 25000"/>
              <a:gd name="adj2" fmla="val 25000"/>
              <a:gd name="adj3" fmla="val 12558"/>
              <a:gd name="adj4" fmla="val 50000"/>
            </a:avLst>
          </a:prstGeom>
          <a:solidFill>
            <a:srgbClr val="008000"/>
          </a:solidFill>
          <a:ln w="127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nvGrpSpPr>
          <p:cNvPr id="69642" name="Group 12">
            <a:extLst>
              <a:ext uri="{FF2B5EF4-FFF2-40B4-BE49-F238E27FC236}">
                <a16:creationId xmlns:a16="http://schemas.microsoft.com/office/drawing/2014/main" id="{0417C90F-5581-4DBD-B621-96FD9CAAF59E}"/>
              </a:ext>
            </a:extLst>
          </p:cNvPr>
          <p:cNvGrpSpPr>
            <a:grpSpLocks/>
          </p:cNvGrpSpPr>
          <p:nvPr/>
        </p:nvGrpSpPr>
        <p:grpSpPr bwMode="auto">
          <a:xfrm>
            <a:off x="5341938" y="3217863"/>
            <a:ext cx="457200" cy="493712"/>
            <a:chOff x="1920" y="1776"/>
            <a:chExt cx="648" cy="896"/>
          </a:xfrm>
        </p:grpSpPr>
        <p:sp>
          <p:nvSpPr>
            <p:cNvPr id="69704" name="Freeform 13">
              <a:extLst>
                <a:ext uri="{FF2B5EF4-FFF2-40B4-BE49-F238E27FC236}">
                  <a16:creationId xmlns:a16="http://schemas.microsoft.com/office/drawing/2014/main" id="{F94EA07B-6D11-4886-BF5A-F18006BA1F66}"/>
                </a:ext>
              </a:extLst>
            </p:cNvPr>
            <p:cNvSpPr>
              <a:spLocks/>
            </p:cNvSpPr>
            <p:nvPr/>
          </p:nvSpPr>
          <p:spPr bwMode="auto">
            <a:xfrm>
              <a:off x="1920" y="1776"/>
              <a:ext cx="648" cy="888"/>
            </a:xfrm>
            <a:custGeom>
              <a:avLst/>
              <a:gdLst>
                <a:gd name="T0" fmla="*/ 25 w 608"/>
                <a:gd name="T1" fmla="*/ 3096 h 800"/>
                <a:gd name="T2" fmla="*/ 155 w 608"/>
                <a:gd name="T3" fmla="*/ 3872 h 800"/>
                <a:gd name="T4" fmla="*/ 554 w 608"/>
                <a:gd name="T5" fmla="*/ 4123 h 800"/>
                <a:gd name="T6" fmla="*/ 1218 w 608"/>
                <a:gd name="T7" fmla="*/ 4123 h 800"/>
                <a:gd name="T8" fmla="*/ 1621 w 608"/>
                <a:gd name="T9" fmla="*/ 3357 h 800"/>
                <a:gd name="T10" fmla="*/ 1621 w 608"/>
                <a:gd name="T11" fmla="*/ 2846 h 800"/>
                <a:gd name="T12" fmla="*/ 1350 w 608"/>
                <a:gd name="T13" fmla="*/ 1060 h 800"/>
                <a:gd name="T14" fmla="*/ 1218 w 608"/>
                <a:gd name="T15" fmla="*/ 2599 h 800"/>
                <a:gd name="T16" fmla="*/ 1085 w 608"/>
                <a:gd name="T17" fmla="*/ 2081 h 800"/>
                <a:gd name="T18" fmla="*/ 1085 w 608"/>
                <a:gd name="T19" fmla="*/ 1315 h 800"/>
                <a:gd name="T20" fmla="*/ 1085 w 608"/>
                <a:gd name="T21" fmla="*/ 811 h 800"/>
                <a:gd name="T22" fmla="*/ 954 w 608"/>
                <a:gd name="T23" fmla="*/ 1833 h 800"/>
                <a:gd name="T24" fmla="*/ 822 w 608"/>
                <a:gd name="T25" fmla="*/ 41 h 800"/>
                <a:gd name="T26" fmla="*/ 685 w 608"/>
                <a:gd name="T27" fmla="*/ 2081 h 800"/>
                <a:gd name="T28" fmla="*/ 424 w 608"/>
                <a:gd name="T29" fmla="*/ 1575 h 800"/>
                <a:gd name="T30" fmla="*/ 424 w 608"/>
                <a:gd name="T31" fmla="*/ 811 h 800"/>
                <a:gd name="T32" fmla="*/ 289 w 608"/>
                <a:gd name="T33" fmla="*/ 1315 h 800"/>
                <a:gd name="T34" fmla="*/ 289 w 608"/>
                <a:gd name="T35" fmla="*/ 1833 h 800"/>
                <a:gd name="T36" fmla="*/ 155 w 608"/>
                <a:gd name="T37" fmla="*/ 1315 h 800"/>
                <a:gd name="T38" fmla="*/ 155 w 608"/>
                <a:gd name="T39" fmla="*/ 1060 h 800"/>
                <a:gd name="T40" fmla="*/ 25 w 608"/>
                <a:gd name="T41" fmla="*/ 1575 h 800"/>
                <a:gd name="T42" fmla="*/ 25 w 608"/>
                <a:gd name="T43" fmla="*/ 3096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705" name="Freeform 14">
              <a:extLst>
                <a:ext uri="{FF2B5EF4-FFF2-40B4-BE49-F238E27FC236}">
                  <a16:creationId xmlns:a16="http://schemas.microsoft.com/office/drawing/2014/main" id="{50543CB6-6504-4937-AC9D-03B28CCDF081}"/>
                </a:ext>
              </a:extLst>
            </p:cNvPr>
            <p:cNvSpPr>
              <a:spLocks/>
            </p:cNvSpPr>
            <p:nvPr/>
          </p:nvSpPr>
          <p:spPr bwMode="auto">
            <a:xfrm flipH="1">
              <a:off x="1968" y="2064"/>
              <a:ext cx="474" cy="608"/>
            </a:xfrm>
            <a:custGeom>
              <a:avLst/>
              <a:gdLst>
                <a:gd name="T0" fmla="*/ 2 w 608"/>
                <a:gd name="T1" fmla="*/ 7 h 800"/>
                <a:gd name="T2" fmla="*/ 2 w 608"/>
                <a:gd name="T3" fmla="*/ 9 h 800"/>
                <a:gd name="T4" fmla="*/ 3 w 608"/>
                <a:gd name="T5" fmla="*/ 9 h 800"/>
                <a:gd name="T6" fmla="*/ 8 w 608"/>
                <a:gd name="T7" fmla="*/ 9 h 800"/>
                <a:gd name="T8" fmla="*/ 11 w 608"/>
                <a:gd name="T9" fmla="*/ 8 h 800"/>
                <a:gd name="T10" fmla="*/ 11 w 608"/>
                <a:gd name="T11" fmla="*/ 6 h 800"/>
                <a:gd name="T12" fmla="*/ 9 w 608"/>
                <a:gd name="T13" fmla="*/ 3 h 800"/>
                <a:gd name="T14" fmla="*/ 8 w 608"/>
                <a:gd name="T15" fmla="*/ 6 h 800"/>
                <a:gd name="T16" fmla="*/ 7 w 608"/>
                <a:gd name="T17" fmla="*/ 5 h 800"/>
                <a:gd name="T18" fmla="*/ 7 w 608"/>
                <a:gd name="T19" fmla="*/ 3 h 800"/>
                <a:gd name="T20" fmla="*/ 7 w 608"/>
                <a:gd name="T21" fmla="*/ 2 h 800"/>
                <a:gd name="T22" fmla="*/ 7 w 608"/>
                <a:gd name="T23" fmla="*/ 5 h 800"/>
                <a:gd name="T24" fmla="*/ 5 w 608"/>
                <a:gd name="T25" fmla="*/ 2 h 800"/>
                <a:gd name="T26" fmla="*/ 4 w 608"/>
                <a:gd name="T27" fmla="*/ 5 h 800"/>
                <a:gd name="T28" fmla="*/ 2 w 608"/>
                <a:gd name="T29" fmla="*/ 4 h 800"/>
                <a:gd name="T30" fmla="*/ 2 w 608"/>
                <a:gd name="T31" fmla="*/ 2 h 800"/>
                <a:gd name="T32" fmla="*/ 2 w 608"/>
                <a:gd name="T33" fmla="*/ 3 h 800"/>
                <a:gd name="T34" fmla="*/ 2 w 608"/>
                <a:gd name="T35" fmla="*/ 5 h 800"/>
                <a:gd name="T36" fmla="*/ 2 w 608"/>
                <a:gd name="T37" fmla="*/ 3 h 800"/>
                <a:gd name="T38" fmla="*/ 2 w 608"/>
                <a:gd name="T39" fmla="*/ 3 h 800"/>
                <a:gd name="T40" fmla="*/ 2 w 608"/>
                <a:gd name="T41" fmla="*/ 4 h 800"/>
                <a:gd name="T42" fmla="*/ 2 w 608"/>
                <a:gd name="T43" fmla="*/ 7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706" name="Freeform 15">
              <a:extLst>
                <a:ext uri="{FF2B5EF4-FFF2-40B4-BE49-F238E27FC236}">
                  <a16:creationId xmlns:a16="http://schemas.microsoft.com/office/drawing/2014/main" id="{524DA26C-97D6-44FB-9E09-9B12322461AB}"/>
                </a:ext>
              </a:extLst>
            </p:cNvPr>
            <p:cNvSpPr>
              <a:spLocks/>
            </p:cNvSpPr>
            <p:nvPr/>
          </p:nvSpPr>
          <p:spPr bwMode="auto">
            <a:xfrm>
              <a:off x="2064" y="2208"/>
              <a:ext cx="341" cy="464"/>
            </a:xfrm>
            <a:custGeom>
              <a:avLst/>
              <a:gdLst>
                <a:gd name="T0" fmla="*/ 1 w 608"/>
                <a:gd name="T1" fmla="*/ 1 h 800"/>
                <a:gd name="T2" fmla="*/ 1 w 608"/>
                <a:gd name="T3" fmla="*/ 1 h 800"/>
                <a:gd name="T4" fmla="*/ 1 w 608"/>
                <a:gd name="T5" fmla="*/ 1 h 800"/>
                <a:gd name="T6" fmla="*/ 1 w 608"/>
                <a:gd name="T7" fmla="*/ 1 h 800"/>
                <a:gd name="T8" fmla="*/ 1 w 608"/>
                <a:gd name="T9" fmla="*/ 1 h 800"/>
                <a:gd name="T10" fmla="*/ 1 w 608"/>
                <a:gd name="T11" fmla="*/ 1 h 800"/>
                <a:gd name="T12" fmla="*/ 1 w 608"/>
                <a:gd name="T13" fmla="*/ 1 h 800"/>
                <a:gd name="T14" fmla="*/ 1 w 608"/>
                <a:gd name="T15" fmla="*/ 1 h 800"/>
                <a:gd name="T16" fmla="*/ 1 w 608"/>
                <a:gd name="T17" fmla="*/ 1 h 800"/>
                <a:gd name="T18" fmla="*/ 1 w 608"/>
                <a:gd name="T19" fmla="*/ 1 h 800"/>
                <a:gd name="T20" fmla="*/ 1 w 608"/>
                <a:gd name="T21" fmla="*/ 1 h 800"/>
                <a:gd name="T22" fmla="*/ 1 w 608"/>
                <a:gd name="T23" fmla="*/ 1 h 800"/>
                <a:gd name="T24" fmla="*/ 1 w 608"/>
                <a:gd name="T25" fmla="*/ 1 h 800"/>
                <a:gd name="T26" fmla="*/ 1 w 608"/>
                <a:gd name="T27" fmla="*/ 1 h 800"/>
                <a:gd name="T28" fmla="*/ 1 w 608"/>
                <a:gd name="T29" fmla="*/ 1 h 800"/>
                <a:gd name="T30" fmla="*/ 1 w 608"/>
                <a:gd name="T31" fmla="*/ 1 h 800"/>
                <a:gd name="T32" fmla="*/ 1 w 608"/>
                <a:gd name="T33" fmla="*/ 1 h 800"/>
                <a:gd name="T34" fmla="*/ 1 w 608"/>
                <a:gd name="T35" fmla="*/ 1 h 800"/>
                <a:gd name="T36" fmla="*/ 1 w 608"/>
                <a:gd name="T37" fmla="*/ 1 h 800"/>
                <a:gd name="T38" fmla="*/ 1 w 608"/>
                <a:gd name="T39" fmla="*/ 1 h 800"/>
                <a:gd name="T40" fmla="*/ 1 w 608"/>
                <a:gd name="T41" fmla="*/ 1 h 800"/>
                <a:gd name="T42" fmla="*/ 1 w 608"/>
                <a:gd name="T43" fmla="*/ 1 h 8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8"/>
                <a:gd name="T67" fmla="*/ 0 h 800"/>
                <a:gd name="T68" fmla="*/ 608 w 608"/>
                <a:gd name="T69" fmla="*/ 800 h 8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8" h="800">
                  <a:moveTo>
                    <a:pt x="8" y="584"/>
                  </a:moveTo>
                  <a:cubicBezTo>
                    <a:pt x="16" y="656"/>
                    <a:pt x="24" y="696"/>
                    <a:pt x="56" y="728"/>
                  </a:cubicBezTo>
                  <a:cubicBezTo>
                    <a:pt x="88" y="760"/>
                    <a:pt x="136" y="768"/>
                    <a:pt x="200" y="776"/>
                  </a:cubicBezTo>
                  <a:cubicBezTo>
                    <a:pt x="264" y="784"/>
                    <a:pt x="376" y="800"/>
                    <a:pt x="440" y="776"/>
                  </a:cubicBezTo>
                  <a:cubicBezTo>
                    <a:pt x="504" y="752"/>
                    <a:pt x="560" y="672"/>
                    <a:pt x="584" y="632"/>
                  </a:cubicBezTo>
                  <a:cubicBezTo>
                    <a:pt x="608" y="592"/>
                    <a:pt x="600" y="608"/>
                    <a:pt x="584" y="536"/>
                  </a:cubicBezTo>
                  <a:cubicBezTo>
                    <a:pt x="568" y="464"/>
                    <a:pt x="512" y="208"/>
                    <a:pt x="488" y="200"/>
                  </a:cubicBezTo>
                  <a:cubicBezTo>
                    <a:pt x="464" y="192"/>
                    <a:pt x="456" y="456"/>
                    <a:pt x="440" y="488"/>
                  </a:cubicBezTo>
                  <a:cubicBezTo>
                    <a:pt x="424" y="520"/>
                    <a:pt x="400" y="432"/>
                    <a:pt x="392" y="392"/>
                  </a:cubicBezTo>
                  <a:cubicBezTo>
                    <a:pt x="384" y="352"/>
                    <a:pt x="392" y="288"/>
                    <a:pt x="392" y="248"/>
                  </a:cubicBezTo>
                  <a:cubicBezTo>
                    <a:pt x="392" y="208"/>
                    <a:pt x="400" y="136"/>
                    <a:pt x="392" y="152"/>
                  </a:cubicBezTo>
                  <a:cubicBezTo>
                    <a:pt x="384" y="168"/>
                    <a:pt x="360" y="368"/>
                    <a:pt x="344" y="344"/>
                  </a:cubicBezTo>
                  <a:cubicBezTo>
                    <a:pt x="328" y="320"/>
                    <a:pt x="312" y="0"/>
                    <a:pt x="296" y="8"/>
                  </a:cubicBezTo>
                  <a:cubicBezTo>
                    <a:pt x="280" y="16"/>
                    <a:pt x="272" y="344"/>
                    <a:pt x="248" y="392"/>
                  </a:cubicBezTo>
                  <a:cubicBezTo>
                    <a:pt x="224" y="440"/>
                    <a:pt x="168" y="336"/>
                    <a:pt x="152" y="296"/>
                  </a:cubicBezTo>
                  <a:cubicBezTo>
                    <a:pt x="136" y="256"/>
                    <a:pt x="160" y="160"/>
                    <a:pt x="152" y="152"/>
                  </a:cubicBezTo>
                  <a:cubicBezTo>
                    <a:pt x="144" y="144"/>
                    <a:pt x="112" y="216"/>
                    <a:pt x="104" y="248"/>
                  </a:cubicBezTo>
                  <a:cubicBezTo>
                    <a:pt x="96" y="280"/>
                    <a:pt x="112" y="344"/>
                    <a:pt x="104" y="344"/>
                  </a:cubicBezTo>
                  <a:cubicBezTo>
                    <a:pt x="96" y="344"/>
                    <a:pt x="64" y="272"/>
                    <a:pt x="56" y="248"/>
                  </a:cubicBezTo>
                  <a:cubicBezTo>
                    <a:pt x="48" y="224"/>
                    <a:pt x="64" y="192"/>
                    <a:pt x="56" y="200"/>
                  </a:cubicBezTo>
                  <a:cubicBezTo>
                    <a:pt x="48" y="208"/>
                    <a:pt x="16" y="232"/>
                    <a:pt x="8" y="296"/>
                  </a:cubicBezTo>
                  <a:cubicBezTo>
                    <a:pt x="0" y="360"/>
                    <a:pt x="0" y="512"/>
                    <a:pt x="8" y="5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69643" name="Text Box 16">
            <a:extLst>
              <a:ext uri="{FF2B5EF4-FFF2-40B4-BE49-F238E27FC236}">
                <a16:creationId xmlns:a16="http://schemas.microsoft.com/office/drawing/2014/main" id="{B031D868-1531-486E-ABE0-515A232FA7F8}"/>
              </a:ext>
            </a:extLst>
          </p:cNvPr>
          <p:cNvSpPr txBox="1">
            <a:spLocks noChangeArrowheads="1"/>
          </p:cNvSpPr>
          <p:nvPr/>
        </p:nvSpPr>
        <p:spPr bwMode="auto">
          <a:xfrm>
            <a:off x="2400300" y="2051050"/>
            <a:ext cx="11779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Exterior</a:t>
            </a:r>
            <a:br>
              <a:rPr lang="en-US" altLang="en-US" sz="2000"/>
            </a:br>
            <a:r>
              <a:rPr lang="en-US" altLang="en-US" sz="2000"/>
              <a:t>Border</a:t>
            </a:r>
            <a:br>
              <a:rPr lang="en-US" altLang="en-US" sz="2000"/>
            </a:br>
            <a:r>
              <a:rPr lang="en-US" altLang="en-US" sz="2000"/>
              <a:t>Router</a:t>
            </a:r>
          </a:p>
        </p:txBody>
      </p:sp>
      <p:sp>
        <p:nvSpPr>
          <p:cNvPr id="69644" name="Line 17">
            <a:extLst>
              <a:ext uri="{FF2B5EF4-FFF2-40B4-BE49-F238E27FC236}">
                <a16:creationId xmlns:a16="http://schemas.microsoft.com/office/drawing/2014/main" id="{010CBB6C-4B13-47AB-A239-2C0E5A4A3DBD}"/>
              </a:ext>
            </a:extLst>
          </p:cNvPr>
          <p:cNvSpPr>
            <a:spLocks noChangeShapeType="1"/>
          </p:cNvSpPr>
          <p:nvPr/>
        </p:nvSpPr>
        <p:spPr bwMode="auto">
          <a:xfrm>
            <a:off x="6084888" y="3503613"/>
            <a:ext cx="162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5" name="Text Box 18">
            <a:extLst>
              <a:ext uri="{FF2B5EF4-FFF2-40B4-BE49-F238E27FC236}">
                <a16:creationId xmlns:a16="http://schemas.microsoft.com/office/drawing/2014/main" id="{53D74925-11CF-49B3-9346-73071E2D657A}"/>
              </a:ext>
            </a:extLst>
          </p:cNvPr>
          <p:cNvSpPr txBox="1">
            <a:spLocks noChangeArrowheads="1"/>
          </p:cNvSpPr>
          <p:nvPr/>
        </p:nvSpPr>
        <p:spPr bwMode="auto">
          <a:xfrm>
            <a:off x="4756150" y="1793875"/>
            <a:ext cx="1608138"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Specialized</a:t>
            </a:r>
            <a:br>
              <a:rPr lang="en-US" altLang="en-US" sz="2000"/>
            </a:br>
            <a:r>
              <a:rPr lang="en-US" altLang="en-US" sz="2000"/>
              <a:t>Interior</a:t>
            </a:r>
            <a:br>
              <a:rPr lang="en-US" altLang="en-US" sz="2000"/>
            </a:br>
            <a:r>
              <a:rPr lang="en-US" altLang="en-US" sz="2000"/>
              <a:t>Firewall</a:t>
            </a:r>
            <a:br>
              <a:rPr lang="en-US" altLang="en-US" sz="2000"/>
            </a:br>
            <a:r>
              <a:rPr lang="en-US" altLang="en-US" sz="2000"/>
              <a:t>System</a:t>
            </a:r>
          </a:p>
        </p:txBody>
      </p:sp>
      <p:sp>
        <p:nvSpPr>
          <p:cNvPr id="69646" name="AutoShape 19">
            <a:extLst>
              <a:ext uri="{FF2B5EF4-FFF2-40B4-BE49-F238E27FC236}">
                <a16:creationId xmlns:a16="http://schemas.microsoft.com/office/drawing/2014/main" id="{D3CEDA23-6605-4039-9196-7BA91444DD6D}"/>
              </a:ext>
            </a:extLst>
          </p:cNvPr>
          <p:cNvSpPr>
            <a:spLocks noChangeArrowheads="1"/>
          </p:cNvSpPr>
          <p:nvPr/>
        </p:nvSpPr>
        <p:spPr bwMode="auto">
          <a:xfrm>
            <a:off x="2486025" y="2990850"/>
            <a:ext cx="1028700" cy="1023938"/>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008000"/>
          </a:solidFill>
          <a:ln w="12700">
            <a:solidFill>
              <a:schemeClr val="tx1"/>
            </a:solidFill>
            <a:miter lim="800000"/>
            <a:headEnd/>
            <a:tailEnd/>
          </a:ln>
        </p:spPr>
        <p:txBody>
          <a:bodyPr wrap="none" anchor="ctr"/>
          <a:lstStyle/>
          <a:p>
            <a:endParaRPr lang="en-US"/>
          </a:p>
        </p:txBody>
      </p:sp>
      <p:sp>
        <p:nvSpPr>
          <p:cNvPr id="69647" name="Line 20">
            <a:extLst>
              <a:ext uri="{FF2B5EF4-FFF2-40B4-BE49-F238E27FC236}">
                <a16:creationId xmlns:a16="http://schemas.microsoft.com/office/drawing/2014/main" id="{545BDB13-05C0-4B5F-9548-C84EDD14E037}"/>
              </a:ext>
            </a:extLst>
          </p:cNvPr>
          <p:cNvSpPr>
            <a:spLocks noChangeShapeType="1"/>
          </p:cNvSpPr>
          <p:nvPr/>
        </p:nvSpPr>
        <p:spPr bwMode="auto">
          <a:xfrm>
            <a:off x="3514725" y="3503613"/>
            <a:ext cx="51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8" name="Line 21">
            <a:extLst>
              <a:ext uri="{FF2B5EF4-FFF2-40B4-BE49-F238E27FC236}">
                <a16:creationId xmlns:a16="http://schemas.microsoft.com/office/drawing/2014/main" id="{A26D0E6B-4BB8-4B52-8C57-18E60A1CB9C9}"/>
              </a:ext>
            </a:extLst>
          </p:cNvPr>
          <p:cNvSpPr>
            <a:spLocks noChangeShapeType="1"/>
          </p:cNvSpPr>
          <p:nvPr/>
        </p:nvSpPr>
        <p:spPr bwMode="auto">
          <a:xfrm>
            <a:off x="4541838" y="3503613"/>
            <a:ext cx="514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9" name="Line 22">
            <a:extLst>
              <a:ext uri="{FF2B5EF4-FFF2-40B4-BE49-F238E27FC236}">
                <a16:creationId xmlns:a16="http://schemas.microsoft.com/office/drawing/2014/main" id="{58D53D5D-9493-45C4-9167-208EBE45C97F}"/>
              </a:ext>
            </a:extLst>
          </p:cNvPr>
          <p:cNvSpPr>
            <a:spLocks noChangeShapeType="1"/>
          </p:cNvSpPr>
          <p:nvPr/>
        </p:nvSpPr>
        <p:spPr bwMode="auto">
          <a:xfrm rot="-5400000">
            <a:off x="4028281" y="2990057"/>
            <a:ext cx="512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0" name="AutoShape 23">
            <a:extLst>
              <a:ext uri="{FF2B5EF4-FFF2-40B4-BE49-F238E27FC236}">
                <a16:creationId xmlns:a16="http://schemas.microsoft.com/office/drawing/2014/main" id="{049C1B11-A92F-43EB-A852-AE870FD51E05}"/>
              </a:ext>
            </a:extLst>
          </p:cNvPr>
          <p:cNvSpPr>
            <a:spLocks noChangeArrowheads="1"/>
          </p:cNvSpPr>
          <p:nvPr/>
        </p:nvSpPr>
        <p:spPr bwMode="auto">
          <a:xfrm>
            <a:off x="4029075" y="4271963"/>
            <a:ext cx="512763" cy="444500"/>
          </a:xfrm>
          <a:prstGeom prst="triangle">
            <a:avLst>
              <a:gd name="adj" fmla="val 50000"/>
            </a:avLst>
          </a:prstGeom>
          <a:solidFill>
            <a:srgbClr val="A50021"/>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51" name="Line 24">
            <a:extLst>
              <a:ext uri="{FF2B5EF4-FFF2-40B4-BE49-F238E27FC236}">
                <a16:creationId xmlns:a16="http://schemas.microsoft.com/office/drawing/2014/main" id="{81203922-7E13-4FBF-A85A-E2C50C005024}"/>
              </a:ext>
            </a:extLst>
          </p:cNvPr>
          <p:cNvSpPr>
            <a:spLocks noChangeShapeType="1"/>
          </p:cNvSpPr>
          <p:nvPr/>
        </p:nvSpPr>
        <p:spPr bwMode="auto">
          <a:xfrm rot="-5400000">
            <a:off x="4028281" y="4015582"/>
            <a:ext cx="512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2" name="Text Box 25">
            <a:extLst>
              <a:ext uri="{FF2B5EF4-FFF2-40B4-BE49-F238E27FC236}">
                <a16:creationId xmlns:a16="http://schemas.microsoft.com/office/drawing/2014/main" id="{3373E291-E106-4502-A587-E1B3AC623EFB}"/>
              </a:ext>
            </a:extLst>
          </p:cNvPr>
          <p:cNvSpPr txBox="1">
            <a:spLocks noChangeArrowheads="1"/>
          </p:cNvSpPr>
          <p:nvPr/>
        </p:nvSpPr>
        <p:spPr bwMode="auto">
          <a:xfrm>
            <a:off x="3663950" y="4870450"/>
            <a:ext cx="122078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Network</a:t>
            </a:r>
            <a:br>
              <a:rPr lang="en-US" altLang="en-US" sz="2000"/>
            </a:br>
            <a:r>
              <a:rPr lang="en-US" altLang="en-US" sz="2000"/>
              <a:t>Monitor</a:t>
            </a:r>
          </a:p>
        </p:txBody>
      </p:sp>
      <p:sp>
        <p:nvSpPr>
          <p:cNvPr id="69653" name="Text Box 26">
            <a:extLst>
              <a:ext uri="{FF2B5EF4-FFF2-40B4-BE49-F238E27FC236}">
                <a16:creationId xmlns:a16="http://schemas.microsoft.com/office/drawing/2014/main" id="{AA6343F5-741C-4FBF-81EE-8C91654B84B2}"/>
              </a:ext>
            </a:extLst>
          </p:cNvPr>
          <p:cNvSpPr txBox="1">
            <a:spLocks noChangeArrowheads="1"/>
          </p:cNvSpPr>
          <p:nvPr/>
        </p:nvSpPr>
        <p:spPr bwMode="auto">
          <a:xfrm>
            <a:off x="3721100" y="1366838"/>
            <a:ext cx="11493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Bastion</a:t>
            </a:r>
            <a:br>
              <a:rPr lang="en-US" altLang="en-US" sz="2000"/>
            </a:br>
            <a:r>
              <a:rPr lang="en-US" altLang="en-US" sz="2000"/>
              <a:t>Host</a:t>
            </a:r>
          </a:p>
        </p:txBody>
      </p:sp>
      <p:sp>
        <p:nvSpPr>
          <p:cNvPr id="69654" name="Line 27">
            <a:extLst>
              <a:ext uri="{FF2B5EF4-FFF2-40B4-BE49-F238E27FC236}">
                <a16:creationId xmlns:a16="http://schemas.microsoft.com/office/drawing/2014/main" id="{BC9B4473-0C2A-4591-812B-1C644C6B3BF4}"/>
              </a:ext>
            </a:extLst>
          </p:cNvPr>
          <p:cNvSpPr>
            <a:spLocks noChangeShapeType="1"/>
          </p:cNvSpPr>
          <p:nvPr/>
        </p:nvSpPr>
        <p:spPr bwMode="auto">
          <a:xfrm>
            <a:off x="2057400" y="3246438"/>
            <a:ext cx="600075"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5" name="Line 28">
            <a:extLst>
              <a:ext uri="{FF2B5EF4-FFF2-40B4-BE49-F238E27FC236}">
                <a16:creationId xmlns:a16="http://schemas.microsoft.com/office/drawing/2014/main" id="{A794AAF9-081D-4D71-8FF8-85C352C7E6F7}"/>
              </a:ext>
            </a:extLst>
          </p:cNvPr>
          <p:cNvSpPr>
            <a:spLocks noChangeShapeType="1"/>
          </p:cNvSpPr>
          <p:nvPr/>
        </p:nvSpPr>
        <p:spPr bwMode="auto">
          <a:xfrm>
            <a:off x="2057400" y="3759200"/>
            <a:ext cx="600075" cy="0"/>
          </a:xfrm>
          <a:prstGeom prst="line">
            <a:avLst/>
          </a:prstGeom>
          <a:noFill/>
          <a:ln w="57150">
            <a:solidFill>
              <a:srgbClr val="CC00CC"/>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6" name="Line 29">
            <a:extLst>
              <a:ext uri="{FF2B5EF4-FFF2-40B4-BE49-F238E27FC236}">
                <a16:creationId xmlns:a16="http://schemas.microsoft.com/office/drawing/2014/main" id="{DC956DD1-52D5-4A92-9A60-237A7E18CFE5}"/>
              </a:ext>
            </a:extLst>
          </p:cNvPr>
          <p:cNvSpPr>
            <a:spLocks noChangeShapeType="1"/>
          </p:cNvSpPr>
          <p:nvPr/>
        </p:nvSpPr>
        <p:spPr bwMode="auto">
          <a:xfrm>
            <a:off x="5999163" y="3246438"/>
            <a:ext cx="1628775" cy="0"/>
          </a:xfrm>
          <a:prstGeom prst="line">
            <a:avLst/>
          </a:prstGeom>
          <a:noFill/>
          <a:ln w="57150">
            <a:solidFill>
              <a:srgbClr val="FF99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7" name="Line 30">
            <a:extLst>
              <a:ext uri="{FF2B5EF4-FFF2-40B4-BE49-F238E27FC236}">
                <a16:creationId xmlns:a16="http://schemas.microsoft.com/office/drawing/2014/main" id="{48F7C1BA-8089-4374-B80E-AE398D8B6988}"/>
              </a:ext>
            </a:extLst>
          </p:cNvPr>
          <p:cNvSpPr>
            <a:spLocks noChangeShapeType="1"/>
          </p:cNvSpPr>
          <p:nvPr/>
        </p:nvSpPr>
        <p:spPr bwMode="auto">
          <a:xfrm>
            <a:off x="5999163" y="3759200"/>
            <a:ext cx="1628775" cy="0"/>
          </a:xfrm>
          <a:prstGeom prst="line">
            <a:avLst/>
          </a:prstGeom>
          <a:noFill/>
          <a:ln w="57150">
            <a:solidFill>
              <a:srgbClr val="CC00C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8" name="Freeform 31">
            <a:extLst>
              <a:ext uri="{FF2B5EF4-FFF2-40B4-BE49-F238E27FC236}">
                <a16:creationId xmlns:a16="http://schemas.microsoft.com/office/drawing/2014/main" id="{7350CF7F-D577-4ACE-81B1-31A97908ECE6}"/>
              </a:ext>
            </a:extLst>
          </p:cNvPr>
          <p:cNvSpPr>
            <a:spLocks/>
          </p:cNvSpPr>
          <p:nvPr/>
        </p:nvSpPr>
        <p:spPr bwMode="auto">
          <a:xfrm>
            <a:off x="3343275" y="2819400"/>
            <a:ext cx="685800" cy="427038"/>
          </a:xfrm>
          <a:custGeom>
            <a:avLst/>
            <a:gdLst>
              <a:gd name="T0" fmla="*/ 0 w 384"/>
              <a:gd name="T1" fmla="*/ 2147483646 h 240"/>
              <a:gd name="T2" fmla="*/ 2147483646 w 384"/>
              <a:gd name="T3" fmla="*/ 2147483646 h 240"/>
              <a:gd name="T4" fmla="*/ 2147483646 w 384"/>
              <a:gd name="T5" fmla="*/ 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112" y="236"/>
                  <a:pt x="224" y="232"/>
                  <a:pt x="288" y="192"/>
                </a:cubicBezTo>
                <a:cubicBezTo>
                  <a:pt x="352" y="152"/>
                  <a:pt x="368" y="76"/>
                  <a:pt x="384" y="0"/>
                </a:cubicBezTo>
              </a:path>
            </a:pathLst>
          </a:custGeom>
          <a:noFill/>
          <a:ln w="57150">
            <a:solidFill>
              <a:schemeClr val="accent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59" name="Freeform 32">
            <a:extLst>
              <a:ext uri="{FF2B5EF4-FFF2-40B4-BE49-F238E27FC236}">
                <a16:creationId xmlns:a16="http://schemas.microsoft.com/office/drawing/2014/main" id="{D70AB3B2-F781-496D-A7BA-C06858D26911}"/>
              </a:ext>
            </a:extLst>
          </p:cNvPr>
          <p:cNvSpPr>
            <a:spLocks/>
          </p:cNvSpPr>
          <p:nvPr/>
        </p:nvSpPr>
        <p:spPr bwMode="auto">
          <a:xfrm flipH="1">
            <a:off x="4541838" y="2819400"/>
            <a:ext cx="685800" cy="427038"/>
          </a:xfrm>
          <a:custGeom>
            <a:avLst/>
            <a:gdLst>
              <a:gd name="T0" fmla="*/ 0 w 384"/>
              <a:gd name="T1" fmla="*/ 2147483646 h 240"/>
              <a:gd name="T2" fmla="*/ 2147483646 w 384"/>
              <a:gd name="T3" fmla="*/ 2147483646 h 240"/>
              <a:gd name="T4" fmla="*/ 2147483646 w 384"/>
              <a:gd name="T5" fmla="*/ 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240"/>
                </a:moveTo>
                <a:cubicBezTo>
                  <a:pt x="112" y="236"/>
                  <a:pt x="224" y="232"/>
                  <a:pt x="288" y="192"/>
                </a:cubicBezTo>
                <a:cubicBezTo>
                  <a:pt x="352" y="152"/>
                  <a:pt x="368" y="76"/>
                  <a:pt x="384" y="0"/>
                </a:cubicBezTo>
              </a:path>
            </a:pathLst>
          </a:custGeom>
          <a:noFill/>
          <a:ln w="57150">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660" name="Line 33">
            <a:extLst>
              <a:ext uri="{FF2B5EF4-FFF2-40B4-BE49-F238E27FC236}">
                <a16:creationId xmlns:a16="http://schemas.microsoft.com/office/drawing/2014/main" id="{9C452C7B-EE36-448A-8CDE-38B91BF5B6C2}"/>
              </a:ext>
            </a:extLst>
          </p:cNvPr>
          <p:cNvSpPr>
            <a:spLocks noChangeShapeType="1"/>
          </p:cNvSpPr>
          <p:nvPr/>
        </p:nvSpPr>
        <p:spPr bwMode="auto">
          <a:xfrm>
            <a:off x="3343275" y="3759200"/>
            <a:ext cx="1884363" cy="0"/>
          </a:xfrm>
          <a:prstGeom prst="line">
            <a:avLst/>
          </a:prstGeom>
          <a:noFill/>
          <a:ln w="57150">
            <a:solidFill>
              <a:srgbClr val="CC00CC"/>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61" name="AutoShape 34">
            <a:extLst>
              <a:ext uri="{FF2B5EF4-FFF2-40B4-BE49-F238E27FC236}">
                <a16:creationId xmlns:a16="http://schemas.microsoft.com/office/drawing/2014/main" id="{F26B4476-2D9C-4BFB-BEDC-930573D92D5E}"/>
              </a:ext>
            </a:extLst>
          </p:cNvPr>
          <p:cNvSpPr>
            <a:spLocks noChangeArrowheads="1"/>
          </p:cNvSpPr>
          <p:nvPr/>
        </p:nvSpPr>
        <p:spPr bwMode="auto">
          <a:xfrm>
            <a:off x="7713663" y="2990850"/>
            <a:ext cx="514350" cy="1023938"/>
          </a:xfrm>
          <a:prstGeom prst="upDownArrowCallout">
            <a:avLst>
              <a:gd name="adj1" fmla="val 25000"/>
              <a:gd name="adj2" fmla="val 25000"/>
              <a:gd name="adj3" fmla="val 24884"/>
              <a:gd name="adj4" fmla="val 50000"/>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62" name="Text Box 35">
            <a:extLst>
              <a:ext uri="{FF2B5EF4-FFF2-40B4-BE49-F238E27FC236}">
                <a16:creationId xmlns:a16="http://schemas.microsoft.com/office/drawing/2014/main" id="{86350ADC-43E8-4F38-8CFA-1FD650B1D26B}"/>
              </a:ext>
            </a:extLst>
          </p:cNvPr>
          <p:cNvSpPr txBox="1">
            <a:spLocks noChangeArrowheads="1"/>
          </p:cNvSpPr>
          <p:nvPr/>
        </p:nvSpPr>
        <p:spPr bwMode="auto">
          <a:xfrm>
            <a:off x="6856413" y="2733675"/>
            <a:ext cx="1036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t>Switch</a:t>
            </a:r>
          </a:p>
        </p:txBody>
      </p:sp>
      <p:sp>
        <p:nvSpPr>
          <p:cNvPr id="69663" name="Line 36">
            <a:extLst>
              <a:ext uri="{FF2B5EF4-FFF2-40B4-BE49-F238E27FC236}">
                <a16:creationId xmlns:a16="http://schemas.microsoft.com/office/drawing/2014/main" id="{D12E782A-6A7F-43A9-BEC9-257D81C34D57}"/>
              </a:ext>
            </a:extLst>
          </p:cNvPr>
          <p:cNvSpPr>
            <a:spLocks noChangeShapeType="1"/>
          </p:cNvSpPr>
          <p:nvPr/>
        </p:nvSpPr>
        <p:spPr bwMode="auto">
          <a:xfrm>
            <a:off x="7970838" y="4014788"/>
            <a:ext cx="0" cy="598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64" name="Line 37">
            <a:extLst>
              <a:ext uri="{FF2B5EF4-FFF2-40B4-BE49-F238E27FC236}">
                <a16:creationId xmlns:a16="http://schemas.microsoft.com/office/drawing/2014/main" id="{63429C57-2194-463A-B8FF-90BE51D8B73B}"/>
              </a:ext>
            </a:extLst>
          </p:cNvPr>
          <p:cNvSpPr>
            <a:spLocks noChangeShapeType="1"/>
          </p:cNvSpPr>
          <p:nvPr/>
        </p:nvSpPr>
        <p:spPr bwMode="auto">
          <a:xfrm flipV="1">
            <a:off x="7970838" y="2478088"/>
            <a:ext cx="0" cy="512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9665" name="Group 38">
            <a:extLst>
              <a:ext uri="{FF2B5EF4-FFF2-40B4-BE49-F238E27FC236}">
                <a16:creationId xmlns:a16="http://schemas.microsoft.com/office/drawing/2014/main" id="{7FD00A8B-CDB4-4AD0-B3BE-8FD8FD170256}"/>
              </a:ext>
            </a:extLst>
          </p:cNvPr>
          <p:cNvGrpSpPr>
            <a:grpSpLocks/>
          </p:cNvGrpSpPr>
          <p:nvPr/>
        </p:nvGrpSpPr>
        <p:grpSpPr bwMode="auto">
          <a:xfrm rot="5400000">
            <a:off x="7586663" y="3971925"/>
            <a:ext cx="768350" cy="514350"/>
            <a:chOff x="3456" y="1920"/>
            <a:chExt cx="912" cy="288"/>
          </a:xfrm>
        </p:grpSpPr>
        <p:sp>
          <p:nvSpPr>
            <p:cNvPr id="69702" name="Line 39">
              <a:extLst>
                <a:ext uri="{FF2B5EF4-FFF2-40B4-BE49-F238E27FC236}">
                  <a16:creationId xmlns:a16="http://schemas.microsoft.com/office/drawing/2014/main" id="{CCBA57F8-A30E-4C87-86A3-D715A26461A3}"/>
                </a:ext>
              </a:extLst>
            </p:cNvPr>
            <p:cNvSpPr>
              <a:spLocks noChangeShapeType="1"/>
            </p:cNvSpPr>
            <p:nvPr/>
          </p:nvSpPr>
          <p:spPr bwMode="auto">
            <a:xfrm>
              <a:off x="3456" y="1920"/>
              <a:ext cx="912" cy="0"/>
            </a:xfrm>
            <a:prstGeom prst="line">
              <a:avLst/>
            </a:prstGeom>
            <a:noFill/>
            <a:ln w="57150">
              <a:solidFill>
                <a:srgbClr val="FF99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703" name="Line 40">
              <a:extLst>
                <a:ext uri="{FF2B5EF4-FFF2-40B4-BE49-F238E27FC236}">
                  <a16:creationId xmlns:a16="http://schemas.microsoft.com/office/drawing/2014/main" id="{6B5F02B0-CBE8-4081-A719-B8FB7F00E0C9}"/>
                </a:ext>
              </a:extLst>
            </p:cNvPr>
            <p:cNvSpPr>
              <a:spLocks noChangeShapeType="1"/>
            </p:cNvSpPr>
            <p:nvPr/>
          </p:nvSpPr>
          <p:spPr bwMode="auto">
            <a:xfrm>
              <a:off x="3456" y="2208"/>
              <a:ext cx="912" cy="0"/>
            </a:xfrm>
            <a:prstGeom prst="line">
              <a:avLst/>
            </a:prstGeom>
            <a:noFill/>
            <a:ln w="57150">
              <a:solidFill>
                <a:srgbClr val="CC00C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66" name="Group 41">
            <a:extLst>
              <a:ext uri="{FF2B5EF4-FFF2-40B4-BE49-F238E27FC236}">
                <a16:creationId xmlns:a16="http://schemas.microsoft.com/office/drawing/2014/main" id="{B4700C18-81FA-49BD-B0BC-B93F72C4873A}"/>
              </a:ext>
            </a:extLst>
          </p:cNvPr>
          <p:cNvGrpSpPr>
            <a:grpSpLocks/>
          </p:cNvGrpSpPr>
          <p:nvPr/>
        </p:nvGrpSpPr>
        <p:grpSpPr bwMode="auto">
          <a:xfrm>
            <a:off x="685800" y="2392363"/>
            <a:ext cx="1330325" cy="2135187"/>
            <a:chOff x="488" y="1344"/>
            <a:chExt cx="745" cy="1200"/>
          </a:xfrm>
        </p:grpSpPr>
        <p:grpSp>
          <p:nvGrpSpPr>
            <p:cNvPr id="69691" name="Group 42">
              <a:extLst>
                <a:ext uri="{FF2B5EF4-FFF2-40B4-BE49-F238E27FC236}">
                  <a16:creationId xmlns:a16="http://schemas.microsoft.com/office/drawing/2014/main" id="{3F1B5670-0929-4C9E-BC52-1EAF8F837EBE}"/>
                </a:ext>
              </a:extLst>
            </p:cNvPr>
            <p:cNvGrpSpPr>
              <a:grpSpLocks/>
            </p:cNvGrpSpPr>
            <p:nvPr/>
          </p:nvGrpSpPr>
          <p:grpSpPr bwMode="auto">
            <a:xfrm>
              <a:off x="488" y="1344"/>
              <a:ext cx="745" cy="1200"/>
              <a:chOff x="624" y="1301"/>
              <a:chExt cx="864" cy="1392"/>
            </a:xfrm>
          </p:grpSpPr>
          <p:grpSp>
            <p:nvGrpSpPr>
              <p:cNvPr id="69693" name="Group 43">
                <a:extLst>
                  <a:ext uri="{FF2B5EF4-FFF2-40B4-BE49-F238E27FC236}">
                    <a16:creationId xmlns:a16="http://schemas.microsoft.com/office/drawing/2014/main" id="{AD9B3153-3DD4-43C6-9E27-E9A5FFE07277}"/>
                  </a:ext>
                </a:extLst>
              </p:cNvPr>
              <p:cNvGrpSpPr>
                <a:grpSpLocks/>
              </p:cNvGrpSpPr>
              <p:nvPr/>
            </p:nvGrpSpPr>
            <p:grpSpPr bwMode="auto">
              <a:xfrm>
                <a:off x="624" y="1301"/>
                <a:ext cx="864" cy="1392"/>
                <a:chOff x="528" y="3216"/>
                <a:chExt cx="371" cy="283"/>
              </a:xfrm>
            </p:grpSpPr>
            <p:sp>
              <p:nvSpPr>
                <p:cNvPr id="69695" name="Oval 44">
                  <a:extLst>
                    <a:ext uri="{FF2B5EF4-FFF2-40B4-BE49-F238E27FC236}">
                      <a16:creationId xmlns:a16="http://schemas.microsoft.com/office/drawing/2014/main" id="{5A213557-1630-43FF-A589-8D667A31D442}"/>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96" name="Oval 45">
                  <a:extLst>
                    <a:ext uri="{FF2B5EF4-FFF2-40B4-BE49-F238E27FC236}">
                      <a16:creationId xmlns:a16="http://schemas.microsoft.com/office/drawing/2014/main" id="{70448C51-E0DD-4E98-9C8C-1A81342DCA2D}"/>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97" name="Oval 46">
                  <a:extLst>
                    <a:ext uri="{FF2B5EF4-FFF2-40B4-BE49-F238E27FC236}">
                      <a16:creationId xmlns:a16="http://schemas.microsoft.com/office/drawing/2014/main" id="{562DFDD7-A44F-468C-ABD3-171EA32D7B06}"/>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98" name="Oval 47">
                  <a:extLst>
                    <a:ext uri="{FF2B5EF4-FFF2-40B4-BE49-F238E27FC236}">
                      <a16:creationId xmlns:a16="http://schemas.microsoft.com/office/drawing/2014/main" id="{EEB6CAC1-C6F7-42DD-86EA-B881D2F61135}"/>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99" name="Oval 48">
                  <a:extLst>
                    <a:ext uri="{FF2B5EF4-FFF2-40B4-BE49-F238E27FC236}">
                      <a16:creationId xmlns:a16="http://schemas.microsoft.com/office/drawing/2014/main" id="{50D12768-CDB0-447D-90C5-0E2601806950}"/>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700" name="Oval 49">
                  <a:extLst>
                    <a:ext uri="{FF2B5EF4-FFF2-40B4-BE49-F238E27FC236}">
                      <a16:creationId xmlns:a16="http://schemas.microsoft.com/office/drawing/2014/main" id="{1D625C8B-3B4B-48E2-9100-3F8F6D5F1C11}"/>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701" name="Oval 50">
                  <a:extLst>
                    <a:ext uri="{FF2B5EF4-FFF2-40B4-BE49-F238E27FC236}">
                      <a16:creationId xmlns:a16="http://schemas.microsoft.com/office/drawing/2014/main" id="{724B855B-8D47-47B4-8466-6A13AB6CEFCC}"/>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9694" name="Freeform 51">
                <a:extLst>
                  <a:ext uri="{FF2B5EF4-FFF2-40B4-BE49-F238E27FC236}">
                    <a16:creationId xmlns:a16="http://schemas.microsoft.com/office/drawing/2014/main" id="{F58C5A8E-9873-42B3-82E4-C049629320EA}"/>
                  </a:ext>
                </a:extLst>
              </p:cNvPr>
              <p:cNvSpPr>
                <a:spLocks/>
              </p:cNvSpPr>
              <p:nvPr/>
            </p:nvSpPr>
            <p:spPr bwMode="auto">
              <a:xfrm>
                <a:off x="666" y="158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9692" name="Text Box 52">
              <a:extLst>
                <a:ext uri="{FF2B5EF4-FFF2-40B4-BE49-F238E27FC236}">
                  <a16:creationId xmlns:a16="http://schemas.microsoft.com/office/drawing/2014/main" id="{A09AA330-6B6F-4E96-BEA8-C910A419BB7C}"/>
                </a:ext>
              </a:extLst>
            </p:cNvPr>
            <p:cNvSpPr txBox="1">
              <a:spLocks noChangeArrowheads="1"/>
            </p:cNvSpPr>
            <p:nvPr/>
          </p:nvSpPr>
          <p:spPr bwMode="auto">
            <a:xfrm>
              <a:off x="519" y="1766"/>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86000"/>
                </a:lnSpc>
                <a:spcBef>
                  <a:spcPct val="0"/>
                </a:spcBef>
                <a:buClrTx/>
                <a:buFontTx/>
                <a:buNone/>
              </a:pPr>
              <a:r>
                <a:rPr lang="en-US" altLang="en-US" sz="2000">
                  <a:solidFill>
                    <a:srgbClr val="000000"/>
                  </a:solidFill>
                </a:rPr>
                <a:t>External</a:t>
              </a:r>
              <a:br>
                <a:rPr lang="en-US" altLang="en-US" sz="2000">
                  <a:solidFill>
                    <a:srgbClr val="000000"/>
                  </a:solidFill>
                </a:rPr>
              </a:br>
              <a:r>
                <a:rPr lang="en-US" altLang="en-US" sz="2000">
                  <a:solidFill>
                    <a:srgbClr val="000000"/>
                  </a:solidFill>
                </a:rPr>
                <a:t>Network</a:t>
              </a:r>
            </a:p>
          </p:txBody>
        </p:sp>
      </p:grpSp>
      <p:grpSp>
        <p:nvGrpSpPr>
          <p:cNvPr id="69667" name="Group 53">
            <a:extLst>
              <a:ext uri="{FF2B5EF4-FFF2-40B4-BE49-F238E27FC236}">
                <a16:creationId xmlns:a16="http://schemas.microsoft.com/office/drawing/2014/main" id="{580BE563-5AC8-4DFF-9BC9-16D4BB618058}"/>
              </a:ext>
            </a:extLst>
          </p:cNvPr>
          <p:cNvGrpSpPr>
            <a:grpSpLocks/>
          </p:cNvGrpSpPr>
          <p:nvPr/>
        </p:nvGrpSpPr>
        <p:grpSpPr bwMode="auto">
          <a:xfrm>
            <a:off x="7285038" y="1195388"/>
            <a:ext cx="1220787" cy="1282700"/>
            <a:chOff x="3950" y="2832"/>
            <a:chExt cx="684" cy="720"/>
          </a:xfrm>
        </p:grpSpPr>
        <p:grpSp>
          <p:nvGrpSpPr>
            <p:cNvPr id="69680" name="Group 54">
              <a:extLst>
                <a:ext uri="{FF2B5EF4-FFF2-40B4-BE49-F238E27FC236}">
                  <a16:creationId xmlns:a16="http://schemas.microsoft.com/office/drawing/2014/main" id="{BBFAFC6C-1D91-4D9C-88B3-836030E34213}"/>
                </a:ext>
              </a:extLst>
            </p:cNvPr>
            <p:cNvGrpSpPr>
              <a:grpSpLocks/>
            </p:cNvGrpSpPr>
            <p:nvPr/>
          </p:nvGrpSpPr>
          <p:grpSpPr bwMode="auto">
            <a:xfrm>
              <a:off x="3967" y="2832"/>
              <a:ext cx="649" cy="720"/>
              <a:chOff x="3600" y="1349"/>
              <a:chExt cx="864" cy="1392"/>
            </a:xfrm>
          </p:grpSpPr>
          <p:grpSp>
            <p:nvGrpSpPr>
              <p:cNvPr id="69682" name="Group 55">
                <a:extLst>
                  <a:ext uri="{FF2B5EF4-FFF2-40B4-BE49-F238E27FC236}">
                    <a16:creationId xmlns:a16="http://schemas.microsoft.com/office/drawing/2014/main" id="{A67BAD58-93B5-43DF-9516-7FF5567F4D08}"/>
                  </a:ext>
                </a:extLst>
              </p:cNvPr>
              <p:cNvGrpSpPr>
                <a:grpSpLocks/>
              </p:cNvGrpSpPr>
              <p:nvPr/>
            </p:nvGrpSpPr>
            <p:grpSpPr bwMode="auto">
              <a:xfrm rot="10800000">
                <a:off x="3600" y="1349"/>
                <a:ext cx="864" cy="1392"/>
                <a:chOff x="528" y="3216"/>
                <a:chExt cx="371" cy="283"/>
              </a:xfrm>
            </p:grpSpPr>
            <p:sp>
              <p:nvSpPr>
                <p:cNvPr id="69684" name="Oval 56">
                  <a:extLst>
                    <a:ext uri="{FF2B5EF4-FFF2-40B4-BE49-F238E27FC236}">
                      <a16:creationId xmlns:a16="http://schemas.microsoft.com/office/drawing/2014/main" id="{C714044E-B47B-4D6F-A37E-42725F7A8801}"/>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85" name="Oval 57">
                  <a:extLst>
                    <a:ext uri="{FF2B5EF4-FFF2-40B4-BE49-F238E27FC236}">
                      <a16:creationId xmlns:a16="http://schemas.microsoft.com/office/drawing/2014/main" id="{DF95822D-4AC2-47F7-A000-CD7B5D201D2E}"/>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86" name="Oval 58">
                  <a:extLst>
                    <a:ext uri="{FF2B5EF4-FFF2-40B4-BE49-F238E27FC236}">
                      <a16:creationId xmlns:a16="http://schemas.microsoft.com/office/drawing/2014/main" id="{00985FC2-A002-47D3-B2F5-55E8544567F1}"/>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87" name="Oval 59">
                  <a:extLst>
                    <a:ext uri="{FF2B5EF4-FFF2-40B4-BE49-F238E27FC236}">
                      <a16:creationId xmlns:a16="http://schemas.microsoft.com/office/drawing/2014/main" id="{813E8398-80E4-487C-942A-59E2DA5A2898}"/>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88" name="Oval 60">
                  <a:extLst>
                    <a:ext uri="{FF2B5EF4-FFF2-40B4-BE49-F238E27FC236}">
                      <a16:creationId xmlns:a16="http://schemas.microsoft.com/office/drawing/2014/main" id="{7B9E7A86-51C4-4474-985B-B74243CBE23B}"/>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89" name="Oval 61">
                  <a:extLst>
                    <a:ext uri="{FF2B5EF4-FFF2-40B4-BE49-F238E27FC236}">
                      <a16:creationId xmlns:a16="http://schemas.microsoft.com/office/drawing/2014/main" id="{FE5B2024-4EBE-4671-99EE-22DA5CC73C04}"/>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90" name="Oval 62">
                  <a:extLst>
                    <a:ext uri="{FF2B5EF4-FFF2-40B4-BE49-F238E27FC236}">
                      <a16:creationId xmlns:a16="http://schemas.microsoft.com/office/drawing/2014/main" id="{28DC2B38-F220-4584-ABC6-148F748D3DAF}"/>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9683" name="Freeform 63">
                <a:extLst>
                  <a:ext uri="{FF2B5EF4-FFF2-40B4-BE49-F238E27FC236}">
                    <a16:creationId xmlns:a16="http://schemas.microsoft.com/office/drawing/2014/main" id="{AF1E74DA-B244-4B50-AFFA-849C61186CE2}"/>
                  </a:ext>
                </a:extLst>
              </p:cNvPr>
              <p:cNvSpPr>
                <a:spLocks/>
              </p:cNvSpPr>
              <p:nvPr/>
            </p:nvSpPr>
            <p:spPr bwMode="auto">
              <a:xfrm rot="10800000">
                <a:off x="3692" y="145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9681" name="Text Box 64">
              <a:extLst>
                <a:ext uri="{FF2B5EF4-FFF2-40B4-BE49-F238E27FC236}">
                  <a16:creationId xmlns:a16="http://schemas.microsoft.com/office/drawing/2014/main" id="{BAD04EA4-A481-4232-8D4D-100DBA2E6F72}"/>
                </a:ext>
              </a:extLst>
            </p:cNvPr>
            <p:cNvSpPr txBox="1">
              <a:spLocks noChangeArrowheads="1"/>
            </p:cNvSpPr>
            <p:nvPr/>
          </p:nvSpPr>
          <p:spPr bwMode="auto">
            <a:xfrm>
              <a:off x="3950" y="3014"/>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solidFill>
                    <a:srgbClr val="000000"/>
                  </a:solidFill>
                </a:rPr>
                <a:t>Internal</a:t>
              </a:r>
              <a:br>
                <a:rPr lang="en-US" altLang="en-US" sz="2000">
                  <a:solidFill>
                    <a:srgbClr val="000000"/>
                  </a:solidFill>
                </a:rPr>
              </a:br>
              <a:r>
                <a:rPr lang="en-US" altLang="en-US" sz="2000">
                  <a:solidFill>
                    <a:srgbClr val="000000"/>
                  </a:solidFill>
                </a:rPr>
                <a:t>Network</a:t>
              </a:r>
            </a:p>
          </p:txBody>
        </p:sp>
      </p:grpSp>
      <p:grpSp>
        <p:nvGrpSpPr>
          <p:cNvPr id="69668" name="Group 65">
            <a:extLst>
              <a:ext uri="{FF2B5EF4-FFF2-40B4-BE49-F238E27FC236}">
                <a16:creationId xmlns:a16="http://schemas.microsoft.com/office/drawing/2014/main" id="{84924D64-D09A-4F82-B34F-8925E846427F}"/>
              </a:ext>
            </a:extLst>
          </p:cNvPr>
          <p:cNvGrpSpPr>
            <a:grpSpLocks/>
          </p:cNvGrpSpPr>
          <p:nvPr/>
        </p:nvGrpSpPr>
        <p:grpSpPr bwMode="auto">
          <a:xfrm>
            <a:off x="7285038" y="4613275"/>
            <a:ext cx="1220787" cy="1281113"/>
            <a:chOff x="3950" y="2832"/>
            <a:chExt cx="684" cy="720"/>
          </a:xfrm>
        </p:grpSpPr>
        <p:grpSp>
          <p:nvGrpSpPr>
            <p:cNvPr id="69669" name="Group 66">
              <a:extLst>
                <a:ext uri="{FF2B5EF4-FFF2-40B4-BE49-F238E27FC236}">
                  <a16:creationId xmlns:a16="http://schemas.microsoft.com/office/drawing/2014/main" id="{C38CF504-C793-4200-B41D-EDCD7A30938A}"/>
                </a:ext>
              </a:extLst>
            </p:cNvPr>
            <p:cNvGrpSpPr>
              <a:grpSpLocks/>
            </p:cNvGrpSpPr>
            <p:nvPr/>
          </p:nvGrpSpPr>
          <p:grpSpPr bwMode="auto">
            <a:xfrm>
              <a:off x="3967" y="2832"/>
              <a:ext cx="649" cy="720"/>
              <a:chOff x="3600" y="1349"/>
              <a:chExt cx="864" cy="1392"/>
            </a:xfrm>
          </p:grpSpPr>
          <p:grpSp>
            <p:nvGrpSpPr>
              <p:cNvPr id="69671" name="Group 67">
                <a:extLst>
                  <a:ext uri="{FF2B5EF4-FFF2-40B4-BE49-F238E27FC236}">
                    <a16:creationId xmlns:a16="http://schemas.microsoft.com/office/drawing/2014/main" id="{59396E1A-BE13-459C-AB89-844F6D4FD3F2}"/>
                  </a:ext>
                </a:extLst>
              </p:cNvPr>
              <p:cNvGrpSpPr>
                <a:grpSpLocks/>
              </p:cNvGrpSpPr>
              <p:nvPr/>
            </p:nvGrpSpPr>
            <p:grpSpPr bwMode="auto">
              <a:xfrm rot="10800000">
                <a:off x="3600" y="1349"/>
                <a:ext cx="864" cy="1392"/>
                <a:chOff x="528" y="3216"/>
                <a:chExt cx="371" cy="283"/>
              </a:xfrm>
            </p:grpSpPr>
            <p:sp>
              <p:nvSpPr>
                <p:cNvPr id="69673" name="Oval 68">
                  <a:extLst>
                    <a:ext uri="{FF2B5EF4-FFF2-40B4-BE49-F238E27FC236}">
                      <a16:creationId xmlns:a16="http://schemas.microsoft.com/office/drawing/2014/main" id="{9E812305-9184-4E4F-B51E-502A3B01DDD1}"/>
                    </a:ext>
                  </a:extLst>
                </p:cNvPr>
                <p:cNvSpPr>
                  <a:spLocks noChangeArrowheads="1"/>
                </p:cNvSpPr>
                <p:nvPr/>
              </p:nvSpPr>
              <p:spPr bwMode="auto">
                <a:xfrm>
                  <a:off x="625" y="3216"/>
                  <a:ext cx="173"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74" name="Oval 69">
                  <a:extLst>
                    <a:ext uri="{FF2B5EF4-FFF2-40B4-BE49-F238E27FC236}">
                      <a16:creationId xmlns:a16="http://schemas.microsoft.com/office/drawing/2014/main" id="{815CE104-E068-4CC6-90AB-7BC0E45A2716}"/>
                    </a:ext>
                  </a:extLst>
                </p:cNvPr>
                <p:cNvSpPr>
                  <a:spLocks noChangeArrowheads="1"/>
                </p:cNvSpPr>
                <p:nvPr/>
              </p:nvSpPr>
              <p:spPr bwMode="auto">
                <a:xfrm>
                  <a:off x="727" y="3278"/>
                  <a:ext cx="172"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75" name="Oval 70">
                  <a:extLst>
                    <a:ext uri="{FF2B5EF4-FFF2-40B4-BE49-F238E27FC236}">
                      <a16:creationId xmlns:a16="http://schemas.microsoft.com/office/drawing/2014/main" id="{EF4EB337-0134-4682-9CE4-6D881409C4C7}"/>
                    </a:ext>
                  </a:extLst>
                </p:cNvPr>
                <p:cNvSpPr>
                  <a:spLocks noChangeArrowheads="1"/>
                </p:cNvSpPr>
                <p:nvPr/>
              </p:nvSpPr>
              <p:spPr bwMode="auto">
                <a:xfrm>
                  <a:off x="643" y="3327"/>
                  <a:ext cx="142" cy="159"/>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76" name="Oval 71">
                  <a:extLst>
                    <a:ext uri="{FF2B5EF4-FFF2-40B4-BE49-F238E27FC236}">
                      <a16:creationId xmlns:a16="http://schemas.microsoft.com/office/drawing/2014/main" id="{2E1B0ED7-0278-4DA7-8FF8-C7D0B1AC7B41}"/>
                    </a:ext>
                  </a:extLst>
                </p:cNvPr>
                <p:cNvSpPr>
                  <a:spLocks noChangeArrowheads="1"/>
                </p:cNvSpPr>
                <p:nvPr/>
              </p:nvSpPr>
              <p:spPr bwMode="auto">
                <a:xfrm>
                  <a:off x="608" y="3353"/>
                  <a:ext cx="155" cy="146"/>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77" name="Oval 72">
                  <a:extLst>
                    <a:ext uri="{FF2B5EF4-FFF2-40B4-BE49-F238E27FC236}">
                      <a16:creationId xmlns:a16="http://schemas.microsoft.com/office/drawing/2014/main" id="{AF0DF063-9BC7-4866-B6C7-67F9AAC3D575}"/>
                    </a:ext>
                  </a:extLst>
                </p:cNvPr>
                <p:cNvSpPr>
                  <a:spLocks noChangeArrowheads="1"/>
                </p:cNvSpPr>
                <p:nvPr/>
              </p:nvSpPr>
              <p:spPr bwMode="auto">
                <a:xfrm>
                  <a:off x="533" y="3265"/>
                  <a:ext cx="133" cy="132"/>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78" name="Oval 73">
                  <a:extLst>
                    <a:ext uri="{FF2B5EF4-FFF2-40B4-BE49-F238E27FC236}">
                      <a16:creationId xmlns:a16="http://schemas.microsoft.com/office/drawing/2014/main" id="{11968BD8-834F-4A76-8353-3E01278A1420}"/>
                    </a:ext>
                  </a:extLst>
                </p:cNvPr>
                <p:cNvSpPr>
                  <a:spLocks noChangeArrowheads="1"/>
                </p:cNvSpPr>
                <p:nvPr/>
              </p:nvSpPr>
              <p:spPr bwMode="auto">
                <a:xfrm>
                  <a:off x="528" y="3344"/>
                  <a:ext cx="155" cy="133"/>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69679" name="Oval 74">
                  <a:extLst>
                    <a:ext uri="{FF2B5EF4-FFF2-40B4-BE49-F238E27FC236}">
                      <a16:creationId xmlns:a16="http://schemas.microsoft.com/office/drawing/2014/main" id="{65BF77B9-6279-4AB8-9094-F86FE0E51346}"/>
                    </a:ext>
                  </a:extLst>
                </p:cNvPr>
                <p:cNvSpPr>
                  <a:spLocks noChangeArrowheads="1"/>
                </p:cNvSpPr>
                <p:nvPr/>
              </p:nvSpPr>
              <p:spPr bwMode="auto">
                <a:xfrm>
                  <a:off x="735" y="3374"/>
                  <a:ext cx="132" cy="97"/>
                </a:xfrm>
                <a:prstGeom prst="ellipse">
                  <a:avLst/>
                </a:prstGeom>
                <a:solidFill>
                  <a:srgbClr val="FFFFFF"/>
                </a:solidFill>
                <a:ln w="12700">
                  <a:solidFill>
                    <a:srgbClr val="000000"/>
                  </a:solidFill>
                  <a:round/>
                  <a:headEnd/>
                  <a:tailEnd/>
                </a:ln>
              </p:spPr>
              <p:txBody>
                <a:bodyPr wrap="none" lIns="102705" tIns="51353" rIns="102705" bIns="51353">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grpSp>
          <p:sp>
            <p:nvSpPr>
              <p:cNvPr id="69672" name="Freeform 75">
                <a:extLst>
                  <a:ext uri="{FF2B5EF4-FFF2-40B4-BE49-F238E27FC236}">
                    <a16:creationId xmlns:a16="http://schemas.microsoft.com/office/drawing/2014/main" id="{40F0A381-C98D-4CEB-994B-DAEBAF999CFD}"/>
                  </a:ext>
                </a:extLst>
              </p:cNvPr>
              <p:cNvSpPr>
                <a:spLocks/>
              </p:cNvSpPr>
              <p:nvPr/>
            </p:nvSpPr>
            <p:spPr bwMode="auto">
              <a:xfrm rot="10800000">
                <a:off x="3692" y="1450"/>
                <a:ext cx="728" cy="1014"/>
              </a:xfrm>
              <a:custGeom>
                <a:avLst/>
                <a:gdLst>
                  <a:gd name="T0" fmla="*/ 196 w 728"/>
                  <a:gd name="T1" fmla="*/ 0 h 1014"/>
                  <a:gd name="T2" fmla="*/ 584 w 728"/>
                  <a:gd name="T3" fmla="*/ 36 h 1014"/>
                  <a:gd name="T4" fmla="*/ 728 w 728"/>
                  <a:gd name="T5" fmla="*/ 614 h 1014"/>
                  <a:gd name="T6" fmla="*/ 510 w 728"/>
                  <a:gd name="T7" fmla="*/ 930 h 1014"/>
                  <a:gd name="T8" fmla="*/ 454 w 728"/>
                  <a:gd name="T9" fmla="*/ 1014 h 1014"/>
                  <a:gd name="T10" fmla="*/ 194 w 728"/>
                  <a:gd name="T11" fmla="*/ 990 h 1014"/>
                  <a:gd name="T12" fmla="*/ 44 w 728"/>
                  <a:gd name="T13" fmla="*/ 678 h 1014"/>
                  <a:gd name="T14" fmla="*/ 0 w 728"/>
                  <a:gd name="T15" fmla="*/ 460 h 1014"/>
                  <a:gd name="T16" fmla="*/ 196 w 728"/>
                  <a:gd name="T17" fmla="*/ 0 h 10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8"/>
                  <a:gd name="T28" fmla="*/ 0 h 1014"/>
                  <a:gd name="T29" fmla="*/ 728 w 728"/>
                  <a:gd name="T30" fmla="*/ 1014 h 10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8" h="1014">
                    <a:moveTo>
                      <a:pt x="196" y="0"/>
                    </a:moveTo>
                    <a:lnTo>
                      <a:pt x="584" y="36"/>
                    </a:lnTo>
                    <a:lnTo>
                      <a:pt x="728" y="614"/>
                    </a:lnTo>
                    <a:lnTo>
                      <a:pt x="510" y="930"/>
                    </a:lnTo>
                    <a:lnTo>
                      <a:pt x="454" y="1014"/>
                    </a:lnTo>
                    <a:lnTo>
                      <a:pt x="194" y="990"/>
                    </a:lnTo>
                    <a:lnTo>
                      <a:pt x="44" y="678"/>
                    </a:lnTo>
                    <a:lnTo>
                      <a:pt x="0" y="460"/>
                    </a:lnTo>
                    <a:lnTo>
                      <a:pt x="1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2705" tIns="51353" rIns="102705" bIns="51353">
                <a:spAutoFit/>
              </a:bodyPr>
              <a:lstStyle/>
              <a:p>
                <a:endParaRPr lang="en-US"/>
              </a:p>
            </p:txBody>
          </p:sp>
        </p:grpSp>
        <p:sp>
          <p:nvSpPr>
            <p:cNvPr id="69670" name="Text Box 76">
              <a:extLst>
                <a:ext uri="{FF2B5EF4-FFF2-40B4-BE49-F238E27FC236}">
                  <a16:creationId xmlns:a16="http://schemas.microsoft.com/office/drawing/2014/main" id="{4CE1E34C-6A66-4BDF-B541-C49EC812AE3D}"/>
                </a:ext>
              </a:extLst>
            </p:cNvPr>
            <p:cNvSpPr txBox="1">
              <a:spLocks noChangeArrowheads="1"/>
            </p:cNvSpPr>
            <p:nvPr/>
          </p:nvSpPr>
          <p:spPr bwMode="auto">
            <a:xfrm>
              <a:off x="3950" y="3014"/>
              <a:ext cx="684"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705" tIns="51353" rIns="102705" bIns="51353">
              <a:spAutoFit/>
            </a:bodyPr>
            <a:lstStyle>
              <a:lvl1pPr defTabSz="1027113">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1027113">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1027113">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1027113">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1027113">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1027113"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eaLnBrk="1" hangingPunct="1">
                <a:lnSpc>
                  <a:spcPct val="86000"/>
                </a:lnSpc>
                <a:spcBef>
                  <a:spcPct val="0"/>
                </a:spcBef>
                <a:buClrTx/>
                <a:buFontTx/>
                <a:buNone/>
              </a:pPr>
              <a:r>
                <a:rPr lang="en-US" altLang="en-US" sz="2000">
                  <a:solidFill>
                    <a:srgbClr val="000000"/>
                  </a:solidFill>
                </a:rPr>
                <a:t>Internal</a:t>
              </a:r>
              <a:br>
                <a:rPr lang="en-US" altLang="en-US" sz="2000">
                  <a:solidFill>
                    <a:srgbClr val="000000"/>
                  </a:solidFill>
                </a:rPr>
              </a:br>
              <a:r>
                <a:rPr lang="en-US" altLang="en-US" sz="2000">
                  <a:solidFill>
                    <a:srgbClr val="000000"/>
                  </a:solidFill>
                </a:rPr>
                <a:t>Network</a:t>
              </a:r>
            </a:p>
          </p:txBody>
        </p:sp>
      </p:gr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Line 2">
            <a:extLst>
              <a:ext uri="{FF2B5EF4-FFF2-40B4-BE49-F238E27FC236}">
                <a16:creationId xmlns:a16="http://schemas.microsoft.com/office/drawing/2014/main" id="{F1CAC6D7-6775-4077-B2F3-7D5F9DF8EBAE}"/>
              </a:ext>
            </a:extLst>
          </p:cNvPr>
          <p:cNvSpPr>
            <a:spLocks noChangeShapeType="1"/>
          </p:cNvSpPr>
          <p:nvPr/>
        </p:nvSpPr>
        <p:spPr bwMode="auto">
          <a:xfrm>
            <a:off x="5880100" y="2590800"/>
            <a:ext cx="660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prstDash val="lgDash"/>
                <a:round/>
                <a:headEnd/>
                <a:tailEnd/>
              </a14:hiddenLine>
            </a:ext>
          </a:extLst>
        </p:spPr>
        <p:txBody>
          <a:bodyPr wrap="none" anchor="ctr"/>
          <a:lstStyle/>
          <a:p>
            <a:endParaRPr lang="en-US"/>
          </a:p>
        </p:txBody>
      </p:sp>
      <p:sp>
        <p:nvSpPr>
          <p:cNvPr id="321541" name="Text Box 5">
            <a:extLst>
              <a:ext uri="{FF2B5EF4-FFF2-40B4-BE49-F238E27FC236}">
                <a16:creationId xmlns:a16="http://schemas.microsoft.com/office/drawing/2014/main" id="{B8B5B207-0A1B-4DAB-A0EF-AB2E6DF4BE89}"/>
              </a:ext>
            </a:extLst>
          </p:cNvPr>
          <p:cNvSpPr txBox="1">
            <a:spLocks noChangeAspect="1" noChangeArrowheads="1"/>
          </p:cNvSpPr>
          <p:nvPr/>
        </p:nvSpPr>
        <p:spPr bwMode="auto">
          <a:xfrm>
            <a:off x="533400" y="228600"/>
            <a:ext cx="76962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000" dirty="0">
                <a:solidFill>
                  <a:srgbClr val="66FF33"/>
                </a:solidFill>
                <a:cs typeface="Arial" panose="020B0604020202020204" pitchFamily="34" charset="0"/>
              </a:rPr>
              <a:t>IV. </a:t>
            </a:r>
            <a:r>
              <a:rPr lang="en-US" altLang="en-US" sz="2000" dirty="0" err="1">
                <a:solidFill>
                  <a:srgbClr val="66FF33"/>
                </a:solidFill>
                <a:cs typeface="Arial" panose="020B0604020202020204" pitchFamily="34" charset="0"/>
              </a:rPr>
              <a:t>Các</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công</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nghệ</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và</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kỹ</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thuật</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kết</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nối</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cơ</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bản</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trong</a:t>
            </a:r>
            <a:r>
              <a:rPr lang="en-US" altLang="en-US" sz="2000" dirty="0">
                <a:solidFill>
                  <a:srgbClr val="66FF33"/>
                </a:solidFill>
                <a:cs typeface="Arial" panose="020B0604020202020204" pitchFamily="34" charset="0"/>
              </a:rPr>
              <a:t> </a:t>
            </a:r>
            <a:r>
              <a:rPr lang="en-US" altLang="en-US" sz="2000" dirty="0" err="1">
                <a:solidFill>
                  <a:srgbClr val="66FF33"/>
                </a:solidFill>
                <a:cs typeface="Arial" panose="020B0604020202020204" pitchFamily="34" charset="0"/>
              </a:rPr>
              <a:t>mạng</a:t>
            </a:r>
            <a:r>
              <a:rPr lang="en-US" altLang="en-US" sz="2000" dirty="0">
                <a:solidFill>
                  <a:srgbClr val="66FF33"/>
                </a:solidFill>
                <a:cs typeface="Arial" panose="020B0604020202020204" pitchFamily="34" charset="0"/>
              </a:rPr>
              <a:t> WAN</a:t>
            </a:r>
            <a:endParaRPr lang="en-US" altLang="en-US" sz="2000" dirty="0">
              <a:solidFill>
                <a:srgbClr val="66FF33"/>
              </a:solidFill>
              <a:latin typeface=".VnArial Narrow" panose="020B7200000000000000" pitchFamily="34" charset="0"/>
            </a:endParaRPr>
          </a:p>
        </p:txBody>
      </p:sp>
      <p:sp>
        <p:nvSpPr>
          <p:cNvPr id="321542" name="Text Box 6">
            <a:extLst>
              <a:ext uri="{FF2B5EF4-FFF2-40B4-BE49-F238E27FC236}">
                <a16:creationId xmlns:a16="http://schemas.microsoft.com/office/drawing/2014/main" id="{41889B22-486C-4461-9C3F-2CFA44177B41}"/>
              </a:ext>
            </a:extLst>
          </p:cNvPr>
          <p:cNvSpPr txBox="1">
            <a:spLocks noChangeArrowheads="1"/>
          </p:cNvSpPr>
          <p:nvPr/>
        </p:nvSpPr>
        <p:spPr bwMode="auto">
          <a:xfrm>
            <a:off x="549275" y="769143"/>
            <a:ext cx="82137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000" b="0" dirty="0">
                <a:solidFill>
                  <a:srgbClr val="FFFF00"/>
                </a:solidFill>
                <a:latin typeface="+mj-lt"/>
                <a:cs typeface="Arial" panose="020B0604020202020204" pitchFamily="34" charset="0"/>
              </a:rPr>
              <a:t>IV.1- </a:t>
            </a:r>
            <a:r>
              <a:rPr lang="en-US" altLang="en-US" sz="2000" b="0" dirty="0" err="1">
                <a:solidFill>
                  <a:srgbClr val="FFFF00"/>
                </a:solidFill>
                <a:latin typeface="+mj-lt"/>
                <a:cs typeface="Arial" panose="020B0604020202020204" pitchFamily="34" charset="0"/>
              </a:rPr>
              <a:t>Kỹ</a:t>
            </a:r>
            <a:r>
              <a:rPr lang="en-US" altLang="en-US" sz="2000" b="0" dirty="0">
                <a:solidFill>
                  <a:srgbClr val="FFFF00"/>
                </a:solidFill>
                <a:latin typeface="+mj-lt"/>
                <a:cs typeface="Arial" panose="020B0604020202020204" pitchFamily="34" charset="0"/>
              </a:rPr>
              <a:t> </a:t>
            </a:r>
            <a:r>
              <a:rPr lang="en-US" altLang="en-US" sz="2000" b="0" dirty="0" err="1">
                <a:solidFill>
                  <a:srgbClr val="FFFF00"/>
                </a:solidFill>
                <a:latin typeface="+mj-lt"/>
                <a:cs typeface="Arial" panose="020B0604020202020204" pitchFamily="34" charset="0"/>
              </a:rPr>
              <a:t>thuật</a:t>
            </a:r>
            <a:r>
              <a:rPr lang="en-US" altLang="en-US" sz="2000" b="0" dirty="0">
                <a:solidFill>
                  <a:srgbClr val="FFFF00"/>
                </a:solidFill>
                <a:latin typeface="+mj-lt"/>
                <a:cs typeface="Arial" panose="020B0604020202020204" pitchFamily="34" charset="0"/>
              </a:rPr>
              <a:t> </a:t>
            </a:r>
            <a:r>
              <a:rPr lang="en-US" altLang="en-US" sz="2000" b="0" dirty="0" err="1">
                <a:solidFill>
                  <a:srgbClr val="FFFF00"/>
                </a:solidFill>
                <a:latin typeface="+mj-lt"/>
                <a:cs typeface="Arial" panose="020B0604020202020204" pitchFamily="34" charset="0"/>
              </a:rPr>
              <a:t>chuyển</a:t>
            </a:r>
            <a:r>
              <a:rPr lang="en-US" altLang="en-US" sz="2000" b="0" dirty="0">
                <a:solidFill>
                  <a:srgbClr val="FFFF00"/>
                </a:solidFill>
                <a:latin typeface="+mj-lt"/>
                <a:cs typeface="Arial" panose="020B0604020202020204" pitchFamily="34" charset="0"/>
              </a:rPr>
              <a:t> </a:t>
            </a:r>
            <a:r>
              <a:rPr lang="en-US" altLang="en-US" sz="2000" b="0" dirty="0" err="1">
                <a:solidFill>
                  <a:srgbClr val="FFFF00"/>
                </a:solidFill>
                <a:latin typeface="+mj-lt"/>
                <a:cs typeface="Arial" panose="020B0604020202020204" pitchFamily="34" charset="0"/>
              </a:rPr>
              <a:t>mạch</a:t>
            </a:r>
            <a:r>
              <a:rPr lang="en-US" altLang="en-US" sz="2000" b="0" dirty="0">
                <a:solidFill>
                  <a:srgbClr val="FFFF00"/>
                </a:solidFill>
                <a:latin typeface="+mj-lt"/>
                <a:cs typeface="Arial" panose="020B0604020202020204" pitchFamily="34" charset="0"/>
              </a:rPr>
              <a:t> </a:t>
            </a:r>
            <a:r>
              <a:rPr lang="en-US" altLang="en-US" sz="2000" b="0" dirty="0" err="1">
                <a:solidFill>
                  <a:srgbClr val="FFFF00"/>
                </a:solidFill>
                <a:latin typeface="+mj-lt"/>
                <a:cs typeface="Arial" panose="020B0604020202020204" pitchFamily="34" charset="0"/>
              </a:rPr>
              <a:t>và</a:t>
            </a:r>
            <a:r>
              <a:rPr lang="en-US" altLang="en-US" sz="2000" b="0" dirty="0">
                <a:solidFill>
                  <a:srgbClr val="FFFF00"/>
                </a:solidFill>
                <a:latin typeface="+mj-lt"/>
                <a:cs typeface="Arial" panose="020B0604020202020204" pitchFamily="34" charset="0"/>
              </a:rPr>
              <a:t> </a:t>
            </a:r>
            <a:r>
              <a:rPr lang="en-US" altLang="en-US" sz="2000" b="0" dirty="0" err="1">
                <a:solidFill>
                  <a:srgbClr val="FFFF00"/>
                </a:solidFill>
                <a:latin typeface="+mj-lt"/>
                <a:cs typeface="Arial" panose="020B0604020202020204" pitchFamily="34" charset="0"/>
              </a:rPr>
              <a:t>kết</a:t>
            </a:r>
            <a:r>
              <a:rPr lang="en-US" altLang="en-US" sz="2000" b="0" dirty="0">
                <a:solidFill>
                  <a:srgbClr val="FFFF00"/>
                </a:solidFill>
                <a:latin typeface="+mj-lt"/>
                <a:cs typeface="Arial" panose="020B0604020202020204" pitchFamily="34" charset="0"/>
              </a:rPr>
              <a:t> </a:t>
            </a:r>
            <a:r>
              <a:rPr lang="en-US" altLang="en-US" sz="2000" b="0" dirty="0" err="1">
                <a:solidFill>
                  <a:srgbClr val="FFFF00"/>
                </a:solidFill>
                <a:latin typeface="+mj-lt"/>
                <a:cs typeface="Arial" panose="020B0604020202020204" pitchFamily="34" charset="0"/>
              </a:rPr>
              <a:t>nối</a:t>
            </a:r>
            <a:r>
              <a:rPr lang="en-US" altLang="en-US" sz="2000" b="0" dirty="0">
                <a:solidFill>
                  <a:srgbClr val="FFFF00"/>
                </a:solidFill>
                <a:latin typeface="+mj-lt"/>
                <a:cs typeface="Arial" panose="020B0604020202020204" pitchFamily="34" charset="0"/>
              </a:rPr>
              <a:t> </a:t>
            </a:r>
            <a:r>
              <a:rPr lang="en-US" altLang="en-US" sz="2000" b="0" dirty="0" err="1">
                <a:solidFill>
                  <a:srgbClr val="FFFF00"/>
                </a:solidFill>
                <a:latin typeface="+mj-lt"/>
                <a:cs typeface="Arial" panose="020B0604020202020204" pitchFamily="34" charset="0"/>
              </a:rPr>
              <a:t>tương</a:t>
            </a:r>
            <a:r>
              <a:rPr lang="en-US" altLang="en-US" sz="2000" b="0" dirty="0">
                <a:solidFill>
                  <a:srgbClr val="FFFF00"/>
                </a:solidFill>
                <a:latin typeface="+mj-lt"/>
                <a:cs typeface="Arial" panose="020B0604020202020204" pitchFamily="34" charset="0"/>
              </a:rPr>
              <a:t> </a:t>
            </a:r>
            <a:r>
              <a:rPr lang="en-US" altLang="en-US" sz="2000" b="0" dirty="0" err="1">
                <a:solidFill>
                  <a:srgbClr val="FFFF00"/>
                </a:solidFill>
                <a:latin typeface="+mj-lt"/>
                <a:cs typeface="Arial" panose="020B0604020202020204" pitchFamily="34" charset="0"/>
              </a:rPr>
              <a:t>tự</a:t>
            </a:r>
            <a:r>
              <a:rPr lang="en-US" altLang="en-US" sz="2000" dirty="0">
                <a:latin typeface="+mj-lt"/>
              </a:rPr>
              <a:t>   </a:t>
            </a:r>
            <a:endParaRPr lang="en-US" altLang="en-US" sz="2000" b="0" dirty="0">
              <a:latin typeface="+mj-lt"/>
              <a:cs typeface="Arial" panose="020B0604020202020204" pitchFamily="34" charset="0"/>
            </a:endParaRPr>
          </a:p>
          <a:p>
            <a:pPr eaLnBrk="1" hangingPunct="1">
              <a:spcBef>
                <a:spcPct val="0"/>
              </a:spcBef>
              <a:buClrTx/>
              <a:buFontTx/>
              <a:buNone/>
            </a:pPr>
            <a:r>
              <a:rPr lang="en-US" altLang="en-US" sz="2000" b="0" dirty="0">
                <a:latin typeface="+mj-lt"/>
                <a:cs typeface="Arial" panose="020B0604020202020204" pitchFamily="34" charset="0"/>
              </a:rPr>
              <a:t>  </a:t>
            </a:r>
            <a:r>
              <a:rPr lang="vi-VN" altLang="en-US" sz="2000" b="0" dirty="0">
                <a:latin typeface="+mj-lt"/>
                <a:cs typeface="Arial" panose="020B0604020202020204" pitchFamily="34" charset="0"/>
              </a:rPr>
              <a:t>Chuyển mạch tương tự kết nối qua thiết bị Modem.</a:t>
            </a:r>
          </a:p>
          <a:p>
            <a:pPr algn="just" eaLnBrk="1" hangingPunct="1">
              <a:spcBef>
                <a:spcPct val="0"/>
              </a:spcBef>
              <a:buClrTx/>
              <a:buFontTx/>
              <a:buNone/>
            </a:pPr>
            <a:r>
              <a:rPr lang="vi-VN" altLang="en-US" sz="2000" b="0" dirty="0">
                <a:latin typeface="+mj-lt"/>
                <a:cs typeface="Arial" panose="020B0604020202020204" pitchFamily="34" charset="0"/>
              </a:rPr>
              <a:t>  Kết nối PSNT Modem - Đường thoại công cộng – Modem. Tốc độ tối đa cho phép là 56 Kb/s. Đây là kết nối phổ biến do tính đơn giản và tiện lợi của nó. Tuy nhiên chi phí tương đối cao và chất lượng dịch vụ phụ thuộc rất nhiều vào đường thoại công cộng. </a:t>
            </a:r>
          </a:p>
        </p:txBody>
      </p:sp>
      <p:graphicFrame>
        <p:nvGraphicFramePr>
          <p:cNvPr id="321543" name="Object 7">
            <a:extLst>
              <a:ext uri="{FF2B5EF4-FFF2-40B4-BE49-F238E27FC236}">
                <a16:creationId xmlns:a16="http://schemas.microsoft.com/office/drawing/2014/main" id="{EEE4688C-94F9-4432-B0B6-DF6B21A7105A}"/>
              </a:ext>
            </a:extLst>
          </p:cNvPr>
          <p:cNvGraphicFramePr>
            <a:graphicFrameLocks noChangeAspect="1"/>
          </p:cNvGraphicFramePr>
          <p:nvPr>
            <p:extLst>
              <p:ext uri="{D42A27DB-BD31-4B8C-83A1-F6EECF244321}">
                <p14:modId xmlns:p14="http://schemas.microsoft.com/office/powerpoint/2010/main" val="2142983102"/>
              </p:ext>
            </p:extLst>
          </p:nvPr>
        </p:nvGraphicFramePr>
        <p:xfrm>
          <a:off x="1009650" y="2819400"/>
          <a:ext cx="7239000" cy="1117600"/>
        </p:xfrm>
        <a:graphic>
          <a:graphicData uri="http://schemas.openxmlformats.org/presentationml/2006/ole">
            <mc:AlternateContent xmlns:mc="http://schemas.openxmlformats.org/markup-compatibility/2006">
              <mc:Choice xmlns:v="urn:schemas-microsoft-com:vml" Requires="v">
                <p:oleObj spid="_x0000_s70706" name="Bitmap Image" r:id="rId4" imgW="5609524" imgH="866896" progId="Paint.Picture">
                  <p:embed/>
                </p:oleObj>
              </mc:Choice>
              <mc:Fallback>
                <p:oleObj name="Bitmap Image" r:id="rId4" imgW="5609524" imgH="866896" progId="Paint.Pictur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 y="2819400"/>
                        <a:ext cx="7239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1546" name="Text Box 10">
            <a:extLst>
              <a:ext uri="{FF2B5EF4-FFF2-40B4-BE49-F238E27FC236}">
                <a16:creationId xmlns:a16="http://schemas.microsoft.com/office/drawing/2014/main" id="{37836568-01A7-4ABE-AA3A-45844497E7EF}"/>
              </a:ext>
            </a:extLst>
          </p:cNvPr>
          <p:cNvSpPr txBox="1">
            <a:spLocks noChangeArrowheads="1"/>
          </p:cNvSpPr>
          <p:nvPr/>
        </p:nvSpPr>
        <p:spPr bwMode="auto">
          <a:xfrm>
            <a:off x="549275" y="4038600"/>
            <a:ext cx="821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000" b="0" dirty="0">
                <a:solidFill>
                  <a:srgbClr val="FFFF00"/>
                </a:solidFill>
                <a:latin typeface="+mj-lt"/>
              </a:rPr>
              <a:t>IV.2- </a:t>
            </a:r>
            <a:r>
              <a:rPr lang="en-US" altLang="en-US" sz="2000" b="0" dirty="0" err="1">
                <a:solidFill>
                  <a:srgbClr val="FFFF00"/>
                </a:solidFill>
                <a:latin typeface="+mj-lt"/>
              </a:rPr>
              <a:t>Kỹ</a:t>
            </a:r>
            <a:r>
              <a:rPr lang="en-US" altLang="en-US" sz="2000" b="0" dirty="0">
                <a:solidFill>
                  <a:srgbClr val="FFFF00"/>
                </a:solidFill>
                <a:latin typeface="+mj-lt"/>
              </a:rPr>
              <a:t> </a:t>
            </a:r>
            <a:r>
              <a:rPr lang="en-US" altLang="en-US" sz="2000" b="0" dirty="0" err="1">
                <a:solidFill>
                  <a:srgbClr val="FFFF00"/>
                </a:solidFill>
                <a:latin typeface="+mj-lt"/>
              </a:rPr>
              <a:t>thuật</a:t>
            </a:r>
            <a:r>
              <a:rPr lang="en-US" altLang="en-US" sz="2000" b="0" dirty="0">
                <a:solidFill>
                  <a:srgbClr val="FFFF00"/>
                </a:solidFill>
                <a:latin typeface="+mj-lt"/>
              </a:rPr>
              <a:t> </a:t>
            </a:r>
            <a:r>
              <a:rPr lang="en-US" altLang="en-US" sz="2000" b="0" dirty="0" err="1">
                <a:solidFill>
                  <a:srgbClr val="FFFF00"/>
                </a:solidFill>
                <a:latin typeface="+mj-lt"/>
              </a:rPr>
              <a:t>chuyển</a:t>
            </a:r>
            <a:r>
              <a:rPr lang="en-US" altLang="en-US" sz="2000" b="0" dirty="0">
                <a:solidFill>
                  <a:srgbClr val="FFFF00"/>
                </a:solidFill>
                <a:latin typeface="+mj-lt"/>
              </a:rPr>
              <a:t> </a:t>
            </a:r>
            <a:r>
              <a:rPr lang="en-US" altLang="en-US" sz="2000" b="0" dirty="0" err="1">
                <a:solidFill>
                  <a:srgbClr val="FFFF00"/>
                </a:solidFill>
                <a:latin typeface="+mj-lt"/>
              </a:rPr>
              <a:t>mạch</a:t>
            </a:r>
            <a:r>
              <a:rPr lang="en-US" altLang="en-US" sz="2000" b="0" dirty="0">
                <a:solidFill>
                  <a:srgbClr val="FFFF00"/>
                </a:solidFill>
                <a:latin typeface="+mj-lt"/>
              </a:rPr>
              <a:t> </a:t>
            </a:r>
            <a:r>
              <a:rPr lang="en-US" altLang="en-US" sz="2000" b="0" dirty="0" err="1">
                <a:solidFill>
                  <a:srgbClr val="FFFF00"/>
                </a:solidFill>
                <a:latin typeface="+mj-lt"/>
              </a:rPr>
              <a:t>và</a:t>
            </a:r>
            <a:r>
              <a:rPr lang="en-US" altLang="en-US" sz="2000" b="0" dirty="0">
                <a:solidFill>
                  <a:srgbClr val="FFFF00"/>
                </a:solidFill>
                <a:latin typeface="+mj-lt"/>
              </a:rPr>
              <a:t> </a:t>
            </a:r>
            <a:r>
              <a:rPr lang="en-US" altLang="en-US" sz="2000" b="0" dirty="0" err="1">
                <a:solidFill>
                  <a:srgbClr val="FFFF00"/>
                </a:solidFill>
                <a:latin typeface="+mj-lt"/>
              </a:rPr>
              <a:t>kết</a:t>
            </a:r>
            <a:r>
              <a:rPr lang="en-US" altLang="en-US" sz="2000" b="0" dirty="0">
                <a:solidFill>
                  <a:srgbClr val="FFFF00"/>
                </a:solidFill>
                <a:latin typeface="+mj-lt"/>
              </a:rPr>
              <a:t> </a:t>
            </a:r>
            <a:r>
              <a:rPr lang="en-US" altLang="en-US" sz="2000" b="0" dirty="0" err="1">
                <a:solidFill>
                  <a:srgbClr val="FFFF00"/>
                </a:solidFill>
                <a:latin typeface="+mj-lt"/>
              </a:rPr>
              <a:t>nối</a:t>
            </a:r>
            <a:r>
              <a:rPr lang="en-US" altLang="en-US" sz="2000" b="0" dirty="0">
                <a:solidFill>
                  <a:srgbClr val="FFFF00"/>
                </a:solidFill>
                <a:latin typeface="+mj-lt"/>
              </a:rPr>
              <a:t> Digital</a:t>
            </a:r>
            <a:r>
              <a:rPr lang="en-US" altLang="en-US" sz="2000" b="0" dirty="0">
                <a:latin typeface="+mj-lt"/>
              </a:rPr>
              <a:t>   </a:t>
            </a:r>
          </a:p>
        </p:txBody>
      </p:sp>
      <p:graphicFrame>
        <p:nvGraphicFramePr>
          <p:cNvPr id="321547" name="Object 11">
            <a:extLst>
              <a:ext uri="{FF2B5EF4-FFF2-40B4-BE49-F238E27FC236}">
                <a16:creationId xmlns:a16="http://schemas.microsoft.com/office/drawing/2014/main" id="{D414421F-6155-4935-B410-483447F1760D}"/>
              </a:ext>
            </a:extLst>
          </p:cNvPr>
          <p:cNvGraphicFramePr>
            <a:graphicFrameLocks noChangeAspect="1"/>
          </p:cNvGraphicFramePr>
          <p:nvPr/>
        </p:nvGraphicFramePr>
        <p:xfrm>
          <a:off x="838200" y="4648200"/>
          <a:ext cx="7315200" cy="1985963"/>
        </p:xfrm>
        <a:graphic>
          <a:graphicData uri="http://schemas.openxmlformats.org/presentationml/2006/ole">
            <mc:AlternateContent xmlns:mc="http://schemas.openxmlformats.org/markup-compatibility/2006">
              <mc:Choice xmlns:v="urn:schemas-microsoft-com:vml" Requires="v">
                <p:oleObj spid="_x0000_s70707" name="Bitmap Image" r:id="rId6" imgW="6200000" imgH="1724266" progId="Paint.Picture">
                  <p:embed/>
                </p:oleObj>
              </mc:Choice>
              <mc:Fallback>
                <p:oleObj name="Bitmap Image" r:id="rId6" imgW="6200000" imgH="1724266" progId="Paint.Picture">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648200"/>
                        <a:ext cx="7315200"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1541"/>
                                        </p:tgtEl>
                                        <p:attrNameLst>
                                          <p:attrName>style.visibility</p:attrName>
                                        </p:attrNameLst>
                                      </p:cBhvr>
                                      <p:to>
                                        <p:strVal val="visible"/>
                                      </p:to>
                                    </p:set>
                                    <p:animEffect transition="in" filter="checkerboard(across)">
                                      <p:cBhvr>
                                        <p:cTn id="7" dur="500"/>
                                        <p:tgtEl>
                                          <p:spTgt spid="321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1542"/>
                                        </p:tgtEl>
                                        <p:attrNameLst>
                                          <p:attrName>style.visibility</p:attrName>
                                        </p:attrNameLst>
                                      </p:cBhvr>
                                      <p:to>
                                        <p:strVal val="visible"/>
                                      </p:to>
                                    </p:set>
                                    <p:animEffect transition="in" filter="blinds(horizontal)">
                                      <p:cBhvr>
                                        <p:cTn id="12" dur="500"/>
                                        <p:tgtEl>
                                          <p:spTgt spid="321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2154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1546"/>
                                        </p:tgtEl>
                                        <p:attrNameLst>
                                          <p:attrName>style.visibility</p:attrName>
                                        </p:attrNameLst>
                                      </p:cBhvr>
                                      <p:to>
                                        <p:strVal val="visible"/>
                                      </p:to>
                                    </p:set>
                                    <p:animEffect transition="in" filter="blinds(horizontal)">
                                      <p:cBhvr>
                                        <p:cTn id="21" dur="500"/>
                                        <p:tgtEl>
                                          <p:spTgt spid="3215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21547"/>
                                        </p:tgtEl>
                                        <p:attrNameLst>
                                          <p:attrName>style.visibility</p:attrName>
                                        </p:attrNameLst>
                                      </p:cBhvr>
                                      <p:to>
                                        <p:strVal val="visible"/>
                                      </p:to>
                                    </p:set>
                                    <p:animEffect transition="in" filter="dissolve">
                                      <p:cBhvr>
                                        <p:cTn id="26" dur="500"/>
                                        <p:tgtEl>
                                          <p:spTgt spid="321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autoUpdateAnimBg="0"/>
      <p:bldP spid="321542" grpId="0" autoUpdateAnimBg="0"/>
      <p:bldP spid="32154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3" name="Text Box 5">
            <a:extLst>
              <a:ext uri="{FF2B5EF4-FFF2-40B4-BE49-F238E27FC236}">
                <a16:creationId xmlns:a16="http://schemas.microsoft.com/office/drawing/2014/main" id="{C7D54D67-14EB-4B35-ACAE-C03B44712131}"/>
              </a:ext>
            </a:extLst>
          </p:cNvPr>
          <p:cNvSpPr txBox="1">
            <a:spLocks noChangeArrowheads="1"/>
          </p:cNvSpPr>
          <p:nvPr/>
        </p:nvSpPr>
        <p:spPr bwMode="auto">
          <a:xfrm>
            <a:off x="320675" y="363538"/>
            <a:ext cx="851852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300" dirty="0">
                <a:solidFill>
                  <a:srgbClr val="00FF00"/>
                </a:solidFill>
                <a:latin typeface=".VnArial Narrow" panose="020B7200000000000000" pitchFamily="34" charset="0"/>
              </a:rPr>
              <a:t> </a:t>
            </a:r>
            <a:r>
              <a:rPr lang="en-US" altLang="en-US" sz="2000" dirty="0" err="1">
                <a:solidFill>
                  <a:srgbClr val="00FF00"/>
                </a:solidFill>
                <a:cs typeface="Arial" panose="020B0604020202020204" pitchFamily="34" charset="0"/>
              </a:rPr>
              <a:t>Kết</a:t>
            </a:r>
            <a:r>
              <a:rPr lang="en-US" altLang="en-US" sz="2000" dirty="0">
                <a:solidFill>
                  <a:srgbClr val="00FF00"/>
                </a:solidFill>
                <a:cs typeface="Arial" panose="020B0604020202020204" pitchFamily="34" charset="0"/>
              </a:rPr>
              <a:t> </a:t>
            </a:r>
            <a:r>
              <a:rPr lang="en-US" altLang="en-US" sz="2000" dirty="0" err="1">
                <a:solidFill>
                  <a:srgbClr val="00FF00"/>
                </a:solidFill>
                <a:cs typeface="Arial" panose="020B0604020202020204" pitchFamily="34" charset="0"/>
              </a:rPr>
              <a:t>nối</a:t>
            </a:r>
            <a:r>
              <a:rPr lang="en-US" altLang="en-US" sz="2000" dirty="0">
                <a:solidFill>
                  <a:srgbClr val="00FF00"/>
                </a:solidFill>
                <a:cs typeface="Arial" panose="020B0604020202020204" pitchFamily="34" charset="0"/>
              </a:rPr>
              <a:t> ISDN- </a:t>
            </a:r>
            <a:r>
              <a:rPr lang="en-US" altLang="en-US" sz="2000" dirty="0" err="1">
                <a:solidFill>
                  <a:srgbClr val="00FF00"/>
                </a:solidFill>
                <a:cs typeface="Arial" panose="020B0604020202020204" pitchFamily="34" charset="0"/>
              </a:rPr>
              <a:t>Intergrated</a:t>
            </a:r>
            <a:r>
              <a:rPr lang="en-US" altLang="en-US" sz="2000" dirty="0">
                <a:solidFill>
                  <a:srgbClr val="00FF00"/>
                </a:solidFill>
                <a:cs typeface="Arial" panose="020B0604020202020204" pitchFamily="34" charset="0"/>
              </a:rPr>
              <a:t> Services Digital Network</a:t>
            </a:r>
            <a:endParaRPr lang="en-US" altLang="en-US" sz="2000" b="0" dirty="0">
              <a:latin typeface=".VnArial Narrow" panose="020B7200000000000000" pitchFamily="34" charset="0"/>
            </a:endParaRPr>
          </a:p>
        </p:txBody>
      </p:sp>
      <p:graphicFrame>
        <p:nvGraphicFramePr>
          <p:cNvPr id="278538" name="Object 10">
            <a:extLst>
              <a:ext uri="{FF2B5EF4-FFF2-40B4-BE49-F238E27FC236}">
                <a16:creationId xmlns:a16="http://schemas.microsoft.com/office/drawing/2014/main" id="{0AD2ECD4-9A32-4E64-B8A2-A36341AE43C1}"/>
              </a:ext>
            </a:extLst>
          </p:cNvPr>
          <p:cNvGraphicFramePr>
            <a:graphicFrameLocks noGrp="1" noChangeAspect="1"/>
          </p:cNvGraphicFramePr>
          <p:nvPr>
            <p:ph sz="half" idx="1"/>
          </p:nvPr>
        </p:nvGraphicFramePr>
        <p:xfrm>
          <a:off x="990600" y="4267200"/>
          <a:ext cx="7527925" cy="2257425"/>
        </p:xfrm>
        <a:graphic>
          <a:graphicData uri="http://schemas.openxmlformats.org/presentationml/2006/ole">
            <mc:AlternateContent xmlns:mc="http://schemas.openxmlformats.org/markup-compatibility/2006">
              <mc:Choice xmlns:v="urn:schemas-microsoft-com:vml" Requires="v">
                <p:oleObj spid="_x0000_s71708" name="Bitmap Image" r:id="rId4" imgW="6125430" imgH="1838095" progId="Paint.Picture">
                  <p:embed/>
                </p:oleObj>
              </mc:Choice>
              <mc:Fallback>
                <p:oleObj name="Bitmap Image" r:id="rId4" imgW="6125430" imgH="1838095" progId="Paint.Picture">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267200"/>
                        <a:ext cx="75279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8539" name="Text Box 11">
            <a:extLst>
              <a:ext uri="{FF2B5EF4-FFF2-40B4-BE49-F238E27FC236}">
                <a16:creationId xmlns:a16="http://schemas.microsoft.com/office/drawing/2014/main" id="{0FEA81DE-C98A-4A04-8A68-0EFC102E93EB}"/>
              </a:ext>
            </a:extLst>
          </p:cNvPr>
          <p:cNvSpPr txBox="1">
            <a:spLocks noChangeArrowheads="1"/>
          </p:cNvSpPr>
          <p:nvPr/>
        </p:nvSpPr>
        <p:spPr bwMode="auto">
          <a:xfrm>
            <a:off x="381000" y="3733800"/>
            <a:ext cx="821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300">
                <a:latin typeface=".VnArial Narrow" panose="020B7200000000000000" pitchFamily="34" charset="0"/>
              </a:rPr>
              <a:t>  </a:t>
            </a:r>
            <a:r>
              <a:rPr lang="en-US" altLang="en-US" sz="2200">
                <a:cs typeface="Arial" panose="020B0604020202020204" pitchFamily="34" charset="0"/>
              </a:rPr>
              <a:t>Mạng thuê bao riêng</a:t>
            </a:r>
            <a:r>
              <a:rPr lang="en-US" altLang="en-US" sz="2200">
                <a:solidFill>
                  <a:srgbClr val="00FF00"/>
                </a:solidFill>
                <a:cs typeface="Arial" panose="020B0604020202020204" pitchFamily="34" charset="0"/>
              </a:rPr>
              <a:t> – Leased Line Nework</a:t>
            </a:r>
            <a:endParaRPr lang="en-US" altLang="en-US" sz="2200" b="0">
              <a:cs typeface="Arial" panose="020B0604020202020204" pitchFamily="34" charset="0"/>
            </a:endParaRPr>
          </a:p>
        </p:txBody>
      </p:sp>
      <p:sp>
        <p:nvSpPr>
          <p:cNvPr id="71687" name="Rectangle 6">
            <a:extLst>
              <a:ext uri="{FF2B5EF4-FFF2-40B4-BE49-F238E27FC236}">
                <a16:creationId xmlns:a16="http://schemas.microsoft.com/office/drawing/2014/main" id="{B3B488ED-889A-45D9-B69C-8DF9339F144D}"/>
              </a:ext>
            </a:extLst>
          </p:cNvPr>
          <p:cNvSpPr>
            <a:spLocks noChangeArrowheads="1"/>
          </p:cNvSpPr>
          <p:nvPr/>
        </p:nvSpPr>
        <p:spPr bwMode="auto">
          <a:xfrm>
            <a:off x="381000" y="920750"/>
            <a:ext cx="8458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vi-VN" altLang="en-US" sz="2000" b="0" dirty="0">
                <a:cs typeface="Arial" panose="020B0604020202020204" pitchFamily="34" charset="0"/>
              </a:rPr>
              <a:t>Cho phép sử dụng cùng một lúc nhiều dịch vụ trên cùng một đường dây thoại thông thường, đồng thời độc lập với kết nối điện thoại. Tốc độ có thể đạt 128 Kb/s với 2 kênh và lên đến 2.048 Mb/s với 30 kênh.</a:t>
            </a:r>
          </a:p>
          <a:p>
            <a:pPr algn="just" eaLnBrk="1" hangingPunct="1">
              <a:spcBef>
                <a:spcPct val="0"/>
              </a:spcBef>
              <a:buClrTx/>
              <a:buFontTx/>
              <a:buNone/>
            </a:pPr>
            <a:r>
              <a:rPr lang="vi-VN" altLang="en-US" sz="2000" b="0" dirty="0">
                <a:cs typeface="Arial" panose="020B0604020202020204" pitchFamily="34" charset="0"/>
              </a:rPr>
              <a:t>Kết nối ISDN được chia làm 2 loại kênh khác nhau:</a:t>
            </a:r>
          </a:p>
          <a:p>
            <a:pPr algn="just" eaLnBrk="1" hangingPunct="1">
              <a:spcBef>
                <a:spcPct val="0"/>
              </a:spcBef>
              <a:buClrTx/>
              <a:buFontTx/>
              <a:buNone/>
            </a:pPr>
            <a:r>
              <a:rPr lang="vi-VN" altLang="en-US" sz="2000" b="0" dirty="0">
                <a:cs typeface="Arial" panose="020B0604020202020204" pitchFamily="34" charset="0"/>
              </a:rPr>
              <a:t>- Kênh dữ liệu (Data channel) còn gọi B-Channel với tốc độ 64Kbps</a:t>
            </a:r>
          </a:p>
          <a:p>
            <a:pPr algn="just" eaLnBrk="1" hangingPunct="1">
              <a:spcBef>
                <a:spcPct val="0"/>
              </a:spcBef>
              <a:buClrTx/>
              <a:buFontTx/>
              <a:buNone/>
            </a:pPr>
            <a:r>
              <a:rPr lang="vi-VN" altLang="en-US" sz="2000" b="0" dirty="0">
                <a:cs typeface="Arial" panose="020B0604020202020204" pitchFamily="34" charset="0"/>
              </a:rPr>
              <a:t>- Kênh kiểm soát (Control Channel) còn gọi D-channel với tốc độ 16 và 64 kbps. </a:t>
            </a:r>
          </a:p>
          <a:p>
            <a:pPr algn="just" eaLnBrk="1" hangingPunct="1">
              <a:spcBef>
                <a:spcPct val="0"/>
              </a:spcBef>
              <a:buClrTx/>
              <a:buFontTx/>
              <a:buNone/>
            </a:pPr>
            <a:r>
              <a:rPr lang="vi-VN" altLang="en-US" sz="2000" b="0" dirty="0">
                <a:cs typeface="Arial" panose="020B0604020202020204" pitchFamily="34" charset="0"/>
              </a:rPr>
              <a:t>Kết nối ISDN có thể có nhiều kênh B nhưng chỉ hoạt động duy nhất trên 1 kênh 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33"/>
                                        </p:tgtEl>
                                        <p:attrNameLst>
                                          <p:attrName>style.visibility</p:attrName>
                                        </p:attrNameLst>
                                      </p:cBhvr>
                                      <p:to>
                                        <p:strVal val="visible"/>
                                      </p:to>
                                    </p:set>
                                    <p:animEffect transition="in" filter="blinds(horizontal)">
                                      <p:cBhvr>
                                        <p:cTn id="7" dur="500"/>
                                        <p:tgtEl>
                                          <p:spTgt spid="278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539"/>
                                        </p:tgtEl>
                                        <p:attrNameLst>
                                          <p:attrName>style.visibility</p:attrName>
                                        </p:attrNameLst>
                                      </p:cBhvr>
                                      <p:to>
                                        <p:strVal val="visible"/>
                                      </p:to>
                                    </p:set>
                                    <p:animEffect transition="in" filter="blinds(horizontal)">
                                      <p:cBhvr>
                                        <p:cTn id="12" dur="500"/>
                                        <p:tgtEl>
                                          <p:spTgt spid="278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78538"/>
                                        </p:tgtEl>
                                        <p:attrNameLst>
                                          <p:attrName>style.visibility</p:attrName>
                                        </p:attrNameLst>
                                      </p:cBhvr>
                                      <p:to>
                                        <p:strVal val="visible"/>
                                      </p:to>
                                    </p:set>
                                    <p:animEffect transition="in" filter="randombar(horizontal)">
                                      <p:cBhvr>
                                        <p:cTn id="17" dur="500"/>
                                        <p:tgtEl>
                                          <p:spTgt spid="278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3" grpId="0" autoUpdateAnimBg="0"/>
      <p:bldP spid="27853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4" name="Text Box 4">
            <a:extLst>
              <a:ext uri="{FF2B5EF4-FFF2-40B4-BE49-F238E27FC236}">
                <a16:creationId xmlns:a16="http://schemas.microsoft.com/office/drawing/2014/main" id="{6AFB3FCD-2FDE-4C92-BCA1-EF7D7CD02E83}"/>
              </a:ext>
            </a:extLst>
          </p:cNvPr>
          <p:cNvSpPr txBox="1">
            <a:spLocks noChangeArrowheads="1"/>
          </p:cNvSpPr>
          <p:nvPr/>
        </p:nvSpPr>
        <p:spPr bwMode="auto">
          <a:xfrm>
            <a:off x="533400" y="609600"/>
            <a:ext cx="82137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vi-VN" altLang="en-US" sz="2000" b="0" dirty="0">
                <a:cs typeface="Arial" panose="020B0604020202020204" pitchFamily="34" charset="0"/>
              </a:rPr>
              <a:t>Với kỹ thuật chuyển mạch giữa các nút trong mạng, mỗi đường truyền trong một thời điểm chỉ xảy ra một phiên giao dịch, vì vậy người ta đưa ra kỹ thuật ghép kênh.</a:t>
            </a:r>
          </a:p>
        </p:txBody>
      </p:sp>
      <p:graphicFrame>
        <p:nvGraphicFramePr>
          <p:cNvPr id="322565" name="Object 5">
            <a:extLst>
              <a:ext uri="{FF2B5EF4-FFF2-40B4-BE49-F238E27FC236}">
                <a16:creationId xmlns:a16="http://schemas.microsoft.com/office/drawing/2014/main" id="{C563BCD9-F8F0-4240-82E4-6879F6AE9AE9}"/>
              </a:ext>
            </a:extLst>
          </p:cNvPr>
          <p:cNvGraphicFramePr>
            <a:graphicFrameLocks noGrp="1" noChangeAspect="1"/>
          </p:cNvGraphicFramePr>
          <p:nvPr>
            <p:ph sz="half" idx="2"/>
          </p:nvPr>
        </p:nvGraphicFramePr>
        <p:xfrm>
          <a:off x="2895600" y="1905000"/>
          <a:ext cx="3276600" cy="1819275"/>
        </p:xfrm>
        <a:graphic>
          <a:graphicData uri="http://schemas.openxmlformats.org/presentationml/2006/ole">
            <mc:AlternateContent xmlns:mc="http://schemas.openxmlformats.org/markup-compatibility/2006">
              <mc:Choice xmlns:v="urn:schemas-microsoft-com:vml" Requires="v">
                <p:oleObj spid="_x0000_s72731" name="Bitmap Image" r:id="rId4" imgW="5057143" imgH="2809524" progId="Paint.Picture">
                  <p:embed/>
                </p:oleObj>
              </mc:Choice>
              <mc:Fallback>
                <p:oleObj name="Bitmap Image" r:id="rId4" imgW="5057143" imgH="2809524"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905000"/>
                        <a:ext cx="32766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0" name="Rectangle 6">
            <a:extLst>
              <a:ext uri="{FF2B5EF4-FFF2-40B4-BE49-F238E27FC236}">
                <a16:creationId xmlns:a16="http://schemas.microsoft.com/office/drawing/2014/main" id="{FC23C5FD-129B-4017-B07D-183D90FBA7C4}"/>
              </a:ext>
            </a:extLst>
          </p:cNvPr>
          <p:cNvSpPr>
            <a:spLocks noChangeArrowheads="1"/>
          </p:cNvSpPr>
          <p:nvPr/>
        </p:nvSpPr>
        <p:spPr bwMode="auto">
          <a:xfrm>
            <a:off x="685800" y="3962400"/>
            <a:ext cx="8153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3"/>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000" dirty="0" err="1">
                <a:solidFill>
                  <a:srgbClr val="FFFF00"/>
                </a:solidFill>
                <a:cs typeface="Arial" panose="020B0604020202020204" pitchFamily="34" charset="0"/>
              </a:rPr>
              <a:t>Có</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hai</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kỹ</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thuật</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ghép</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kênh</a:t>
            </a:r>
            <a:r>
              <a:rPr lang="en-US" altLang="en-US" sz="2000" dirty="0">
                <a:solidFill>
                  <a:srgbClr val="FFFF00"/>
                </a:solidFill>
                <a:cs typeface="Arial" panose="020B0604020202020204" pitchFamily="34" charset="0"/>
              </a:rPr>
              <a:t>:</a:t>
            </a:r>
          </a:p>
          <a:p>
            <a:pPr algn="just" eaLnBrk="1" hangingPunct="1">
              <a:spcBef>
                <a:spcPct val="0"/>
              </a:spcBef>
              <a:buClrTx/>
              <a:buFontTx/>
              <a:buNone/>
            </a:pPr>
            <a:r>
              <a:rPr lang="vi-VN" altLang="en-US" sz="2000" dirty="0">
                <a:cs typeface="Arial" panose="020B0604020202020204" pitchFamily="34" charset="0"/>
              </a:rPr>
              <a:t> </a:t>
            </a:r>
            <a:r>
              <a:rPr lang="vi-VN" altLang="en-US" sz="2000" dirty="0">
                <a:solidFill>
                  <a:srgbClr val="00FF00"/>
                </a:solidFill>
                <a:cs typeface="Arial" panose="020B0604020202020204" pitchFamily="34" charset="0"/>
              </a:rPr>
              <a:t>Ghép kênh theo tần số. </a:t>
            </a:r>
            <a:r>
              <a:rPr lang="vi-VN" altLang="en-US" sz="2000" b="0" dirty="0">
                <a:cs typeface="Arial" panose="020B0604020202020204" pitchFamily="34" charset="0"/>
              </a:rPr>
              <a:t>Băng tần trên đường truyền được chia thành nhiều kênh con được phân biệt bởi các tần số khác nhau. Khi truyền dữ liệu , mỗi kênh truyền từ NSD đến nút được chuyển thành một kênh con với một tần số xác định và truyền thông qua bộ ghép kênh đến nút cuối và tại đây nó được tách ra thành các kênh riêng biệt để truyền tới người nhận. </a:t>
            </a:r>
            <a:endParaRPr lang="en-US" altLang="en-US" sz="2000" b="0" dirty="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2564"/>
                                        </p:tgtEl>
                                        <p:attrNameLst>
                                          <p:attrName>style.visibility</p:attrName>
                                        </p:attrNameLst>
                                      </p:cBhvr>
                                      <p:to>
                                        <p:strVal val="visible"/>
                                      </p:to>
                                    </p:set>
                                    <p:animEffect transition="in" filter="blinds(horizontal)">
                                      <p:cBhvr>
                                        <p:cTn id="7" dur="500"/>
                                        <p:tgtEl>
                                          <p:spTgt spid="322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22565"/>
                                        </p:tgtEl>
                                        <p:attrNameLst>
                                          <p:attrName>style.visibility</p:attrName>
                                        </p:attrNameLst>
                                      </p:cBhvr>
                                      <p:to>
                                        <p:strVal val="visible"/>
                                      </p:to>
                                    </p:set>
                                    <p:animEffect transition="in" filter="blinds(vertical)">
                                      <p:cBhvr>
                                        <p:cTn id="12" dur="5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a:hlinkClick r:id="" action="ppaction://hlinkshowjump?jump=nextslide" highlightClick="1"/>
            <a:extLst>
              <a:ext uri="{FF2B5EF4-FFF2-40B4-BE49-F238E27FC236}">
                <a16:creationId xmlns:a16="http://schemas.microsoft.com/office/drawing/2014/main" id="{EAF84864-79B0-44B4-A217-64D71145DC58}"/>
              </a:ext>
            </a:extLst>
          </p:cNvPr>
          <p:cNvSpPr>
            <a:spLocks noChangeArrowheads="1"/>
          </p:cNvSpPr>
          <p:nvPr/>
        </p:nvSpPr>
        <p:spPr bwMode="auto">
          <a:xfrm>
            <a:off x="8439150" y="63246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a:spcBef>
                <a:spcPct val="0"/>
              </a:spcBef>
              <a:buClrTx/>
              <a:buFontTx/>
              <a:buNone/>
            </a:pPr>
            <a:endParaRPr lang="en-US" altLang="en-US" sz="2500" b="0">
              <a:latin typeface="Times New Roman" panose="02020603050405020304" pitchFamily="18" charset="0"/>
            </a:endParaRPr>
          </a:p>
        </p:txBody>
      </p:sp>
      <p:sp>
        <p:nvSpPr>
          <p:cNvPr id="73731" name="AutoShape 3">
            <a:hlinkClick r:id="" action="ppaction://hlinkshowjump?jump=previousslide" highlightClick="1"/>
            <a:extLst>
              <a:ext uri="{FF2B5EF4-FFF2-40B4-BE49-F238E27FC236}">
                <a16:creationId xmlns:a16="http://schemas.microsoft.com/office/drawing/2014/main" id="{C70DB114-EB89-48D1-8F44-F2F9276AB426}"/>
              </a:ext>
            </a:extLst>
          </p:cNvPr>
          <p:cNvSpPr>
            <a:spLocks noChangeArrowheads="1"/>
          </p:cNvSpPr>
          <p:nvPr/>
        </p:nvSpPr>
        <p:spPr bwMode="auto">
          <a:xfrm>
            <a:off x="7924800" y="6324600"/>
            <a:ext cx="514350" cy="304800"/>
          </a:xfrm>
          <a:prstGeom prst="actionButtonBackPrevious">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000">
              <a:latin typeface=".VnArial" panose="020B7200000000000000" pitchFamily="34" charset="0"/>
            </a:endParaRPr>
          </a:p>
        </p:txBody>
      </p:sp>
      <p:sp>
        <p:nvSpPr>
          <p:cNvPr id="319492" name="Text Box 4">
            <a:extLst>
              <a:ext uri="{FF2B5EF4-FFF2-40B4-BE49-F238E27FC236}">
                <a16:creationId xmlns:a16="http://schemas.microsoft.com/office/drawing/2014/main" id="{5EFA4954-6C3B-4850-81DF-F3DC36D5CC7C}"/>
              </a:ext>
            </a:extLst>
          </p:cNvPr>
          <p:cNvSpPr txBox="1">
            <a:spLocks noChangeArrowheads="1"/>
          </p:cNvSpPr>
          <p:nvPr/>
        </p:nvSpPr>
        <p:spPr bwMode="auto">
          <a:xfrm>
            <a:off x="228600" y="381000"/>
            <a:ext cx="82137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endParaRPr lang="en-US" altLang="en-US" sz="2300" b="0">
              <a:latin typeface=".VnArial Narrow" panose="020B7200000000000000" pitchFamily="34" charset="0"/>
            </a:endParaRPr>
          </a:p>
        </p:txBody>
      </p:sp>
      <p:sp>
        <p:nvSpPr>
          <p:cNvPr id="319493" name="Text Box 5">
            <a:extLst>
              <a:ext uri="{FF2B5EF4-FFF2-40B4-BE49-F238E27FC236}">
                <a16:creationId xmlns:a16="http://schemas.microsoft.com/office/drawing/2014/main" id="{39063395-EC42-4C85-8FA2-7FE715E4496B}"/>
              </a:ext>
            </a:extLst>
          </p:cNvPr>
          <p:cNvSpPr txBox="1">
            <a:spLocks noChangeArrowheads="1"/>
          </p:cNvSpPr>
          <p:nvPr/>
        </p:nvSpPr>
        <p:spPr bwMode="auto">
          <a:xfrm>
            <a:off x="304800" y="381000"/>
            <a:ext cx="82137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endParaRPr lang="en-US" altLang="en-US" sz="2300" b="0">
              <a:latin typeface=".VnArial Narrow" panose="020B7200000000000000" pitchFamily="34" charset="0"/>
            </a:endParaRPr>
          </a:p>
        </p:txBody>
      </p:sp>
      <p:sp>
        <p:nvSpPr>
          <p:cNvPr id="319494" name="Text Box 6">
            <a:extLst>
              <a:ext uri="{FF2B5EF4-FFF2-40B4-BE49-F238E27FC236}">
                <a16:creationId xmlns:a16="http://schemas.microsoft.com/office/drawing/2014/main" id="{1B753402-2AAC-4882-AB0A-9F835A5F6CD3}"/>
              </a:ext>
            </a:extLst>
          </p:cNvPr>
          <p:cNvSpPr txBox="1">
            <a:spLocks noChangeArrowheads="1"/>
          </p:cNvSpPr>
          <p:nvPr/>
        </p:nvSpPr>
        <p:spPr bwMode="auto">
          <a:xfrm>
            <a:off x="320675" y="2438400"/>
            <a:ext cx="821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endParaRPr lang="en-US" altLang="en-US" sz="2300">
              <a:latin typeface=".VnArial Narrow" panose="020B7200000000000000" pitchFamily="34" charset="0"/>
            </a:endParaRPr>
          </a:p>
        </p:txBody>
      </p:sp>
      <p:pic>
        <p:nvPicPr>
          <p:cNvPr id="73735" name="Picture 7">
            <a:extLst>
              <a:ext uri="{FF2B5EF4-FFF2-40B4-BE49-F238E27FC236}">
                <a16:creationId xmlns:a16="http://schemas.microsoft.com/office/drawing/2014/main" id="{8303BF41-5096-4549-9F4A-DA896D733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62200"/>
            <a:ext cx="53340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3736" name="Rectangle 7">
            <a:extLst>
              <a:ext uri="{FF2B5EF4-FFF2-40B4-BE49-F238E27FC236}">
                <a16:creationId xmlns:a16="http://schemas.microsoft.com/office/drawing/2014/main" id="{57D755D5-A3C8-40AA-95AA-A5DD6875AADC}"/>
              </a:ext>
            </a:extLst>
          </p:cNvPr>
          <p:cNvSpPr>
            <a:spLocks noChangeArrowheads="1"/>
          </p:cNvSpPr>
          <p:nvPr/>
        </p:nvSpPr>
        <p:spPr bwMode="auto">
          <a:xfrm>
            <a:off x="609600" y="304800"/>
            <a:ext cx="8229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r>
              <a:rPr lang="vi-VN" altLang="en-US" sz="2000" dirty="0">
                <a:solidFill>
                  <a:srgbClr val="00FF00"/>
                </a:solidFill>
                <a:cs typeface="Arial" panose="020B0604020202020204" pitchFamily="34" charset="0"/>
              </a:rPr>
              <a:t>Ghép kênh theo thời gian. </a:t>
            </a:r>
            <a:r>
              <a:rPr lang="vi-VN" altLang="en-US" sz="2000" b="0" dirty="0">
                <a:cs typeface="Arial" panose="020B0604020202020204" pitchFamily="34" charset="0"/>
              </a:rPr>
              <a:t>Phương thức ghép kênh theo thời gian chia một chu kỳ thời gian hoạt động của đường truyền trục thành nhiều khoảng nhỏ mỗi kênh dữ liệu một khoảng. Sau khi ghép kênh lại thành một kênh chung dữ liệu được truyền đi tương tự như phương thức ghép kênh theo tần số.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19492"/>
                                        </p:tgtEl>
                                        <p:attrNameLst>
                                          <p:attrName>style.visibility</p:attrName>
                                        </p:attrNameLst>
                                      </p:cBhvr>
                                      <p:to>
                                        <p:strVal val="visible"/>
                                      </p:to>
                                    </p:set>
                                    <p:animEffect transition="in" filter="blinds(horizontal)">
                                      <p:cBhvr>
                                        <p:cTn id="7" dur="500"/>
                                        <p:tgtEl>
                                          <p:spTgt spid="319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nodePh="1">
                                  <p:stCondLst>
                                    <p:cond delay="0"/>
                                  </p:stCondLst>
                                  <p:endCondLst>
                                    <p:cond evt="begin" delay="0">
                                      <p:tn val="10"/>
                                    </p:cond>
                                  </p:endCondLst>
                                  <p:childTnLst>
                                    <p:set>
                                      <p:cBhvr>
                                        <p:cTn id="11" dur="1" fill="hold">
                                          <p:stCondLst>
                                            <p:cond delay="499"/>
                                          </p:stCondLst>
                                        </p:cTn>
                                        <p:tgtEl>
                                          <p:spTgt spid="31949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6" fill="hold" grpId="0" nodeType="clickEffect" nodePh="1">
                                  <p:stCondLst>
                                    <p:cond delay="0"/>
                                  </p:stCondLst>
                                  <p:endCondLst>
                                    <p:cond evt="begin" delay="0">
                                      <p:tn val="14"/>
                                    </p:cond>
                                  </p:endCondLst>
                                  <p:childTnLst>
                                    <p:set>
                                      <p:cBhvr>
                                        <p:cTn id="15" dur="1" fill="hold">
                                          <p:stCondLst>
                                            <p:cond delay="0"/>
                                          </p:stCondLst>
                                        </p:cTn>
                                        <p:tgtEl>
                                          <p:spTgt spid="319494"/>
                                        </p:tgtEl>
                                        <p:attrNameLst>
                                          <p:attrName>style.visibility</p:attrName>
                                        </p:attrNameLst>
                                      </p:cBhvr>
                                      <p:to>
                                        <p:strVal val="visible"/>
                                      </p:to>
                                    </p:set>
                                    <p:animEffect transition="in" filter="barn(inHorizontal)">
                                      <p:cBhvr>
                                        <p:cTn id="16" dur="500"/>
                                        <p:tgtEl>
                                          <p:spTgt spid="3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autoUpdateAnimBg="0"/>
      <p:bldP spid="319493" grpId="0" autoUpdateAnimBg="0"/>
      <p:bldP spid="31949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hlinkClick r:id="" action="ppaction://hlinkshowjump?jump=nextslide" highlightClick="1"/>
            <a:extLst>
              <a:ext uri="{FF2B5EF4-FFF2-40B4-BE49-F238E27FC236}">
                <a16:creationId xmlns:a16="http://schemas.microsoft.com/office/drawing/2014/main" id="{D77CF81D-EF73-4003-B458-5307A3F6D2C7}"/>
              </a:ext>
            </a:extLst>
          </p:cNvPr>
          <p:cNvSpPr>
            <a:spLocks noChangeArrowheads="1"/>
          </p:cNvSpPr>
          <p:nvPr/>
        </p:nvSpPr>
        <p:spPr bwMode="auto">
          <a:xfrm>
            <a:off x="8439150" y="6324600"/>
            <a:ext cx="514350" cy="3048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nchor="ct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ctr">
              <a:spcBef>
                <a:spcPct val="0"/>
              </a:spcBef>
              <a:buClrTx/>
              <a:buFontTx/>
              <a:buNone/>
            </a:pPr>
            <a:endParaRPr lang="en-US" altLang="en-US" sz="2500" b="0">
              <a:latin typeface="Times New Roman" panose="02020603050405020304" pitchFamily="18" charset="0"/>
            </a:endParaRPr>
          </a:p>
        </p:txBody>
      </p:sp>
      <p:sp>
        <p:nvSpPr>
          <p:cNvPr id="319492" name="Text Box 4">
            <a:extLst>
              <a:ext uri="{FF2B5EF4-FFF2-40B4-BE49-F238E27FC236}">
                <a16:creationId xmlns:a16="http://schemas.microsoft.com/office/drawing/2014/main" id="{011FC84A-5873-4743-AA49-DF89DFF76820}"/>
              </a:ext>
            </a:extLst>
          </p:cNvPr>
          <p:cNvSpPr txBox="1">
            <a:spLocks noChangeArrowheads="1"/>
          </p:cNvSpPr>
          <p:nvPr/>
        </p:nvSpPr>
        <p:spPr bwMode="auto">
          <a:xfrm>
            <a:off x="228600" y="381000"/>
            <a:ext cx="82137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endParaRPr lang="en-US" altLang="en-US" sz="2300" b="0">
              <a:latin typeface=".VnArial Narrow" panose="020B7200000000000000" pitchFamily="34" charset="0"/>
            </a:endParaRPr>
          </a:p>
        </p:txBody>
      </p:sp>
      <p:sp>
        <p:nvSpPr>
          <p:cNvPr id="319494" name="Text Box 6">
            <a:extLst>
              <a:ext uri="{FF2B5EF4-FFF2-40B4-BE49-F238E27FC236}">
                <a16:creationId xmlns:a16="http://schemas.microsoft.com/office/drawing/2014/main" id="{D2510911-FBA5-49F0-8AFF-16C8F2291AF1}"/>
              </a:ext>
            </a:extLst>
          </p:cNvPr>
          <p:cNvSpPr txBox="1">
            <a:spLocks noChangeArrowheads="1"/>
          </p:cNvSpPr>
          <p:nvPr/>
        </p:nvSpPr>
        <p:spPr bwMode="auto">
          <a:xfrm>
            <a:off x="609600" y="838200"/>
            <a:ext cx="7924800" cy="457200"/>
          </a:xfrm>
          <a:prstGeom prst="rect">
            <a:avLst/>
          </a:prstGeom>
          <a:noFill/>
          <a:ln w="9525">
            <a:noFill/>
            <a:miter lim="800000"/>
            <a:headEnd/>
            <a:tailEnd/>
          </a:ln>
        </p:spPr>
        <p:txBody>
          <a:bodyPr/>
          <a:lstStyle/>
          <a:p>
            <a:pPr algn="just" eaLnBrk="1" hangingPunct="1">
              <a:defRPr/>
            </a:pPr>
            <a:r>
              <a:rPr lang="en-US" dirty="0">
                <a:solidFill>
                  <a:srgbClr val="FFFF00"/>
                </a:solidFill>
                <a:latin typeface="Arial" pitchFamily="34" charset="0"/>
                <a:cs typeface="Arial" pitchFamily="34" charset="0"/>
              </a:rPr>
              <a:t>IV.3- </a:t>
            </a:r>
            <a:r>
              <a:rPr lang="en-US" dirty="0" err="1">
                <a:solidFill>
                  <a:srgbClr val="FFFF00"/>
                </a:solidFill>
                <a:latin typeface="Arial" pitchFamily="34" charset="0"/>
                <a:cs typeface="Arial" pitchFamily="34" charset="0"/>
              </a:rPr>
              <a:t>Công</a:t>
            </a:r>
            <a:r>
              <a:rPr lang="en-US" dirty="0">
                <a:solidFill>
                  <a:srgbClr val="FFFF00"/>
                </a:solidFill>
                <a:latin typeface="Arial" pitchFamily="34" charset="0"/>
                <a:cs typeface="Arial" pitchFamily="34" charset="0"/>
              </a:rPr>
              <a:t> </a:t>
            </a:r>
            <a:r>
              <a:rPr lang="en-US" dirty="0" err="1">
                <a:solidFill>
                  <a:srgbClr val="FFFF00"/>
                </a:solidFill>
                <a:latin typeface="Arial" pitchFamily="34" charset="0"/>
                <a:cs typeface="Arial" pitchFamily="34" charset="0"/>
              </a:rPr>
              <a:t>nghệ</a:t>
            </a:r>
            <a:r>
              <a:rPr lang="en-US" dirty="0">
                <a:solidFill>
                  <a:srgbClr val="FFFF00"/>
                </a:solidFill>
                <a:latin typeface="Arial" pitchFamily="34" charset="0"/>
                <a:cs typeface="Arial" pitchFamily="34" charset="0"/>
              </a:rPr>
              <a:t> ADSL- Asymmetric Digital Subscriber Line</a:t>
            </a:r>
            <a:r>
              <a:rPr lang="en-US" dirty="0">
                <a:latin typeface="Arial" pitchFamily="34" charset="0"/>
                <a:cs typeface="Arial" pitchFamily="34" charset="0"/>
              </a:rPr>
              <a:t> </a:t>
            </a:r>
          </a:p>
          <a:p>
            <a:pPr algn="just" eaLnBrk="1" hangingPunct="1">
              <a:defRPr/>
            </a:pPr>
            <a:endParaRPr lang="en-US" sz="2300" dirty="0">
              <a:latin typeface=".VnArial Narrow" pitchFamily="34" charset="0"/>
            </a:endParaRPr>
          </a:p>
          <a:p>
            <a:pPr algn="just" eaLnBrk="1" hangingPunct="1">
              <a:lnSpc>
                <a:spcPts val="3000"/>
              </a:lnSpc>
              <a:defRPr/>
            </a:pPr>
            <a:r>
              <a:rPr lang="vi-VN" b="0" dirty="0">
                <a:latin typeface="Arial" pitchFamily="34" charset="0"/>
                <a:cs typeface="Arial" pitchFamily="34" charset="0"/>
              </a:rPr>
              <a:t>Đường thuê bao kỹ thuật số không đối xứng  là một công nghệ mới nhất cung cấp kết nối tới các thuê bao qua đường cap điện thoại với tốc độ cao cho phép NSD kết nối Internet 24/24 không ảnh hưởng đến việc sử dụng điện thoại và Fax. Tốc độ Download đạt từ 1,5 đến 8 Mb/s, tốc độ Upload đạt từ 64-640 Kb/s.</a:t>
            </a:r>
          </a:p>
          <a:p>
            <a:pPr algn="just" eaLnBrk="1" hangingPunct="1">
              <a:lnSpc>
                <a:spcPts val="3000"/>
              </a:lnSpc>
              <a:defRPr/>
            </a:pPr>
            <a:r>
              <a:rPr lang="vi-VN" b="0" dirty="0">
                <a:latin typeface="Arial" pitchFamily="34" charset="0"/>
                <a:cs typeface="Arial" pitchFamily="34" charset="0"/>
              </a:rPr>
              <a:t>ADSL hoạt động trên đôi cáp đồng điện thoại truyền thống, tín hiệu được truyền bởi 2 modem chuyên dụng, các modem này hoạt động trên giải tần số ngoài phạm vi sử dụng của các cuộc gọi thoại.</a:t>
            </a:r>
          </a:p>
          <a:p>
            <a:pPr eaLnBrk="1" hangingPunct="1">
              <a:lnSpc>
                <a:spcPts val="3000"/>
              </a:lnSpc>
              <a:defRPr/>
            </a:pPr>
            <a:r>
              <a:rPr lang="vi-VN" b="0" dirty="0">
                <a:latin typeface="Arial" pitchFamily="34" charset="0"/>
                <a:cs typeface="Arial" pitchFamily="34" charset="0"/>
              </a:rPr>
              <a:t>Tuy nhiên ADSL có nhược điểm là khoảng cách càng dài thì tốc độ càng giảm</a:t>
            </a:r>
            <a:endParaRPr lang="en-US" b="0" dirty="0">
              <a:latin typeface="Arial" pitchFamily="34" charset="0"/>
              <a:cs typeface="Arial" pitchFamily="34" charset="0"/>
            </a:endParaRPr>
          </a:p>
          <a:p>
            <a:pPr algn="just" eaLnBrk="1" hangingPunct="1">
              <a:defRPr/>
            </a:pPr>
            <a:endParaRPr lang="en-US" sz="2200" dirty="0">
              <a:latin typeface="+mj-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19492"/>
                                        </p:tgtEl>
                                        <p:attrNameLst>
                                          <p:attrName>style.visibility</p:attrName>
                                        </p:attrNameLst>
                                      </p:cBhvr>
                                      <p:to>
                                        <p:strVal val="visible"/>
                                      </p:to>
                                    </p:set>
                                    <p:animEffect transition="in" filter="blinds(horizontal)">
                                      <p:cBhvr>
                                        <p:cTn id="7" dur="500"/>
                                        <p:tgtEl>
                                          <p:spTgt spid="319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19494"/>
                                        </p:tgtEl>
                                        <p:attrNameLst>
                                          <p:attrName>style.visibility</p:attrName>
                                        </p:attrNameLst>
                                      </p:cBhvr>
                                      <p:to>
                                        <p:strVal val="visible"/>
                                      </p:to>
                                    </p:set>
                                    <p:animEffect transition="in" filter="barn(inHorizontal)">
                                      <p:cBhvr>
                                        <p:cTn id="12" dur="500"/>
                                        <p:tgtEl>
                                          <p:spTgt spid="3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autoUpdateAnimBg="0"/>
      <p:bldP spid="31949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62" name="Text Box 10">
            <a:extLst>
              <a:ext uri="{FF2B5EF4-FFF2-40B4-BE49-F238E27FC236}">
                <a16:creationId xmlns:a16="http://schemas.microsoft.com/office/drawing/2014/main" id="{92825442-C3AA-4629-BE6D-A52EF901A51C}"/>
              </a:ext>
            </a:extLst>
          </p:cNvPr>
          <p:cNvSpPr txBox="1">
            <a:spLocks noChangeArrowheads="1"/>
          </p:cNvSpPr>
          <p:nvPr/>
        </p:nvSpPr>
        <p:spPr bwMode="auto">
          <a:xfrm>
            <a:off x="381000" y="762000"/>
            <a:ext cx="821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spcBef>
                <a:spcPct val="0"/>
              </a:spcBef>
              <a:buClrTx/>
              <a:buFontTx/>
              <a:buNone/>
            </a:pPr>
            <a:r>
              <a:rPr lang="en-US" altLang="en-US" sz="2000" dirty="0">
                <a:solidFill>
                  <a:srgbClr val="FFFF00"/>
                </a:solidFill>
                <a:cs typeface="Arial" panose="020B0604020202020204" pitchFamily="34" charset="0"/>
              </a:rPr>
              <a:t>IV.4- </a:t>
            </a:r>
            <a:r>
              <a:rPr lang="en-US" altLang="en-US" sz="2000" dirty="0" err="1">
                <a:solidFill>
                  <a:srgbClr val="FFFF00"/>
                </a:solidFill>
                <a:cs typeface="Arial" panose="020B0604020202020204" pitchFamily="34" charset="0"/>
              </a:rPr>
              <a:t>Kết</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nối</a:t>
            </a:r>
            <a:r>
              <a:rPr lang="en-US" altLang="en-US" sz="2000" dirty="0">
                <a:solidFill>
                  <a:srgbClr val="FFFF00"/>
                </a:solidFill>
                <a:cs typeface="Arial" panose="020B0604020202020204" pitchFamily="34" charset="0"/>
              </a:rPr>
              <a:t> </a:t>
            </a:r>
            <a:r>
              <a:rPr lang="en-US" altLang="en-US" sz="2000" dirty="0" err="1">
                <a:solidFill>
                  <a:srgbClr val="FFFF00"/>
                </a:solidFill>
                <a:cs typeface="Arial" panose="020B0604020202020204" pitchFamily="34" charset="0"/>
              </a:rPr>
              <a:t>dùng</a:t>
            </a:r>
            <a:r>
              <a:rPr lang="en-US" altLang="en-US" sz="2000" dirty="0">
                <a:solidFill>
                  <a:srgbClr val="FFFF00"/>
                </a:solidFill>
                <a:cs typeface="Arial" panose="020B0604020202020204" pitchFamily="34" charset="0"/>
              </a:rPr>
              <a:t> ATM- </a:t>
            </a:r>
            <a:r>
              <a:rPr lang="en-US" altLang="en-US" sz="2000" dirty="0" err="1">
                <a:solidFill>
                  <a:srgbClr val="FFFF00"/>
                </a:solidFill>
                <a:cs typeface="Arial" panose="020B0604020202020204" pitchFamily="34" charset="0"/>
              </a:rPr>
              <a:t>Asynchrounous</a:t>
            </a:r>
            <a:r>
              <a:rPr lang="en-US" altLang="en-US" sz="2000" dirty="0">
                <a:solidFill>
                  <a:srgbClr val="FFFF00"/>
                </a:solidFill>
                <a:cs typeface="Arial" panose="020B0604020202020204" pitchFamily="34" charset="0"/>
              </a:rPr>
              <a:t> Transfer Mode</a:t>
            </a:r>
            <a:r>
              <a:rPr lang="en-US" altLang="en-US" sz="2000" dirty="0">
                <a:cs typeface="Arial" panose="020B0604020202020204" pitchFamily="34" charset="0"/>
              </a:rPr>
              <a:t> </a:t>
            </a:r>
          </a:p>
        </p:txBody>
      </p:sp>
      <p:sp>
        <p:nvSpPr>
          <p:cNvPr id="75781" name="Rectangle 4">
            <a:extLst>
              <a:ext uri="{FF2B5EF4-FFF2-40B4-BE49-F238E27FC236}">
                <a16:creationId xmlns:a16="http://schemas.microsoft.com/office/drawing/2014/main" id="{1E7F063E-6B39-4B2E-A9BF-2C724AC96661}"/>
              </a:ext>
            </a:extLst>
          </p:cNvPr>
          <p:cNvSpPr>
            <a:spLocks noChangeArrowheads="1"/>
          </p:cNvSpPr>
          <p:nvPr/>
        </p:nvSpPr>
        <p:spPr bwMode="auto">
          <a:xfrm>
            <a:off x="609600" y="1219200"/>
            <a:ext cx="78486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algn="just" eaLnBrk="1" hangingPunct="1">
              <a:lnSpc>
                <a:spcPct val="110000"/>
              </a:lnSpc>
              <a:spcBef>
                <a:spcPct val="0"/>
              </a:spcBef>
              <a:buClrTx/>
              <a:buFontTx/>
              <a:buNone/>
            </a:pPr>
            <a:r>
              <a:rPr lang="vi-VN" altLang="en-US" sz="2000" b="0" dirty="0">
                <a:cs typeface="Arial" panose="020B0604020202020204" pitchFamily="34" charset="0"/>
              </a:rPr>
              <a:t>Mạng ATM dựa trên phương thức truyền thông không đồng bộ có thể cho phép thông lượng lên đến hàng trăm Mbps. Đơn vị dữ liệu dùng trong ATM được gọi là tế bào (cell) có độ dài cố định 53 Bytes, trong đó dành 5 bytes điều khiển và kiểm soát lỗi và 48 bytes dữ liệu của tầng trên. Trong kỹ thuật ATM, các tế bào chắ các kiểu dữ liệu khác nhau dược ghép kênh tới một đường dẫn chung được gọi là đường dẫn ảo (Virtual path). Trong đường dẫn ảo có thể gồm nhiều kênh ảo (virtual channel) khác nhau, mỗi kênh ảo được sử dụng bởi một ứng dụng nào đó tại một thời điểm.</a:t>
            </a:r>
            <a:endParaRPr lang="en-US" altLang="en-US" sz="2000" b="0" dirty="0">
              <a:cs typeface="Arial" panose="020B0604020202020204" pitchFamily="34" charset="0"/>
            </a:endParaRPr>
          </a:p>
          <a:p>
            <a:pPr algn="just" eaLnBrk="1" hangingPunct="1">
              <a:lnSpc>
                <a:spcPct val="110000"/>
              </a:lnSpc>
              <a:spcBef>
                <a:spcPct val="0"/>
              </a:spcBef>
              <a:buClrTx/>
              <a:buFontTx/>
              <a:buNone/>
            </a:pPr>
            <a:endParaRPr lang="vi-VN" altLang="en-US" sz="2000" b="0" dirty="0">
              <a:cs typeface="Arial" panose="020B0604020202020204" pitchFamily="34" charset="0"/>
            </a:endParaRPr>
          </a:p>
          <a:p>
            <a:pPr algn="just" eaLnBrk="1" hangingPunct="1">
              <a:lnSpc>
                <a:spcPct val="110000"/>
              </a:lnSpc>
              <a:spcBef>
                <a:spcPct val="0"/>
              </a:spcBef>
              <a:buClrTx/>
              <a:buFontTx/>
              <a:buNone/>
            </a:pPr>
            <a:r>
              <a:rPr lang="vi-VN" altLang="en-US" sz="2000" b="0" dirty="0">
                <a:cs typeface="Arial" panose="020B0604020202020204" pitchFamily="34" charset="0"/>
              </a:rPr>
              <a:t>ATM đã kết hợp những đặc tính tốt nhất của dạng chuyển mạch kênh và dạng chuyển mạch gói. ATM cung cấp một mạng dồn kênh và chuyển mạch tốc độ cao, độ trễ nhỏ đáp ứng các dạng truyền thông đa phương tiện (multimedia). ATM sử dụng kỹ thuật truyền không đồng bộ các tế bào từ nguồn tới đích.</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9562"/>
                                        </p:tgtEl>
                                        <p:attrNameLst>
                                          <p:attrName>style.visibility</p:attrName>
                                        </p:attrNameLst>
                                      </p:cBhvr>
                                      <p:to>
                                        <p:strVal val="visible"/>
                                      </p:to>
                                    </p:set>
                                    <p:animEffect transition="in" filter="barn(inHorizontal)">
                                      <p:cBhvr>
                                        <p:cTn id="7" dur="500"/>
                                        <p:tgtEl>
                                          <p:spTgt spid="279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47E2A5C8-565B-4337-B1BA-7F9F27E00E93}"/>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85701" name="Text Box 5">
            <a:extLst>
              <a:ext uri="{FF2B5EF4-FFF2-40B4-BE49-F238E27FC236}">
                <a16:creationId xmlns:a16="http://schemas.microsoft.com/office/drawing/2014/main" id="{8B5E1493-9134-4BFA-BACF-7565297B5B37}"/>
              </a:ext>
            </a:extLst>
          </p:cNvPr>
          <p:cNvSpPr txBox="1">
            <a:spLocks noChangeArrowheads="1"/>
          </p:cNvSpPr>
          <p:nvPr/>
        </p:nvSpPr>
        <p:spPr bwMode="auto">
          <a:xfrm>
            <a:off x="409575" y="762000"/>
            <a:ext cx="8324850" cy="5543331"/>
          </a:xfrm>
          <a:prstGeom prst="rect">
            <a:avLst/>
          </a:prstGeom>
          <a:noFill/>
          <a:ln w="9525">
            <a:noFill/>
            <a:miter lim="800000"/>
            <a:headEnd/>
            <a:tailEnd/>
          </a:ln>
          <a:effectLst/>
        </p:spPr>
        <p:txBody>
          <a:bodyPr lIns="94759" tIns="47380" rIns="94759" bIns="47380">
            <a:spAutoFit/>
          </a:bodyPr>
          <a:lstStyle/>
          <a:p>
            <a:pPr algn="just" defTabSz="947738" eaLnBrk="1" hangingPunct="1">
              <a:lnSpc>
                <a:spcPct val="90000"/>
              </a:lnSpc>
              <a:spcBef>
                <a:spcPct val="20000"/>
              </a:spcBef>
              <a:defRPr/>
            </a:pPr>
            <a:r>
              <a:rPr lang="en-US" b="0" dirty="0">
                <a:latin typeface="+mj-lt"/>
              </a:rPr>
              <a:t> </a:t>
            </a:r>
            <a:r>
              <a:rPr lang="en-US" dirty="0" err="1">
                <a:latin typeface="+mj-lt"/>
                <a:cs typeface="Calibri" pitchFamily="34" charset="0"/>
              </a:rPr>
              <a:t>Giả</a:t>
            </a:r>
            <a:r>
              <a:rPr lang="en-US" dirty="0">
                <a:latin typeface="+mj-lt"/>
                <a:cs typeface="Calibri" pitchFamily="34" charset="0"/>
              </a:rPr>
              <a:t> </a:t>
            </a:r>
            <a:r>
              <a:rPr lang="en-US" dirty="0" err="1">
                <a:latin typeface="+mj-lt"/>
                <a:cs typeface="Calibri" pitchFamily="34" charset="0"/>
              </a:rPr>
              <a:t>sử</a:t>
            </a:r>
            <a:r>
              <a:rPr lang="en-US" dirty="0">
                <a:latin typeface="+mj-lt"/>
                <a:cs typeface="Calibri" pitchFamily="34" charset="0"/>
              </a:rPr>
              <a:t> Frame </a:t>
            </a:r>
            <a:r>
              <a:rPr lang="en-US" dirty="0" err="1">
                <a:latin typeface="+mj-lt"/>
                <a:cs typeface="Calibri" pitchFamily="34" charset="0"/>
              </a:rPr>
              <a:t>nhận</a:t>
            </a:r>
            <a:r>
              <a:rPr lang="en-US" dirty="0">
                <a:latin typeface="+mj-lt"/>
                <a:cs typeface="Calibri" pitchFamily="34" charset="0"/>
              </a:rPr>
              <a:t> </a:t>
            </a:r>
            <a:r>
              <a:rPr lang="en-US" dirty="0" err="1">
                <a:latin typeface="+mj-lt"/>
                <a:cs typeface="Calibri" pitchFamily="34" charset="0"/>
              </a:rPr>
              <a:t>được</a:t>
            </a:r>
            <a:r>
              <a:rPr lang="en-US" dirty="0">
                <a:latin typeface="+mj-lt"/>
                <a:cs typeface="Calibri" pitchFamily="34" charset="0"/>
              </a:rPr>
              <a:t>:</a:t>
            </a:r>
          </a:p>
          <a:p>
            <a:pPr algn="just" defTabSz="947738" eaLnBrk="1" hangingPunct="1">
              <a:lnSpc>
                <a:spcPct val="90000"/>
              </a:lnSpc>
              <a:spcBef>
                <a:spcPct val="20000"/>
              </a:spcBef>
              <a:defRPr/>
            </a:pPr>
            <a:r>
              <a:rPr lang="en-US" b="0" dirty="0">
                <a:solidFill>
                  <a:srgbClr val="66FF33"/>
                </a:solidFill>
                <a:latin typeface="+mj-lt"/>
              </a:rPr>
              <a:t>01111110 </a:t>
            </a:r>
            <a:r>
              <a:rPr lang="en-US" b="0" dirty="0">
                <a:solidFill>
                  <a:srgbClr val="FFC000"/>
                </a:solidFill>
                <a:latin typeface="+mj-lt"/>
              </a:rPr>
              <a:t>01111100 </a:t>
            </a:r>
            <a:r>
              <a:rPr lang="en-US" b="0" dirty="0">
                <a:latin typeface="+mj-lt"/>
              </a:rPr>
              <a:t>10110001 </a:t>
            </a:r>
            <a:r>
              <a:rPr lang="en-US" b="0" dirty="0">
                <a:solidFill>
                  <a:srgbClr val="66FF33"/>
                </a:solidFill>
                <a:latin typeface="+mj-lt"/>
              </a:rPr>
              <a:t>11000100 </a:t>
            </a:r>
            <a:r>
              <a:rPr lang="en-US" b="0" dirty="0">
                <a:solidFill>
                  <a:srgbClr val="FFC000"/>
                </a:solidFill>
                <a:latin typeface="+mj-lt"/>
              </a:rPr>
              <a:t>01001100 </a:t>
            </a:r>
            <a:r>
              <a:rPr lang="en-US" b="0" dirty="0">
                <a:latin typeface="+mj-lt"/>
              </a:rPr>
              <a:t>01010100 </a:t>
            </a:r>
            <a:r>
              <a:rPr lang="en-US" b="0" dirty="0">
                <a:solidFill>
                  <a:srgbClr val="00FF00"/>
                </a:solidFill>
                <a:latin typeface="+mj-lt"/>
              </a:rPr>
              <a:t>11001100 </a:t>
            </a:r>
            <a:r>
              <a:rPr lang="en-US" b="0" dirty="0">
                <a:solidFill>
                  <a:srgbClr val="FFC000"/>
                </a:solidFill>
                <a:latin typeface="+mj-lt"/>
              </a:rPr>
              <a:t>10011011 </a:t>
            </a:r>
            <a:r>
              <a:rPr lang="en-US" b="0" dirty="0">
                <a:latin typeface="+mj-lt"/>
              </a:rPr>
              <a:t>00111111 </a:t>
            </a:r>
            <a:r>
              <a:rPr lang="en-US" b="0" dirty="0">
                <a:solidFill>
                  <a:srgbClr val="00FF00"/>
                </a:solidFill>
                <a:latin typeface="+mj-lt"/>
              </a:rPr>
              <a:t>0</a:t>
            </a:r>
            <a:r>
              <a:rPr lang="en-US" dirty="0">
                <a:latin typeface="+mj-lt"/>
              </a:rPr>
              <a:t> </a:t>
            </a:r>
            <a:endParaRPr lang="en-US" dirty="0">
              <a:latin typeface="+mj-lt"/>
              <a:cs typeface="Calibri" pitchFamily="34" charset="0"/>
            </a:endParaRPr>
          </a:p>
          <a:p>
            <a:pPr algn="just" defTabSz="947738" eaLnBrk="1" hangingPunct="1">
              <a:lnSpc>
                <a:spcPct val="90000"/>
              </a:lnSpc>
              <a:spcBef>
                <a:spcPct val="20000"/>
              </a:spcBef>
              <a:defRPr/>
            </a:pPr>
            <a:r>
              <a:rPr lang="en-US" dirty="0">
                <a:latin typeface="+mj-lt"/>
                <a:cs typeface="Calibri" pitchFamily="34" charset="0"/>
              </a:rPr>
              <a:t>   </a:t>
            </a:r>
            <a:r>
              <a:rPr lang="en-US" dirty="0" err="1">
                <a:latin typeface="+mj-lt"/>
                <a:cs typeface="Calibri" pitchFamily="34" charset="0"/>
              </a:rPr>
              <a:t>Tách</a:t>
            </a:r>
            <a:r>
              <a:rPr lang="en-US" dirty="0">
                <a:latin typeface="+mj-lt"/>
                <a:cs typeface="Calibri" pitchFamily="34" charset="0"/>
              </a:rPr>
              <a:t> </a:t>
            </a:r>
            <a:r>
              <a:rPr lang="en-US" dirty="0" err="1">
                <a:latin typeface="+mj-lt"/>
                <a:cs typeface="Calibri" pitchFamily="34" charset="0"/>
              </a:rPr>
              <a:t>cờ</a:t>
            </a:r>
            <a:r>
              <a:rPr lang="en-US" dirty="0">
                <a:latin typeface="+mj-lt"/>
                <a:cs typeface="Calibri" pitchFamily="34" charset="0"/>
              </a:rPr>
              <a:t>:</a:t>
            </a:r>
          </a:p>
          <a:p>
            <a:pPr algn="just" defTabSz="947738" eaLnBrk="1" hangingPunct="1">
              <a:lnSpc>
                <a:spcPct val="90000"/>
              </a:lnSpc>
              <a:spcBef>
                <a:spcPct val="20000"/>
              </a:spcBef>
              <a:defRPr/>
            </a:pPr>
            <a:r>
              <a:rPr lang="en-US" b="0" dirty="0">
                <a:latin typeface="+mj-lt"/>
              </a:rPr>
              <a:t>011111</a:t>
            </a:r>
            <a:r>
              <a:rPr lang="en-US" dirty="0">
                <a:solidFill>
                  <a:srgbClr val="FFFF00"/>
                </a:solidFill>
                <a:latin typeface="+mj-lt"/>
              </a:rPr>
              <a:t>0</a:t>
            </a:r>
            <a:r>
              <a:rPr lang="en-US" b="0" dirty="0">
                <a:latin typeface="+mj-lt"/>
              </a:rPr>
              <a:t>0 </a:t>
            </a:r>
            <a:r>
              <a:rPr lang="en-US" b="0" dirty="0">
                <a:solidFill>
                  <a:srgbClr val="00FF00"/>
                </a:solidFill>
                <a:latin typeface="+mj-lt"/>
              </a:rPr>
              <a:t>10110001 </a:t>
            </a:r>
            <a:r>
              <a:rPr lang="en-US" b="0" dirty="0">
                <a:solidFill>
                  <a:srgbClr val="FFC000"/>
                </a:solidFill>
                <a:latin typeface="+mj-lt"/>
              </a:rPr>
              <a:t>11000100 </a:t>
            </a:r>
            <a:r>
              <a:rPr lang="en-US" b="0" dirty="0">
                <a:latin typeface="+mj-lt"/>
              </a:rPr>
              <a:t>01001100 </a:t>
            </a:r>
            <a:r>
              <a:rPr lang="en-US" b="0" dirty="0">
                <a:solidFill>
                  <a:srgbClr val="66FF33"/>
                </a:solidFill>
                <a:latin typeface="+mj-lt"/>
              </a:rPr>
              <a:t>01010100 </a:t>
            </a:r>
            <a:r>
              <a:rPr lang="en-US" b="0" dirty="0">
                <a:solidFill>
                  <a:srgbClr val="FFC000"/>
                </a:solidFill>
                <a:latin typeface="+mj-lt"/>
              </a:rPr>
              <a:t>11001100 </a:t>
            </a:r>
            <a:r>
              <a:rPr lang="en-US" b="0" dirty="0">
                <a:latin typeface="+mj-lt"/>
              </a:rPr>
              <a:t>10011011 </a:t>
            </a:r>
            <a:r>
              <a:rPr lang="en-US" b="0" dirty="0">
                <a:solidFill>
                  <a:srgbClr val="00FF00"/>
                </a:solidFill>
                <a:latin typeface="+mj-lt"/>
              </a:rPr>
              <a:t>0</a:t>
            </a:r>
            <a:r>
              <a:rPr lang="en-US" dirty="0">
                <a:latin typeface="+mj-lt"/>
              </a:rPr>
              <a:t> </a:t>
            </a:r>
            <a:endParaRPr lang="en-US" dirty="0">
              <a:latin typeface="+mj-lt"/>
              <a:cs typeface="Calibri" pitchFamily="34" charset="0"/>
            </a:endParaRPr>
          </a:p>
          <a:p>
            <a:pPr algn="just" defTabSz="947738" eaLnBrk="1" hangingPunct="1">
              <a:lnSpc>
                <a:spcPct val="90000"/>
              </a:lnSpc>
              <a:spcBef>
                <a:spcPct val="20000"/>
              </a:spcBef>
              <a:defRPr/>
            </a:pPr>
            <a:r>
              <a:rPr lang="en-US" dirty="0" err="1">
                <a:latin typeface="+mj-lt"/>
                <a:cs typeface="Calibri" pitchFamily="34" charset="0"/>
              </a:rPr>
              <a:t>Loại</a:t>
            </a:r>
            <a:r>
              <a:rPr lang="en-US" dirty="0">
                <a:latin typeface="+mj-lt"/>
                <a:cs typeface="Calibri" pitchFamily="34" charset="0"/>
              </a:rPr>
              <a:t> </a:t>
            </a:r>
            <a:r>
              <a:rPr lang="en-US" dirty="0" err="1">
                <a:latin typeface="+mj-lt"/>
                <a:cs typeface="Calibri" pitchFamily="34" charset="0"/>
              </a:rPr>
              <a:t>bỏ</a:t>
            </a:r>
            <a:r>
              <a:rPr lang="en-US" dirty="0">
                <a:latin typeface="+mj-lt"/>
                <a:cs typeface="Calibri" pitchFamily="34" charset="0"/>
              </a:rPr>
              <a:t> bits “0”</a:t>
            </a:r>
            <a:endParaRPr lang="en-US" dirty="0">
              <a:solidFill>
                <a:srgbClr val="E0E92D"/>
              </a:solidFill>
              <a:latin typeface="+mj-lt"/>
              <a:cs typeface="Calibri" pitchFamily="34" charset="0"/>
              <a:sym typeface="Symbol" pitchFamily="18" charset="2"/>
            </a:endParaRPr>
          </a:p>
          <a:p>
            <a:pPr algn="just" defTabSz="947738" eaLnBrk="1" hangingPunct="1">
              <a:lnSpc>
                <a:spcPct val="90000"/>
              </a:lnSpc>
              <a:spcBef>
                <a:spcPct val="20000"/>
              </a:spcBef>
              <a:defRPr/>
            </a:pPr>
            <a:r>
              <a:rPr lang="en-US" dirty="0">
                <a:solidFill>
                  <a:srgbClr val="E0E92D"/>
                </a:solidFill>
                <a:latin typeface="+mj-lt"/>
                <a:cs typeface="Calibri" pitchFamily="34" charset="0"/>
                <a:sym typeface="Symbol" pitchFamily="18" charset="2"/>
              </a:rPr>
              <a:t>   </a:t>
            </a:r>
            <a:r>
              <a:rPr lang="en-US" b="0" dirty="0">
                <a:latin typeface="+mj-lt"/>
              </a:rPr>
              <a:t>01111101 </a:t>
            </a:r>
            <a:r>
              <a:rPr lang="en-US" b="0" dirty="0">
                <a:solidFill>
                  <a:srgbClr val="FFC000"/>
                </a:solidFill>
                <a:latin typeface="+mj-lt"/>
              </a:rPr>
              <a:t>01100011 </a:t>
            </a:r>
            <a:r>
              <a:rPr lang="en-US" b="0" dirty="0">
                <a:solidFill>
                  <a:srgbClr val="66FF33"/>
                </a:solidFill>
                <a:latin typeface="+mj-lt"/>
              </a:rPr>
              <a:t>10001000 </a:t>
            </a:r>
            <a:r>
              <a:rPr lang="en-US" b="0" dirty="0">
                <a:latin typeface="+mj-lt"/>
              </a:rPr>
              <a:t>10011000 </a:t>
            </a:r>
            <a:r>
              <a:rPr lang="en-US" b="0" dirty="0">
                <a:solidFill>
                  <a:srgbClr val="FFC000"/>
                </a:solidFill>
                <a:latin typeface="+mj-lt"/>
              </a:rPr>
              <a:t>10101001 </a:t>
            </a:r>
            <a:r>
              <a:rPr lang="en-US" b="0" dirty="0">
                <a:latin typeface="+mj-lt"/>
              </a:rPr>
              <a:t>10011001 </a:t>
            </a:r>
            <a:r>
              <a:rPr lang="en-US" b="0" dirty="0">
                <a:solidFill>
                  <a:srgbClr val="66FF33"/>
                </a:solidFill>
                <a:latin typeface="+mj-lt"/>
              </a:rPr>
              <a:t>00110110</a:t>
            </a:r>
            <a:r>
              <a:rPr lang="en-US" dirty="0">
                <a:latin typeface="+mj-lt"/>
              </a:rPr>
              <a:t> </a:t>
            </a:r>
            <a:endParaRPr lang="en-US" dirty="0">
              <a:latin typeface="+mj-lt"/>
              <a:cs typeface="Calibri" pitchFamily="34" charset="0"/>
            </a:endParaRPr>
          </a:p>
          <a:p>
            <a:pPr algn="just" defTabSz="947738" eaLnBrk="1" hangingPunct="1">
              <a:lnSpc>
                <a:spcPct val="90000"/>
              </a:lnSpc>
              <a:spcBef>
                <a:spcPct val="20000"/>
              </a:spcBef>
              <a:defRPr/>
            </a:pPr>
            <a:r>
              <a:rPr lang="en-US" dirty="0" err="1">
                <a:latin typeface="+mj-lt"/>
                <a:cs typeface="Calibri" pitchFamily="34" charset="0"/>
              </a:rPr>
              <a:t>Kiểm</a:t>
            </a:r>
            <a:r>
              <a:rPr lang="en-US" dirty="0">
                <a:latin typeface="+mj-lt"/>
                <a:cs typeface="Calibri" pitchFamily="34" charset="0"/>
              </a:rPr>
              <a:t> </a:t>
            </a:r>
            <a:r>
              <a:rPr lang="en-US" dirty="0" err="1">
                <a:latin typeface="+mj-lt"/>
                <a:cs typeface="Calibri" pitchFamily="34" charset="0"/>
              </a:rPr>
              <a:t>soát</a:t>
            </a:r>
            <a:r>
              <a:rPr lang="en-US" dirty="0">
                <a:latin typeface="+mj-lt"/>
                <a:cs typeface="Calibri" pitchFamily="34" charset="0"/>
              </a:rPr>
              <a:t> </a:t>
            </a:r>
            <a:r>
              <a:rPr lang="en-US" dirty="0" err="1">
                <a:latin typeface="+mj-lt"/>
                <a:cs typeface="Calibri" pitchFamily="34" charset="0"/>
              </a:rPr>
              <a:t>lỗi</a:t>
            </a:r>
            <a:r>
              <a:rPr lang="en-US" dirty="0">
                <a:latin typeface="+mj-lt"/>
                <a:cs typeface="Calibri" pitchFamily="34" charset="0"/>
              </a:rPr>
              <a:t>: </a:t>
            </a:r>
            <a:r>
              <a:rPr lang="en-US" dirty="0" err="1">
                <a:latin typeface="+mj-lt"/>
                <a:cs typeface="Calibri" pitchFamily="34" charset="0"/>
              </a:rPr>
              <a:t>dãy</a:t>
            </a:r>
            <a:r>
              <a:rPr lang="en-US" dirty="0">
                <a:latin typeface="+mj-lt"/>
                <a:cs typeface="Calibri" pitchFamily="34" charset="0"/>
              </a:rPr>
              <a:t> FCS </a:t>
            </a:r>
            <a:r>
              <a:rPr lang="en-US" dirty="0" err="1">
                <a:latin typeface="+mj-lt"/>
                <a:cs typeface="Calibri" pitchFamily="34" charset="0"/>
              </a:rPr>
              <a:t>nhận</a:t>
            </a:r>
            <a:r>
              <a:rPr lang="en-US" dirty="0">
                <a:latin typeface="+mj-lt"/>
                <a:cs typeface="Calibri" pitchFamily="34" charset="0"/>
              </a:rPr>
              <a:t> </a:t>
            </a:r>
            <a:r>
              <a:rPr lang="en-US" dirty="0" err="1">
                <a:latin typeface="+mj-lt"/>
                <a:cs typeface="Calibri" pitchFamily="34" charset="0"/>
              </a:rPr>
              <a:t>được</a:t>
            </a:r>
            <a:r>
              <a:rPr lang="en-US" dirty="0">
                <a:latin typeface="+mj-lt"/>
                <a:cs typeface="Calibri" pitchFamily="34" charset="0"/>
              </a:rPr>
              <a:t> </a:t>
            </a:r>
            <a:r>
              <a:rPr lang="en-US" dirty="0">
                <a:solidFill>
                  <a:srgbClr val="66FF33"/>
                </a:solidFill>
                <a:latin typeface="+mj-lt"/>
              </a:rPr>
              <a:t>00110110</a:t>
            </a:r>
            <a:endParaRPr lang="en-US" dirty="0">
              <a:latin typeface="+mj-lt"/>
              <a:cs typeface="Calibri" pitchFamily="34" charset="0"/>
            </a:endParaRPr>
          </a:p>
          <a:p>
            <a:pPr algn="just" defTabSz="947738" eaLnBrk="1" hangingPunct="1">
              <a:lnSpc>
                <a:spcPct val="90000"/>
              </a:lnSpc>
              <a:spcBef>
                <a:spcPct val="20000"/>
              </a:spcBef>
              <a:defRPr/>
            </a:pPr>
            <a:r>
              <a:rPr lang="en-US" b="0" dirty="0">
                <a:latin typeface="+mj-lt"/>
              </a:rPr>
              <a:t>01111101 </a:t>
            </a:r>
            <a:r>
              <a:rPr lang="en-US" b="0" dirty="0">
                <a:solidFill>
                  <a:srgbClr val="FFC000"/>
                </a:solidFill>
                <a:latin typeface="+mj-lt"/>
              </a:rPr>
              <a:t>01100011 </a:t>
            </a:r>
            <a:r>
              <a:rPr lang="en-US" b="0" dirty="0">
                <a:solidFill>
                  <a:srgbClr val="66FF33"/>
                </a:solidFill>
                <a:latin typeface="+mj-lt"/>
              </a:rPr>
              <a:t>10001000 </a:t>
            </a:r>
            <a:r>
              <a:rPr lang="en-US" dirty="0">
                <a:solidFill>
                  <a:srgbClr val="C00000"/>
                </a:solidFill>
                <a:latin typeface="+mj-lt"/>
              </a:rPr>
              <a:t>10011000</a:t>
            </a:r>
            <a:r>
              <a:rPr lang="en-US" b="0" dirty="0">
                <a:latin typeface="+mj-lt"/>
              </a:rPr>
              <a:t> </a:t>
            </a:r>
            <a:r>
              <a:rPr lang="en-US" b="0" dirty="0">
                <a:solidFill>
                  <a:srgbClr val="FFC000"/>
                </a:solidFill>
                <a:latin typeface="+mj-lt"/>
              </a:rPr>
              <a:t>10101001 </a:t>
            </a:r>
            <a:r>
              <a:rPr lang="en-US" b="0" dirty="0">
                <a:latin typeface="+mj-lt"/>
              </a:rPr>
              <a:t>10011001</a:t>
            </a:r>
            <a:r>
              <a:rPr lang="en-US" dirty="0">
                <a:latin typeface="+mj-lt"/>
                <a:cs typeface="Calibri" pitchFamily="34" charset="0"/>
              </a:rPr>
              <a:t> </a:t>
            </a:r>
          </a:p>
          <a:p>
            <a:pPr algn="just" defTabSz="947738" eaLnBrk="1" hangingPunct="1">
              <a:lnSpc>
                <a:spcPct val="90000"/>
              </a:lnSpc>
              <a:spcBef>
                <a:spcPct val="20000"/>
              </a:spcBef>
              <a:defRPr/>
            </a:pPr>
            <a:r>
              <a:rPr lang="en-US" dirty="0" err="1">
                <a:latin typeface="+mj-lt"/>
                <a:cs typeface="Calibri" pitchFamily="34" charset="0"/>
              </a:rPr>
              <a:t>Tính</a:t>
            </a:r>
            <a:r>
              <a:rPr lang="en-US" dirty="0">
                <a:latin typeface="+mj-lt"/>
                <a:cs typeface="Calibri" pitchFamily="34" charset="0"/>
              </a:rPr>
              <a:t> </a:t>
            </a:r>
            <a:r>
              <a:rPr lang="en-US" dirty="0" err="1">
                <a:latin typeface="+mj-lt"/>
                <a:cs typeface="Calibri" pitchFamily="34" charset="0"/>
              </a:rPr>
              <a:t>lại</a:t>
            </a:r>
            <a:r>
              <a:rPr lang="en-US" dirty="0">
                <a:latin typeface="+mj-lt"/>
                <a:cs typeface="Calibri" pitchFamily="34" charset="0"/>
              </a:rPr>
              <a:t> FCS: </a:t>
            </a:r>
            <a:r>
              <a:rPr lang="en-US" dirty="0">
                <a:solidFill>
                  <a:srgbClr val="FFFF00"/>
                </a:solidFill>
                <a:latin typeface="+mj-lt"/>
              </a:rPr>
              <a:t>00111110</a:t>
            </a:r>
            <a:r>
              <a:rPr lang="en-US" dirty="0">
                <a:latin typeface="+mj-lt"/>
                <a:cs typeface="Calibri" pitchFamily="34" charset="0"/>
              </a:rPr>
              <a:t> </a:t>
            </a:r>
            <a:r>
              <a:rPr lang="en-US" altLang="en-US" dirty="0">
                <a:solidFill>
                  <a:srgbClr val="66FF33"/>
                </a:solidFill>
                <a:latin typeface="+mj-lt"/>
                <a:sym typeface="Symbol" panose="05050102010706020507" pitchFamily="18" charset="2"/>
              </a:rPr>
              <a:t> </a:t>
            </a:r>
            <a:r>
              <a:rPr lang="en-US" dirty="0">
                <a:solidFill>
                  <a:srgbClr val="66FF33"/>
                </a:solidFill>
                <a:latin typeface="+mj-lt"/>
              </a:rPr>
              <a:t>00110110</a:t>
            </a:r>
            <a:r>
              <a:rPr lang="en-US" dirty="0">
                <a:latin typeface="+mj-lt"/>
                <a:cs typeface="Calibri" pitchFamily="34" charset="0"/>
              </a:rPr>
              <a:t> = </a:t>
            </a:r>
            <a:r>
              <a:rPr lang="en-US" dirty="0">
                <a:solidFill>
                  <a:srgbClr val="FFC000"/>
                </a:solidFill>
                <a:latin typeface="+mj-lt"/>
              </a:rPr>
              <a:t>00001000</a:t>
            </a:r>
            <a:r>
              <a:rPr lang="en-US" dirty="0">
                <a:latin typeface="+mj-lt"/>
              </a:rPr>
              <a:t> </a:t>
            </a:r>
            <a:r>
              <a:rPr lang="en-US" b="0" dirty="0">
                <a:latin typeface="+mj-lt"/>
              </a:rPr>
              <a:t>=&gt; bit </a:t>
            </a:r>
            <a:r>
              <a:rPr lang="en-US" b="0" dirty="0" err="1">
                <a:latin typeface="+mj-lt"/>
              </a:rPr>
              <a:t>thứ</a:t>
            </a:r>
            <a:r>
              <a:rPr lang="en-US" b="0" dirty="0">
                <a:latin typeface="+mj-lt"/>
              </a:rPr>
              <a:t> </a:t>
            </a:r>
            <a:r>
              <a:rPr lang="en-US" dirty="0">
                <a:latin typeface="+mj-lt"/>
              </a:rPr>
              <a:t>5</a:t>
            </a:r>
            <a:r>
              <a:rPr lang="en-US" b="0" dirty="0">
                <a:latin typeface="+mj-lt"/>
              </a:rPr>
              <a:t> </a:t>
            </a:r>
            <a:r>
              <a:rPr lang="en-US" b="0" dirty="0" err="1">
                <a:latin typeface="+mj-lt"/>
              </a:rPr>
              <a:t>nhóm</a:t>
            </a:r>
            <a:r>
              <a:rPr lang="en-US" b="0" dirty="0">
                <a:latin typeface="+mj-lt"/>
              </a:rPr>
              <a:t> 3 </a:t>
            </a:r>
            <a:r>
              <a:rPr lang="en-US" b="0" dirty="0" err="1">
                <a:latin typeface="+mj-lt"/>
              </a:rPr>
              <a:t>bị</a:t>
            </a:r>
            <a:r>
              <a:rPr lang="en-US" b="0" dirty="0">
                <a:latin typeface="+mj-lt"/>
              </a:rPr>
              <a:t> </a:t>
            </a:r>
            <a:r>
              <a:rPr lang="en-US" b="0" dirty="0" err="1">
                <a:latin typeface="+mj-lt"/>
              </a:rPr>
              <a:t>lỗi</a:t>
            </a:r>
            <a:endParaRPr lang="en-US" b="0" dirty="0">
              <a:latin typeface="+mj-lt"/>
            </a:endParaRPr>
          </a:p>
          <a:p>
            <a:pPr algn="just" defTabSz="947738" eaLnBrk="1" hangingPunct="1">
              <a:lnSpc>
                <a:spcPct val="90000"/>
              </a:lnSpc>
              <a:spcBef>
                <a:spcPct val="20000"/>
              </a:spcBef>
              <a:defRPr/>
            </a:pPr>
            <a:r>
              <a:rPr lang="en-US" dirty="0" err="1">
                <a:latin typeface="+mj-lt"/>
                <a:cs typeface="Calibri" pitchFamily="34" charset="0"/>
              </a:rPr>
              <a:t>Tách</a:t>
            </a:r>
            <a:r>
              <a:rPr lang="en-US" dirty="0">
                <a:latin typeface="+mj-lt"/>
                <a:cs typeface="Calibri" pitchFamily="34" charset="0"/>
              </a:rPr>
              <a:t> </a:t>
            </a:r>
            <a:r>
              <a:rPr lang="en-US" dirty="0" err="1">
                <a:latin typeface="+mj-lt"/>
                <a:cs typeface="Calibri" pitchFamily="34" charset="0"/>
              </a:rPr>
              <a:t>phần</a:t>
            </a:r>
            <a:r>
              <a:rPr lang="en-US" dirty="0">
                <a:latin typeface="+mj-lt"/>
                <a:cs typeface="Calibri" pitchFamily="34" charset="0"/>
              </a:rPr>
              <a:t> Information: </a:t>
            </a:r>
          </a:p>
          <a:p>
            <a:pPr algn="ctr" defTabSz="947738" eaLnBrk="1" hangingPunct="1">
              <a:lnSpc>
                <a:spcPct val="90000"/>
              </a:lnSpc>
              <a:spcBef>
                <a:spcPct val="20000"/>
              </a:spcBef>
              <a:defRPr/>
            </a:pPr>
            <a:r>
              <a:rPr lang="en-US" b="0" dirty="0">
                <a:solidFill>
                  <a:srgbClr val="66FF33"/>
                </a:solidFill>
                <a:latin typeface="+mj-lt"/>
              </a:rPr>
              <a:t>10001000 </a:t>
            </a:r>
            <a:r>
              <a:rPr lang="en-US" b="0" dirty="0">
                <a:latin typeface="+mj-lt"/>
              </a:rPr>
              <a:t>1001</a:t>
            </a:r>
            <a:r>
              <a:rPr lang="en-US" dirty="0">
                <a:solidFill>
                  <a:srgbClr val="FFC000"/>
                </a:solidFill>
                <a:latin typeface="+mj-lt"/>
              </a:rPr>
              <a:t>1</a:t>
            </a:r>
            <a:r>
              <a:rPr lang="en-US" b="0" dirty="0">
                <a:latin typeface="+mj-lt"/>
              </a:rPr>
              <a:t>000 </a:t>
            </a:r>
            <a:r>
              <a:rPr lang="en-US" b="0" dirty="0">
                <a:solidFill>
                  <a:srgbClr val="FFC000"/>
                </a:solidFill>
                <a:latin typeface="+mj-lt"/>
              </a:rPr>
              <a:t>10101001 </a:t>
            </a:r>
            <a:r>
              <a:rPr lang="en-US" b="0" dirty="0">
                <a:latin typeface="+mj-lt"/>
              </a:rPr>
              <a:t>10011001</a:t>
            </a:r>
            <a:r>
              <a:rPr lang="en-US" dirty="0">
                <a:latin typeface="+mj-lt"/>
                <a:cs typeface="Calibri" pitchFamily="34" charset="0"/>
              </a:rPr>
              <a:t> =&gt; </a:t>
            </a:r>
            <a:r>
              <a:rPr lang="en-US" dirty="0">
                <a:solidFill>
                  <a:srgbClr val="66FF33"/>
                </a:solidFill>
                <a:latin typeface="+mj-lt"/>
                <a:cs typeface="Calibri" pitchFamily="34" charset="0"/>
              </a:rPr>
              <a:t>DLTL</a:t>
            </a:r>
            <a:endParaRPr lang="en-US" dirty="0">
              <a:latin typeface="+mj-lt"/>
              <a:cs typeface="Calibri" pitchFamily="34" charset="0"/>
            </a:endParaRPr>
          </a:p>
          <a:p>
            <a:pPr algn="just" defTabSz="947738" eaLnBrk="1" hangingPunct="1">
              <a:lnSpc>
                <a:spcPct val="90000"/>
              </a:lnSpc>
              <a:spcBef>
                <a:spcPct val="20000"/>
              </a:spcBef>
              <a:defRPr/>
            </a:pPr>
            <a:r>
              <a:rPr lang="en-US" dirty="0" err="1">
                <a:latin typeface="+mj-lt"/>
                <a:cs typeface="Calibri" pitchFamily="34" charset="0"/>
              </a:rPr>
              <a:t>Sửa</a:t>
            </a:r>
            <a:r>
              <a:rPr lang="en-US" dirty="0">
                <a:latin typeface="+mj-lt"/>
                <a:cs typeface="Calibri" pitchFamily="34" charset="0"/>
              </a:rPr>
              <a:t> </a:t>
            </a:r>
            <a:r>
              <a:rPr lang="en-US" dirty="0" err="1">
                <a:latin typeface="+mj-lt"/>
                <a:cs typeface="Calibri" pitchFamily="34" charset="0"/>
              </a:rPr>
              <a:t>lỗi</a:t>
            </a:r>
            <a:r>
              <a:rPr lang="en-US" dirty="0">
                <a:latin typeface="+mj-lt"/>
                <a:cs typeface="Calibri" pitchFamily="34" charset="0"/>
              </a:rPr>
              <a:t>:</a:t>
            </a:r>
          </a:p>
          <a:p>
            <a:pPr algn="ctr" defTabSz="947738" eaLnBrk="1" hangingPunct="1">
              <a:lnSpc>
                <a:spcPct val="90000"/>
              </a:lnSpc>
              <a:spcBef>
                <a:spcPct val="20000"/>
              </a:spcBef>
              <a:defRPr/>
            </a:pPr>
            <a:r>
              <a:rPr lang="en-US" b="0" dirty="0">
                <a:solidFill>
                  <a:srgbClr val="66FF33"/>
                </a:solidFill>
                <a:latin typeface="+mj-lt"/>
              </a:rPr>
              <a:t>10001000 </a:t>
            </a:r>
            <a:r>
              <a:rPr lang="en-US" b="0" dirty="0">
                <a:latin typeface="+mj-lt"/>
              </a:rPr>
              <a:t>1001</a:t>
            </a:r>
            <a:r>
              <a:rPr lang="en-US" dirty="0">
                <a:solidFill>
                  <a:srgbClr val="FFFF00"/>
                </a:solidFill>
                <a:latin typeface="+mj-lt"/>
              </a:rPr>
              <a:t>0</a:t>
            </a:r>
            <a:r>
              <a:rPr lang="en-US" b="0" dirty="0">
                <a:latin typeface="+mj-lt"/>
              </a:rPr>
              <a:t>000 </a:t>
            </a:r>
            <a:r>
              <a:rPr lang="en-US" b="0" dirty="0">
                <a:solidFill>
                  <a:srgbClr val="FFC000"/>
                </a:solidFill>
                <a:latin typeface="+mj-lt"/>
              </a:rPr>
              <a:t>10101001 </a:t>
            </a:r>
            <a:r>
              <a:rPr lang="en-US" b="0" dirty="0">
                <a:latin typeface="+mj-lt"/>
              </a:rPr>
              <a:t>10011001</a:t>
            </a:r>
            <a:r>
              <a:rPr lang="en-US" dirty="0">
                <a:latin typeface="+mj-lt"/>
                <a:cs typeface="Calibri" pitchFamily="34" charset="0"/>
              </a:rPr>
              <a:t> =&gt; </a:t>
            </a:r>
            <a:r>
              <a:rPr lang="en-US" dirty="0">
                <a:solidFill>
                  <a:srgbClr val="66FF33"/>
                </a:solidFill>
                <a:latin typeface="+mj-lt"/>
                <a:cs typeface="Calibri" pitchFamily="34" charset="0"/>
              </a:rPr>
              <a:t>DHTL</a:t>
            </a:r>
            <a:endParaRPr lang="en-US" dirty="0">
              <a:latin typeface="+mj-lt"/>
              <a:cs typeface="Calibri" pitchFamily="34" charset="0"/>
            </a:endParaRPr>
          </a:p>
        </p:txBody>
      </p:sp>
      <p:sp>
        <p:nvSpPr>
          <p:cNvPr id="285702" name="Text Box 6">
            <a:extLst>
              <a:ext uri="{FF2B5EF4-FFF2-40B4-BE49-F238E27FC236}">
                <a16:creationId xmlns:a16="http://schemas.microsoft.com/office/drawing/2014/main" id="{848949C3-13C8-4590-9198-1589EAC4EDE6}"/>
              </a:ext>
            </a:extLst>
          </p:cNvPr>
          <p:cNvSpPr txBox="1">
            <a:spLocks noChangeArrowheads="1"/>
          </p:cNvSpPr>
          <p:nvPr/>
        </p:nvSpPr>
        <p:spPr bwMode="auto">
          <a:xfrm>
            <a:off x="457200" y="304800"/>
            <a:ext cx="83820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70000"/>
              </a:lnSpc>
              <a:buClrTx/>
              <a:buFontTx/>
              <a:buNone/>
            </a:pPr>
            <a:r>
              <a:rPr lang="en-US" altLang="en-US" sz="2100">
                <a:solidFill>
                  <a:srgbClr val="66FF33"/>
                </a:solidFill>
                <a:latin typeface="Calibri black"/>
              </a:rPr>
              <a:t>Ví dụ kiểm tra và khắc phục lỗi</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animEffect transition="in" filter="checkerboard(across)">
                                      <p:cBhvr>
                                        <p:cTn id="7" dur="500"/>
                                        <p:tgtEl>
                                          <p:spTgt spid="285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5701">
                                            <p:txEl>
                                              <p:pRg st="0" end="0"/>
                                            </p:txEl>
                                          </p:spTgt>
                                        </p:tgtEl>
                                        <p:attrNameLst>
                                          <p:attrName>style.visibility</p:attrName>
                                        </p:attrNameLst>
                                      </p:cBhvr>
                                      <p:to>
                                        <p:strVal val="visible"/>
                                      </p:to>
                                    </p:set>
                                    <p:animEffect transition="in" filter="box(out)">
                                      <p:cBhvr>
                                        <p:cTn id="12" dur="500"/>
                                        <p:tgtEl>
                                          <p:spTgt spid="2857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5701">
                                            <p:txEl>
                                              <p:pRg st="1" end="1"/>
                                            </p:txEl>
                                          </p:spTgt>
                                        </p:tgtEl>
                                        <p:attrNameLst>
                                          <p:attrName>style.visibility</p:attrName>
                                        </p:attrNameLst>
                                      </p:cBhvr>
                                      <p:to>
                                        <p:strVal val="visible"/>
                                      </p:to>
                                    </p:set>
                                    <p:animEffect transition="in" filter="box(out)">
                                      <p:cBhvr>
                                        <p:cTn id="17" dur="500"/>
                                        <p:tgtEl>
                                          <p:spTgt spid="28570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5701">
                                            <p:txEl>
                                              <p:pRg st="2" end="2"/>
                                            </p:txEl>
                                          </p:spTgt>
                                        </p:tgtEl>
                                        <p:attrNameLst>
                                          <p:attrName>style.visibility</p:attrName>
                                        </p:attrNameLst>
                                      </p:cBhvr>
                                      <p:to>
                                        <p:strVal val="visible"/>
                                      </p:to>
                                    </p:set>
                                    <p:animEffect transition="in" filter="box(out)">
                                      <p:cBhvr>
                                        <p:cTn id="22" dur="500"/>
                                        <p:tgtEl>
                                          <p:spTgt spid="28570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5701">
                                            <p:txEl>
                                              <p:pRg st="3" end="3"/>
                                            </p:txEl>
                                          </p:spTgt>
                                        </p:tgtEl>
                                        <p:attrNameLst>
                                          <p:attrName>style.visibility</p:attrName>
                                        </p:attrNameLst>
                                      </p:cBhvr>
                                      <p:to>
                                        <p:strVal val="visible"/>
                                      </p:to>
                                    </p:set>
                                    <p:animEffect transition="in" filter="box(out)">
                                      <p:cBhvr>
                                        <p:cTn id="27" dur="500"/>
                                        <p:tgtEl>
                                          <p:spTgt spid="28570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85701">
                                            <p:txEl>
                                              <p:pRg st="4" end="4"/>
                                            </p:txEl>
                                          </p:spTgt>
                                        </p:tgtEl>
                                        <p:attrNameLst>
                                          <p:attrName>style.visibility</p:attrName>
                                        </p:attrNameLst>
                                      </p:cBhvr>
                                      <p:to>
                                        <p:strVal val="visible"/>
                                      </p:to>
                                    </p:set>
                                    <p:animEffect transition="in" filter="box(out)">
                                      <p:cBhvr>
                                        <p:cTn id="32" dur="500"/>
                                        <p:tgtEl>
                                          <p:spTgt spid="28570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85701">
                                            <p:txEl>
                                              <p:pRg st="5" end="5"/>
                                            </p:txEl>
                                          </p:spTgt>
                                        </p:tgtEl>
                                        <p:attrNameLst>
                                          <p:attrName>style.visibility</p:attrName>
                                        </p:attrNameLst>
                                      </p:cBhvr>
                                      <p:to>
                                        <p:strVal val="visible"/>
                                      </p:to>
                                    </p:set>
                                    <p:animEffect transition="in" filter="box(out)">
                                      <p:cBhvr>
                                        <p:cTn id="37" dur="500"/>
                                        <p:tgtEl>
                                          <p:spTgt spid="28570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85701">
                                            <p:txEl>
                                              <p:pRg st="6" end="6"/>
                                            </p:txEl>
                                          </p:spTgt>
                                        </p:tgtEl>
                                        <p:attrNameLst>
                                          <p:attrName>style.visibility</p:attrName>
                                        </p:attrNameLst>
                                      </p:cBhvr>
                                      <p:to>
                                        <p:strVal val="visible"/>
                                      </p:to>
                                    </p:set>
                                    <p:animEffect transition="in" filter="box(out)">
                                      <p:cBhvr>
                                        <p:cTn id="42" dur="500"/>
                                        <p:tgtEl>
                                          <p:spTgt spid="28570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85701">
                                            <p:txEl>
                                              <p:pRg st="7" end="7"/>
                                            </p:txEl>
                                          </p:spTgt>
                                        </p:tgtEl>
                                        <p:attrNameLst>
                                          <p:attrName>style.visibility</p:attrName>
                                        </p:attrNameLst>
                                      </p:cBhvr>
                                      <p:to>
                                        <p:strVal val="visible"/>
                                      </p:to>
                                    </p:set>
                                    <p:animEffect transition="in" filter="box(out)">
                                      <p:cBhvr>
                                        <p:cTn id="47" dur="500"/>
                                        <p:tgtEl>
                                          <p:spTgt spid="28570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85701">
                                            <p:txEl>
                                              <p:pRg st="8" end="8"/>
                                            </p:txEl>
                                          </p:spTgt>
                                        </p:tgtEl>
                                        <p:attrNameLst>
                                          <p:attrName>style.visibility</p:attrName>
                                        </p:attrNameLst>
                                      </p:cBhvr>
                                      <p:to>
                                        <p:strVal val="visible"/>
                                      </p:to>
                                    </p:set>
                                    <p:animEffect transition="in" filter="box(out)">
                                      <p:cBhvr>
                                        <p:cTn id="52" dur="500"/>
                                        <p:tgtEl>
                                          <p:spTgt spid="285701">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85701">
                                            <p:txEl>
                                              <p:pRg st="9" end="9"/>
                                            </p:txEl>
                                          </p:spTgt>
                                        </p:tgtEl>
                                        <p:attrNameLst>
                                          <p:attrName>style.visibility</p:attrName>
                                        </p:attrNameLst>
                                      </p:cBhvr>
                                      <p:to>
                                        <p:strVal val="visible"/>
                                      </p:to>
                                    </p:set>
                                    <p:animEffect transition="in" filter="box(out)">
                                      <p:cBhvr>
                                        <p:cTn id="57" dur="500"/>
                                        <p:tgtEl>
                                          <p:spTgt spid="285701">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85701">
                                            <p:txEl>
                                              <p:pRg st="10" end="10"/>
                                            </p:txEl>
                                          </p:spTgt>
                                        </p:tgtEl>
                                        <p:attrNameLst>
                                          <p:attrName>style.visibility</p:attrName>
                                        </p:attrNameLst>
                                      </p:cBhvr>
                                      <p:to>
                                        <p:strVal val="visible"/>
                                      </p:to>
                                    </p:set>
                                    <p:animEffect transition="in" filter="box(out)">
                                      <p:cBhvr>
                                        <p:cTn id="62" dur="500"/>
                                        <p:tgtEl>
                                          <p:spTgt spid="285701">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285701">
                                            <p:txEl>
                                              <p:pRg st="11" end="11"/>
                                            </p:txEl>
                                          </p:spTgt>
                                        </p:tgtEl>
                                        <p:attrNameLst>
                                          <p:attrName>style.visibility</p:attrName>
                                        </p:attrNameLst>
                                      </p:cBhvr>
                                      <p:to>
                                        <p:strVal val="visible"/>
                                      </p:to>
                                    </p:set>
                                    <p:animEffect transition="in" filter="box(out)">
                                      <p:cBhvr>
                                        <p:cTn id="67" dur="500"/>
                                        <p:tgtEl>
                                          <p:spTgt spid="285701">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285701">
                                            <p:txEl>
                                              <p:pRg st="12" end="12"/>
                                            </p:txEl>
                                          </p:spTgt>
                                        </p:tgtEl>
                                        <p:attrNameLst>
                                          <p:attrName>style.visibility</p:attrName>
                                        </p:attrNameLst>
                                      </p:cBhvr>
                                      <p:to>
                                        <p:strVal val="visible"/>
                                      </p:to>
                                    </p:set>
                                    <p:animEffect transition="in" filter="box(out)">
                                      <p:cBhvr>
                                        <p:cTn id="72" dur="500"/>
                                        <p:tgtEl>
                                          <p:spTgt spid="28570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build="p" autoUpdateAnimBg="0"/>
      <p:bldP spid="28570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8D07F580-9397-4884-B287-0CEC0682DAAD}"/>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85701" name="Text Box 5">
            <a:extLst>
              <a:ext uri="{FF2B5EF4-FFF2-40B4-BE49-F238E27FC236}">
                <a16:creationId xmlns:a16="http://schemas.microsoft.com/office/drawing/2014/main" id="{48802E83-2CF9-4142-8FD1-050704DF69C6}"/>
              </a:ext>
            </a:extLst>
          </p:cNvPr>
          <p:cNvSpPr txBox="1">
            <a:spLocks noChangeArrowheads="1"/>
          </p:cNvSpPr>
          <p:nvPr/>
        </p:nvSpPr>
        <p:spPr bwMode="auto">
          <a:xfrm>
            <a:off x="409575" y="990600"/>
            <a:ext cx="8324850"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r>
              <a:rPr lang="vi-VN" altLang="en-US" sz="2000" b="0" dirty="0">
                <a:cs typeface="Arial" panose="020B0604020202020204" pitchFamily="34" charset="0"/>
              </a:rPr>
              <a:t>Phương pháp này thực việc phát hiện lỗi được thực hiện bằng cách dịch chuyển quay vòng thanh ghi.</a:t>
            </a:r>
          </a:p>
          <a:p>
            <a:pPr eaLnBrk="1" hangingPunct="1">
              <a:spcBef>
                <a:spcPct val="0"/>
              </a:spcBef>
              <a:buClrTx/>
              <a:buFontTx/>
              <a:buNone/>
            </a:pPr>
            <a:r>
              <a:rPr lang="vi-VN" altLang="en-US" sz="2000" b="0" dirty="0">
                <a:cs typeface="Arial" panose="020B0604020202020204" pitchFamily="34" charset="0"/>
              </a:rPr>
              <a:t> Một xâu bit bất kỳ được xem như là một tập các hệ số ( 0 và 1) của một đa thức đại số. Nếu xâu gồm k bit thì đa thức tương ứng sẽ có bậc là k-1.</a:t>
            </a:r>
          </a:p>
          <a:p>
            <a:pPr algn="just" eaLnBrk="1" hangingPunct="1">
              <a:lnSpc>
                <a:spcPct val="90000"/>
              </a:lnSpc>
              <a:buClrTx/>
              <a:buFontTx/>
              <a:buNone/>
            </a:pPr>
            <a:r>
              <a:rPr lang="en-US" altLang="en-US" sz="2200" dirty="0" err="1"/>
              <a:t>Ví</a:t>
            </a:r>
            <a:r>
              <a:rPr lang="en-US" altLang="en-US" sz="2200" dirty="0"/>
              <a:t> </a:t>
            </a:r>
            <a:r>
              <a:rPr lang="en-US" altLang="en-US" sz="2200" dirty="0" err="1"/>
              <a:t>dụ</a:t>
            </a:r>
            <a:r>
              <a:rPr lang="en-US" altLang="en-US" sz="2300" dirty="0">
                <a:latin typeface=".VnArial Narrow" panose="020B7200000000000000" pitchFamily="34" charset="0"/>
              </a:rPr>
              <a:t>. </a:t>
            </a:r>
            <a:r>
              <a:rPr lang="en-US" altLang="en-US" sz="2300" dirty="0">
                <a:solidFill>
                  <a:srgbClr val="E0E92D"/>
                </a:solidFill>
                <a:latin typeface=".VnArial Narrow" panose="020B7200000000000000" pitchFamily="34" charset="0"/>
              </a:rPr>
              <a:t>10101001 </a:t>
            </a:r>
            <a:r>
              <a:rPr lang="en-US" altLang="en-US" sz="2200" b="0" dirty="0" err="1"/>
              <a:t>tức</a:t>
            </a:r>
            <a:r>
              <a:rPr lang="en-US" altLang="en-US" sz="2200" b="0" dirty="0"/>
              <a:t> </a:t>
            </a:r>
            <a:r>
              <a:rPr lang="en-US" altLang="en-US" sz="2200" b="0" dirty="0" err="1"/>
              <a:t>là</a:t>
            </a:r>
            <a:r>
              <a:rPr lang="en-US" altLang="en-US" sz="2300" dirty="0">
                <a:latin typeface=".VnArial Narrow" panose="020B7200000000000000" pitchFamily="34" charset="0"/>
              </a:rPr>
              <a:t> k = 8</a:t>
            </a:r>
            <a:r>
              <a:rPr lang="en-US" altLang="en-US" sz="2300" dirty="0">
                <a:solidFill>
                  <a:srgbClr val="E0E92D"/>
                </a:solidFill>
                <a:latin typeface=".VnArial Narrow" panose="020B7200000000000000" pitchFamily="34" charset="0"/>
              </a:rPr>
              <a:t>  </a:t>
            </a:r>
            <a:r>
              <a:rPr lang="en-US" altLang="en-US" sz="2300" dirty="0">
                <a:latin typeface=".VnArial Narrow" panose="020B7200000000000000" pitchFamily="34" charset="0"/>
                <a:sym typeface="Symbol" panose="05050102010706020507" pitchFamily="18" charset="2"/>
              </a:rPr>
              <a:t></a:t>
            </a:r>
            <a:r>
              <a:rPr lang="en-US" altLang="en-US" sz="2300" dirty="0">
                <a:solidFill>
                  <a:srgbClr val="E0E92D"/>
                </a:solidFill>
                <a:latin typeface=".VnArial Narrow" panose="020B7200000000000000" pitchFamily="34" charset="0"/>
                <a:sym typeface="Symbol" panose="05050102010706020507" pitchFamily="18" charset="2"/>
              </a:rPr>
              <a:t> </a:t>
            </a:r>
            <a:r>
              <a:rPr lang="en-US" altLang="en-US" sz="2300" dirty="0">
                <a:solidFill>
                  <a:srgbClr val="66FF33"/>
                </a:solidFill>
                <a:latin typeface=".VnArial Narrow" panose="020B7200000000000000" pitchFamily="34" charset="0"/>
                <a:sym typeface="Symbol" panose="05050102010706020507" pitchFamily="18" charset="2"/>
              </a:rPr>
              <a:t>x</a:t>
            </a:r>
            <a:r>
              <a:rPr lang="en-US" altLang="en-US" sz="2400" baseline="30000" dirty="0">
                <a:solidFill>
                  <a:srgbClr val="66FF33"/>
                </a:solidFill>
                <a:latin typeface=".VnArial Narrow" panose="020B7200000000000000" pitchFamily="34" charset="0"/>
                <a:sym typeface="Symbol" panose="05050102010706020507" pitchFamily="18" charset="2"/>
              </a:rPr>
              <a:t>7</a:t>
            </a:r>
            <a:r>
              <a:rPr lang="en-US" altLang="en-US" sz="2300" dirty="0">
                <a:solidFill>
                  <a:srgbClr val="66FF33"/>
                </a:solidFill>
                <a:latin typeface=".VnArial Narrow" panose="020B7200000000000000" pitchFamily="34" charset="0"/>
                <a:sym typeface="Symbol" panose="05050102010706020507" pitchFamily="18" charset="2"/>
              </a:rPr>
              <a:t> + x</a:t>
            </a:r>
            <a:r>
              <a:rPr lang="en-US" altLang="en-US" sz="2400" baseline="30000" dirty="0">
                <a:solidFill>
                  <a:srgbClr val="66FF33"/>
                </a:solidFill>
                <a:latin typeface=".VnArial Narrow" panose="020B7200000000000000" pitchFamily="34" charset="0"/>
                <a:sym typeface="Symbol" panose="05050102010706020507" pitchFamily="18" charset="2"/>
              </a:rPr>
              <a:t>5</a:t>
            </a:r>
            <a:r>
              <a:rPr lang="en-US" altLang="en-US" sz="2300" dirty="0">
                <a:solidFill>
                  <a:srgbClr val="66FF33"/>
                </a:solidFill>
                <a:latin typeface=".VnArial Narrow" panose="020B7200000000000000" pitchFamily="34" charset="0"/>
                <a:sym typeface="Symbol" panose="05050102010706020507" pitchFamily="18" charset="2"/>
              </a:rPr>
              <a:t>  + x</a:t>
            </a:r>
            <a:r>
              <a:rPr lang="en-US" altLang="en-US" sz="2400" baseline="30000" dirty="0">
                <a:solidFill>
                  <a:srgbClr val="66FF33"/>
                </a:solidFill>
                <a:latin typeface=".VnArial Narrow" panose="020B7200000000000000" pitchFamily="34" charset="0"/>
                <a:sym typeface="Symbol" panose="05050102010706020507" pitchFamily="18" charset="2"/>
              </a:rPr>
              <a:t>3</a:t>
            </a:r>
            <a:r>
              <a:rPr lang="en-US" altLang="en-US" sz="2300" dirty="0">
                <a:solidFill>
                  <a:srgbClr val="66FF33"/>
                </a:solidFill>
                <a:latin typeface=".VnArial Narrow" panose="020B7200000000000000" pitchFamily="34" charset="0"/>
                <a:sym typeface="Symbol" panose="05050102010706020507" pitchFamily="18" charset="2"/>
              </a:rPr>
              <a:t>  +  1.</a:t>
            </a:r>
            <a:endParaRPr lang="en-US" altLang="en-US" sz="2300" dirty="0">
              <a:solidFill>
                <a:srgbClr val="E0E92D"/>
              </a:solidFill>
              <a:latin typeface=".VnArial Narrow" panose="020B7200000000000000" pitchFamily="34" charset="0"/>
              <a:sym typeface="Symbol" panose="05050102010706020507" pitchFamily="18" charset="2"/>
            </a:endParaRPr>
          </a:p>
          <a:p>
            <a:pPr algn="just" eaLnBrk="1" hangingPunct="1">
              <a:lnSpc>
                <a:spcPct val="90000"/>
              </a:lnSpc>
              <a:buClrTx/>
              <a:buFontTx/>
              <a:buNone/>
            </a:pPr>
            <a:r>
              <a:rPr lang="en-US" altLang="en-US" sz="2000" b="0" dirty="0">
                <a:solidFill>
                  <a:srgbClr val="E0E92D"/>
                </a:solidFill>
                <a:cs typeface="Arial" panose="020B0604020202020204" pitchFamily="34" charset="0"/>
                <a:sym typeface="Symbol" panose="05050102010706020507" pitchFamily="18" charset="2"/>
              </a:rPr>
              <a:t> </a:t>
            </a:r>
          </a:p>
          <a:p>
            <a:pPr algn="just" eaLnBrk="1" hangingPunct="1">
              <a:lnSpc>
                <a:spcPct val="90000"/>
              </a:lnSpc>
              <a:buClrTx/>
              <a:buFontTx/>
              <a:buNone/>
            </a:pPr>
            <a:r>
              <a:rPr lang="vi-VN" altLang="en-US" sz="2000" b="0" dirty="0">
                <a:cs typeface="Arial" panose="020B0604020202020204" pitchFamily="34" charset="0"/>
              </a:rPr>
              <a:t>Tư tưởng của phương pháp CRC là tính một dãy kiểm soát lỗi gọi là dãy Checksum ghép vào dãy bit cần truyền, cụ thể thực hiện như sau:</a:t>
            </a:r>
            <a:endParaRPr lang="en-US" altLang="en-US" sz="2000" b="0" dirty="0">
              <a:cs typeface="Arial" panose="020B0604020202020204" pitchFamily="34" charset="0"/>
            </a:endParaRPr>
          </a:p>
          <a:p>
            <a:pPr eaLnBrk="1" hangingPunct="1">
              <a:spcBef>
                <a:spcPct val="0"/>
              </a:spcBef>
              <a:buClrTx/>
              <a:buFontTx/>
              <a:buNone/>
            </a:pPr>
            <a:r>
              <a:rPr lang="en-US" altLang="en-US" sz="2000" b="0" dirty="0">
                <a:cs typeface="Arial" panose="020B0604020202020204" pitchFamily="34" charset="0"/>
              </a:rPr>
              <a:t>    </a:t>
            </a:r>
            <a:r>
              <a:rPr lang="vi-VN" altLang="en-US" sz="2000" b="0" dirty="0">
                <a:cs typeface="Arial" panose="020B0604020202020204" pitchFamily="34" charset="0"/>
              </a:rPr>
              <a:t>1. Chọn trước một đa thức (gọi là đa thức sinh) </a:t>
            </a:r>
            <a:r>
              <a:rPr lang="vi-VN" altLang="en-US" sz="2000" b="0" dirty="0">
                <a:solidFill>
                  <a:srgbClr val="00FF00"/>
                </a:solidFill>
                <a:cs typeface="Arial" panose="020B0604020202020204" pitchFamily="34" charset="0"/>
              </a:rPr>
              <a:t>G(x)</a:t>
            </a:r>
            <a:r>
              <a:rPr lang="vi-VN" altLang="en-US" sz="2000" b="0" dirty="0">
                <a:cs typeface="Arial" panose="020B0604020202020204" pitchFamily="34" charset="0"/>
              </a:rPr>
              <a:t> với hệ số cao nhất và thấp nhất bằng </a:t>
            </a:r>
            <a:r>
              <a:rPr lang="vi-VN" altLang="en-US" sz="2000" b="0" dirty="0">
                <a:solidFill>
                  <a:srgbClr val="00FF00"/>
                </a:solidFill>
                <a:cs typeface="Arial" panose="020B0604020202020204" pitchFamily="34" charset="0"/>
              </a:rPr>
              <a:t>1.</a:t>
            </a:r>
            <a:endParaRPr lang="en-US" altLang="en-US" sz="2000" b="0" dirty="0">
              <a:solidFill>
                <a:srgbClr val="00FF00"/>
              </a:solidFill>
              <a:cs typeface="Arial" panose="020B0604020202020204" pitchFamily="34" charset="0"/>
            </a:endParaRPr>
          </a:p>
          <a:p>
            <a:pPr eaLnBrk="1" hangingPunct="1">
              <a:spcBef>
                <a:spcPct val="0"/>
              </a:spcBef>
              <a:buClrTx/>
              <a:buFontTx/>
              <a:buNone/>
            </a:pPr>
            <a:r>
              <a:rPr lang="vi-VN" altLang="en-US" sz="2000" b="0" dirty="0">
                <a:cs typeface="Arial" panose="020B0604020202020204" pitchFamily="34" charset="0"/>
              </a:rPr>
              <a:t> </a:t>
            </a:r>
          </a:p>
          <a:p>
            <a:pPr eaLnBrk="1" hangingPunct="1">
              <a:spcBef>
                <a:spcPct val="0"/>
              </a:spcBef>
              <a:buClrTx/>
              <a:buFontTx/>
              <a:buNone/>
            </a:pPr>
            <a:r>
              <a:rPr lang="vi-VN" altLang="en-US" sz="2000" b="0" dirty="0">
                <a:cs typeface="Arial" panose="020B0604020202020204" pitchFamily="34" charset="0"/>
              </a:rPr>
              <a:t>      2. Checksum được tìm thoả mãn điều kiện: đa thức tương ứng với xâu ghép (xâu gốc và checksum) phải chia hết (modulo 2) cho </a:t>
            </a:r>
            <a:r>
              <a:rPr lang="vi-VN" altLang="en-US" sz="2000" b="0" dirty="0">
                <a:solidFill>
                  <a:srgbClr val="00FF00"/>
                </a:solidFill>
                <a:cs typeface="Arial" panose="020B0604020202020204" pitchFamily="34" charset="0"/>
              </a:rPr>
              <a:t>G(x)</a:t>
            </a:r>
            <a:r>
              <a:rPr lang="vi-VN" altLang="en-US" sz="2000" b="0" dirty="0">
                <a:cs typeface="Arial" panose="020B0604020202020204" pitchFamily="34" charset="0"/>
              </a:rPr>
              <a:t>. </a:t>
            </a:r>
          </a:p>
          <a:p>
            <a:pPr eaLnBrk="1" hangingPunct="1">
              <a:spcBef>
                <a:spcPct val="0"/>
              </a:spcBef>
              <a:buClrTx/>
              <a:buFontTx/>
              <a:buNone/>
            </a:pPr>
            <a:endParaRPr lang="en-US" altLang="en-US" sz="2000" b="0" dirty="0">
              <a:cs typeface="Arial" panose="020B0604020202020204" pitchFamily="34" charset="0"/>
            </a:endParaRPr>
          </a:p>
          <a:p>
            <a:pPr eaLnBrk="1" hangingPunct="1">
              <a:spcBef>
                <a:spcPct val="0"/>
              </a:spcBef>
              <a:buClrTx/>
              <a:buFontTx/>
              <a:buNone/>
            </a:pPr>
            <a:r>
              <a:rPr lang="vi-VN" altLang="en-US" sz="2000" b="0" dirty="0">
                <a:cs typeface="Arial" panose="020B0604020202020204" pitchFamily="34" charset="0"/>
              </a:rPr>
              <a:t>       3. Khi nhận tin, để kiểm soát lỗi, lấy đa thức tương ứng với xâu bit nhận được chia (modulo 2) cho </a:t>
            </a:r>
            <a:r>
              <a:rPr lang="vi-VN" altLang="en-US" sz="2000" b="0" dirty="0">
                <a:solidFill>
                  <a:srgbClr val="00FF00"/>
                </a:solidFill>
                <a:cs typeface="Arial" panose="020B0604020202020204" pitchFamily="34" charset="0"/>
              </a:rPr>
              <a:t>G(x). </a:t>
            </a:r>
            <a:r>
              <a:rPr lang="vi-VN" altLang="en-US" sz="2000" b="0" dirty="0">
                <a:cs typeface="Arial" panose="020B0604020202020204" pitchFamily="34" charset="0"/>
              </a:rPr>
              <a:t>Nếu không chia hết thì có lỗi, ngược lại có thể không lỗi.  </a:t>
            </a:r>
            <a:endParaRPr lang="en-US" altLang="en-US" sz="2300" dirty="0">
              <a:latin typeface=".VnArial Narrow" panose="020B7200000000000000" pitchFamily="34" charset="0"/>
            </a:endParaRPr>
          </a:p>
        </p:txBody>
      </p:sp>
      <p:sp>
        <p:nvSpPr>
          <p:cNvPr id="285702" name="Text Box 6">
            <a:extLst>
              <a:ext uri="{FF2B5EF4-FFF2-40B4-BE49-F238E27FC236}">
                <a16:creationId xmlns:a16="http://schemas.microsoft.com/office/drawing/2014/main" id="{0399DC05-8DC7-4AB5-A713-E63DA5BC2E20}"/>
              </a:ext>
            </a:extLst>
          </p:cNvPr>
          <p:cNvSpPr txBox="1">
            <a:spLocks noChangeArrowheads="1"/>
          </p:cNvSpPr>
          <p:nvPr/>
        </p:nvSpPr>
        <p:spPr bwMode="auto">
          <a:xfrm>
            <a:off x="466725" y="217487"/>
            <a:ext cx="838200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buClrTx/>
              <a:buFontTx/>
              <a:buNone/>
            </a:pPr>
            <a:r>
              <a:rPr lang="en-US" altLang="en-US" sz="2200">
                <a:solidFill>
                  <a:srgbClr val="66FF33"/>
                </a:solidFill>
                <a:cs typeface="Arial" panose="020B0604020202020204" pitchFamily="34" charset="0"/>
              </a:rPr>
              <a:t>I.3. Các phương pháp kiểm tra lỗi vòng CRC (Cyclic Redundancy check)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animEffect transition="in" filter="checkerboard(across)">
                                      <p:cBhvr>
                                        <p:cTn id="7" dur="500"/>
                                        <p:tgtEl>
                                          <p:spTgt spid="285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5701">
                                            <p:txEl>
                                              <p:pRg st="0" end="0"/>
                                            </p:txEl>
                                          </p:spTgt>
                                        </p:tgtEl>
                                        <p:attrNameLst>
                                          <p:attrName>style.visibility</p:attrName>
                                        </p:attrNameLst>
                                      </p:cBhvr>
                                      <p:to>
                                        <p:strVal val="visible"/>
                                      </p:to>
                                    </p:set>
                                    <p:animEffect transition="in" filter="box(out)">
                                      <p:cBhvr>
                                        <p:cTn id="12" dur="500"/>
                                        <p:tgtEl>
                                          <p:spTgt spid="2857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5701">
                                            <p:txEl>
                                              <p:pRg st="1" end="1"/>
                                            </p:txEl>
                                          </p:spTgt>
                                        </p:tgtEl>
                                        <p:attrNameLst>
                                          <p:attrName>style.visibility</p:attrName>
                                        </p:attrNameLst>
                                      </p:cBhvr>
                                      <p:to>
                                        <p:strVal val="visible"/>
                                      </p:to>
                                    </p:set>
                                    <p:animEffect transition="in" filter="box(out)">
                                      <p:cBhvr>
                                        <p:cTn id="17" dur="500"/>
                                        <p:tgtEl>
                                          <p:spTgt spid="28570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5701">
                                            <p:txEl>
                                              <p:pRg st="2" end="2"/>
                                            </p:txEl>
                                          </p:spTgt>
                                        </p:tgtEl>
                                        <p:attrNameLst>
                                          <p:attrName>style.visibility</p:attrName>
                                        </p:attrNameLst>
                                      </p:cBhvr>
                                      <p:to>
                                        <p:strVal val="visible"/>
                                      </p:to>
                                    </p:set>
                                    <p:animEffect transition="in" filter="box(out)">
                                      <p:cBhvr>
                                        <p:cTn id="22" dur="500"/>
                                        <p:tgtEl>
                                          <p:spTgt spid="28570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5701">
                                            <p:txEl>
                                              <p:pRg st="3" end="3"/>
                                            </p:txEl>
                                          </p:spTgt>
                                        </p:tgtEl>
                                        <p:attrNameLst>
                                          <p:attrName>style.visibility</p:attrName>
                                        </p:attrNameLst>
                                      </p:cBhvr>
                                      <p:to>
                                        <p:strVal val="visible"/>
                                      </p:to>
                                    </p:set>
                                    <p:animEffect transition="in" filter="box(out)">
                                      <p:cBhvr>
                                        <p:cTn id="27" dur="500"/>
                                        <p:tgtEl>
                                          <p:spTgt spid="28570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85701">
                                            <p:txEl>
                                              <p:pRg st="4" end="4"/>
                                            </p:txEl>
                                          </p:spTgt>
                                        </p:tgtEl>
                                        <p:attrNameLst>
                                          <p:attrName>style.visibility</p:attrName>
                                        </p:attrNameLst>
                                      </p:cBhvr>
                                      <p:to>
                                        <p:strVal val="visible"/>
                                      </p:to>
                                    </p:set>
                                    <p:animEffect transition="in" filter="box(out)">
                                      <p:cBhvr>
                                        <p:cTn id="32" dur="500"/>
                                        <p:tgtEl>
                                          <p:spTgt spid="28570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85701">
                                            <p:txEl>
                                              <p:pRg st="5" end="5"/>
                                            </p:txEl>
                                          </p:spTgt>
                                        </p:tgtEl>
                                        <p:attrNameLst>
                                          <p:attrName>style.visibility</p:attrName>
                                        </p:attrNameLst>
                                      </p:cBhvr>
                                      <p:to>
                                        <p:strVal val="visible"/>
                                      </p:to>
                                    </p:set>
                                    <p:animEffect transition="in" filter="box(out)">
                                      <p:cBhvr>
                                        <p:cTn id="37" dur="500"/>
                                        <p:tgtEl>
                                          <p:spTgt spid="28570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85701">
                                            <p:txEl>
                                              <p:pRg st="6" end="6"/>
                                            </p:txEl>
                                          </p:spTgt>
                                        </p:tgtEl>
                                        <p:attrNameLst>
                                          <p:attrName>style.visibility</p:attrName>
                                        </p:attrNameLst>
                                      </p:cBhvr>
                                      <p:to>
                                        <p:strVal val="visible"/>
                                      </p:to>
                                    </p:set>
                                    <p:animEffect transition="in" filter="box(out)">
                                      <p:cBhvr>
                                        <p:cTn id="42" dur="500"/>
                                        <p:tgtEl>
                                          <p:spTgt spid="28570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85701">
                                            <p:txEl>
                                              <p:pRg st="7" end="7"/>
                                            </p:txEl>
                                          </p:spTgt>
                                        </p:tgtEl>
                                        <p:attrNameLst>
                                          <p:attrName>style.visibility</p:attrName>
                                        </p:attrNameLst>
                                      </p:cBhvr>
                                      <p:to>
                                        <p:strVal val="visible"/>
                                      </p:to>
                                    </p:set>
                                    <p:animEffect transition="in" filter="box(out)">
                                      <p:cBhvr>
                                        <p:cTn id="47" dur="500"/>
                                        <p:tgtEl>
                                          <p:spTgt spid="28570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85701">
                                            <p:txEl>
                                              <p:pRg st="9" end="9"/>
                                            </p:txEl>
                                          </p:spTgt>
                                        </p:tgtEl>
                                        <p:attrNameLst>
                                          <p:attrName>style.visibility</p:attrName>
                                        </p:attrNameLst>
                                      </p:cBhvr>
                                      <p:to>
                                        <p:strVal val="visible"/>
                                      </p:to>
                                    </p:set>
                                    <p:animEffect transition="in" filter="box(out)">
                                      <p:cBhvr>
                                        <p:cTn id="52" dur="500"/>
                                        <p:tgtEl>
                                          <p:spTgt spid="28570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build="p" autoUpdateAnimBg="0"/>
      <p:bldP spid="28570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E11356A4-5EDC-452F-8CB8-7C6D53300F7B}"/>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88773" name="Text Box 5">
            <a:extLst>
              <a:ext uri="{FF2B5EF4-FFF2-40B4-BE49-F238E27FC236}">
                <a16:creationId xmlns:a16="http://schemas.microsoft.com/office/drawing/2014/main" id="{B10D29EB-38E7-40A1-9073-C9D43509078D}"/>
              </a:ext>
            </a:extLst>
          </p:cNvPr>
          <p:cNvSpPr txBox="1">
            <a:spLocks noChangeArrowheads="1"/>
          </p:cNvSpPr>
          <p:nvPr/>
        </p:nvSpPr>
        <p:spPr bwMode="auto">
          <a:xfrm>
            <a:off x="457200" y="720725"/>
            <a:ext cx="8324850" cy="4738110"/>
          </a:xfrm>
          <a:prstGeom prst="rect">
            <a:avLst/>
          </a:prstGeom>
          <a:noFill/>
          <a:ln w="9525">
            <a:noFill/>
            <a:miter lim="800000"/>
            <a:headEnd/>
            <a:tailEnd/>
          </a:ln>
        </p:spPr>
        <p:txBody>
          <a:bodyPr lIns="94759" tIns="47380" rIns="94759" bIns="47380">
            <a:spAutoFit/>
          </a:bodyPr>
          <a:lstStyle/>
          <a:p>
            <a:pPr eaLnBrk="1" hangingPunct="1">
              <a:lnSpc>
                <a:spcPts val="2600"/>
              </a:lnSpc>
              <a:defRPr/>
            </a:pPr>
            <a:r>
              <a:rPr lang="vi-VN" sz="2200" b="0" dirty="0">
                <a:latin typeface="+mj-lt"/>
              </a:rPr>
              <a:t> </a:t>
            </a:r>
            <a:r>
              <a:rPr lang="vi-VN" b="0" dirty="0">
                <a:latin typeface="+mj-lt"/>
              </a:rPr>
              <a:t>Chọn trước một đa thức sinh) </a:t>
            </a:r>
            <a:r>
              <a:rPr lang="vi-VN" b="0" dirty="0">
                <a:solidFill>
                  <a:srgbClr val="00FF00"/>
                </a:solidFill>
                <a:latin typeface="+mj-lt"/>
              </a:rPr>
              <a:t>G(x)</a:t>
            </a:r>
            <a:r>
              <a:rPr lang="vi-VN" b="0" dirty="0">
                <a:latin typeface="+mj-lt"/>
              </a:rPr>
              <a:t> có bậc </a:t>
            </a:r>
            <a:r>
              <a:rPr lang="vi-VN" b="0" dirty="0">
                <a:solidFill>
                  <a:srgbClr val="00FF00"/>
                </a:solidFill>
                <a:latin typeface="+mj-lt"/>
              </a:rPr>
              <a:t>r</a:t>
            </a:r>
            <a:r>
              <a:rPr lang="vi-VN" b="0" dirty="0">
                <a:latin typeface="+mj-lt"/>
              </a:rPr>
              <a:t> .Giả sử xâu bít cần truyền </a:t>
            </a:r>
            <a:r>
              <a:rPr lang="vi-VN" b="0" dirty="0">
                <a:solidFill>
                  <a:srgbClr val="00FF00"/>
                </a:solidFill>
                <a:latin typeface="+mj-lt"/>
              </a:rPr>
              <a:t>S</a:t>
            </a:r>
            <a:r>
              <a:rPr lang="vi-VN" b="0" dirty="0">
                <a:latin typeface="+mj-lt"/>
              </a:rPr>
              <a:t> tương ứng với đa thức </a:t>
            </a:r>
            <a:r>
              <a:rPr lang="vi-VN" b="0" dirty="0">
                <a:solidFill>
                  <a:srgbClr val="00FF00"/>
                </a:solidFill>
                <a:latin typeface="+mj-lt"/>
              </a:rPr>
              <a:t>M(x)</a:t>
            </a:r>
            <a:r>
              <a:rPr lang="vi-VN" b="0" dirty="0">
                <a:latin typeface="+mj-lt"/>
              </a:rPr>
              <a:t> có bậc </a:t>
            </a:r>
            <a:r>
              <a:rPr lang="vi-VN" b="0" dirty="0">
                <a:solidFill>
                  <a:srgbClr val="00FF00"/>
                </a:solidFill>
                <a:latin typeface="+mj-lt"/>
              </a:rPr>
              <a:t>m</a:t>
            </a:r>
            <a:r>
              <a:rPr lang="vi-VN" b="0" dirty="0">
                <a:latin typeface="+mj-lt"/>
              </a:rPr>
              <a:t> khi đó có thuật giải </a:t>
            </a:r>
            <a:r>
              <a:rPr lang="vi-VN" b="0" dirty="0">
                <a:solidFill>
                  <a:srgbClr val="FFFF00"/>
                </a:solidFill>
                <a:latin typeface="+mj-lt"/>
              </a:rPr>
              <a:t>CRC</a:t>
            </a:r>
            <a:r>
              <a:rPr lang="vi-VN" b="0" dirty="0">
                <a:latin typeface="+mj-lt"/>
              </a:rPr>
              <a:t> như sau:</a:t>
            </a:r>
          </a:p>
          <a:p>
            <a:pPr eaLnBrk="1" hangingPunct="1">
              <a:lnSpc>
                <a:spcPts val="2600"/>
              </a:lnSpc>
              <a:defRPr/>
            </a:pPr>
            <a:r>
              <a:rPr lang="vi-VN" b="0" dirty="0">
                <a:latin typeface="+mj-lt"/>
              </a:rPr>
              <a:t>    1. Thêm </a:t>
            </a:r>
            <a:r>
              <a:rPr lang="vi-VN" b="0" dirty="0">
                <a:solidFill>
                  <a:srgbClr val="00FF00"/>
                </a:solidFill>
                <a:latin typeface="+mj-lt"/>
              </a:rPr>
              <a:t>r</a:t>
            </a:r>
            <a:r>
              <a:rPr lang="vi-VN" b="0" dirty="0">
                <a:latin typeface="+mj-lt"/>
              </a:rPr>
              <a:t> bit </a:t>
            </a:r>
            <a:r>
              <a:rPr lang="vi-VN" b="0" dirty="0">
                <a:solidFill>
                  <a:srgbClr val="00FF00"/>
                </a:solidFill>
                <a:latin typeface="+mj-lt"/>
              </a:rPr>
              <a:t>0 </a:t>
            </a:r>
            <a:r>
              <a:rPr lang="vi-VN" b="0" dirty="0">
                <a:latin typeface="+mj-lt"/>
              </a:rPr>
              <a:t>vào cuối </a:t>
            </a:r>
            <a:r>
              <a:rPr lang="vi-VN" b="0" dirty="0">
                <a:solidFill>
                  <a:srgbClr val="00FF00"/>
                </a:solidFill>
                <a:latin typeface="+mj-lt"/>
              </a:rPr>
              <a:t>S</a:t>
            </a:r>
            <a:r>
              <a:rPr lang="vi-VN" b="0" dirty="0">
                <a:latin typeface="+mj-lt"/>
              </a:rPr>
              <a:t>, tương ứng là đa thức </a:t>
            </a:r>
            <a:r>
              <a:rPr lang="vi-VN" b="0" dirty="0">
                <a:solidFill>
                  <a:srgbClr val="00FF00"/>
                </a:solidFill>
                <a:latin typeface="+mj-lt"/>
              </a:rPr>
              <a:t>x</a:t>
            </a:r>
            <a:r>
              <a:rPr lang="vi-VN" b="0" baseline="30000" dirty="0">
                <a:solidFill>
                  <a:srgbClr val="00FF00"/>
                </a:solidFill>
                <a:latin typeface="+mj-lt"/>
              </a:rPr>
              <a:t>r </a:t>
            </a:r>
            <a:r>
              <a:rPr lang="vi-VN" b="0" dirty="0">
                <a:solidFill>
                  <a:srgbClr val="00FF00"/>
                </a:solidFill>
                <a:latin typeface="+mj-lt"/>
              </a:rPr>
              <a:t>M(x).</a:t>
            </a:r>
          </a:p>
          <a:p>
            <a:pPr eaLnBrk="1" hangingPunct="1">
              <a:lnSpc>
                <a:spcPts val="2600"/>
              </a:lnSpc>
              <a:defRPr/>
            </a:pPr>
            <a:r>
              <a:rPr lang="vi-VN" b="0" dirty="0">
                <a:latin typeface="+mj-lt"/>
              </a:rPr>
              <a:t>   2. Chia modulo</a:t>
            </a:r>
            <a:r>
              <a:rPr lang="vi-VN" b="0" dirty="0">
                <a:solidFill>
                  <a:srgbClr val="FFFF00"/>
                </a:solidFill>
                <a:latin typeface="+mj-lt"/>
              </a:rPr>
              <a:t> 2 </a:t>
            </a:r>
            <a:r>
              <a:rPr lang="vi-VN" b="0" dirty="0">
                <a:latin typeface="+mj-lt"/>
              </a:rPr>
              <a:t>xâu bit tương ứng của đa thức </a:t>
            </a:r>
            <a:r>
              <a:rPr lang="vi-VN" b="0" dirty="0">
                <a:solidFill>
                  <a:srgbClr val="00FF00"/>
                </a:solidFill>
                <a:latin typeface="+mj-lt"/>
              </a:rPr>
              <a:t>x</a:t>
            </a:r>
            <a:r>
              <a:rPr lang="vi-VN" b="0" baseline="30000" dirty="0">
                <a:solidFill>
                  <a:srgbClr val="00FF00"/>
                </a:solidFill>
                <a:latin typeface="+mj-lt"/>
              </a:rPr>
              <a:t>r </a:t>
            </a:r>
            <a:r>
              <a:rPr lang="vi-VN" b="0" dirty="0">
                <a:solidFill>
                  <a:srgbClr val="00FF00"/>
                </a:solidFill>
                <a:latin typeface="+mj-lt"/>
              </a:rPr>
              <a:t>M(x)</a:t>
            </a:r>
            <a:r>
              <a:rPr lang="vi-VN" b="0" dirty="0">
                <a:latin typeface="+mj-lt"/>
              </a:rPr>
              <a:t> cho xâu bit tương ứng của </a:t>
            </a:r>
            <a:r>
              <a:rPr lang="vi-VN" b="0" dirty="0">
                <a:solidFill>
                  <a:srgbClr val="00FF00"/>
                </a:solidFill>
                <a:latin typeface="+mj-lt"/>
              </a:rPr>
              <a:t>G(x).</a:t>
            </a:r>
          </a:p>
          <a:p>
            <a:pPr eaLnBrk="1" hangingPunct="1">
              <a:lnSpc>
                <a:spcPts val="2600"/>
              </a:lnSpc>
              <a:defRPr/>
            </a:pPr>
            <a:r>
              <a:rPr lang="vi-VN" b="0" dirty="0">
                <a:latin typeface="+mj-lt"/>
              </a:rPr>
              <a:t>    3. Lấy số bị chia trong bước 2 trừ (modulo 2) cho số dư  </a:t>
            </a:r>
            <a:r>
              <a:rPr lang="vi-VN" b="0" dirty="0">
                <a:solidFill>
                  <a:srgbClr val="FFFF00"/>
                </a:solidFill>
                <a:latin typeface="+mj-lt"/>
              </a:rPr>
              <a:t>D</a:t>
            </a:r>
            <a:r>
              <a:rPr lang="vi-VN" b="0" dirty="0">
                <a:latin typeface="+mj-lt"/>
              </a:rPr>
              <a:t>.</a:t>
            </a:r>
          </a:p>
          <a:p>
            <a:pPr eaLnBrk="1" hangingPunct="1">
              <a:lnSpc>
                <a:spcPts val="2600"/>
              </a:lnSpc>
              <a:defRPr/>
            </a:pPr>
            <a:r>
              <a:rPr lang="vi-VN" b="0" dirty="0">
                <a:latin typeface="+mj-lt"/>
              </a:rPr>
              <a:t>   Kết quả sẽ là xâu bit được truyền đi được ghép với dãy checksum ký hiệu đa thức tương ứng với nó là </a:t>
            </a:r>
            <a:r>
              <a:rPr lang="vi-VN" b="0" dirty="0">
                <a:solidFill>
                  <a:srgbClr val="00FF00"/>
                </a:solidFill>
                <a:latin typeface="+mj-lt"/>
              </a:rPr>
              <a:t>T(x)</a:t>
            </a:r>
            <a:r>
              <a:rPr lang="vi-VN" b="0" dirty="0">
                <a:latin typeface="+mj-lt"/>
              </a:rPr>
              <a:t>.</a:t>
            </a:r>
          </a:p>
          <a:p>
            <a:pPr eaLnBrk="1" hangingPunct="1">
              <a:lnSpc>
                <a:spcPts val="2600"/>
              </a:lnSpc>
              <a:defRPr/>
            </a:pPr>
            <a:r>
              <a:rPr lang="vi-VN" b="0" dirty="0">
                <a:latin typeface="+mj-lt"/>
              </a:rPr>
              <a:t>   Giả sử nhận được xâu bit  là </a:t>
            </a:r>
            <a:r>
              <a:rPr lang="vi-VN" b="0" dirty="0">
                <a:solidFill>
                  <a:srgbClr val="00FF00"/>
                </a:solidFill>
                <a:latin typeface="+mj-lt"/>
              </a:rPr>
              <a:t>S’</a:t>
            </a:r>
            <a:r>
              <a:rPr lang="vi-VN" b="0" dirty="0">
                <a:latin typeface="+mj-lt"/>
              </a:rPr>
              <a:t> tương ứng với đa thức  </a:t>
            </a:r>
            <a:r>
              <a:rPr lang="vi-VN" b="0" dirty="0">
                <a:solidFill>
                  <a:srgbClr val="00FF00"/>
                </a:solidFill>
                <a:latin typeface="+mj-lt"/>
              </a:rPr>
              <a:t>T ’(x) </a:t>
            </a:r>
            <a:r>
              <a:rPr lang="vi-VN" b="0" dirty="0">
                <a:latin typeface="+mj-lt"/>
              </a:rPr>
              <a:t>tức là:</a:t>
            </a:r>
          </a:p>
          <a:p>
            <a:pPr eaLnBrk="1" hangingPunct="1">
              <a:lnSpc>
                <a:spcPts val="2600"/>
              </a:lnSpc>
              <a:defRPr/>
            </a:pPr>
            <a:r>
              <a:rPr lang="en-US" b="0" dirty="0">
                <a:solidFill>
                  <a:srgbClr val="00FF00"/>
                </a:solidFill>
                <a:latin typeface="+mj-lt"/>
              </a:rPr>
              <a:t>T ’(x) = T(x) + E(x)</a:t>
            </a:r>
          </a:p>
          <a:p>
            <a:pPr eaLnBrk="1" hangingPunct="1">
              <a:lnSpc>
                <a:spcPts val="2600"/>
              </a:lnSpc>
              <a:defRPr/>
            </a:pPr>
            <a:r>
              <a:rPr lang="vi-VN" b="0" dirty="0">
                <a:solidFill>
                  <a:srgbClr val="00FF00"/>
                </a:solidFill>
                <a:latin typeface="+mj-lt"/>
              </a:rPr>
              <a:t>E(x)</a:t>
            </a:r>
            <a:r>
              <a:rPr lang="vi-VN" b="0" dirty="0">
                <a:latin typeface="+mj-lt"/>
              </a:rPr>
              <a:t> gọi là đa thức lỗi, chia modulo 2 cho </a:t>
            </a:r>
            <a:r>
              <a:rPr lang="vi-VN" b="0" dirty="0">
                <a:solidFill>
                  <a:srgbClr val="00FF00"/>
                </a:solidFill>
                <a:latin typeface="+mj-lt"/>
              </a:rPr>
              <a:t>E(x)</a:t>
            </a:r>
            <a:r>
              <a:rPr lang="vi-VN" b="0" dirty="0">
                <a:latin typeface="+mj-lt"/>
              </a:rPr>
              <a:t> ta có :</a:t>
            </a:r>
          </a:p>
          <a:p>
            <a:pPr eaLnBrk="1" hangingPunct="1">
              <a:lnSpc>
                <a:spcPts val="2600"/>
              </a:lnSpc>
              <a:defRPr/>
            </a:pPr>
            <a:r>
              <a:rPr lang="de-DE" b="0" dirty="0">
                <a:solidFill>
                  <a:srgbClr val="00FF00"/>
                </a:solidFill>
                <a:latin typeface="+mj-lt"/>
              </a:rPr>
              <a:t>T ’(x) / G(x) = T(x) /G(x) + E(x) / G(x) = 0 + E(x) / G(x)</a:t>
            </a:r>
          </a:p>
          <a:p>
            <a:pPr eaLnBrk="1" hangingPunct="1">
              <a:lnSpc>
                <a:spcPts val="2600"/>
              </a:lnSpc>
              <a:defRPr/>
            </a:pPr>
            <a:r>
              <a:rPr lang="en-US" b="0" dirty="0" err="1">
                <a:latin typeface="+mj-lt"/>
              </a:rPr>
              <a:t>Nếu</a:t>
            </a:r>
            <a:r>
              <a:rPr lang="en-US" b="0" dirty="0">
                <a:latin typeface="+mj-lt"/>
              </a:rPr>
              <a:t> </a:t>
            </a:r>
            <a:r>
              <a:rPr lang="en-US" b="0" dirty="0">
                <a:solidFill>
                  <a:srgbClr val="00FF00"/>
                </a:solidFill>
                <a:latin typeface="+mj-lt"/>
              </a:rPr>
              <a:t>E(x) / G(x) </a:t>
            </a:r>
            <a:r>
              <a:rPr lang="en-US" b="0" dirty="0">
                <a:solidFill>
                  <a:srgbClr val="00FF00"/>
                </a:solidFill>
                <a:latin typeface="+mj-lt"/>
                <a:sym typeface="Symbol"/>
              </a:rPr>
              <a:t> 0 </a:t>
            </a:r>
            <a:r>
              <a:rPr lang="en-US" b="0" dirty="0" err="1">
                <a:latin typeface="+mj-lt"/>
                <a:sym typeface="Symbol"/>
              </a:rPr>
              <a:t>thì</a:t>
            </a:r>
            <a:r>
              <a:rPr lang="en-US" b="0" dirty="0">
                <a:latin typeface="+mj-lt"/>
                <a:sym typeface="Symbol"/>
              </a:rPr>
              <a:t> </a:t>
            </a:r>
            <a:r>
              <a:rPr lang="en-US" b="0" dirty="0" err="1">
                <a:latin typeface="+mj-lt"/>
                <a:sym typeface="Symbol"/>
              </a:rPr>
              <a:t>có</a:t>
            </a:r>
            <a:r>
              <a:rPr lang="en-US" b="0" dirty="0">
                <a:latin typeface="+mj-lt"/>
                <a:sym typeface="Symbol"/>
              </a:rPr>
              <a:t> </a:t>
            </a:r>
            <a:r>
              <a:rPr lang="en-US" b="0" dirty="0" err="1">
                <a:latin typeface="+mj-lt"/>
                <a:sym typeface="Symbol"/>
              </a:rPr>
              <a:t>lỗi</a:t>
            </a:r>
            <a:r>
              <a:rPr lang="en-US" b="0" dirty="0">
                <a:latin typeface="+mj-lt"/>
                <a:sym typeface="Symbol"/>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8773">
                                            <p:txEl>
                                              <p:pRg st="0" end="0"/>
                                            </p:txEl>
                                          </p:spTgt>
                                        </p:tgtEl>
                                        <p:attrNameLst>
                                          <p:attrName>style.visibility</p:attrName>
                                        </p:attrNameLst>
                                      </p:cBhvr>
                                      <p:to>
                                        <p:strVal val="visible"/>
                                      </p:to>
                                    </p:set>
                                    <p:animEffect transition="in" filter="box(out)">
                                      <p:cBhvr>
                                        <p:cTn id="7" dur="500"/>
                                        <p:tgtEl>
                                          <p:spTgt spid="2887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8773">
                                            <p:txEl>
                                              <p:pRg st="1" end="1"/>
                                            </p:txEl>
                                          </p:spTgt>
                                        </p:tgtEl>
                                        <p:attrNameLst>
                                          <p:attrName>style.visibility</p:attrName>
                                        </p:attrNameLst>
                                      </p:cBhvr>
                                      <p:to>
                                        <p:strVal val="visible"/>
                                      </p:to>
                                    </p:set>
                                    <p:animEffect transition="in" filter="box(out)">
                                      <p:cBhvr>
                                        <p:cTn id="12" dur="500"/>
                                        <p:tgtEl>
                                          <p:spTgt spid="2887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8773">
                                            <p:txEl>
                                              <p:pRg st="2" end="2"/>
                                            </p:txEl>
                                          </p:spTgt>
                                        </p:tgtEl>
                                        <p:attrNameLst>
                                          <p:attrName>style.visibility</p:attrName>
                                        </p:attrNameLst>
                                      </p:cBhvr>
                                      <p:to>
                                        <p:strVal val="visible"/>
                                      </p:to>
                                    </p:set>
                                    <p:animEffect transition="in" filter="box(out)">
                                      <p:cBhvr>
                                        <p:cTn id="17" dur="500"/>
                                        <p:tgtEl>
                                          <p:spTgt spid="2887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8773">
                                            <p:txEl>
                                              <p:pRg st="3" end="3"/>
                                            </p:txEl>
                                          </p:spTgt>
                                        </p:tgtEl>
                                        <p:attrNameLst>
                                          <p:attrName>style.visibility</p:attrName>
                                        </p:attrNameLst>
                                      </p:cBhvr>
                                      <p:to>
                                        <p:strVal val="visible"/>
                                      </p:to>
                                    </p:set>
                                    <p:animEffect transition="in" filter="box(out)">
                                      <p:cBhvr>
                                        <p:cTn id="22" dur="500"/>
                                        <p:tgtEl>
                                          <p:spTgt spid="2887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8773">
                                            <p:txEl>
                                              <p:pRg st="4" end="4"/>
                                            </p:txEl>
                                          </p:spTgt>
                                        </p:tgtEl>
                                        <p:attrNameLst>
                                          <p:attrName>style.visibility</p:attrName>
                                        </p:attrNameLst>
                                      </p:cBhvr>
                                      <p:to>
                                        <p:strVal val="visible"/>
                                      </p:to>
                                    </p:set>
                                    <p:animEffect transition="in" filter="box(out)">
                                      <p:cBhvr>
                                        <p:cTn id="27" dur="500"/>
                                        <p:tgtEl>
                                          <p:spTgt spid="28877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88773">
                                            <p:txEl>
                                              <p:pRg st="5" end="5"/>
                                            </p:txEl>
                                          </p:spTgt>
                                        </p:tgtEl>
                                        <p:attrNameLst>
                                          <p:attrName>style.visibility</p:attrName>
                                        </p:attrNameLst>
                                      </p:cBhvr>
                                      <p:to>
                                        <p:strVal val="visible"/>
                                      </p:to>
                                    </p:set>
                                    <p:animEffect transition="in" filter="box(out)">
                                      <p:cBhvr>
                                        <p:cTn id="32" dur="500"/>
                                        <p:tgtEl>
                                          <p:spTgt spid="28877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88773">
                                            <p:txEl>
                                              <p:pRg st="6" end="6"/>
                                            </p:txEl>
                                          </p:spTgt>
                                        </p:tgtEl>
                                        <p:attrNameLst>
                                          <p:attrName>style.visibility</p:attrName>
                                        </p:attrNameLst>
                                      </p:cBhvr>
                                      <p:to>
                                        <p:strVal val="visible"/>
                                      </p:to>
                                    </p:set>
                                    <p:animEffect transition="in" filter="box(out)">
                                      <p:cBhvr>
                                        <p:cTn id="37" dur="500"/>
                                        <p:tgtEl>
                                          <p:spTgt spid="28877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88773">
                                            <p:txEl>
                                              <p:pRg st="7" end="7"/>
                                            </p:txEl>
                                          </p:spTgt>
                                        </p:tgtEl>
                                        <p:attrNameLst>
                                          <p:attrName>style.visibility</p:attrName>
                                        </p:attrNameLst>
                                      </p:cBhvr>
                                      <p:to>
                                        <p:strVal val="visible"/>
                                      </p:to>
                                    </p:set>
                                    <p:animEffect transition="in" filter="box(out)">
                                      <p:cBhvr>
                                        <p:cTn id="42" dur="500"/>
                                        <p:tgtEl>
                                          <p:spTgt spid="28877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88773">
                                            <p:txEl>
                                              <p:pRg st="8" end="8"/>
                                            </p:txEl>
                                          </p:spTgt>
                                        </p:tgtEl>
                                        <p:attrNameLst>
                                          <p:attrName>style.visibility</p:attrName>
                                        </p:attrNameLst>
                                      </p:cBhvr>
                                      <p:to>
                                        <p:strVal val="visible"/>
                                      </p:to>
                                    </p:set>
                                    <p:animEffect transition="in" filter="box(out)">
                                      <p:cBhvr>
                                        <p:cTn id="47" dur="500"/>
                                        <p:tgtEl>
                                          <p:spTgt spid="28877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88773">
                                            <p:txEl>
                                              <p:pRg st="9" end="9"/>
                                            </p:txEl>
                                          </p:spTgt>
                                        </p:tgtEl>
                                        <p:attrNameLst>
                                          <p:attrName>style.visibility</p:attrName>
                                        </p:attrNameLst>
                                      </p:cBhvr>
                                      <p:to>
                                        <p:strVal val="visible"/>
                                      </p:to>
                                    </p:set>
                                    <p:animEffect transition="in" filter="box(out)">
                                      <p:cBhvr>
                                        <p:cTn id="52" dur="500"/>
                                        <p:tgtEl>
                                          <p:spTgt spid="28877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C827520F-78DF-4862-B1E0-71019339EDEC}"/>
              </a:ext>
            </a:extLst>
          </p:cNvPr>
          <p:cNvSpPr txBox="1">
            <a:spLocks noChangeArrowheads="1"/>
          </p:cNvSpPr>
          <p:nvPr/>
        </p:nvSpPr>
        <p:spPr bwMode="auto">
          <a:xfrm>
            <a:off x="2800350" y="2098675"/>
            <a:ext cx="1698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759" tIns="47380" rIns="94759" bIns="47380">
            <a:spAutoFit/>
          </a:bodyPr>
          <a:lstStyle>
            <a:lvl1pPr defTabSz="947738">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defTabSz="947738">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defTabSz="947738">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defTabSz="947738">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defTabSz="947738">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defTabSz="947738"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2500" b="0">
              <a:latin typeface="Times New Roman" panose="02020603050405020304" pitchFamily="18" charset="0"/>
            </a:endParaRPr>
          </a:p>
        </p:txBody>
      </p:sp>
      <p:sp>
        <p:nvSpPr>
          <p:cNvPr id="289797" name="Text Box 5">
            <a:extLst>
              <a:ext uri="{FF2B5EF4-FFF2-40B4-BE49-F238E27FC236}">
                <a16:creationId xmlns:a16="http://schemas.microsoft.com/office/drawing/2014/main" id="{CABE0BF2-70AC-448D-9A51-F4EDBE145529}"/>
              </a:ext>
            </a:extLst>
          </p:cNvPr>
          <p:cNvSpPr txBox="1">
            <a:spLocks noChangeArrowheads="1"/>
          </p:cNvSpPr>
          <p:nvPr/>
        </p:nvSpPr>
        <p:spPr bwMode="auto">
          <a:xfrm>
            <a:off x="457200" y="381000"/>
            <a:ext cx="8324850" cy="1874838"/>
          </a:xfrm>
          <a:prstGeom prst="rect">
            <a:avLst/>
          </a:prstGeom>
          <a:noFill/>
          <a:ln w="9525">
            <a:noFill/>
            <a:miter lim="800000"/>
            <a:headEnd/>
            <a:tailEnd/>
          </a:ln>
        </p:spPr>
        <p:txBody>
          <a:bodyPr lIns="94759" tIns="47380" rIns="94759" bIns="47380">
            <a:spAutoFit/>
          </a:bodyPr>
          <a:lstStyle/>
          <a:p>
            <a:pPr algn="just" defTabSz="947738" eaLnBrk="1" hangingPunct="1">
              <a:lnSpc>
                <a:spcPct val="110000"/>
              </a:lnSpc>
              <a:spcBef>
                <a:spcPts val="600"/>
              </a:spcBef>
              <a:defRPr/>
            </a:pPr>
            <a:r>
              <a:rPr lang="en-US" sz="2300" b="0" dirty="0">
                <a:latin typeface=".VnArial Narrow" pitchFamily="34" charset="0"/>
              </a:rPr>
              <a:t>   </a:t>
            </a:r>
            <a:r>
              <a:rPr lang="en-US" b="0" dirty="0" err="1">
                <a:solidFill>
                  <a:srgbClr val="FFFF00"/>
                </a:solidFill>
                <a:latin typeface="+mj-lt"/>
              </a:rPr>
              <a:t>Ví</a:t>
            </a:r>
            <a:r>
              <a:rPr lang="en-US" b="0" dirty="0">
                <a:solidFill>
                  <a:srgbClr val="FFFF00"/>
                </a:solidFill>
                <a:latin typeface="+mj-lt"/>
              </a:rPr>
              <a:t> </a:t>
            </a:r>
            <a:r>
              <a:rPr lang="en-US" b="0" dirty="0" err="1">
                <a:solidFill>
                  <a:srgbClr val="FFFF00"/>
                </a:solidFill>
                <a:latin typeface="+mj-lt"/>
              </a:rPr>
              <a:t>dụ</a:t>
            </a:r>
            <a:r>
              <a:rPr lang="en-US" b="0" dirty="0">
                <a:solidFill>
                  <a:srgbClr val="FFFF00"/>
                </a:solidFill>
                <a:latin typeface="+mj-lt"/>
              </a:rPr>
              <a:t>.</a:t>
            </a:r>
            <a:r>
              <a:rPr lang="en-US" b="0" dirty="0">
                <a:latin typeface="Arial" pitchFamily="34" charset="0"/>
                <a:cs typeface="Arial" pitchFamily="34" charset="0"/>
              </a:rPr>
              <a:t> </a:t>
            </a:r>
            <a:r>
              <a:rPr lang="en-US" b="0" dirty="0" err="1">
                <a:latin typeface="Arial" pitchFamily="34" charset="0"/>
                <a:cs typeface="Arial" pitchFamily="34" charset="0"/>
              </a:rPr>
              <a:t>Giả</a:t>
            </a:r>
            <a:r>
              <a:rPr lang="en-US" b="0" dirty="0">
                <a:latin typeface="Arial" pitchFamily="34" charset="0"/>
                <a:cs typeface="Arial" pitchFamily="34" charset="0"/>
              </a:rPr>
              <a:t> </a:t>
            </a:r>
            <a:r>
              <a:rPr lang="en-US" b="0" dirty="0" err="1">
                <a:latin typeface="Arial" pitchFamily="34" charset="0"/>
                <a:cs typeface="Arial" pitchFamily="34" charset="0"/>
              </a:rPr>
              <a:t>sử</a:t>
            </a:r>
            <a:r>
              <a:rPr lang="en-US" b="0" dirty="0">
                <a:latin typeface="Arial" pitchFamily="34" charset="0"/>
                <a:cs typeface="Arial" pitchFamily="34" charset="0"/>
              </a:rPr>
              <a:t> </a:t>
            </a:r>
            <a:r>
              <a:rPr lang="en-US" b="0" dirty="0">
                <a:latin typeface=".VnArial Narrow" pitchFamily="34" charset="0"/>
              </a:rPr>
              <a:t>G(x) </a:t>
            </a:r>
            <a:r>
              <a:rPr lang="en-US" b="0" dirty="0">
                <a:latin typeface="+mj-lt"/>
              </a:rPr>
              <a:t>: </a:t>
            </a:r>
            <a:r>
              <a:rPr lang="en-US" b="0" dirty="0">
                <a:solidFill>
                  <a:srgbClr val="66FF33"/>
                </a:solidFill>
                <a:latin typeface="+mj-lt"/>
              </a:rPr>
              <a:t>10011 </a:t>
            </a:r>
            <a:r>
              <a:rPr lang="en-US" b="0" dirty="0">
                <a:solidFill>
                  <a:srgbClr val="66FF33"/>
                </a:solidFill>
                <a:latin typeface="+mj-lt"/>
                <a:sym typeface="Symbol" pitchFamily="18" charset="2"/>
              </a:rPr>
              <a:t></a:t>
            </a:r>
            <a:r>
              <a:rPr lang="en-US" b="0" dirty="0">
                <a:latin typeface="+mj-lt"/>
                <a:sym typeface="Symbol" pitchFamily="18" charset="2"/>
              </a:rPr>
              <a:t> </a:t>
            </a:r>
            <a:r>
              <a:rPr lang="en-US" b="0" dirty="0">
                <a:solidFill>
                  <a:srgbClr val="66FF33"/>
                </a:solidFill>
                <a:latin typeface="+mj-lt"/>
                <a:sym typeface="Symbol" pitchFamily="18" charset="2"/>
              </a:rPr>
              <a:t>x</a:t>
            </a:r>
            <a:r>
              <a:rPr lang="en-US" b="0" baseline="30000" dirty="0">
                <a:solidFill>
                  <a:srgbClr val="66FF33"/>
                </a:solidFill>
                <a:latin typeface="+mj-lt"/>
                <a:sym typeface="Symbol" pitchFamily="18" charset="2"/>
              </a:rPr>
              <a:t>4</a:t>
            </a:r>
            <a:r>
              <a:rPr lang="en-US" b="0" dirty="0">
                <a:solidFill>
                  <a:srgbClr val="66FF33"/>
                </a:solidFill>
                <a:latin typeface="+mj-lt"/>
                <a:sym typeface="Symbol" pitchFamily="18" charset="2"/>
              </a:rPr>
              <a:t>  + x + 1</a:t>
            </a:r>
            <a:r>
              <a:rPr lang="en-US" b="0" dirty="0">
                <a:latin typeface="+mj-lt"/>
                <a:sym typeface="Symbol" pitchFamily="18" charset="2"/>
              </a:rPr>
              <a:t> </a:t>
            </a:r>
            <a:r>
              <a:rPr lang="en-US" b="0" dirty="0" err="1">
                <a:latin typeface="+mj-lt"/>
              </a:rPr>
              <a:t>và</a:t>
            </a:r>
            <a:r>
              <a:rPr lang="en-US" b="0" dirty="0">
                <a:latin typeface="+mj-lt"/>
              </a:rPr>
              <a:t> </a:t>
            </a:r>
            <a:r>
              <a:rPr lang="en-US" b="0" dirty="0" err="1">
                <a:latin typeface="+mj-lt"/>
              </a:rPr>
              <a:t>xâu</a:t>
            </a:r>
            <a:r>
              <a:rPr lang="en-US" b="0" dirty="0">
                <a:latin typeface="+mj-lt"/>
              </a:rPr>
              <a:t> </a:t>
            </a:r>
            <a:r>
              <a:rPr lang="en-US" b="0" dirty="0" err="1">
                <a:latin typeface="+mj-lt"/>
              </a:rPr>
              <a:t>bít</a:t>
            </a:r>
            <a:r>
              <a:rPr lang="en-US" b="0" dirty="0">
                <a:latin typeface="+mj-lt"/>
              </a:rPr>
              <a:t> </a:t>
            </a:r>
            <a:r>
              <a:rPr lang="en-US" b="0" dirty="0" err="1">
                <a:latin typeface="+mj-lt"/>
              </a:rPr>
              <a:t>cần</a:t>
            </a:r>
            <a:r>
              <a:rPr lang="en-US" b="0" dirty="0">
                <a:latin typeface="+mj-lt"/>
              </a:rPr>
              <a:t> </a:t>
            </a:r>
            <a:r>
              <a:rPr lang="en-US" b="0" dirty="0" err="1">
                <a:latin typeface="+mj-lt"/>
              </a:rPr>
              <a:t>truyền</a:t>
            </a:r>
            <a:r>
              <a:rPr lang="en-US" b="0" dirty="0">
                <a:latin typeface="+mj-lt"/>
              </a:rPr>
              <a:t> </a:t>
            </a:r>
            <a:r>
              <a:rPr lang="en-US" b="0" dirty="0" err="1">
                <a:latin typeface="+mj-lt"/>
              </a:rPr>
              <a:t>là</a:t>
            </a:r>
            <a:r>
              <a:rPr lang="en-US" b="0" dirty="0">
                <a:latin typeface="+mj-lt"/>
              </a:rPr>
              <a:t> </a:t>
            </a:r>
            <a:r>
              <a:rPr lang="en-US" b="0" dirty="0">
                <a:solidFill>
                  <a:srgbClr val="66FF33"/>
                </a:solidFill>
                <a:latin typeface="+mj-lt"/>
              </a:rPr>
              <a:t>S = 1101011011</a:t>
            </a:r>
            <a:r>
              <a:rPr lang="en-US" b="0" dirty="0">
                <a:latin typeface="+mj-lt"/>
              </a:rPr>
              <a:t> </a:t>
            </a:r>
            <a:r>
              <a:rPr lang="en-US" b="0" dirty="0" err="1">
                <a:latin typeface="+mj-lt"/>
              </a:rPr>
              <a:t>tương</a:t>
            </a:r>
            <a:r>
              <a:rPr lang="en-US" b="0" dirty="0">
                <a:latin typeface="+mj-lt"/>
              </a:rPr>
              <a:t> </a:t>
            </a:r>
            <a:r>
              <a:rPr lang="en-US" b="0" dirty="0" err="1">
                <a:latin typeface="+mj-lt"/>
              </a:rPr>
              <a:t>đương</a:t>
            </a:r>
            <a:r>
              <a:rPr lang="en-US" b="0" dirty="0">
                <a:latin typeface="+mj-lt"/>
              </a:rPr>
              <a:t> </a:t>
            </a:r>
            <a:r>
              <a:rPr lang="en-US" b="0" dirty="0" err="1">
                <a:latin typeface="+mj-lt"/>
              </a:rPr>
              <a:t>với</a:t>
            </a:r>
            <a:r>
              <a:rPr lang="en-US" b="0" dirty="0">
                <a:latin typeface="+mj-lt"/>
              </a:rPr>
              <a:t> </a:t>
            </a:r>
            <a:r>
              <a:rPr lang="en-US" b="0" dirty="0" err="1">
                <a:latin typeface="+mj-lt"/>
              </a:rPr>
              <a:t>đa</a:t>
            </a:r>
            <a:r>
              <a:rPr lang="en-US" b="0" dirty="0">
                <a:latin typeface="+mj-lt"/>
              </a:rPr>
              <a:t> </a:t>
            </a:r>
            <a:r>
              <a:rPr lang="en-US" b="0" dirty="0" err="1">
                <a:latin typeface="+mj-lt"/>
              </a:rPr>
              <a:t>thức</a:t>
            </a:r>
            <a:r>
              <a:rPr lang="en-US" b="0" dirty="0">
                <a:latin typeface="+mj-lt"/>
              </a:rPr>
              <a:t> </a:t>
            </a:r>
            <a:r>
              <a:rPr lang="en-US" b="0" dirty="0" err="1">
                <a:latin typeface="+mj-lt"/>
              </a:rPr>
              <a:t>bậc</a:t>
            </a:r>
            <a:r>
              <a:rPr lang="en-US" b="0" dirty="0">
                <a:latin typeface="+mj-lt"/>
              </a:rPr>
              <a:t> 9</a:t>
            </a:r>
            <a:r>
              <a:rPr lang="en-US" b="0" dirty="0">
                <a:solidFill>
                  <a:srgbClr val="66FF33"/>
                </a:solidFill>
                <a:latin typeface="+mj-lt"/>
              </a:rPr>
              <a:t> M(x) = </a:t>
            </a:r>
            <a:r>
              <a:rPr lang="en-US" b="0" dirty="0">
                <a:solidFill>
                  <a:srgbClr val="66FF33"/>
                </a:solidFill>
                <a:latin typeface="+mj-lt"/>
                <a:sym typeface="Symbol" pitchFamily="18" charset="2"/>
              </a:rPr>
              <a:t>x</a:t>
            </a:r>
            <a:r>
              <a:rPr lang="en-US" b="0" baseline="30000" dirty="0">
                <a:solidFill>
                  <a:srgbClr val="66FF33"/>
                </a:solidFill>
                <a:latin typeface="+mj-lt"/>
                <a:sym typeface="Symbol" pitchFamily="18" charset="2"/>
              </a:rPr>
              <a:t>9</a:t>
            </a:r>
            <a:r>
              <a:rPr lang="en-US" b="0" dirty="0">
                <a:solidFill>
                  <a:srgbClr val="66FF33"/>
                </a:solidFill>
                <a:latin typeface="+mj-lt"/>
                <a:sym typeface="Symbol" pitchFamily="18" charset="2"/>
              </a:rPr>
              <a:t> + x</a:t>
            </a:r>
            <a:r>
              <a:rPr lang="en-US" b="0" baseline="30000" dirty="0">
                <a:solidFill>
                  <a:srgbClr val="66FF33"/>
                </a:solidFill>
                <a:latin typeface="+mj-lt"/>
                <a:sym typeface="Symbol" pitchFamily="18" charset="2"/>
              </a:rPr>
              <a:t>8</a:t>
            </a:r>
            <a:r>
              <a:rPr lang="en-US" b="0" dirty="0">
                <a:solidFill>
                  <a:srgbClr val="66FF33"/>
                </a:solidFill>
                <a:latin typeface="+mj-lt"/>
                <a:sym typeface="Symbol" pitchFamily="18" charset="2"/>
              </a:rPr>
              <a:t>  + x</a:t>
            </a:r>
            <a:r>
              <a:rPr lang="en-US" b="0" baseline="30000" dirty="0">
                <a:solidFill>
                  <a:srgbClr val="66FF33"/>
                </a:solidFill>
                <a:latin typeface="+mj-lt"/>
                <a:sym typeface="Symbol" pitchFamily="18" charset="2"/>
              </a:rPr>
              <a:t>6</a:t>
            </a:r>
            <a:r>
              <a:rPr lang="en-US" b="0" dirty="0">
                <a:solidFill>
                  <a:srgbClr val="66FF33"/>
                </a:solidFill>
                <a:latin typeface="+mj-lt"/>
                <a:sym typeface="Symbol" pitchFamily="18" charset="2"/>
              </a:rPr>
              <a:t>  +  x</a:t>
            </a:r>
            <a:r>
              <a:rPr lang="en-US" b="0" baseline="30000" dirty="0">
                <a:solidFill>
                  <a:srgbClr val="66FF33"/>
                </a:solidFill>
                <a:latin typeface="+mj-lt"/>
                <a:sym typeface="Symbol" pitchFamily="18" charset="2"/>
              </a:rPr>
              <a:t>4</a:t>
            </a:r>
            <a:r>
              <a:rPr lang="en-US" b="0" dirty="0">
                <a:solidFill>
                  <a:srgbClr val="66FF33"/>
                </a:solidFill>
                <a:latin typeface="+mj-lt"/>
                <a:sym typeface="Symbol" pitchFamily="18" charset="2"/>
              </a:rPr>
              <a:t>  +  x</a:t>
            </a:r>
            <a:r>
              <a:rPr lang="en-US" b="0" baseline="30000" dirty="0">
                <a:solidFill>
                  <a:srgbClr val="66FF33"/>
                </a:solidFill>
                <a:latin typeface="+mj-lt"/>
                <a:sym typeface="Symbol" pitchFamily="18" charset="2"/>
              </a:rPr>
              <a:t>3</a:t>
            </a:r>
            <a:r>
              <a:rPr lang="en-US" b="0" dirty="0">
                <a:solidFill>
                  <a:srgbClr val="66FF33"/>
                </a:solidFill>
                <a:latin typeface="+mj-lt"/>
                <a:sym typeface="Symbol" pitchFamily="18" charset="2"/>
              </a:rPr>
              <a:t> + x + 1</a:t>
            </a:r>
            <a:r>
              <a:rPr lang="en-US" b="0" dirty="0">
                <a:latin typeface="+mj-lt"/>
              </a:rPr>
              <a:t>. </a:t>
            </a:r>
            <a:r>
              <a:rPr lang="en-US" b="0" dirty="0">
                <a:latin typeface="Arial" pitchFamily="34" charset="0"/>
                <a:cs typeface="Arial" pitchFamily="34" charset="0"/>
              </a:rPr>
              <a:t>Ta </a:t>
            </a:r>
            <a:r>
              <a:rPr lang="en-US" b="0" dirty="0" err="1">
                <a:latin typeface="Arial" pitchFamily="34" charset="0"/>
                <a:cs typeface="Arial" pitchFamily="34" charset="0"/>
              </a:rPr>
              <a:t>thực</a:t>
            </a:r>
            <a:r>
              <a:rPr lang="en-US" b="0" dirty="0">
                <a:latin typeface="Arial" pitchFamily="34" charset="0"/>
                <a:cs typeface="Arial" pitchFamily="34" charset="0"/>
              </a:rPr>
              <a:t> </a:t>
            </a:r>
            <a:r>
              <a:rPr lang="en-US" b="0" dirty="0" err="1">
                <a:latin typeface="Arial" pitchFamily="34" charset="0"/>
                <a:cs typeface="Arial" pitchFamily="34" charset="0"/>
              </a:rPr>
              <a:t>hiện</a:t>
            </a:r>
            <a:r>
              <a:rPr lang="en-US" b="0" dirty="0">
                <a:latin typeface="Arial" pitchFamily="34" charset="0"/>
                <a:cs typeface="Arial" pitchFamily="34" charset="0"/>
              </a:rPr>
              <a:t> </a:t>
            </a:r>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bước</a:t>
            </a:r>
            <a:r>
              <a:rPr lang="en-US" b="0" dirty="0">
                <a:latin typeface="Arial" pitchFamily="34" charset="0"/>
                <a:cs typeface="Arial" pitchFamily="34" charset="0"/>
              </a:rPr>
              <a:t> </a:t>
            </a:r>
            <a:r>
              <a:rPr lang="en-US" b="0" dirty="0" err="1">
                <a:latin typeface="Arial" pitchFamily="34" charset="0"/>
                <a:cs typeface="Arial" pitchFamily="34" charset="0"/>
              </a:rPr>
              <a:t>sau</a:t>
            </a:r>
            <a:r>
              <a:rPr lang="en-US" b="0" dirty="0">
                <a:latin typeface="Arial" pitchFamily="34" charset="0"/>
                <a:cs typeface="Arial" pitchFamily="34" charset="0"/>
              </a:rPr>
              <a:t>:</a:t>
            </a:r>
          </a:p>
          <a:p>
            <a:pPr algn="just" defTabSz="947738" eaLnBrk="1" hangingPunct="1">
              <a:lnSpc>
                <a:spcPct val="110000"/>
              </a:lnSpc>
              <a:spcBef>
                <a:spcPts val="600"/>
              </a:spcBef>
              <a:defRPr/>
            </a:pPr>
            <a:r>
              <a:rPr lang="en-US" b="0" dirty="0">
                <a:latin typeface=".VnArial Narrow" pitchFamily="34" charset="0"/>
              </a:rPr>
              <a:t>   </a:t>
            </a:r>
            <a:r>
              <a:rPr lang="en-US" b="0" dirty="0">
                <a:latin typeface="Arial" pitchFamily="34" charset="0"/>
                <a:cs typeface="Arial" pitchFamily="34" charset="0"/>
              </a:rPr>
              <a:t>1. </a:t>
            </a:r>
            <a:r>
              <a:rPr lang="en-US" b="0" dirty="0" err="1">
                <a:latin typeface="Arial" pitchFamily="34" charset="0"/>
                <a:cs typeface="Arial" pitchFamily="34" charset="0"/>
              </a:rPr>
              <a:t>Thêm</a:t>
            </a:r>
            <a:r>
              <a:rPr lang="en-US" b="0" dirty="0">
                <a:latin typeface="Arial" pitchFamily="34" charset="0"/>
                <a:cs typeface="Arial" pitchFamily="34" charset="0"/>
              </a:rPr>
              <a:t> </a:t>
            </a:r>
            <a:r>
              <a:rPr lang="en-US" b="0" dirty="0">
                <a:solidFill>
                  <a:srgbClr val="66FF33"/>
                </a:solidFill>
                <a:latin typeface="Arial" pitchFamily="34" charset="0"/>
                <a:cs typeface="Arial" pitchFamily="34" charset="0"/>
              </a:rPr>
              <a:t>4</a:t>
            </a:r>
            <a:r>
              <a:rPr lang="en-US" b="0" dirty="0">
                <a:latin typeface="Arial" pitchFamily="34" charset="0"/>
                <a:cs typeface="Arial" pitchFamily="34" charset="0"/>
              </a:rPr>
              <a:t> bit </a:t>
            </a:r>
            <a:r>
              <a:rPr lang="en-US" b="0" dirty="0">
                <a:solidFill>
                  <a:srgbClr val="66FF33"/>
                </a:solidFill>
                <a:latin typeface="Arial" pitchFamily="34" charset="0"/>
                <a:cs typeface="Arial" pitchFamily="34" charset="0"/>
              </a:rPr>
              <a:t>0</a:t>
            </a:r>
            <a:r>
              <a:rPr lang="en-US" b="0" dirty="0">
                <a:latin typeface="Arial" pitchFamily="34" charset="0"/>
                <a:cs typeface="Arial" pitchFamily="34" charset="0"/>
              </a:rPr>
              <a:t> </a:t>
            </a:r>
            <a:r>
              <a:rPr lang="en-US" b="0" dirty="0" err="1">
                <a:latin typeface="Arial" pitchFamily="34" charset="0"/>
                <a:cs typeface="Arial" pitchFamily="34" charset="0"/>
              </a:rPr>
              <a:t>vào</a:t>
            </a:r>
            <a:r>
              <a:rPr lang="en-US" b="0" dirty="0">
                <a:latin typeface="Arial" pitchFamily="34" charset="0"/>
                <a:cs typeface="Arial" pitchFamily="34" charset="0"/>
              </a:rPr>
              <a:t> </a:t>
            </a:r>
            <a:r>
              <a:rPr lang="en-US" b="0" dirty="0" err="1">
                <a:latin typeface="Arial" pitchFamily="34" charset="0"/>
                <a:cs typeface="Arial" pitchFamily="34" charset="0"/>
              </a:rPr>
              <a:t>cuối</a:t>
            </a:r>
            <a:r>
              <a:rPr lang="en-US" b="0" dirty="0">
                <a:latin typeface="Arial" pitchFamily="34" charset="0"/>
                <a:cs typeface="Arial" pitchFamily="34" charset="0"/>
              </a:rPr>
              <a:t> </a:t>
            </a:r>
            <a:r>
              <a:rPr lang="en-US" b="0" dirty="0">
                <a:solidFill>
                  <a:srgbClr val="66FF33"/>
                </a:solidFill>
                <a:latin typeface="Arial" pitchFamily="34" charset="0"/>
                <a:cs typeface="Arial" pitchFamily="34" charset="0"/>
              </a:rPr>
              <a:t>S</a:t>
            </a:r>
            <a:r>
              <a:rPr lang="en-US" b="0" dirty="0">
                <a:latin typeface="Arial" pitchFamily="34" charset="0"/>
                <a:cs typeface="Arial" pitchFamily="34" charset="0"/>
              </a:rPr>
              <a:t> </a:t>
            </a:r>
            <a:r>
              <a:rPr lang="en-US" b="0" dirty="0" err="1">
                <a:latin typeface="Arial" pitchFamily="34" charset="0"/>
                <a:cs typeface="Arial" pitchFamily="34" charset="0"/>
              </a:rPr>
              <a:t>được</a:t>
            </a:r>
            <a:r>
              <a:rPr lang="en-US" b="0" dirty="0">
                <a:latin typeface="Arial" pitchFamily="34" charset="0"/>
                <a:cs typeface="Arial" pitchFamily="34" charset="0"/>
              </a:rPr>
              <a:t> </a:t>
            </a:r>
            <a:r>
              <a:rPr lang="en-US" b="0" dirty="0">
                <a:solidFill>
                  <a:srgbClr val="66FF33"/>
                </a:solidFill>
                <a:latin typeface="Arial" pitchFamily="34" charset="0"/>
                <a:cs typeface="Arial" pitchFamily="34" charset="0"/>
              </a:rPr>
              <a:t>1101011011</a:t>
            </a:r>
            <a:r>
              <a:rPr lang="en-US" b="0" dirty="0">
                <a:solidFill>
                  <a:srgbClr val="E0E92D"/>
                </a:solidFill>
                <a:latin typeface="Arial" pitchFamily="34" charset="0"/>
                <a:cs typeface="Arial" pitchFamily="34" charset="0"/>
              </a:rPr>
              <a:t>0000</a:t>
            </a:r>
            <a:r>
              <a:rPr lang="en-US" b="0" dirty="0">
                <a:latin typeface="Arial" pitchFamily="34" charset="0"/>
                <a:cs typeface="Arial" pitchFamily="34" charset="0"/>
              </a:rPr>
              <a:t> </a:t>
            </a:r>
            <a:r>
              <a:rPr lang="en-US" b="0" dirty="0" err="1">
                <a:latin typeface="Arial" pitchFamily="34" charset="0"/>
                <a:cs typeface="Arial" pitchFamily="34" charset="0"/>
              </a:rPr>
              <a:t>tương</a:t>
            </a:r>
            <a:r>
              <a:rPr lang="en-US" b="0" dirty="0">
                <a:latin typeface="Arial" pitchFamily="34" charset="0"/>
                <a:cs typeface="Arial" pitchFamily="34" charset="0"/>
              </a:rPr>
              <a:t> </a:t>
            </a:r>
            <a:r>
              <a:rPr lang="en-US" b="0" dirty="0" err="1">
                <a:latin typeface="Arial" pitchFamily="34" charset="0"/>
                <a:cs typeface="Arial" pitchFamily="34" charset="0"/>
              </a:rPr>
              <a:t>ứng</a:t>
            </a:r>
            <a:r>
              <a:rPr lang="en-US" b="0" dirty="0">
                <a:latin typeface="Arial" pitchFamily="34" charset="0"/>
                <a:cs typeface="Arial" pitchFamily="34" charset="0"/>
              </a:rPr>
              <a:t> </a:t>
            </a:r>
            <a:r>
              <a:rPr lang="en-US" b="0" dirty="0" err="1">
                <a:latin typeface="Arial" pitchFamily="34" charset="0"/>
                <a:cs typeface="Arial" pitchFamily="34" charset="0"/>
              </a:rPr>
              <a:t>là</a:t>
            </a:r>
            <a:r>
              <a:rPr lang="en-US" b="0" dirty="0">
                <a:latin typeface="Arial" pitchFamily="34" charset="0"/>
                <a:cs typeface="Arial" pitchFamily="34" charset="0"/>
              </a:rPr>
              <a:t> </a:t>
            </a:r>
            <a:r>
              <a:rPr lang="en-US" b="0" dirty="0" err="1">
                <a:latin typeface="Arial" pitchFamily="34" charset="0"/>
                <a:cs typeface="Arial" pitchFamily="34" charset="0"/>
              </a:rPr>
              <a:t>đa</a:t>
            </a:r>
            <a:r>
              <a:rPr lang="en-US" b="0" dirty="0">
                <a:latin typeface="Arial" pitchFamily="34" charset="0"/>
                <a:cs typeface="Arial" pitchFamily="34" charset="0"/>
              </a:rPr>
              <a:t> </a:t>
            </a:r>
            <a:r>
              <a:rPr lang="en-US" b="0" dirty="0" err="1">
                <a:latin typeface="Arial" pitchFamily="34" charset="0"/>
                <a:cs typeface="Arial" pitchFamily="34" charset="0"/>
              </a:rPr>
              <a:t>thức</a:t>
            </a:r>
            <a:r>
              <a:rPr lang="en-US" b="0" dirty="0">
                <a:latin typeface="Arial" pitchFamily="34" charset="0"/>
                <a:cs typeface="Arial" pitchFamily="34" charset="0"/>
              </a:rPr>
              <a:t> </a:t>
            </a:r>
            <a:r>
              <a:rPr lang="en-US" b="0" dirty="0">
                <a:solidFill>
                  <a:srgbClr val="E0E92D"/>
                </a:solidFill>
                <a:latin typeface="Arial" pitchFamily="34" charset="0"/>
                <a:cs typeface="Arial" pitchFamily="34" charset="0"/>
              </a:rPr>
              <a:t>x</a:t>
            </a:r>
            <a:r>
              <a:rPr lang="en-US" b="0" baseline="30000" dirty="0">
                <a:solidFill>
                  <a:srgbClr val="E0E92D"/>
                </a:solidFill>
                <a:latin typeface="Arial" pitchFamily="34" charset="0"/>
                <a:cs typeface="Arial" pitchFamily="34" charset="0"/>
              </a:rPr>
              <a:t>4</a:t>
            </a:r>
            <a:r>
              <a:rPr lang="en-US" b="0" baseline="30000" dirty="0">
                <a:solidFill>
                  <a:srgbClr val="66FF33"/>
                </a:solidFill>
                <a:latin typeface="Arial" pitchFamily="34" charset="0"/>
                <a:cs typeface="Arial" pitchFamily="34" charset="0"/>
              </a:rPr>
              <a:t> </a:t>
            </a:r>
            <a:r>
              <a:rPr lang="en-US" b="0" dirty="0">
                <a:solidFill>
                  <a:srgbClr val="66FF33"/>
                </a:solidFill>
                <a:latin typeface="Arial" pitchFamily="34" charset="0"/>
                <a:cs typeface="Arial" pitchFamily="34" charset="0"/>
              </a:rPr>
              <a:t>M(x)</a:t>
            </a:r>
            <a:r>
              <a:rPr lang="en-US" b="0" dirty="0">
                <a:latin typeface="Arial" pitchFamily="34" charset="0"/>
                <a:cs typeface="Arial" pitchFamily="34" charset="0"/>
              </a:rPr>
              <a:t>.</a:t>
            </a:r>
          </a:p>
        </p:txBody>
      </p:sp>
      <p:grpSp>
        <p:nvGrpSpPr>
          <p:cNvPr id="2" name="Group 16">
            <a:extLst>
              <a:ext uri="{FF2B5EF4-FFF2-40B4-BE49-F238E27FC236}">
                <a16:creationId xmlns:a16="http://schemas.microsoft.com/office/drawing/2014/main" id="{643C853E-5734-4A9B-A512-AA56E6B3163C}"/>
              </a:ext>
            </a:extLst>
          </p:cNvPr>
          <p:cNvGrpSpPr>
            <a:grpSpLocks/>
          </p:cNvGrpSpPr>
          <p:nvPr/>
        </p:nvGrpSpPr>
        <p:grpSpPr bwMode="auto">
          <a:xfrm>
            <a:off x="685800" y="2895600"/>
            <a:ext cx="3771900" cy="3200400"/>
            <a:chOff x="336" y="1584"/>
            <a:chExt cx="2376" cy="2016"/>
          </a:xfrm>
        </p:grpSpPr>
        <p:grpSp>
          <p:nvGrpSpPr>
            <p:cNvPr id="17416" name="Group 13">
              <a:extLst>
                <a:ext uri="{FF2B5EF4-FFF2-40B4-BE49-F238E27FC236}">
                  <a16:creationId xmlns:a16="http://schemas.microsoft.com/office/drawing/2014/main" id="{161F1292-0522-484F-9052-56AE7F14D57A}"/>
                </a:ext>
              </a:extLst>
            </p:cNvPr>
            <p:cNvGrpSpPr>
              <a:grpSpLocks/>
            </p:cNvGrpSpPr>
            <p:nvPr/>
          </p:nvGrpSpPr>
          <p:grpSpPr bwMode="auto">
            <a:xfrm>
              <a:off x="1728" y="1584"/>
              <a:ext cx="984" cy="672"/>
              <a:chOff x="1728" y="1584"/>
              <a:chExt cx="984" cy="672"/>
            </a:xfrm>
          </p:grpSpPr>
          <p:sp>
            <p:nvSpPr>
              <p:cNvPr id="17421" name="Line 6">
                <a:extLst>
                  <a:ext uri="{FF2B5EF4-FFF2-40B4-BE49-F238E27FC236}">
                    <a16:creationId xmlns:a16="http://schemas.microsoft.com/office/drawing/2014/main" id="{071B48DF-E098-4C09-92CD-426E0B8047DD}"/>
                  </a:ext>
                </a:extLst>
              </p:cNvPr>
              <p:cNvSpPr>
                <a:spLocks noChangeShapeType="1"/>
              </p:cNvSpPr>
              <p:nvPr/>
            </p:nvSpPr>
            <p:spPr bwMode="auto">
              <a:xfrm>
                <a:off x="1728" y="1584"/>
                <a:ext cx="0" cy="67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7">
                <a:extLst>
                  <a:ext uri="{FF2B5EF4-FFF2-40B4-BE49-F238E27FC236}">
                    <a16:creationId xmlns:a16="http://schemas.microsoft.com/office/drawing/2014/main" id="{504160F5-51BA-4DE0-9F6D-CCEC620CCB06}"/>
                  </a:ext>
                </a:extLst>
              </p:cNvPr>
              <p:cNvSpPr>
                <a:spLocks noChangeShapeType="1"/>
              </p:cNvSpPr>
              <p:nvPr/>
            </p:nvSpPr>
            <p:spPr bwMode="auto">
              <a:xfrm>
                <a:off x="1728" y="1872"/>
                <a:ext cx="984"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7417" name="Line 10">
              <a:extLst>
                <a:ext uri="{FF2B5EF4-FFF2-40B4-BE49-F238E27FC236}">
                  <a16:creationId xmlns:a16="http://schemas.microsoft.com/office/drawing/2014/main" id="{835B57B5-7F29-4C18-A4F6-7B82DCCD380D}"/>
                </a:ext>
              </a:extLst>
            </p:cNvPr>
            <p:cNvSpPr>
              <a:spLocks noChangeShapeType="1"/>
            </p:cNvSpPr>
            <p:nvPr/>
          </p:nvSpPr>
          <p:spPr bwMode="auto">
            <a:xfrm>
              <a:off x="432" y="2544"/>
              <a:ext cx="672"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18" name="Line 11">
              <a:extLst>
                <a:ext uri="{FF2B5EF4-FFF2-40B4-BE49-F238E27FC236}">
                  <a16:creationId xmlns:a16="http://schemas.microsoft.com/office/drawing/2014/main" id="{64ABF22B-AA00-4FAF-ACA2-27B55F9B7B4C}"/>
                </a:ext>
              </a:extLst>
            </p:cNvPr>
            <p:cNvSpPr>
              <a:spLocks noChangeShapeType="1"/>
            </p:cNvSpPr>
            <p:nvPr/>
          </p:nvSpPr>
          <p:spPr bwMode="auto">
            <a:xfrm>
              <a:off x="816" y="3168"/>
              <a:ext cx="672"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2">
              <a:extLst>
                <a:ext uri="{FF2B5EF4-FFF2-40B4-BE49-F238E27FC236}">
                  <a16:creationId xmlns:a16="http://schemas.microsoft.com/office/drawing/2014/main" id="{FACC4666-E85C-413A-B401-D3C6855515A0}"/>
                </a:ext>
              </a:extLst>
            </p:cNvPr>
            <p:cNvSpPr>
              <a:spLocks noChangeShapeType="1"/>
            </p:cNvSpPr>
            <p:nvPr/>
          </p:nvSpPr>
          <p:spPr bwMode="auto">
            <a:xfrm>
              <a:off x="1008" y="3600"/>
              <a:ext cx="672"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9">
              <a:extLst>
                <a:ext uri="{FF2B5EF4-FFF2-40B4-BE49-F238E27FC236}">
                  <a16:creationId xmlns:a16="http://schemas.microsoft.com/office/drawing/2014/main" id="{77A5F91C-05EC-49BB-9AE2-E401BB3D4D70}"/>
                </a:ext>
              </a:extLst>
            </p:cNvPr>
            <p:cNvSpPr>
              <a:spLocks noChangeShapeType="1"/>
            </p:cNvSpPr>
            <p:nvPr/>
          </p:nvSpPr>
          <p:spPr bwMode="auto">
            <a:xfrm>
              <a:off x="336" y="2112"/>
              <a:ext cx="672"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2" name="Rectangle 21">
            <a:extLst>
              <a:ext uri="{FF2B5EF4-FFF2-40B4-BE49-F238E27FC236}">
                <a16:creationId xmlns:a16="http://schemas.microsoft.com/office/drawing/2014/main" id="{496C7EAB-4508-466C-95DD-72B664DE53C0}"/>
              </a:ext>
            </a:extLst>
          </p:cNvPr>
          <p:cNvSpPr>
            <a:spLocks noChangeArrowheads="1"/>
          </p:cNvSpPr>
          <p:nvPr/>
        </p:nvSpPr>
        <p:spPr bwMode="auto">
          <a:xfrm>
            <a:off x="609600" y="2336800"/>
            <a:ext cx="7358063"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Blip>
                <a:blip r:embed="rId2"/>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Blip>
                <a:blip r:embed="rId2"/>
              </a:buBlip>
              <a:defRPr sz="2000">
                <a:solidFill>
                  <a:schemeClr val="tx1"/>
                </a:solidFill>
                <a:latin typeface="Arial" panose="020B0604020202020204" pitchFamily="34" charset="0"/>
              </a:defRPr>
            </a:lvl9pPr>
          </a:lstStyle>
          <a:p>
            <a:pPr eaLnBrk="1" hangingPunct="1">
              <a:lnSpc>
                <a:spcPct val="90000"/>
              </a:lnSpc>
              <a:buClrTx/>
              <a:buFontTx/>
              <a:buNone/>
            </a:pPr>
            <a:r>
              <a:rPr lang="en-US" altLang="en-US" sz="2300" dirty="0">
                <a:latin typeface=".VnArial Narrow" panose="020B7200000000000000" pitchFamily="34" charset="0"/>
              </a:rPr>
              <a:t> </a:t>
            </a:r>
            <a:r>
              <a:rPr lang="en-US" altLang="en-US" sz="2000" b="0" dirty="0">
                <a:cs typeface="Arial" panose="020B0604020202020204" pitchFamily="34" charset="0"/>
              </a:rPr>
              <a:t>2. Chia modulo 2 </a:t>
            </a:r>
            <a:r>
              <a:rPr lang="en-US" altLang="en-US" sz="2000" b="0" dirty="0" err="1">
                <a:cs typeface="Arial" panose="020B0604020202020204" pitchFamily="34" charset="0"/>
              </a:rPr>
              <a:t>xâu</a:t>
            </a:r>
            <a:r>
              <a:rPr lang="en-US" altLang="en-US" sz="2000" b="0" dirty="0">
                <a:cs typeface="Arial" panose="020B0604020202020204" pitchFamily="34" charset="0"/>
              </a:rPr>
              <a:t> bit </a:t>
            </a:r>
            <a:r>
              <a:rPr lang="en-US" altLang="en-US" sz="2000" b="0" dirty="0">
                <a:solidFill>
                  <a:srgbClr val="66FF33"/>
                </a:solidFill>
                <a:cs typeface="Arial" panose="020B0604020202020204" pitchFamily="34" charset="0"/>
              </a:rPr>
              <a:t>1101011011</a:t>
            </a:r>
            <a:r>
              <a:rPr lang="en-US" altLang="en-US" sz="2000" b="0" dirty="0">
                <a:solidFill>
                  <a:srgbClr val="E0E92D"/>
                </a:solidFill>
                <a:cs typeface="Arial" panose="020B0604020202020204" pitchFamily="34" charset="0"/>
              </a:rPr>
              <a:t>0000</a:t>
            </a:r>
            <a:r>
              <a:rPr lang="en-US" altLang="en-US" sz="2000" b="0" dirty="0">
                <a:cs typeface="Arial" panose="020B0604020202020204" pitchFamily="34" charset="0"/>
              </a:rPr>
              <a:t> </a:t>
            </a:r>
            <a:r>
              <a:rPr lang="en-US" altLang="en-US" sz="2000" b="0" dirty="0" err="1">
                <a:cs typeface="Arial" panose="020B0604020202020204" pitchFamily="34" charset="0"/>
              </a:rPr>
              <a:t>cho</a:t>
            </a:r>
            <a:r>
              <a:rPr lang="en-US" altLang="en-US" sz="2000" b="0" dirty="0">
                <a:cs typeface="Arial" panose="020B0604020202020204" pitchFamily="34" charset="0"/>
              </a:rPr>
              <a:t> </a:t>
            </a:r>
            <a:r>
              <a:rPr lang="en-US" altLang="en-US" sz="2000" b="0" dirty="0">
                <a:solidFill>
                  <a:srgbClr val="66FF33"/>
                </a:solidFill>
                <a:cs typeface="Arial" panose="020B0604020202020204" pitchFamily="34" charset="0"/>
              </a:rPr>
              <a:t>10011</a:t>
            </a:r>
            <a:r>
              <a:rPr lang="en-US" altLang="en-US" sz="2000" b="0" dirty="0">
                <a:cs typeface="Arial" panose="020B0604020202020204" pitchFamily="34" charset="0"/>
              </a:rPr>
              <a:t> </a:t>
            </a:r>
            <a:r>
              <a:rPr lang="en-US" altLang="en-US" sz="2000" b="0" dirty="0" err="1">
                <a:cs typeface="Arial" panose="020B0604020202020204" pitchFamily="34" charset="0"/>
              </a:rPr>
              <a:t>như</a:t>
            </a:r>
            <a:r>
              <a:rPr lang="en-US" altLang="en-US" sz="2000" b="0" dirty="0">
                <a:cs typeface="Arial" panose="020B0604020202020204" pitchFamily="34" charset="0"/>
              </a:rPr>
              <a:t> </a:t>
            </a:r>
            <a:r>
              <a:rPr lang="en-US" altLang="en-US" sz="2000" b="0" dirty="0" err="1">
                <a:cs typeface="Arial" panose="020B0604020202020204" pitchFamily="34" charset="0"/>
              </a:rPr>
              <a:t>sau</a:t>
            </a:r>
            <a:r>
              <a:rPr lang="en-US" altLang="en-US" sz="2000" b="0" dirty="0">
                <a:cs typeface="Arial" panose="020B0604020202020204" pitchFamily="34" charset="0"/>
              </a:rPr>
              <a:t>:</a:t>
            </a:r>
          </a:p>
          <a:p>
            <a:pPr eaLnBrk="1" hangingPunct="1">
              <a:lnSpc>
                <a:spcPct val="90000"/>
              </a:lnSpc>
              <a:buClrTx/>
              <a:buFontTx/>
              <a:buNone/>
            </a:pPr>
            <a:endParaRPr lang="en-US" altLang="en-US" sz="2000" b="0" dirty="0">
              <a:cs typeface="Arial" panose="020B0604020202020204" pitchFamily="34" charset="0"/>
            </a:endParaRPr>
          </a:p>
          <a:p>
            <a:pPr eaLnBrk="1" hangingPunct="1">
              <a:lnSpc>
                <a:spcPct val="90000"/>
              </a:lnSpc>
              <a:buClrTx/>
              <a:buFontTx/>
              <a:buNone/>
            </a:pPr>
            <a:r>
              <a:rPr lang="en-US" altLang="en-US" sz="2000" b="0" dirty="0">
                <a:solidFill>
                  <a:srgbClr val="66FF33"/>
                </a:solidFill>
                <a:cs typeface="Arial" panose="020B0604020202020204" pitchFamily="34" charset="0"/>
              </a:rPr>
              <a:t>11010</a:t>
            </a:r>
            <a:r>
              <a:rPr lang="en-US" altLang="en-US" sz="2000" b="0" dirty="0">
                <a:cs typeface="Arial" panose="020B0604020202020204" pitchFamily="34" charset="0"/>
              </a:rPr>
              <a:t>’</a:t>
            </a:r>
            <a:r>
              <a:rPr lang="en-US" altLang="en-US" sz="2000" b="0" dirty="0">
                <a:solidFill>
                  <a:srgbClr val="66FF33"/>
                </a:solidFill>
                <a:cs typeface="Arial" panose="020B0604020202020204" pitchFamily="34" charset="0"/>
              </a:rPr>
              <a:t>11011</a:t>
            </a:r>
            <a:r>
              <a:rPr lang="en-US" altLang="en-US" sz="2000" b="0" dirty="0">
                <a:solidFill>
                  <a:srgbClr val="E0E92D"/>
                </a:solidFill>
                <a:cs typeface="Arial" panose="020B0604020202020204" pitchFamily="34" charset="0"/>
              </a:rPr>
              <a:t>0000       </a:t>
            </a:r>
            <a:r>
              <a:rPr lang="en-US" altLang="en-US" sz="2000" b="0" dirty="0">
                <a:solidFill>
                  <a:srgbClr val="66FF33"/>
                </a:solidFill>
                <a:cs typeface="Arial" panose="020B0604020202020204" pitchFamily="34" charset="0"/>
              </a:rPr>
              <a:t>10011</a:t>
            </a:r>
            <a:endParaRPr lang="en-US" altLang="en-US" sz="2000" b="0" dirty="0">
              <a:cs typeface="Arial" panose="020B0604020202020204" pitchFamily="34" charset="0"/>
            </a:endParaRPr>
          </a:p>
          <a:p>
            <a:pPr eaLnBrk="1" hangingPunct="1">
              <a:lnSpc>
                <a:spcPct val="90000"/>
              </a:lnSpc>
              <a:buClrTx/>
              <a:buFontTx/>
              <a:buNone/>
            </a:pPr>
            <a:r>
              <a:rPr lang="en-US" altLang="en-US" sz="2000" b="0" dirty="0">
                <a:solidFill>
                  <a:srgbClr val="66FF33"/>
                </a:solidFill>
                <a:cs typeface="Arial" panose="020B0604020202020204" pitchFamily="34" charset="0"/>
              </a:rPr>
              <a:t>10011                    </a:t>
            </a:r>
            <a:r>
              <a:rPr lang="en-US" altLang="en-US" sz="2000" b="0" dirty="0">
                <a:cs typeface="Arial" panose="020B0604020202020204" pitchFamily="34" charset="0"/>
              </a:rPr>
              <a:t>      110000101</a:t>
            </a:r>
          </a:p>
          <a:p>
            <a:pPr eaLnBrk="1" hangingPunct="1">
              <a:lnSpc>
                <a:spcPct val="90000"/>
              </a:lnSpc>
              <a:buClrTx/>
              <a:buFontTx/>
              <a:buNone/>
            </a:pPr>
            <a:r>
              <a:rPr lang="en-US" altLang="en-US" sz="2000" b="0" dirty="0">
                <a:cs typeface="Arial" panose="020B0604020202020204" pitchFamily="34" charset="0"/>
              </a:rPr>
              <a:t>01001</a:t>
            </a:r>
            <a:r>
              <a:rPr lang="en-US" altLang="en-US" sz="2000" b="0" dirty="0">
                <a:solidFill>
                  <a:srgbClr val="66FF33"/>
                </a:solidFill>
                <a:cs typeface="Arial" panose="020B0604020202020204" pitchFamily="34" charset="0"/>
              </a:rPr>
              <a:t>1</a:t>
            </a:r>
            <a:endParaRPr lang="en-US" altLang="en-US" sz="2000" b="0" dirty="0">
              <a:cs typeface="Arial" panose="020B0604020202020204" pitchFamily="34" charset="0"/>
            </a:endParaRPr>
          </a:p>
          <a:p>
            <a:pPr eaLnBrk="1" hangingPunct="1">
              <a:lnSpc>
                <a:spcPct val="90000"/>
              </a:lnSpc>
              <a:buClrTx/>
              <a:buFontTx/>
              <a:buNone/>
            </a:pPr>
            <a:r>
              <a:rPr lang="en-US" altLang="en-US" sz="2000" b="0" dirty="0">
                <a:cs typeface="Arial" panose="020B0604020202020204" pitchFamily="34" charset="0"/>
              </a:rPr>
              <a:t>  </a:t>
            </a:r>
            <a:r>
              <a:rPr lang="en-US" altLang="en-US" sz="2000" b="0" dirty="0">
                <a:solidFill>
                  <a:srgbClr val="66FF33"/>
                </a:solidFill>
                <a:cs typeface="Arial" panose="020B0604020202020204" pitchFamily="34" charset="0"/>
              </a:rPr>
              <a:t>10011</a:t>
            </a:r>
          </a:p>
          <a:p>
            <a:pPr eaLnBrk="1" hangingPunct="1">
              <a:lnSpc>
                <a:spcPct val="90000"/>
              </a:lnSpc>
              <a:buClrTx/>
              <a:buFontTx/>
              <a:buNone/>
            </a:pPr>
            <a:r>
              <a:rPr lang="en-US" altLang="en-US" sz="2000" b="0" dirty="0">
                <a:cs typeface="Arial" panose="020B0604020202020204" pitchFamily="34" charset="0"/>
              </a:rPr>
              <a:t>  00000</a:t>
            </a:r>
            <a:r>
              <a:rPr lang="en-US" altLang="en-US" sz="2000" b="0" dirty="0">
                <a:solidFill>
                  <a:srgbClr val="66FF33"/>
                </a:solidFill>
                <a:cs typeface="Arial" panose="020B0604020202020204" pitchFamily="34" charset="0"/>
              </a:rPr>
              <a:t> </a:t>
            </a:r>
          </a:p>
          <a:p>
            <a:pPr eaLnBrk="1" hangingPunct="1">
              <a:lnSpc>
                <a:spcPct val="90000"/>
              </a:lnSpc>
              <a:buClrTx/>
              <a:buFontTx/>
              <a:buNone/>
            </a:pPr>
            <a:r>
              <a:rPr lang="en-US" altLang="en-US" sz="2000" b="0" dirty="0">
                <a:solidFill>
                  <a:srgbClr val="66FF33"/>
                </a:solidFill>
                <a:cs typeface="Arial" panose="020B0604020202020204" pitchFamily="34" charset="0"/>
              </a:rPr>
              <a:t>            1011</a:t>
            </a:r>
            <a:r>
              <a:rPr lang="en-US" altLang="en-US" sz="2000" b="0" dirty="0">
                <a:solidFill>
                  <a:srgbClr val="E0E92D"/>
                </a:solidFill>
                <a:cs typeface="Arial" panose="020B0604020202020204" pitchFamily="34" charset="0"/>
              </a:rPr>
              <a:t>0</a:t>
            </a:r>
          </a:p>
          <a:p>
            <a:pPr eaLnBrk="1" hangingPunct="1">
              <a:lnSpc>
                <a:spcPct val="90000"/>
              </a:lnSpc>
              <a:buClrTx/>
              <a:buFontTx/>
              <a:buNone/>
            </a:pPr>
            <a:r>
              <a:rPr lang="en-US" altLang="en-US" sz="2000" b="0" dirty="0">
                <a:solidFill>
                  <a:srgbClr val="E0E92D"/>
                </a:solidFill>
                <a:cs typeface="Arial" panose="020B0604020202020204" pitchFamily="34" charset="0"/>
              </a:rPr>
              <a:t>            </a:t>
            </a:r>
            <a:r>
              <a:rPr lang="en-US" altLang="en-US" sz="2000" b="0" dirty="0">
                <a:solidFill>
                  <a:srgbClr val="66FF33"/>
                </a:solidFill>
                <a:cs typeface="Arial" panose="020B0604020202020204" pitchFamily="34" charset="0"/>
              </a:rPr>
              <a:t>10011</a:t>
            </a:r>
          </a:p>
          <a:p>
            <a:pPr eaLnBrk="1" hangingPunct="1">
              <a:lnSpc>
                <a:spcPct val="90000"/>
              </a:lnSpc>
              <a:buClrTx/>
              <a:buFontTx/>
              <a:buNone/>
            </a:pPr>
            <a:r>
              <a:rPr lang="en-US" altLang="en-US" sz="2000" b="0" dirty="0">
                <a:solidFill>
                  <a:srgbClr val="66FF33"/>
                </a:solidFill>
                <a:cs typeface="Arial" panose="020B0604020202020204" pitchFamily="34" charset="0"/>
              </a:rPr>
              <a:t> </a:t>
            </a:r>
            <a:r>
              <a:rPr lang="en-US" altLang="en-US" sz="2000" b="0" dirty="0">
                <a:cs typeface="Arial" panose="020B0604020202020204" pitchFamily="34" charset="0"/>
              </a:rPr>
              <a:t>            00101</a:t>
            </a:r>
            <a:r>
              <a:rPr lang="en-US" altLang="en-US" sz="2000" b="0" dirty="0">
                <a:solidFill>
                  <a:srgbClr val="E0E92D"/>
                </a:solidFill>
                <a:cs typeface="Arial" panose="020B0604020202020204" pitchFamily="34" charset="0"/>
              </a:rPr>
              <a:t>00</a:t>
            </a:r>
          </a:p>
          <a:p>
            <a:pPr eaLnBrk="1" hangingPunct="1">
              <a:lnSpc>
                <a:spcPct val="90000"/>
              </a:lnSpc>
              <a:buClrTx/>
              <a:buFontTx/>
              <a:buNone/>
            </a:pPr>
            <a:r>
              <a:rPr lang="en-US" altLang="en-US" sz="2000" b="0" dirty="0">
                <a:solidFill>
                  <a:srgbClr val="E0E92D"/>
                </a:solidFill>
                <a:cs typeface="Arial" panose="020B0604020202020204" pitchFamily="34" charset="0"/>
              </a:rPr>
              <a:t>                 </a:t>
            </a:r>
            <a:r>
              <a:rPr lang="en-US" altLang="en-US" sz="2000" b="0" dirty="0">
                <a:solidFill>
                  <a:srgbClr val="66FF33"/>
                </a:solidFill>
                <a:cs typeface="Arial" panose="020B0604020202020204" pitchFamily="34" charset="0"/>
              </a:rPr>
              <a:t>10011</a:t>
            </a:r>
          </a:p>
          <a:p>
            <a:pPr eaLnBrk="1" hangingPunct="1">
              <a:lnSpc>
                <a:spcPct val="90000"/>
              </a:lnSpc>
              <a:buClrTx/>
              <a:buFontTx/>
              <a:buNone/>
            </a:pPr>
            <a:r>
              <a:rPr lang="en-US" altLang="en-US" sz="2000" b="0" dirty="0">
                <a:cs typeface="Arial" panose="020B0604020202020204" pitchFamily="34" charset="0"/>
              </a:rPr>
              <a:t>                 00111</a:t>
            </a:r>
            <a:r>
              <a:rPr lang="en-US" altLang="en-US" sz="2000" b="0" dirty="0">
                <a:solidFill>
                  <a:srgbClr val="E0E92D"/>
                </a:solidFill>
                <a:cs typeface="Arial" panose="020B0604020202020204" pitchFamily="34" charset="0"/>
              </a:rPr>
              <a:t>0 </a:t>
            </a:r>
            <a:r>
              <a:rPr lang="en-US" altLang="en-US" sz="2000" b="0" dirty="0">
                <a:solidFill>
                  <a:srgbClr val="66FF33"/>
                </a:solidFill>
                <a:cs typeface="Arial" panose="020B0604020202020204" pitchFamily="34" charset="0"/>
                <a:sym typeface="Symbol" panose="05050102010706020507" pitchFamily="18" charset="2"/>
              </a:rPr>
              <a:t></a:t>
            </a:r>
            <a:r>
              <a:rPr lang="en-US" altLang="en-US" sz="2000" b="0" dirty="0">
                <a:solidFill>
                  <a:srgbClr val="E0E92D"/>
                </a:solidFill>
                <a:cs typeface="Arial" panose="020B0604020202020204" pitchFamily="34" charset="0"/>
              </a:rPr>
              <a:t>  </a:t>
            </a:r>
            <a:r>
              <a:rPr lang="en-US" altLang="en-US" sz="2000" b="0" dirty="0" err="1">
                <a:cs typeface="Arial" panose="020B0604020202020204" pitchFamily="34" charset="0"/>
              </a:rPr>
              <a:t>phần</a:t>
            </a:r>
            <a:r>
              <a:rPr lang="en-US" altLang="en-US" sz="2000" b="0" dirty="0">
                <a:cs typeface="Arial" panose="020B0604020202020204" pitchFamily="34" charset="0"/>
              </a:rPr>
              <a:t> </a:t>
            </a:r>
            <a:r>
              <a:rPr lang="en-US" altLang="en-US" sz="2000" b="0" dirty="0" err="1">
                <a:cs typeface="Arial" panose="020B0604020202020204" pitchFamily="34" charset="0"/>
              </a:rPr>
              <a:t>dư</a:t>
            </a:r>
            <a:r>
              <a:rPr lang="en-US" altLang="en-US" sz="2000" b="0" dirty="0">
                <a:solidFill>
                  <a:srgbClr val="E0E92D"/>
                </a:solidFill>
                <a:cs typeface="Arial" panose="020B0604020202020204" pitchFamily="34" charset="0"/>
              </a:rPr>
              <a:t>  </a:t>
            </a:r>
            <a:r>
              <a:rPr lang="en-US" altLang="en-US" sz="2000" b="0" dirty="0">
                <a:solidFill>
                  <a:srgbClr val="66FF33"/>
                </a:solidFill>
                <a:cs typeface="Arial" panose="020B0604020202020204" pitchFamily="34" charset="0"/>
              </a:rPr>
              <a:t>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9797">
                                            <p:txEl>
                                              <p:pRg st="0" end="0"/>
                                            </p:txEl>
                                          </p:spTgt>
                                        </p:tgtEl>
                                        <p:attrNameLst>
                                          <p:attrName>style.visibility</p:attrName>
                                        </p:attrNameLst>
                                      </p:cBhvr>
                                      <p:to>
                                        <p:strVal val="visible"/>
                                      </p:to>
                                    </p:set>
                                    <p:animEffect transition="in" filter="box(out)">
                                      <p:cBhvr>
                                        <p:cTn id="7" dur="500"/>
                                        <p:tgtEl>
                                          <p:spTgt spid="2897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9797">
                                            <p:txEl>
                                              <p:pRg st="1" end="1"/>
                                            </p:txEl>
                                          </p:spTgt>
                                        </p:tgtEl>
                                        <p:attrNameLst>
                                          <p:attrName>style.visibility</p:attrName>
                                        </p:attrNameLst>
                                      </p:cBhvr>
                                      <p:to>
                                        <p:strVal val="visible"/>
                                      </p:to>
                                    </p:set>
                                    <p:animEffect transition="in" filter="box(out)">
                                      <p:cBhvr>
                                        <p:cTn id="12" dur="500"/>
                                        <p:tgtEl>
                                          <p:spTgt spid="2897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ou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P spid="22" grpId="0" autoUpdateAnimBg="0"/>
    </p:bld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VnArial" pitchFamily="34" charset="0"/>
          </a:defRPr>
        </a:defPPr>
      </a:lstStyle>
    </a:spDef>
    <a:lnDef>
      <a:spPr bwMode="auto">
        <a:xfrm>
          <a:off x="0" y="0"/>
          <a:ext cx="1" cy="1"/>
        </a:xfrm>
        <a:custGeom>
          <a:avLst/>
          <a:gdLst/>
          <a:ahLst/>
          <a:cxnLst/>
          <a:rect l="0" t="0" r="0" b="0"/>
          <a:pathLst/>
        </a:custGeom>
        <a:noFill/>
        <a:ln w="12700" cap="sq" cmpd="sng" algn="ctr">
          <a:no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VnArial" pitchFamily="34"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VnArial" pitchFamily="34" charset="0"/>
          </a:defRPr>
        </a:defPPr>
      </a:lstStyle>
    </a:spDef>
    <a:lnDef>
      <a:spPr bwMode="auto">
        <a:xfrm>
          <a:off x="0" y="0"/>
          <a:ext cx="1" cy="1"/>
        </a:xfrm>
        <a:custGeom>
          <a:avLst/>
          <a:gdLst/>
          <a:ahLst/>
          <a:cxnLst/>
          <a:rect l="0" t="0" r="0" b="0"/>
          <a:pathLst/>
        </a:custGeom>
        <a:noFill/>
        <a:ln w="12700" cap="sq" cmpd="sng" algn="ctr">
          <a:no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VnArial" pitchFamily="34"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VnArial" pitchFamily="34" charset="0"/>
          </a:defRPr>
        </a:defPPr>
      </a:lstStyle>
    </a:spDef>
    <a:lnDef>
      <a:spPr bwMode="auto">
        <a:xfrm>
          <a:off x="0" y="0"/>
          <a:ext cx="1" cy="1"/>
        </a:xfrm>
        <a:custGeom>
          <a:avLst/>
          <a:gdLst/>
          <a:ahLst/>
          <a:cxnLst/>
          <a:rect l="0" t="0" r="0" b="0"/>
          <a:pathLst/>
        </a:custGeom>
        <a:noFill/>
        <a:ln w="12700" cap="sq" cmpd="sng" algn="ctr">
          <a:no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VnArial" pitchFamily="34"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3DB4638F30394EBDA488446528C91A" ma:contentTypeVersion="0" ma:contentTypeDescription="Create a new document." ma:contentTypeScope="" ma:versionID="c8831b1e0ad0768277a6d1341dcc2482">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C4B774-D628-4F67-866C-46E929E9689B}"/>
</file>

<file path=customXml/itemProps2.xml><?xml version="1.0" encoding="utf-8"?>
<ds:datastoreItem xmlns:ds="http://schemas.openxmlformats.org/officeDocument/2006/customXml" ds:itemID="{18669A7C-BC26-4540-8F33-F2516FA1CC71}"/>
</file>

<file path=customXml/itemProps3.xml><?xml version="1.0" encoding="utf-8"?>
<ds:datastoreItem xmlns:ds="http://schemas.openxmlformats.org/officeDocument/2006/customXml" ds:itemID="{A0569CA5-0DB9-4D04-9E58-05FFF04725DB}"/>
</file>

<file path=docProps/app.xml><?xml version="1.0" encoding="utf-8"?>
<Properties xmlns="http://schemas.openxmlformats.org/officeDocument/2006/extended-properties" xmlns:vt="http://schemas.openxmlformats.org/officeDocument/2006/docPropsVTypes">
  <Template>Digital Dots</Template>
  <TotalTime>31570</TotalTime>
  <Words>7540</Words>
  <Application>Microsoft Office PowerPoint</Application>
  <PresentationFormat>On-screen Show (4:3)</PresentationFormat>
  <Paragraphs>800</Paragraphs>
  <Slides>56</Slides>
  <Notes>11</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56</vt:i4>
      </vt:variant>
    </vt:vector>
  </HeadingPairs>
  <TitlesOfParts>
    <vt:vector size="70" baseType="lpstr">
      <vt:lpstr>.VnArial</vt:lpstr>
      <vt:lpstr>.VnArial Narrow</vt:lpstr>
      <vt:lpstr>.VnBlack</vt:lpstr>
      <vt:lpstr>.VnBlackH</vt:lpstr>
      <vt:lpstr>Arial</vt:lpstr>
      <vt:lpstr>Calibri</vt:lpstr>
      <vt:lpstr>Calibri black</vt:lpstr>
      <vt:lpstr>Times New Roman</vt:lpstr>
      <vt:lpstr>Wingdings</vt:lpstr>
      <vt:lpstr>Digital Dots</vt:lpstr>
      <vt:lpstr>1_Digital Dots</vt:lpstr>
      <vt:lpstr>2_Digital Dots</vt:lpstr>
      <vt:lpstr>Document</vt:lpstr>
      <vt:lpstr>Bitmap Image</vt:lpstr>
      <vt:lpstr>PowerPoint Presentation</vt:lpstr>
      <vt:lpstr>PowerPoint Presentation</vt:lpstr>
      <vt:lpstr>PowerPoint Presentation</vt:lpstr>
      <vt:lpstr>PowerPoint Presentation</vt:lpstr>
      <vt:lpstr>Parity Checking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Minimal Firewall</vt:lpstr>
      <vt:lpstr>Các chức năng của Firewall   Tham chiếu Firewall và mô hình OSI - Chức năng chính của Firewall là kiểm soát luồng thông tin từ giữa Intranet và Internet. Thiết lập cơ chế điều khiển dòng thông tin giữa mạng bên trong (Intranet) và mạng Internet.           - Cho phép hoặc cấm những dịch vụ truy nhập ra ngoài (từ Intranet ra Internet).          - Cho phép hoặc cấm những dịch vụ phép truy nhập vào trong (từ Internet vào Intranet).          - Theo dõi luồng dữ liệu mạng giữa Internet và Intranet.          - Kiểm soát địa chỉ truy nhập, cấm địa chỉ truy nhập.          - Kiểm soát người sử dụng và việc truy nhập của người sử dụng.          - Kiểm soát nội dung thông tin lưu chuyển trên mạng. </vt:lpstr>
      <vt:lpstr>Firewall được thực hiện trên mô hình OSI 7 tầng</vt:lpstr>
      <vt:lpstr>Trong đó: - Screening Router: là chặng kiểm soát đầu tiên cho LAN. - DMZ: là vùng có nguy cơ bị tấn công từ internet. - Gateway Host: là cổng ra vào giữa mạng LAN và DMZ, kiểm soát mọi liên lạc, thực thi các cơ chế bảo mật. IF1 (Interface 1): là card giao tiếp với vùng DMZ. - IF2 (Interface 2): là card giao tiếp với vùng mạng LAN.  </vt:lpstr>
      <vt:lpstr>Basic Firewall</vt:lpstr>
      <vt:lpstr>Multiple Internal Networks</vt:lpstr>
      <vt:lpstr>A More Complex Firewall Setup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PAUL</dc:creator>
  <cp:lastModifiedBy>Nguyễn Thiện Luận</cp:lastModifiedBy>
  <cp:revision>360</cp:revision>
  <dcterms:created xsi:type="dcterms:W3CDTF">1999-09-10T19:21:11Z</dcterms:created>
  <dcterms:modified xsi:type="dcterms:W3CDTF">2020-10-30T03:02:14Z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0x010100F53DB4638F30394EBDA488446528C91A</vt:lpwstr>
  </property>
</Properties>
</file>