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51d6a43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51d6a43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51d6a43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51d6a43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1d6a43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1d6a43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1d6a434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1d6a43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1d6a434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1d6a434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3b5929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3b5929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Scores in TN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Aram Jimenez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current </a:t>
            </a:r>
            <a:r>
              <a:rPr lang="en"/>
              <a:t>average</a:t>
            </a:r>
            <a:r>
              <a:rPr lang="en"/>
              <a:t> ACT score for high school students in TN?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 2022 scores compare to the 2018 scores?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was the change in my high school?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from </a:t>
            </a:r>
            <a:r>
              <a:rPr lang="en"/>
              <a:t>public</a:t>
            </a:r>
            <a:r>
              <a:rPr lang="en"/>
              <a:t> high schools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the ‘All Students’ subgroup for analysis.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7625"/>
            <a:ext cx="8520600" cy="31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ACT Scores by County (2022)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Williamson County had the highest average composite score of approximately 24.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Statewide average of 19.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2100"/>
            <a:ext cx="8520599" cy="30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ACT Scores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High School: Then and Now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statewide average of 19 means most students are not college ready.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ACT score decreased from 2018 to 2022.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percent of students who made a 21 or higher in Antioch High School decreased from 21.61% to 8.22%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