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 Medium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  <p:embeddedFont>
      <p:font typeface="Archivo Black"/>
      <p:regular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Black-regular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Medium-bold.fntdata"/><Relationship Id="rId14" Type="http://schemas.openxmlformats.org/officeDocument/2006/relationships/font" Target="fonts/MontserratMedium-regular.fntdata"/><Relationship Id="rId17" Type="http://schemas.openxmlformats.org/officeDocument/2006/relationships/font" Target="fonts/MontserratMedium-boldItalic.fntdata"/><Relationship Id="rId16" Type="http://schemas.openxmlformats.org/officeDocument/2006/relationships/font" Target="fonts/MontserratMedium-italic.fntdata"/><Relationship Id="rId19" Type="http://schemas.openxmlformats.org/officeDocument/2006/relationships/font" Target="fonts/Oswald-bold.fntdata"/><Relationship Id="rId1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8d86ff3bbe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8d86ff3bbe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d86ff3bbe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d86ff3bbe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6488157a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6488157a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65058f10a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65058f10a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ea91cf23c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ea91cf23c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6488157a4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6488157a4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8d86ff3bbe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8d86ff3bbe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65d2b35021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65d2b35021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rect b="b" l="l" r="r" t="t"/>
            <a:pathLst>
              <a:path extrusionOk="0" h="155722" w="176309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10000" y="1682500"/>
            <a:ext cx="4487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10000" y="3602728"/>
            <a:ext cx="39885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60" name="Google Shape;60;p1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" name="Google Shape;61;p1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62" name="Google Shape;62;p1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" name="Google Shape;65;p1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" name="Google Shape;67;p1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8" name="Google Shape;68;p1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" name="Google Shape;72;p11"/>
          <p:cNvSpPr/>
          <p:nvPr/>
        </p:nvSpPr>
        <p:spPr>
          <a:xfrm>
            <a:off x="135300" y="3359424"/>
            <a:ext cx="3190928" cy="1665834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3838" y="2854054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7315803" y="3477799"/>
            <a:ext cx="1828197" cy="1665810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flipH="1" rot="10800000">
            <a:off x="196876" y="18"/>
            <a:ext cx="2637197" cy="681282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1"/>
          <p:cNvSpPr txBox="1"/>
          <p:nvPr>
            <p:ph hasCustomPrompt="1" idx="2" type="title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0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rect b="b" l="l" r="r" t="t"/>
                <a:pathLst>
                  <a:path extrusionOk="0" h="102121" w="46877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rect b="b" l="l" r="r" t="t"/>
                <a:pathLst>
                  <a:path extrusionOk="0" h="26811" w="2384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rect b="b" l="l" r="r" t="t"/>
                <a:pathLst>
                  <a:path extrusionOk="0" h="9445" w="21277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rect b="b" l="l" r="r" t="t"/>
                <a:pathLst>
                  <a:path extrusionOk="0" h="11627" w="233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2" type="title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title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4" type="title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5" type="subTitle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6" type="title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7" type="title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8" type="subTitle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9" type="title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13" type="title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14" type="subTitle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2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720000" y="2601000"/>
            <a:ext cx="5565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720000" y="540000"/>
            <a:ext cx="55653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5" name="Google Shape;115;p14"/>
          <p:cNvGrpSpPr/>
          <p:nvPr/>
        </p:nvGrpSpPr>
        <p:grpSpPr>
          <a:xfrm flipH="1" rot="199848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116" name="Google Shape;116;p14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119" name="Google Shape;119;p14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4"/>
          <p:cNvGrpSpPr/>
          <p:nvPr/>
        </p:nvGrpSpPr>
        <p:grpSpPr>
          <a:xfrm flipH="1" rot="126378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122" name="Google Shape;122;p14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4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25" name="Google Shape;125;p14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_1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32" name="Google Shape;132;p16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33" name="Google Shape;133;p16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6"/>
            <p:cNvGrpSpPr/>
            <p:nvPr/>
          </p:nvGrpSpPr>
          <p:grpSpPr>
            <a:xfrm flipH="1" rot="139855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36" name="Google Shape;136;p16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8" name="Google Shape;138;p16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39" name="Google Shape;139;p16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" name="Google Shape;140;p16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" name="Google Shape;141;p16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2" name="Google Shape;142;p16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43" name="Google Shape;143;p16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4" name="Google Shape;144;p16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45" name="Google Shape;145;p16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" name="Google Shape;146;p16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49" name="Google Shape;149;p16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717525" y="55440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2154150" y="1343963"/>
            <a:ext cx="48357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3" name="Google Shape;153;p17"/>
          <p:cNvGrpSpPr/>
          <p:nvPr/>
        </p:nvGrpSpPr>
        <p:grpSpPr>
          <a:xfrm flipH="1">
            <a:off x="5411725" y="3605057"/>
            <a:ext cx="3748961" cy="1754140"/>
            <a:chOff x="440413" y="3605057"/>
            <a:chExt cx="3748961" cy="1754140"/>
          </a:xfrm>
        </p:grpSpPr>
        <p:sp>
          <p:nvSpPr>
            <p:cNvPr id="154" name="Google Shape;154;p17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7"/>
            <p:cNvGrpSpPr/>
            <p:nvPr/>
          </p:nvGrpSpPr>
          <p:grpSpPr>
            <a:xfrm flipH="1" rot="139855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57" name="Google Shape;157;p17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9" name="Google Shape;159;p17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60" name="Google Shape;160;p17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Google Shape;161;p17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Google Shape;162;p17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3" name="Google Shape;163;p17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64" name="Google Shape;164;p17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5" name="Google Shape;165;p17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66" name="Google Shape;166;p17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17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17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17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70" name="Google Shape;170;p17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7"/>
          <p:cNvGrpSpPr/>
          <p:nvPr/>
        </p:nvGrpSpPr>
        <p:grpSpPr>
          <a:xfrm flipH="1">
            <a:off x="717526" y="-6"/>
            <a:ext cx="1430732" cy="1059983"/>
            <a:chOff x="7676452" y="-6"/>
            <a:chExt cx="1430732" cy="1059983"/>
          </a:xfrm>
        </p:grpSpPr>
        <p:grpSp>
          <p:nvGrpSpPr>
            <p:cNvPr id="172" name="Google Shape;172;p17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7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178" name="Google Shape;178;p17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17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717525" y="55440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715050" y="1127100"/>
            <a:ext cx="77091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86" name="Google Shape;186;p19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9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91" name="Google Shape;191;p19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/>
          <p:nvPr/>
        </p:nvSpPr>
        <p:spPr>
          <a:xfrm>
            <a:off x="1" y="3744009"/>
            <a:ext cx="1536033" cy="1399598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2292986" y="714386"/>
            <a:ext cx="6851022" cy="4429224"/>
          </a:xfrm>
          <a:custGeom>
            <a:rect b="b" l="l" r="r" t="t"/>
            <a:pathLst>
              <a:path extrusionOk="0" h="138316" w="213944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2838848" y="1324408"/>
            <a:ext cx="4536814" cy="2368458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19"/>
          <p:cNvSpPr txBox="1"/>
          <p:nvPr>
            <p:ph idx="1" type="subTitle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2" type="subTitle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3" type="title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0" name="Google Shape;200;p19"/>
          <p:cNvSpPr txBox="1"/>
          <p:nvPr>
            <p:ph idx="4" type="subTitle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5" type="title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2" name="Google Shape;202;p19"/>
          <p:cNvSpPr txBox="1"/>
          <p:nvPr>
            <p:ph idx="6" type="title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3" name="Google Shape;203;p19"/>
          <p:cNvSpPr txBox="1"/>
          <p:nvPr>
            <p:ph idx="7" type="subTitle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4" name="Google Shape;204;p19"/>
          <p:cNvSpPr txBox="1"/>
          <p:nvPr>
            <p:ph idx="8" type="title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1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8" name="Google Shape;208;p20"/>
          <p:cNvSpPr txBox="1"/>
          <p:nvPr>
            <p:ph idx="1" type="subTitle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title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title"/>
          </p:nvPr>
        </p:nvSpPr>
        <p:spPr>
          <a:xfrm>
            <a:off x="717513" y="3301352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717513" y="3704652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7" type="title"/>
          </p:nvPr>
        </p:nvSpPr>
        <p:spPr>
          <a:xfrm>
            <a:off x="6441667" y="3301352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6441667" y="3704652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grpSp>
        <p:nvGrpSpPr>
          <p:cNvPr id="215" name="Google Shape;215;p20"/>
          <p:cNvGrpSpPr/>
          <p:nvPr/>
        </p:nvGrpSpPr>
        <p:grpSpPr>
          <a:xfrm>
            <a:off x="7676452" y="-6"/>
            <a:ext cx="1430732" cy="1059983"/>
            <a:chOff x="7676452" y="-6"/>
            <a:chExt cx="1430732" cy="1059983"/>
          </a:xfrm>
        </p:grpSpPr>
        <p:grpSp>
          <p:nvGrpSpPr>
            <p:cNvPr id="216" name="Google Shape;216;p20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217" name="Google Shape;217;p20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0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20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222" name="Google Shape;222;p20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Google Shape;224;p20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4_1_1">
    <p:bg>
      <p:bgPr>
        <a:solidFill>
          <a:schemeClr val="dk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1"/>
          <p:cNvGrpSpPr/>
          <p:nvPr/>
        </p:nvGrpSpPr>
        <p:grpSpPr>
          <a:xfrm flipH="1">
            <a:off x="717526" y="-6"/>
            <a:ext cx="1430732" cy="1059983"/>
            <a:chOff x="7676452" y="-6"/>
            <a:chExt cx="1430732" cy="1059983"/>
          </a:xfrm>
        </p:grpSpPr>
        <p:grpSp>
          <p:nvGrpSpPr>
            <p:cNvPr id="227" name="Google Shape;227;p21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228" name="Google Shape;228;p21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21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233" name="Google Shape;233;p21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" name="Google Shape;235;p21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1"/>
          <p:cNvSpPr txBox="1"/>
          <p:nvPr>
            <p:ph type="title"/>
          </p:nvPr>
        </p:nvSpPr>
        <p:spPr>
          <a:xfrm>
            <a:off x="1522800" y="1717192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21"/>
          <p:cNvSpPr txBox="1"/>
          <p:nvPr>
            <p:ph idx="1" type="subTitle"/>
          </p:nvPr>
        </p:nvSpPr>
        <p:spPr>
          <a:xfrm>
            <a:off x="1522800" y="2224842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2" type="title"/>
          </p:nvPr>
        </p:nvSpPr>
        <p:spPr>
          <a:xfrm>
            <a:off x="5374800" y="1717192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21"/>
          <p:cNvSpPr txBox="1"/>
          <p:nvPr>
            <p:ph idx="3" type="subTitle"/>
          </p:nvPr>
        </p:nvSpPr>
        <p:spPr>
          <a:xfrm>
            <a:off x="5374800" y="2224842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0" name="Google Shape;240;p21"/>
          <p:cNvSpPr txBox="1"/>
          <p:nvPr>
            <p:ph idx="4" type="title"/>
          </p:nvPr>
        </p:nvSpPr>
        <p:spPr>
          <a:xfrm>
            <a:off x="1522800" y="3480250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21"/>
          <p:cNvSpPr txBox="1"/>
          <p:nvPr>
            <p:ph idx="5" type="subTitle"/>
          </p:nvPr>
        </p:nvSpPr>
        <p:spPr>
          <a:xfrm>
            <a:off x="1522800" y="3987900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2" name="Google Shape;242;p21"/>
          <p:cNvSpPr txBox="1"/>
          <p:nvPr>
            <p:ph idx="6" type="title"/>
          </p:nvPr>
        </p:nvSpPr>
        <p:spPr>
          <a:xfrm>
            <a:off x="5374800" y="3480250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21"/>
          <p:cNvSpPr txBox="1"/>
          <p:nvPr>
            <p:ph idx="7" type="subTitle"/>
          </p:nvPr>
        </p:nvSpPr>
        <p:spPr>
          <a:xfrm>
            <a:off x="5374800" y="3987900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4" name="Google Shape;244;p21"/>
          <p:cNvSpPr txBox="1"/>
          <p:nvPr>
            <p:ph idx="8" type="title"/>
          </p:nvPr>
        </p:nvSpPr>
        <p:spPr>
          <a:xfrm>
            <a:off x="720000" y="554400"/>
            <a:ext cx="770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3">
  <p:cSld name="CUSTOM_4_1_1_1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 flipH="1">
            <a:off x="1" y="2854047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 txBox="1"/>
          <p:nvPr>
            <p:ph type="title"/>
          </p:nvPr>
        </p:nvSpPr>
        <p:spPr>
          <a:xfrm>
            <a:off x="1329000" y="1471800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8" name="Google Shape;248;p22"/>
          <p:cNvSpPr txBox="1"/>
          <p:nvPr>
            <p:ph idx="1" type="subTitle"/>
          </p:nvPr>
        </p:nvSpPr>
        <p:spPr>
          <a:xfrm>
            <a:off x="1329000" y="1979450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49" name="Google Shape;249;p22"/>
          <p:cNvSpPr txBox="1"/>
          <p:nvPr>
            <p:ph idx="2" type="title"/>
          </p:nvPr>
        </p:nvSpPr>
        <p:spPr>
          <a:xfrm>
            <a:off x="5568000" y="1471800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0" name="Google Shape;250;p22"/>
          <p:cNvSpPr txBox="1"/>
          <p:nvPr>
            <p:ph idx="3" type="subTitle"/>
          </p:nvPr>
        </p:nvSpPr>
        <p:spPr>
          <a:xfrm>
            <a:off x="5568000" y="1979450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1" name="Google Shape;251;p22"/>
          <p:cNvSpPr txBox="1"/>
          <p:nvPr>
            <p:ph idx="4" type="title"/>
          </p:nvPr>
        </p:nvSpPr>
        <p:spPr>
          <a:xfrm>
            <a:off x="1329000" y="3305050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22"/>
          <p:cNvSpPr txBox="1"/>
          <p:nvPr>
            <p:ph idx="5" type="subTitle"/>
          </p:nvPr>
        </p:nvSpPr>
        <p:spPr>
          <a:xfrm>
            <a:off x="1329000" y="3812700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3" name="Google Shape;253;p22"/>
          <p:cNvSpPr txBox="1"/>
          <p:nvPr>
            <p:ph idx="6" type="title"/>
          </p:nvPr>
        </p:nvSpPr>
        <p:spPr>
          <a:xfrm>
            <a:off x="5568000" y="3305050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22"/>
          <p:cNvSpPr txBox="1"/>
          <p:nvPr>
            <p:ph idx="7" type="subTitle"/>
          </p:nvPr>
        </p:nvSpPr>
        <p:spPr>
          <a:xfrm>
            <a:off x="5568000" y="3812700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5" name="Google Shape;255;p22"/>
          <p:cNvSpPr txBox="1"/>
          <p:nvPr>
            <p:ph idx="8" type="title"/>
          </p:nvPr>
        </p:nvSpPr>
        <p:spPr>
          <a:xfrm>
            <a:off x="720000" y="554400"/>
            <a:ext cx="770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6" name="Google Shape;256;p22"/>
          <p:cNvGrpSpPr/>
          <p:nvPr/>
        </p:nvGrpSpPr>
        <p:grpSpPr>
          <a:xfrm flipH="1">
            <a:off x="36826" y="-6"/>
            <a:ext cx="1430732" cy="1059983"/>
            <a:chOff x="7676452" y="-6"/>
            <a:chExt cx="1430732" cy="1059983"/>
          </a:xfrm>
        </p:grpSpPr>
        <p:grpSp>
          <p:nvGrpSpPr>
            <p:cNvPr id="257" name="Google Shape;257;p22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258" name="Google Shape;258;p22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22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263" name="Google Shape;263;p22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22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 flipH="1" rot="199848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268" name="Google Shape;268;p23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23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271" name="Google Shape;271;p23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3"/>
          <p:cNvGrpSpPr/>
          <p:nvPr/>
        </p:nvGrpSpPr>
        <p:grpSpPr>
          <a:xfrm flipH="1" rot="126378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274" name="Google Shape;274;p2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3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77" name="Google Shape;277;p23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3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23"/>
          <p:cNvSpPr txBox="1"/>
          <p:nvPr>
            <p:ph idx="2" type="title"/>
          </p:nvPr>
        </p:nvSpPr>
        <p:spPr>
          <a:xfrm>
            <a:off x="1087250" y="17584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2" name="Google Shape;282;p23"/>
          <p:cNvSpPr txBox="1"/>
          <p:nvPr>
            <p:ph idx="1" type="subTitle"/>
          </p:nvPr>
        </p:nvSpPr>
        <p:spPr>
          <a:xfrm>
            <a:off x="108725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3" type="title"/>
          </p:nvPr>
        </p:nvSpPr>
        <p:spPr>
          <a:xfrm>
            <a:off x="3665025" y="17584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4" name="Google Shape;284;p23"/>
          <p:cNvSpPr txBox="1"/>
          <p:nvPr>
            <p:ph idx="4" type="subTitle"/>
          </p:nvPr>
        </p:nvSpPr>
        <p:spPr>
          <a:xfrm>
            <a:off x="366510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5" type="title"/>
          </p:nvPr>
        </p:nvSpPr>
        <p:spPr>
          <a:xfrm>
            <a:off x="6242950" y="1758450"/>
            <a:ext cx="1801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6" name="Google Shape;286;p23"/>
          <p:cNvSpPr txBox="1"/>
          <p:nvPr>
            <p:ph idx="6" type="subTitle"/>
          </p:nvPr>
        </p:nvSpPr>
        <p:spPr>
          <a:xfrm>
            <a:off x="624295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24"/>
          <p:cNvSpPr txBox="1"/>
          <p:nvPr>
            <p:ph idx="2" type="title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90" name="Google Shape;290;p24"/>
          <p:cNvSpPr txBox="1"/>
          <p:nvPr>
            <p:ph idx="1" type="subTitle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3" type="title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92" name="Google Shape;292;p24"/>
          <p:cNvSpPr txBox="1"/>
          <p:nvPr>
            <p:ph idx="4" type="subTitle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5" type="title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94" name="Google Shape;294;p24"/>
          <p:cNvSpPr txBox="1"/>
          <p:nvPr>
            <p:ph idx="6" type="subTitle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5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97" name="Google Shape;297;p25"/>
            <p:cNvSpPr/>
            <p:nvPr/>
          </p:nvSpPr>
          <p:spPr>
            <a:xfrm>
              <a:off x="2934275" y="3745525"/>
              <a:ext cx="1009075" cy="526875"/>
            </a:xfrm>
            <a:custGeom>
              <a:rect b="b" l="l" r="r" t="t"/>
              <a:pathLst>
                <a:path extrusionOk="0" h="21075" w="40363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4838100" y="3469600"/>
              <a:ext cx="2018425" cy="1053725"/>
            </a:xfrm>
            <a:custGeom>
              <a:rect b="b" l="l" r="r" t="t"/>
              <a:pathLst>
                <a:path extrusionOk="0" h="42149" w="80737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77798" y="4155401"/>
              <a:ext cx="7110743" cy="648364"/>
            </a:xfrm>
            <a:custGeom>
              <a:rect b="b" l="l" r="r" t="t"/>
              <a:pathLst>
                <a:path extrusionOk="0" h="28409" w="285572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5"/>
          <p:cNvSpPr txBox="1"/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01" name="Google Shape;301;p25"/>
          <p:cNvSpPr txBox="1"/>
          <p:nvPr>
            <p:ph idx="1" type="subTitle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02" name="Google Shape;302;p25"/>
          <p:cNvSpPr txBox="1"/>
          <p:nvPr>
            <p:ph idx="2" type="title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3" name="Google Shape;303;p25"/>
          <p:cNvSpPr txBox="1"/>
          <p:nvPr>
            <p:ph idx="3" type="subTitle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04" name="Google Shape;304;p25"/>
          <p:cNvSpPr txBox="1"/>
          <p:nvPr>
            <p:ph idx="4" type="title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5" name="Google Shape;305;p25"/>
          <p:cNvSpPr txBox="1"/>
          <p:nvPr>
            <p:ph idx="5" type="subTitle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06" name="Google Shape;306;p25"/>
          <p:cNvSpPr txBox="1"/>
          <p:nvPr>
            <p:ph idx="6" type="title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3">
    <p:bg>
      <p:bgPr>
        <a:solidFill>
          <a:schemeClr val="dk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/>
          <p:nvPr/>
        </p:nvSpPr>
        <p:spPr>
          <a:xfrm flipH="1">
            <a:off x="3222649" y="1592997"/>
            <a:ext cx="5854826" cy="2933425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82" y="304013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26"/>
          <p:cNvSpPr txBox="1"/>
          <p:nvPr>
            <p:ph idx="1" type="subTitle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3" name="Google Shape;313;p26"/>
          <p:cNvSpPr txBox="1"/>
          <p:nvPr>
            <p:ph idx="2" type="title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14" name="Google Shape;314;p26"/>
          <p:cNvSpPr txBox="1"/>
          <p:nvPr>
            <p:ph idx="3" type="subTitle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5" name="Google Shape;315;p26"/>
          <p:cNvSpPr txBox="1"/>
          <p:nvPr>
            <p:ph idx="4" type="title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16" name="Google Shape;316;p26"/>
          <p:cNvSpPr txBox="1"/>
          <p:nvPr>
            <p:ph idx="5" type="subTitle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7" name="Google Shape;317;p26"/>
          <p:cNvSpPr txBox="1"/>
          <p:nvPr>
            <p:ph idx="6" type="title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8_1">
    <p:bg>
      <p:bgPr>
        <a:solidFill>
          <a:schemeClr val="dk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0" name="Google Shape;320;p27"/>
          <p:cNvSpPr txBox="1"/>
          <p:nvPr>
            <p:ph idx="2" type="title"/>
          </p:nvPr>
        </p:nvSpPr>
        <p:spPr>
          <a:xfrm>
            <a:off x="720000" y="2440811"/>
            <a:ext cx="2232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21" name="Google Shape;321;p27"/>
          <p:cNvSpPr txBox="1"/>
          <p:nvPr>
            <p:ph idx="1" type="subTitle"/>
          </p:nvPr>
        </p:nvSpPr>
        <p:spPr>
          <a:xfrm>
            <a:off x="720000" y="2948461"/>
            <a:ext cx="2232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2" name="Google Shape;322;p27"/>
          <p:cNvSpPr txBox="1"/>
          <p:nvPr>
            <p:ph idx="3" type="title"/>
          </p:nvPr>
        </p:nvSpPr>
        <p:spPr>
          <a:xfrm>
            <a:off x="3456581" y="2440811"/>
            <a:ext cx="2232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23" name="Google Shape;323;p27"/>
          <p:cNvSpPr txBox="1"/>
          <p:nvPr>
            <p:ph idx="4" type="subTitle"/>
          </p:nvPr>
        </p:nvSpPr>
        <p:spPr>
          <a:xfrm>
            <a:off x="3457163" y="2948461"/>
            <a:ext cx="2232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4" name="Google Shape;324;p27"/>
          <p:cNvSpPr txBox="1"/>
          <p:nvPr>
            <p:ph idx="5" type="title"/>
          </p:nvPr>
        </p:nvSpPr>
        <p:spPr>
          <a:xfrm>
            <a:off x="6194325" y="2440811"/>
            <a:ext cx="2232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25" name="Google Shape;325;p27"/>
          <p:cNvSpPr txBox="1"/>
          <p:nvPr>
            <p:ph idx="6" type="subTitle"/>
          </p:nvPr>
        </p:nvSpPr>
        <p:spPr>
          <a:xfrm>
            <a:off x="6194325" y="2948461"/>
            <a:ext cx="2232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26" name="Google Shape;326;p27"/>
          <p:cNvGrpSpPr/>
          <p:nvPr/>
        </p:nvGrpSpPr>
        <p:grpSpPr>
          <a:xfrm flipH="1">
            <a:off x="36826" y="-6"/>
            <a:ext cx="1430732" cy="1059983"/>
            <a:chOff x="7676452" y="-6"/>
            <a:chExt cx="1430732" cy="1059983"/>
          </a:xfrm>
        </p:grpSpPr>
        <p:grpSp>
          <p:nvGrpSpPr>
            <p:cNvPr id="327" name="Google Shape;327;p27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328" name="Google Shape;328;p27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27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333" name="Google Shape;333;p27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" name="Google Shape;335;p27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7"/>
          <p:cNvGrpSpPr/>
          <p:nvPr/>
        </p:nvGrpSpPr>
        <p:grpSpPr>
          <a:xfrm flipH="1">
            <a:off x="5195593" y="4090039"/>
            <a:ext cx="3948417" cy="1053464"/>
            <a:chOff x="271750" y="3380525"/>
            <a:chExt cx="3056050" cy="815375"/>
          </a:xfrm>
        </p:grpSpPr>
        <p:sp>
          <p:nvSpPr>
            <p:cNvPr id="337" name="Google Shape;337;p27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5">
  <p:cSld name="CUSTOM_3_1_2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720000" y="2919070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" name="Google Shape;341;p28"/>
          <p:cNvSpPr txBox="1"/>
          <p:nvPr>
            <p:ph idx="1" type="subTitle"/>
          </p:nvPr>
        </p:nvSpPr>
        <p:spPr>
          <a:xfrm>
            <a:off x="720000" y="3426762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42" name="Google Shape;342;p28"/>
          <p:cNvSpPr txBox="1"/>
          <p:nvPr>
            <p:ph idx="2" type="title"/>
          </p:nvPr>
        </p:nvSpPr>
        <p:spPr>
          <a:xfrm>
            <a:off x="6263800" y="2919050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" name="Google Shape;343;p28"/>
          <p:cNvSpPr txBox="1"/>
          <p:nvPr>
            <p:ph idx="3" type="subTitle"/>
          </p:nvPr>
        </p:nvSpPr>
        <p:spPr>
          <a:xfrm>
            <a:off x="6263800" y="3426750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44" name="Google Shape;344;p28"/>
          <p:cNvSpPr txBox="1"/>
          <p:nvPr>
            <p:ph idx="4" type="title"/>
          </p:nvPr>
        </p:nvSpPr>
        <p:spPr>
          <a:xfrm>
            <a:off x="3492000" y="2919050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" name="Google Shape;345;p28"/>
          <p:cNvSpPr txBox="1"/>
          <p:nvPr>
            <p:ph idx="5" type="subTitle"/>
          </p:nvPr>
        </p:nvSpPr>
        <p:spPr>
          <a:xfrm>
            <a:off x="3492000" y="3426765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46" name="Google Shape;346;p28"/>
          <p:cNvSpPr txBox="1"/>
          <p:nvPr>
            <p:ph idx="6" type="title"/>
          </p:nvPr>
        </p:nvSpPr>
        <p:spPr>
          <a:xfrm>
            <a:off x="720000" y="554400"/>
            <a:ext cx="770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28"/>
          <p:cNvGrpSpPr/>
          <p:nvPr/>
        </p:nvGrpSpPr>
        <p:grpSpPr>
          <a:xfrm>
            <a:off x="7676452" y="-6"/>
            <a:ext cx="1430732" cy="1059983"/>
            <a:chOff x="7676452" y="-6"/>
            <a:chExt cx="1430732" cy="1059983"/>
          </a:xfrm>
        </p:grpSpPr>
        <p:grpSp>
          <p:nvGrpSpPr>
            <p:cNvPr id="348" name="Google Shape;348;p28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349" name="Google Shape;349;p28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8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3" name="Google Shape;353;p28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354" name="Google Shape;354;p28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28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28"/>
          <p:cNvGrpSpPr/>
          <p:nvPr/>
        </p:nvGrpSpPr>
        <p:grpSpPr>
          <a:xfrm>
            <a:off x="-7" y="4090039"/>
            <a:ext cx="3948417" cy="1053464"/>
            <a:chOff x="271750" y="3380525"/>
            <a:chExt cx="3056050" cy="815375"/>
          </a:xfrm>
        </p:grpSpPr>
        <p:sp>
          <p:nvSpPr>
            <p:cNvPr id="358" name="Google Shape;358;p28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7">
    <p:bg>
      <p:bgPr>
        <a:solidFill>
          <a:schemeClr val="dk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62" name="Google Shape;362;p29"/>
          <p:cNvGrpSpPr/>
          <p:nvPr/>
        </p:nvGrpSpPr>
        <p:grpSpPr>
          <a:xfrm>
            <a:off x="5496559" y="4259725"/>
            <a:ext cx="3647441" cy="883785"/>
            <a:chOff x="5496559" y="4280025"/>
            <a:chExt cx="3647441" cy="883785"/>
          </a:xfrm>
        </p:grpSpPr>
        <p:sp>
          <p:nvSpPr>
            <p:cNvPr id="363" name="Google Shape;363;p29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5496559" y="4663290"/>
              <a:ext cx="1937483" cy="500521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4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30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367" name="Google Shape;367;p30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0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370" name="Google Shape;370;p30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0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373" name="Google Shape;373;p30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0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376" name="Google Shape;376;p30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0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0" name="Google Shape;380;p30"/>
          <p:cNvSpPr txBox="1"/>
          <p:nvPr>
            <p:ph idx="2" type="title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81" name="Google Shape;381;p30"/>
          <p:cNvSpPr txBox="1"/>
          <p:nvPr>
            <p:ph idx="1" type="subTitle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82" name="Google Shape;382;p30"/>
          <p:cNvSpPr txBox="1"/>
          <p:nvPr>
            <p:ph idx="3" type="title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83" name="Google Shape;383;p30"/>
          <p:cNvSpPr txBox="1"/>
          <p:nvPr>
            <p:ph idx="4" type="subTitle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7450" y="148177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5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TITLE_AND_TWO_COLUMNS_1_1">
    <p:bg>
      <p:bgPr>
        <a:solidFill>
          <a:schemeClr val="dk2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720000" y="554400"/>
            <a:ext cx="770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31"/>
          <p:cNvSpPr txBox="1"/>
          <p:nvPr>
            <p:ph idx="2" type="title"/>
          </p:nvPr>
        </p:nvSpPr>
        <p:spPr>
          <a:xfrm>
            <a:off x="1206000" y="2334975"/>
            <a:ext cx="288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7" name="Google Shape;387;p31"/>
          <p:cNvSpPr txBox="1"/>
          <p:nvPr>
            <p:ph idx="1" type="subTitle"/>
          </p:nvPr>
        </p:nvSpPr>
        <p:spPr>
          <a:xfrm>
            <a:off x="1206000" y="2842650"/>
            <a:ext cx="2880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8" name="Google Shape;388;p31"/>
          <p:cNvSpPr txBox="1"/>
          <p:nvPr>
            <p:ph idx="3" type="title"/>
          </p:nvPr>
        </p:nvSpPr>
        <p:spPr>
          <a:xfrm>
            <a:off x="5058000" y="2334964"/>
            <a:ext cx="288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9" name="Google Shape;389;p31"/>
          <p:cNvSpPr txBox="1"/>
          <p:nvPr>
            <p:ph idx="4" type="subTitle"/>
          </p:nvPr>
        </p:nvSpPr>
        <p:spPr>
          <a:xfrm>
            <a:off x="5058000" y="2842650"/>
            <a:ext cx="2880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grpSp>
        <p:nvGrpSpPr>
          <p:cNvPr id="390" name="Google Shape;390;p31"/>
          <p:cNvGrpSpPr/>
          <p:nvPr/>
        </p:nvGrpSpPr>
        <p:grpSpPr>
          <a:xfrm>
            <a:off x="-12" y="3605057"/>
            <a:ext cx="3748961" cy="1754140"/>
            <a:chOff x="440413" y="3605057"/>
            <a:chExt cx="3748961" cy="1754140"/>
          </a:xfrm>
        </p:grpSpPr>
        <p:sp>
          <p:nvSpPr>
            <p:cNvPr id="391" name="Google Shape;391;p31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31"/>
            <p:cNvGrpSpPr/>
            <p:nvPr/>
          </p:nvGrpSpPr>
          <p:grpSpPr>
            <a:xfrm flipH="1" rot="139855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394" name="Google Shape;394;p31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395" name="Google Shape;395;p31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96" name="Google Shape;396;p31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397" name="Google Shape;397;p31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" name="Google Shape;398;p31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" name="Google Shape;399;p31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00" name="Google Shape;400;p31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401" name="Google Shape;401;p31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2" name="Google Shape;402;p31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403" name="Google Shape;403;p31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Google Shape;404;p31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Google Shape;405;p31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Google Shape;406;p31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07" name="Google Shape;407;p31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3">
  <p:cSld name="CUSTOM_3_1_1_1">
    <p:bg>
      <p:bgPr>
        <a:solidFill>
          <a:schemeClr val="dk2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1242000" y="2998800"/>
            <a:ext cx="2808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32"/>
          <p:cNvSpPr txBox="1"/>
          <p:nvPr>
            <p:ph idx="1" type="subTitle"/>
          </p:nvPr>
        </p:nvSpPr>
        <p:spPr>
          <a:xfrm>
            <a:off x="1242000" y="3506450"/>
            <a:ext cx="280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11" name="Google Shape;411;p32"/>
          <p:cNvSpPr txBox="1"/>
          <p:nvPr>
            <p:ph idx="2" type="title"/>
          </p:nvPr>
        </p:nvSpPr>
        <p:spPr>
          <a:xfrm>
            <a:off x="5094000" y="2998800"/>
            <a:ext cx="2808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2" name="Google Shape;412;p32"/>
          <p:cNvSpPr txBox="1"/>
          <p:nvPr>
            <p:ph idx="3" type="subTitle"/>
          </p:nvPr>
        </p:nvSpPr>
        <p:spPr>
          <a:xfrm>
            <a:off x="5094000" y="3506450"/>
            <a:ext cx="280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13" name="Google Shape;413;p32"/>
          <p:cNvSpPr txBox="1"/>
          <p:nvPr>
            <p:ph idx="4" type="title"/>
          </p:nvPr>
        </p:nvSpPr>
        <p:spPr>
          <a:xfrm>
            <a:off x="720000" y="554400"/>
            <a:ext cx="770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14" name="Google Shape;414;p32"/>
          <p:cNvGrpSpPr/>
          <p:nvPr/>
        </p:nvGrpSpPr>
        <p:grpSpPr>
          <a:xfrm flipH="1">
            <a:off x="36826" y="-6"/>
            <a:ext cx="1430732" cy="1059983"/>
            <a:chOff x="7676452" y="-6"/>
            <a:chExt cx="1430732" cy="1059983"/>
          </a:xfrm>
        </p:grpSpPr>
        <p:grpSp>
          <p:nvGrpSpPr>
            <p:cNvPr id="415" name="Google Shape;415;p32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416" name="Google Shape;416;p32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32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421" name="Google Shape;421;p32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3" name="Google Shape;423;p32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2"/>
          <p:cNvGrpSpPr/>
          <p:nvPr/>
        </p:nvGrpSpPr>
        <p:grpSpPr>
          <a:xfrm flipH="1">
            <a:off x="5195593" y="4090039"/>
            <a:ext cx="3948417" cy="1053464"/>
            <a:chOff x="271750" y="3380525"/>
            <a:chExt cx="3056050" cy="815375"/>
          </a:xfrm>
        </p:grpSpPr>
        <p:sp>
          <p:nvSpPr>
            <p:cNvPr id="425" name="Google Shape;425;p32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4">
  <p:cSld name="TITLE_AND_TWO_COLUMNS_1_1_1">
    <p:bg>
      <p:bgPr>
        <a:solidFill>
          <a:schemeClr val="dk2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4420751" y="2753749"/>
            <a:ext cx="4769720" cy="2389758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 txBox="1"/>
          <p:nvPr>
            <p:ph type="title"/>
          </p:nvPr>
        </p:nvSpPr>
        <p:spPr>
          <a:xfrm>
            <a:off x="720000" y="554400"/>
            <a:ext cx="770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1" name="Google Shape;431;p33"/>
          <p:cNvGrpSpPr/>
          <p:nvPr/>
        </p:nvGrpSpPr>
        <p:grpSpPr>
          <a:xfrm>
            <a:off x="271139" y="2367617"/>
            <a:ext cx="1251074" cy="1089966"/>
            <a:chOff x="2227541" y="6011760"/>
            <a:chExt cx="2864180" cy="2495343"/>
          </a:xfrm>
        </p:grpSpPr>
        <p:sp>
          <p:nvSpPr>
            <p:cNvPr id="432" name="Google Shape;432;p3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3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434" name="Google Shape;434;p3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7" name="Google Shape;437;p33"/>
          <p:cNvGrpSpPr/>
          <p:nvPr/>
        </p:nvGrpSpPr>
        <p:grpSpPr>
          <a:xfrm>
            <a:off x="81" y="2294802"/>
            <a:ext cx="761443" cy="1254173"/>
            <a:chOff x="1668617" y="5683195"/>
            <a:chExt cx="1743230" cy="2871275"/>
          </a:xfrm>
        </p:grpSpPr>
        <p:sp>
          <p:nvSpPr>
            <p:cNvPr id="438" name="Google Shape;438;p33"/>
            <p:cNvSpPr/>
            <p:nvPr/>
          </p:nvSpPr>
          <p:spPr>
            <a:xfrm>
              <a:off x="1668617" y="5683195"/>
              <a:ext cx="1729969" cy="2242458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3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440" name="Google Shape;440;p3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rect b="b" l="l" r="r" t="t"/>
                <a:pathLst>
                  <a:path extrusionOk="0" h="102121" w="46877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rect b="b" l="l" r="r" t="t"/>
                <a:pathLst>
                  <a:path extrusionOk="0" h="26811" w="2384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rect b="b" l="l" r="r" t="t"/>
                <a:pathLst>
                  <a:path extrusionOk="0" h="9445" w="21277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rect b="b" l="l" r="r" t="t"/>
                <a:pathLst>
                  <a:path extrusionOk="0" h="11627" w="233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4" name="Google Shape;444;p33"/>
          <p:cNvGrpSpPr/>
          <p:nvPr/>
        </p:nvGrpSpPr>
        <p:grpSpPr>
          <a:xfrm rot="-1314983">
            <a:off x="7758903" y="3463634"/>
            <a:ext cx="972293" cy="928258"/>
            <a:chOff x="-1855532" y="1600966"/>
            <a:chExt cx="890361" cy="822923"/>
          </a:xfrm>
        </p:grpSpPr>
        <p:sp>
          <p:nvSpPr>
            <p:cNvPr id="445" name="Google Shape;445;p3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3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 txBox="1"/>
          <p:nvPr>
            <p:ph idx="2" type="title"/>
          </p:nvPr>
        </p:nvSpPr>
        <p:spPr>
          <a:xfrm>
            <a:off x="1308000" y="2334975"/>
            <a:ext cx="288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9" name="Google Shape;449;p33"/>
          <p:cNvSpPr txBox="1"/>
          <p:nvPr>
            <p:ph idx="1" type="subTitle"/>
          </p:nvPr>
        </p:nvSpPr>
        <p:spPr>
          <a:xfrm>
            <a:off x="1308000" y="2842650"/>
            <a:ext cx="2880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50" name="Google Shape;450;p33"/>
          <p:cNvSpPr txBox="1"/>
          <p:nvPr>
            <p:ph idx="3" type="title"/>
          </p:nvPr>
        </p:nvSpPr>
        <p:spPr>
          <a:xfrm>
            <a:off x="4956000" y="2334964"/>
            <a:ext cx="288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1" name="Google Shape;451;p33"/>
          <p:cNvSpPr txBox="1"/>
          <p:nvPr>
            <p:ph idx="4" type="subTitle"/>
          </p:nvPr>
        </p:nvSpPr>
        <p:spPr>
          <a:xfrm>
            <a:off x="4956000" y="2842650"/>
            <a:ext cx="2880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8">
    <p:bg>
      <p:bgPr>
        <a:solidFill>
          <a:schemeClr val="dk2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4" name="Google Shape;454;p34"/>
          <p:cNvSpPr txBox="1"/>
          <p:nvPr>
            <p:ph idx="2" type="title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55" name="Google Shape;455;p34"/>
          <p:cNvSpPr txBox="1"/>
          <p:nvPr>
            <p:ph idx="1" type="subTitle"/>
          </p:nvPr>
        </p:nvSpPr>
        <p:spPr>
          <a:xfrm>
            <a:off x="1137400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56" name="Google Shape;456;p34"/>
          <p:cNvSpPr txBox="1"/>
          <p:nvPr>
            <p:ph idx="3" type="title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57" name="Google Shape;457;p34"/>
          <p:cNvSpPr txBox="1"/>
          <p:nvPr>
            <p:ph idx="4" type="subTitle"/>
          </p:nvPr>
        </p:nvSpPr>
        <p:spPr>
          <a:xfrm>
            <a:off x="3579613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58" name="Google Shape;458;p34"/>
          <p:cNvSpPr txBox="1"/>
          <p:nvPr>
            <p:ph idx="5" type="title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59" name="Google Shape;459;p34"/>
          <p:cNvSpPr txBox="1"/>
          <p:nvPr>
            <p:ph idx="6" type="subTitle"/>
          </p:nvPr>
        </p:nvSpPr>
        <p:spPr>
          <a:xfrm>
            <a:off x="6021826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60" name="Google Shape;460;p34"/>
          <p:cNvSpPr txBox="1"/>
          <p:nvPr>
            <p:ph idx="7" type="title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61" name="Google Shape;461;p34"/>
          <p:cNvSpPr txBox="1"/>
          <p:nvPr>
            <p:ph idx="8" type="subTitle"/>
          </p:nvPr>
        </p:nvSpPr>
        <p:spPr>
          <a:xfrm>
            <a:off x="1137400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62" name="Google Shape;462;p34"/>
          <p:cNvSpPr txBox="1"/>
          <p:nvPr>
            <p:ph idx="9" type="title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63" name="Google Shape;463;p34"/>
          <p:cNvSpPr txBox="1"/>
          <p:nvPr>
            <p:ph idx="13" type="subTitle"/>
          </p:nvPr>
        </p:nvSpPr>
        <p:spPr>
          <a:xfrm>
            <a:off x="3579613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64" name="Google Shape;464;p34"/>
          <p:cNvSpPr txBox="1"/>
          <p:nvPr>
            <p:ph idx="14" type="title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65" name="Google Shape;465;p34"/>
          <p:cNvSpPr txBox="1"/>
          <p:nvPr>
            <p:ph idx="15" type="subTitle"/>
          </p:nvPr>
        </p:nvSpPr>
        <p:spPr>
          <a:xfrm>
            <a:off x="6021826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66" name="Google Shape;466;p34"/>
          <p:cNvSpPr/>
          <p:nvPr/>
        </p:nvSpPr>
        <p:spPr>
          <a:xfrm>
            <a:off x="1" y="4090039"/>
            <a:ext cx="2424373" cy="1053465"/>
          </a:xfrm>
          <a:custGeom>
            <a:rect b="b" l="l" r="r" t="t"/>
            <a:pathLst>
              <a:path extrusionOk="0" h="32615" w="75058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2010934" y="4642982"/>
            <a:ext cx="1937483" cy="500521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4"/>
          <p:cNvGrpSpPr/>
          <p:nvPr/>
        </p:nvGrpSpPr>
        <p:grpSpPr>
          <a:xfrm flipH="1">
            <a:off x="8087888" y="3307425"/>
            <a:ext cx="935500" cy="1873825"/>
            <a:chOff x="8208488" y="3307425"/>
            <a:chExt cx="935500" cy="1873825"/>
          </a:xfrm>
        </p:grpSpPr>
        <p:sp>
          <p:nvSpPr>
            <p:cNvPr id="469" name="Google Shape;469;p34"/>
            <p:cNvSpPr/>
            <p:nvPr/>
          </p:nvSpPr>
          <p:spPr>
            <a:xfrm>
              <a:off x="8644188" y="3606050"/>
              <a:ext cx="499800" cy="1162300"/>
            </a:xfrm>
            <a:custGeom>
              <a:rect b="b" l="l" r="r" t="t"/>
              <a:pathLst>
                <a:path extrusionOk="0" h="46492" w="19992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8896613" y="3682825"/>
              <a:ext cx="25" cy="1498425"/>
            </a:xfrm>
            <a:custGeom>
              <a:rect b="b" l="l" r="r" t="t"/>
              <a:pathLst>
                <a:path extrusionOk="0" fill="none" h="59937" w="1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8896613" y="3917975"/>
              <a:ext cx="161650" cy="150650"/>
            </a:xfrm>
            <a:custGeom>
              <a:rect b="b" l="l" r="r" t="t"/>
              <a:pathLst>
                <a:path extrusionOk="0" fill="none" h="6026" w="6466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8766238" y="4362375"/>
              <a:ext cx="130400" cy="108375"/>
            </a:xfrm>
            <a:custGeom>
              <a:rect b="b" l="l" r="r" t="t"/>
              <a:pathLst>
                <a:path extrusionOk="0" fill="none" h="4335" w="5216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8896613" y="4544250"/>
              <a:ext cx="136050" cy="139325"/>
            </a:xfrm>
            <a:custGeom>
              <a:rect b="b" l="l" r="r" t="t"/>
              <a:pathLst>
                <a:path extrusionOk="0" fill="none" h="5573" w="5442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8898388" y="4490975"/>
              <a:ext cx="114025" cy="110150"/>
            </a:xfrm>
            <a:custGeom>
              <a:rect b="b" l="l" r="r" t="t"/>
              <a:pathLst>
                <a:path extrusionOk="0" fill="none" h="4406" w="4561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8208488" y="3307425"/>
              <a:ext cx="634325" cy="1474725"/>
            </a:xfrm>
            <a:custGeom>
              <a:rect b="b" l="l" r="r" t="t"/>
              <a:pathLst>
                <a:path extrusionOk="0" h="58989" w="25373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8523388" y="3349450"/>
              <a:ext cx="25" cy="1830325"/>
            </a:xfrm>
            <a:custGeom>
              <a:rect b="b" l="l" r="r" t="t"/>
              <a:pathLst>
                <a:path extrusionOk="0" fill="none" h="73213" w="1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8389763" y="3590575"/>
              <a:ext cx="133650" cy="130975"/>
            </a:xfrm>
            <a:custGeom>
              <a:rect b="b" l="l" r="r" t="t"/>
              <a:pathLst>
                <a:path extrusionOk="0" fill="none" h="5239" w="5346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8351063" y="3656650"/>
              <a:ext cx="170875" cy="154200"/>
            </a:xfrm>
            <a:custGeom>
              <a:rect b="b" l="l" r="r" t="t"/>
              <a:pathLst>
                <a:path extrusionOk="0" fill="none" h="6168" w="6835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8290638" y="3992700"/>
              <a:ext cx="231300" cy="143200"/>
            </a:xfrm>
            <a:custGeom>
              <a:rect b="b" l="l" r="r" t="t"/>
              <a:pathLst>
                <a:path extrusionOk="0" fill="none" h="5728" w="9252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8305813" y="4392150"/>
              <a:ext cx="214625" cy="136350"/>
            </a:xfrm>
            <a:custGeom>
              <a:rect b="b" l="l" r="r" t="t"/>
              <a:pathLst>
                <a:path extrusionOk="0" fill="none" h="5454" w="8585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8279613" y="4477575"/>
              <a:ext cx="240825" cy="159875"/>
            </a:xfrm>
            <a:custGeom>
              <a:rect b="b" l="l" r="r" t="t"/>
              <a:pathLst>
                <a:path extrusionOk="0" fill="none" h="6395" w="9633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8523388" y="3753075"/>
              <a:ext cx="206600" cy="175050"/>
            </a:xfrm>
            <a:custGeom>
              <a:rect b="b" l="l" r="r" t="t"/>
              <a:pathLst>
                <a:path extrusionOk="0" fill="none" h="7002" w="8264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8519238" y="4193900"/>
              <a:ext cx="205100" cy="108675"/>
            </a:xfrm>
            <a:custGeom>
              <a:rect b="b" l="l" r="r" t="t"/>
              <a:pathLst>
                <a:path extrusionOk="0" fill="none" h="4347" w="8204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8521913" y="4248975"/>
              <a:ext cx="220275" cy="118500"/>
            </a:xfrm>
            <a:custGeom>
              <a:rect b="b" l="l" r="r" t="t"/>
              <a:pathLst>
                <a:path extrusionOk="0" fill="none" h="4740" w="8811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15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87" name="Google Shape;487;p35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488" name="Google Shape;488;p35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15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93" name="Google Shape;493;p36"/>
          <p:cNvGrpSpPr/>
          <p:nvPr/>
        </p:nvGrpSpPr>
        <p:grpSpPr>
          <a:xfrm rot="-3108865">
            <a:off x="377868" y="4286613"/>
            <a:ext cx="448943" cy="711247"/>
            <a:chOff x="-1904298" y="1056455"/>
            <a:chExt cx="581725" cy="921611"/>
          </a:xfrm>
        </p:grpSpPr>
        <p:sp>
          <p:nvSpPr>
            <p:cNvPr id="494" name="Google Shape;494;p36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 rot="-2014239">
            <a:off x="604038" y="4210956"/>
            <a:ext cx="687216" cy="635164"/>
            <a:chOff x="-1855532" y="1600966"/>
            <a:chExt cx="890361" cy="822923"/>
          </a:xfrm>
        </p:grpSpPr>
        <p:sp>
          <p:nvSpPr>
            <p:cNvPr id="497" name="Google Shape;497;p36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36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6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6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15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04" name="Google Shape;504;p3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505" name="Google Shape;505;p3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7325802" y="3960231"/>
              <a:ext cx="1548095" cy="1179524"/>
            </a:xfrm>
            <a:custGeom>
              <a:rect b="b" l="l" r="r" t="t"/>
              <a:pathLst>
                <a:path extrusionOk="0" h="36691" w="48156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7_1">
    <p:bg>
      <p:bgPr>
        <a:solidFill>
          <a:schemeClr val="dk2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11" name="Google Shape;511;p38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512" name="Google Shape;512;p38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4" name="Google Shape;514;p38"/>
            <p:cNvGrpSpPr/>
            <p:nvPr/>
          </p:nvGrpSpPr>
          <p:grpSpPr>
            <a:xfrm flipH="1" rot="139855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515" name="Google Shape;515;p38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516" name="Google Shape;516;p38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17" name="Google Shape;517;p38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518" name="Google Shape;518;p38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" name="Google Shape;519;p38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" name="Google Shape;520;p38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21" name="Google Shape;521;p38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522" name="Google Shape;522;p38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23" name="Google Shape;523;p38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524" name="Google Shape;524;p38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" name="Google Shape;525;p38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" name="Google Shape;526;p38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" name="Google Shape;527;p38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528" name="Google Shape;528;p38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7_1_1">
    <p:bg>
      <p:bgPr>
        <a:solidFill>
          <a:schemeClr val="lt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39"/>
          <p:cNvGrpSpPr/>
          <p:nvPr/>
        </p:nvGrpSpPr>
        <p:grpSpPr>
          <a:xfrm>
            <a:off x="196876" y="-180405"/>
            <a:ext cx="2637197" cy="1754140"/>
            <a:chOff x="196876" y="-180405"/>
            <a:chExt cx="2637197" cy="1754140"/>
          </a:xfrm>
        </p:grpSpPr>
        <p:grpSp>
          <p:nvGrpSpPr>
            <p:cNvPr id="531" name="Google Shape;531;p39"/>
            <p:cNvGrpSpPr/>
            <p:nvPr/>
          </p:nvGrpSpPr>
          <p:grpSpPr>
            <a:xfrm rot="9401449">
              <a:off x="754395" y="69566"/>
              <a:ext cx="1522160" cy="1254196"/>
              <a:chOff x="698956" y="6526827"/>
              <a:chExt cx="1522132" cy="1254173"/>
            </a:xfrm>
          </p:grpSpPr>
          <p:grpSp>
            <p:nvGrpSpPr>
              <p:cNvPr id="532" name="Google Shape;532;p39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533" name="Google Shape;533;p39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34" name="Google Shape;534;p39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535" name="Google Shape;535;p39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6" name="Google Shape;536;p39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7" name="Google Shape;537;p39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38" name="Google Shape;538;p39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539" name="Google Shape;539;p39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40" name="Google Shape;540;p39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541" name="Google Shape;541;p39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2" name="Google Shape;542;p39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3" name="Google Shape;543;p39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4" name="Google Shape;544;p39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545" name="Google Shape;545;p39"/>
            <p:cNvSpPr/>
            <p:nvPr/>
          </p:nvSpPr>
          <p:spPr>
            <a:xfrm flipH="1" rot="10800000">
              <a:off x="196876" y="18"/>
              <a:ext cx="2637197" cy="681282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39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7_1_1_1">
    <p:bg>
      <p:bgPr>
        <a:solidFill>
          <a:schemeClr val="dk2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49" name="Google Shape;549;p40"/>
          <p:cNvGrpSpPr/>
          <p:nvPr/>
        </p:nvGrpSpPr>
        <p:grpSpPr>
          <a:xfrm rot="10800000">
            <a:off x="5395038" y="-219600"/>
            <a:ext cx="3748961" cy="1754140"/>
            <a:chOff x="440413" y="3605057"/>
            <a:chExt cx="3748961" cy="1754140"/>
          </a:xfrm>
        </p:grpSpPr>
        <p:sp>
          <p:nvSpPr>
            <p:cNvPr id="550" name="Google Shape;550;p40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40"/>
            <p:cNvGrpSpPr/>
            <p:nvPr/>
          </p:nvGrpSpPr>
          <p:grpSpPr>
            <a:xfrm flipH="1" rot="139855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553" name="Google Shape;553;p40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554" name="Google Shape;554;p40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55" name="Google Shape;555;p40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556" name="Google Shape;556;p40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40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8" name="Google Shape;558;p40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59" name="Google Shape;559;p40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560" name="Google Shape;560;p40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61" name="Google Shape;561;p40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562" name="Google Shape;562;p40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40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Google Shape;564;p40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5" name="Google Shape;565;p40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566" name="Google Shape;566;p40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696300" y="551956"/>
            <a:ext cx="77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06525" y="1997919"/>
            <a:ext cx="3629100" cy="26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30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100"/>
              <a:buChar char="◔"/>
              <a:defRPr sz="12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◃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◄"/>
              <a:defRPr sz="12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⭙"/>
              <a:defRPr sz="12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◼"/>
              <a:defRPr sz="12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○"/>
              <a:defRPr sz="12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●"/>
              <a:defRPr sz="12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053B5C"/>
              </a:buClr>
              <a:buSzPts val="11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08271" y="1997919"/>
            <a:ext cx="3629100" cy="26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300"/>
              </a:spcBef>
              <a:spcAft>
                <a:spcPts val="0"/>
              </a:spcAft>
              <a:buSzPts val="11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100"/>
              <a:buChar char="◔"/>
              <a:defRPr sz="12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◃"/>
              <a:defRPr sz="12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◄"/>
              <a:defRPr sz="12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⭙"/>
              <a:defRPr sz="12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◼"/>
              <a:defRPr sz="12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○"/>
              <a:defRPr sz="12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053B5C"/>
              </a:buClr>
              <a:buSzPts val="1100"/>
              <a:buChar char="●"/>
              <a:defRPr sz="12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053B5C"/>
              </a:buClr>
              <a:buSzPts val="11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8">
  <p:cSld name="CUSTOM_7_1_1_2">
    <p:bg>
      <p:bgPr>
        <a:solidFill>
          <a:schemeClr val="lt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1"/>
          <p:cNvGrpSpPr/>
          <p:nvPr/>
        </p:nvGrpSpPr>
        <p:grpSpPr>
          <a:xfrm flipH="1">
            <a:off x="6290878" y="-180405"/>
            <a:ext cx="2637197" cy="1754140"/>
            <a:chOff x="196876" y="-180405"/>
            <a:chExt cx="2637197" cy="1754140"/>
          </a:xfrm>
        </p:grpSpPr>
        <p:grpSp>
          <p:nvGrpSpPr>
            <p:cNvPr id="569" name="Google Shape;569;p41"/>
            <p:cNvGrpSpPr/>
            <p:nvPr/>
          </p:nvGrpSpPr>
          <p:grpSpPr>
            <a:xfrm rot="9401449">
              <a:off x="754395" y="69566"/>
              <a:ext cx="1522160" cy="1254196"/>
              <a:chOff x="698956" y="6526827"/>
              <a:chExt cx="1522132" cy="1254173"/>
            </a:xfrm>
          </p:grpSpPr>
          <p:grpSp>
            <p:nvGrpSpPr>
              <p:cNvPr id="570" name="Google Shape;570;p41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571" name="Google Shape;571;p41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72" name="Google Shape;572;p41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573" name="Google Shape;573;p41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4" name="Google Shape;574;p41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Google Shape;575;p41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76" name="Google Shape;576;p41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577" name="Google Shape;577;p41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78" name="Google Shape;578;p41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579" name="Google Shape;579;p41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41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41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41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583" name="Google Shape;583;p41"/>
            <p:cNvSpPr/>
            <p:nvPr/>
          </p:nvSpPr>
          <p:spPr>
            <a:xfrm flipH="1" rot="10800000">
              <a:off x="196876" y="18"/>
              <a:ext cx="2637197" cy="681282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41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9">
  <p:cSld name="CUSTOM_15_2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2"/>
          <p:cNvSpPr txBox="1"/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87" name="Google Shape;587;p42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588" name="Google Shape;588;p42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2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/>
          <p:nvPr>
            <p:ph idx="12" type="sldNum"/>
          </p:nvPr>
        </p:nvSpPr>
        <p:spPr>
          <a:xfrm flipH="1">
            <a:off x="126681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3" name="Google Shape;593;p43"/>
          <p:cNvGrpSpPr/>
          <p:nvPr/>
        </p:nvGrpSpPr>
        <p:grpSpPr>
          <a:xfrm flipH="1" rot="-9401449">
            <a:off x="6871284" y="69566"/>
            <a:ext cx="1522160" cy="1254196"/>
            <a:chOff x="698956" y="6526827"/>
            <a:chExt cx="1522132" cy="1254173"/>
          </a:xfrm>
        </p:grpSpPr>
        <p:grpSp>
          <p:nvGrpSpPr>
            <p:cNvPr id="594" name="Google Shape;594;p43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595" name="Google Shape;595;p43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6" name="Google Shape;596;p43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597" name="Google Shape;597;p43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43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43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0" name="Google Shape;600;p43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01" name="Google Shape;601;p43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2" name="Google Shape;602;p43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03" name="Google Shape;603;p43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43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43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43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07" name="Google Shape;607;p43"/>
          <p:cNvSpPr/>
          <p:nvPr/>
        </p:nvSpPr>
        <p:spPr>
          <a:xfrm flipH="1">
            <a:off x="5821610" y="3359424"/>
            <a:ext cx="3190928" cy="1665834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3"/>
          <p:cNvSpPr/>
          <p:nvPr/>
        </p:nvSpPr>
        <p:spPr>
          <a:xfrm>
            <a:off x="7687" y="2854054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3"/>
          <p:cNvSpPr/>
          <p:nvPr/>
        </p:nvSpPr>
        <p:spPr>
          <a:xfrm>
            <a:off x="3838" y="3477799"/>
            <a:ext cx="1828197" cy="1665810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3"/>
          <p:cNvSpPr/>
          <p:nvPr/>
        </p:nvSpPr>
        <p:spPr>
          <a:xfrm rot="10800000">
            <a:off x="6313766" y="18"/>
            <a:ext cx="2637197" cy="681282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3"/>
          <p:cNvSpPr txBox="1"/>
          <p:nvPr>
            <p:ph hasCustomPrompt="1" type="title"/>
          </p:nvPr>
        </p:nvSpPr>
        <p:spPr>
          <a:xfrm>
            <a:off x="720000" y="970282"/>
            <a:ext cx="77040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2" name="Google Shape;612;p43"/>
          <p:cNvSpPr txBox="1"/>
          <p:nvPr>
            <p:ph idx="1" type="subTitle"/>
          </p:nvPr>
        </p:nvSpPr>
        <p:spPr>
          <a:xfrm>
            <a:off x="720000" y="2109384"/>
            <a:ext cx="7704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13" name="Google Shape;613;p43"/>
          <p:cNvSpPr txBox="1"/>
          <p:nvPr>
            <p:ph hasCustomPrompt="1" idx="2" type="title"/>
          </p:nvPr>
        </p:nvSpPr>
        <p:spPr>
          <a:xfrm>
            <a:off x="720000" y="2824265"/>
            <a:ext cx="77040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4" name="Google Shape;614;p43"/>
          <p:cNvSpPr txBox="1"/>
          <p:nvPr>
            <p:ph idx="3" type="subTitle"/>
          </p:nvPr>
        </p:nvSpPr>
        <p:spPr>
          <a:xfrm>
            <a:off x="720000" y="3963368"/>
            <a:ext cx="7704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_1">
    <p:bg>
      <p:bgPr>
        <a:solidFill>
          <a:schemeClr val="dk2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4"/>
          <p:cNvSpPr txBox="1"/>
          <p:nvPr>
            <p:ph type="title"/>
          </p:nvPr>
        </p:nvSpPr>
        <p:spPr>
          <a:xfrm>
            <a:off x="720000" y="3035400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7" name="Google Shape;617;p44"/>
          <p:cNvSpPr txBox="1"/>
          <p:nvPr>
            <p:ph idx="1" type="subTitle"/>
          </p:nvPr>
        </p:nvSpPr>
        <p:spPr>
          <a:xfrm>
            <a:off x="720000" y="3543075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18" name="Google Shape;618;p44"/>
          <p:cNvSpPr txBox="1"/>
          <p:nvPr>
            <p:ph idx="2" type="title"/>
          </p:nvPr>
        </p:nvSpPr>
        <p:spPr>
          <a:xfrm>
            <a:off x="3448800" y="3035400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9" name="Google Shape;619;p44"/>
          <p:cNvSpPr txBox="1"/>
          <p:nvPr>
            <p:ph idx="3" type="subTitle"/>
          </p:nvPr>
        </p:nvSpPr>
        <p:spPr>
          <a:xfrm>
            <a:off x="3448800" y="3543075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20" name="Google Shape;620;p44"/>
          <p:cNvSpPr txBox="1"/>
          <p:nvPr>
            <p:ph idx="4" type="title"/>
          </p:nvPr>
        </p:nvSpPr>
        <p:spPr>
          <a:xfrm>
            <a:off x="6177595" y="3035400"/>
            <a:ext cx="22464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1" name="Google Shape;621;p44"/>
          <p:cNvSpPr txBox="1"/>
          <p:nvPr>
            <p:ph idx="5" type="subTitle"/>
          </p:nvPr>
        </p:nvSpPr>
        <p:spPr>
          <a:xfrm>
            <a:off x="6177595" y="3543075"/>
            <a:ext cx="22464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22" name="Google Shape;622;p44"/>
          <p:cNvSpPr txBox="1"/>
          <p:nvPr>
            <p:ph idx="6" type="title"/>
          </p:nvPr>
        </p:nvSpPr>
        <p:spPr>
          <a:xfrm>
            <a:off x="720000" y="554400"/>
            <a:ext cx="770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3" name="Google Shape;623;p44"/>
          <p:cNvSpPr txBox="1"/>
          <p:nvPr>
            <p:ph hasCustomPrompt="1" idx="7" type="title"/>
          </p:nvPr>
        </p:nvSpPr>
        <p:spPr>
          <a:xfrm>
            <a:off x="1281600" y="1962150"/>
            <a:ext cx="11232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624" name="Google Shape;624;p44"/>
          <p:cNvSpPr txBox="1"/>
          <p:nvPr>
            <p:ph hasCustomPrompt="1" idx="8" type="title"/>
          </p:nvPr>
        </p:nvSpPr>
        <p:spPr>
          <a:xfrm>
            <a:off x="4010400" y="1962150"/>
            <a:ext cx="11232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44"/>
          <p:cNvSpPr txBox="1"/>
          <p:nvPr>
            <p:ph hasCustomPrompt="1" idx="9" type="title"/>
          </p:nvPr>
        </p:nvSpPr>
        <p:spPr>
          <a:xfrm>
            <a:off x="6739195" y="1962150"/>
            <a:ext cx="11232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grpSp>
        <p:nvGrpSpPr>
          <p:cNvPr id="626" name="Google Shape;626;p44"/>
          <p:cNvGrpSpPr/>
          <p:nvPr/>
        </p:nvGrpSpPr>
        <p:grpSpPr>
          <a:xfrm rot="-199848">
            <a:off x="8025646" y="4310317"/>
            <a:ext cx="581719" cy="921601"/>
            <a:chOff x="-1904298" y="1056455"/>
            <a:chExt cx="581725" cy="921611"/>
          </a:xfrm>
        </p:grpSpPr>
        <p:sp>
          <p:nvSpPr>
            <p:cNvPr id="627" name="Google Shape;627;p44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44"/>
          <p:cNvGrpSpPr/>
          <p:nvPr/>
        </p:nvGrpSpPr>
        <p:grpSpPr>
          <a:xfrm>
            <a:off x="7314139" y="4391349"/>
            <a:ext cx="878448" cy="863379"/>
            <a:chOff x="-5358445" y="839844"/>
            <a:chExt cx="1391711" cy="1367837"/>
          </a:xfrm>
        </p:grpSpPr>
        <p:sp>
          <p:nvSpPr>
            <p:cNvPr id="630" name="Google Shape;630;p44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44"/>
          <p:cNvGrpSpPr/>
          <p:nvPr/>
        </p:nvGrpSpPr>
        <p:grpSpPr>
          <a:xfrm rot="-1263781">
            <a:off x="8325007" y="4487212"/>
            <a:ext cx="890375" cy="822935"/>
            <a:chOff x="-1855532" y="1600966"/>
            <a:chExt cx="890361" cy="822923"/>
          </a:xfrm>
        </p:grpSpPr>
        <p:sp>
          <p:nvSpPr>
            <p:cNvPr id="633" name="Google Shape;633;p44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44"/>
          <p:cNvSpPr/>
          <p:nvPr/>
        </p:nvSpPr>
        <p:spPr>
          <a:xfrm>
            <a:off x="0" y="4189650"/>
            <a:ext cx="2195071" cy="953826"/>
          </a:xfrm>
          <a:custGeom>
            <a:rect b="b" l="l" r="r" t="t"/>
            <a:pathLst>
              <a:path extrusionOk="0" h="32615" w="75058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4"/>
          <p:cNvSpPr/>
          <p:nvPr/>
        </p:nvSpPr>
        <p:spPr>
          <a:xfrm>
            <a:off x="1706134" y="4642982"/>
            <a:ext cx="1937483" cy="500521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1_1_1_1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45"/>
          <p:cNvGrpSpPr/>
          <p:nvPr/>
        </p:nvGrpSpPr>
        <p:grpSpPr>
          <a:xfrm flipH="1">
            <a:off x="6310228" y="-180405"/>
            <a:ext cx="2637197" cy="1754140"/>
            <a:chOff x="196876" y="-180405"/>
            <a:chExt cx="2637197" cy="1754140"/>
          </a:xfrm>
        </p:grpSpPr>
        <p:grpSp>
          <p:nvGrpSpPr>
            <p:cNvPr id="639" name="Google Shape;639;p45"/>
            <p:cNvGrpSpPr/>
            <p:nvPr/>
          </p:nvGrpSpPr>
          <p:grpSpPr>
            <a:xfrm rot="9401449">
              <a:off x="754395" y="69566"/>
              <a:ext cx="1522160" cy="1254196"/>
              <a:chOff x="698956" y="6526827"/>
              <a:chExt cx="1522132" cy="1254173"/>
            </a:xfrm>
          </p:grpSpPr>
          <p:grpSp>
            <p:nvGrpSpPr>
              <p:cNvPr id="640" name="Google Shape;640;p4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641" name="Google Shape;641;p4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42" name="Google Shape;642;p4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643" name="Google Shape;643;p4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4" name="Google Shape;644;p4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5" name="Google Shape;645;p4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46" name="Google Shape;646;p4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647" name="Google Shape;647;p4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48" name="Google Shape;648;p4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649" name="Google Shape;649;p4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0" name="Google Shape;650;p4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1" name="Google Shape;651;p4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2" name="Google Shape;652;p4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653" name="Google Shape;653;p45"/>
            <p:cNvSpPr/>
            <p:nvPr/>
          </p:nvSpPr>
          <p:spPr>
            <a:xfrm flipH="1" rot="10800000">
              <a:off x="196876" y="18"/>
              <a:ext cx="2637197" cy="681282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45"/>
          <p:cNvSpPr txBox="1"/>
          <p:nvPr>
            <p:ph type="title"/>
          </p:nvPr>
        </p:nvSpPr>
        <p:spPr>
          <a:xfrm>
            <a:off x="2236650" y="1494450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5" name="Google Shape;655;p45"/>
          <p:cNvSpPr txBox="1"/>
          <p:nvPr>
            <p:ph idx="1" type="subTitle"/>
          </p:nvPr>
        </p:nvSpPr>
        <p:spPr>
          <a:xfrm>
            <a:off x="2236650" y="2002125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56" name="Google Shape;656;p45"/>
          <p:cNvSpPr txBox="1"/>
          <p:nvPr>
            <p:ph idx="2" type="title"/>
          </p:nvPr>
        </p:nvSpPr>
        <p:spPr>
          <a:xfrm>
            <a:off x="6264000" y="1494450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7" name="Google Shape;657;p45"/>
          <p:cNvSpPr txBox="1"/>
          <p:nvPr>
            <p:ph idx="3" type="subTitle"/>
          </p:nvPr>
        </p:nvSpPr>
        <p:spPr>
          <a:xfrm>
            <a:off x="6264000" y="2002125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58" name="Google Shape;658;p45"/>
          <p:cNvSpPr txBox="1"/>
          <p:nvPr>
            <p:ph idx="4" type="title"/>
          </p:nvPr>
        </p:nvSpPr>
        <p:spPr>
          <a:xfrm>
            <a:off x="2236650" y="3326613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9" name="Google Shape;659;p45"/>
          <p:cNvSpPr txBox="1"/>
          <p:nvPr>
            <p:ph idx="5" type="subTitle"/>
          </p:nvPr>
        </p:nvSpPr>
        <p:spPr>
          <a:xfrm>
            <a:off x="2236650" y="3834288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60" name="Google Shape;660;p45"/>
          <p:cNvSpPr txBox="1"/>
          <p:nvPr>
            <p:ph idx="6" type="title"/>
          </p:nvPr>
        </p:nvSpPr>
        <p:spPr>
          <a:xfrm>
            <a:off x="720000" y="554400"/>
            <a:ext cx="770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1" name="Google Shape;661;p45"/>
          <p:cNvSpPr txBox="1"/>
          <p:nvPr>
            <p:ph hasCustomPrompt="1" idx="7" type="title"/>
          </p:nvPr>
        </p:nvSpPr>
        <p:spPr>
          <a:xfrm>
            <a:off x="720000" y="1820700"/>
            <a:ext cx="1440000" cy="46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62" name="Google Shape;662;p45"/>
          <p:cNvSpPr txBox="1"/>
          <p:nvPr>
            <p:ph hasCustomPrompt="1" idx="8" type="title"/>
          </p:nvPr>
        </p:nvSpPr>
        <p:spPr>
          <a:xfrm>
            <a:off x="4747800" y="1820700"/>
            <a:ext cx="1440000" cy="46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63" name="Google Shape;663;p45"/>
          <p:cNvSpPr txBox="1"/>
          <p:nvPr>
            <p:ph hasCustomPrompt="1" idx="9" type="title"/>
          </p:nvPr>
        </p:nvSpPr>
        <p:spPr>
          <a:xfrm>
            <a:off x="720000" y="3652638"/>
            <a:ext cx="1440000" cy="46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64" name="Google Shape;664;p45"/>
          <p:cNvSpPr txBox="1"/>
          <p:nvPr>
            <p:ph idx="13" type="title"/>
          </p:nvPr>
        </p:nvSpPr>
        <p:spPr>
          <a:xfrm>
            <a:off x="6264000" y="3326613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5" name="Google Shape;665;p45"/>
          <p:cNvSpPr txBox="1"/>
          <p:nvPr>
            <p:ph idx="14" type="subTitle"/>
          </p:nvPr>
        </p:nvSpPr>
        <p:spPr>
          <a:xfrm>
            <a:off x="6264000" y="3834288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66" name="Google Shape;666;p45"/>
          <p:cNvSpPr txBox="1"/>
          <p:nvPr>
            <p:ph hasCustomPrompt="1" idx="15" type="title"/>
          </p:nvPr>
        </p:nvSpPr>
        <p:spPr>
          <a:xfrm>
            <a:off x="4747800" y="3652638"/>
            <a:ext cx="1440000" cy="46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6_1_2">
    <p:bg>
      <p:bgPr>
        <a:solidFill>
          <a:schemeClr val="dk2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"/>
          <p:cNvSpPr txBox="1"/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p46"/>
          <p:cNvSpPr txBox="1"/>
          <p:nvPr>
            <p:ph idx="2" type="title"/>
          </p:nvPr>
        </p:nvSpPr>
        <p:spPr>
          <a:xfrm>
            <a:off x="2087979" y="1717250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0" name="Google Shape;670;p46"/>
          <p:cNvSpPr txBox="1"/>
          <p:nvPr>
            <p:ph idx="1" type="subTitle"/>
          </p:nvPr>
        </p:nvSpPr>
        <p:spPr>
          <a:xfrm>
            <a:off x="2087979" y="2224900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71" name="Google Shape;671;p46"/>
          <p:cNvSpPr txBox="1"/>
          <p:nvPr>
            <p:ph hasCustomPrompt="1" idx="3" type="title"/>
          </p:nvPr>
        </p:nvSpPr>
        <p:spPr>
          <a:xfrm>
            <a:off x="1368000" y="1255550"/>
            <a:ext cx="720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672" name="Google Shape;672;p46"/>
          <p:cNvSpPr txBox="1"/>
          <p:nvPr>
            <p:ph idx="4" type="title"/>
          </p:nvPr>
        </p:nvSpPr>
        <p:spPr>
          <a:xfrm>
            <a:off x="5616000" y="1717250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3" name="Google Shape;673;p46"/>
          <p:cNvSpPr txBox="1"/>
          <p:nvPr>
            <p:ph idx="5" type="subTitle"/>
          </p:nvPr>
        </p:nvSpPr>
        <p:spPr>
          <a:xfrm>
            <a:off x="5616000" y="2224900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74" name="Google Shape;674;p46"/>
          <p:cNvSpPr txBox="1"/>
          <p:nvPr>
            <p:ph hasCustomPrompt="1" idx="6" type="title"/>
          </p:nvPr>
        </p:nvSpPr>
        <p:spPr>
          <a:xfrm>
            <a:off x="4896000" y="1255550"/>
            <a:ext cx="720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675" name="Google Shape;675;p46"/>
          <p:cNvSpPr txBox="1"/>
          <p:nvPr>
            <p:ph idx="7" type="title"/>
          </p:nvPr>
        </p:nvSpPr>
        <p:spPr>
          <a:xfrm>
            <a:off x="2087979" y="3480250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6" name="Google Shape;676;p46"/>
          <p:cNvSpPr txBox="1"/>
          <p:nvPr>
            <p:ph idx="8" type="subTitle"/>
          </p:nvPr>
        </p:nvSpPr>
        <p:spPr>
          <a:xfrm>
            <a:off x="2087979" y="3987900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77" name="Google Shape;677;p46"/>
          <p:cNvSpPr txBox="1"/>
          <p:nvPr>
            <p:ph hasCustomPrompt="1" idx="9" type="title"/>
          </p:nvPr>
        </p:nvSpPr>
        <p:spPr>
          <a:xfrm>
            <a:off x="1368000" y="3018550"/>
            <a:ext cx="720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46"/>
          <p:cNvSpPr txBox="1"/>
          <p:nvPr>
            <p:ph idx="13" type="title"/>
          </p:nvPr>
        </p:nvSpPr>
        <p:spPr>
          <a:xfrm>
            <a:off x="5616000" y="3480250"/>
            <a:ext cx="21600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9" name="Google Shape;679;p46"/>
          <p:cNvSpPr txBox="1"/>
          <p:nvPr>
            <p:ph idx="14" type="subTitle"/>
          </p:nvPr>
        </p:nvSpPr>
        <p:spPr>
          <a:xfrm>
            <a:off x="5616000" y="3987900"/>
            <a:ext cx="2160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80" name="Google Shape;680;p46"/>
          <p:cNvSpPr txBox="1"/>
          <p:nvPr>
            <p:ph hasCustomPrompt="1" idx="15" type="title"/>
          </p:nvPr>
        </p:nvSpPr>
        <p:spPr>
          <a:xfrm>
            <a:off x="4896000" y="3018550"/>
            <a:ext cx="720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b="1"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t>xx%</a:t>
            </a:r>
          </a:p>
        </p:txBody>
      </p:sp>
      <p:sp>
        <p:nvSpPr>
          <p:cNvPr id="681" name="Google Shape;681;p46"/>
          <p:cNvSpPr/>
          <p:nvPr/>
        </p:nvSpPr>
        <p:spPr>
          <a:xfrm>
            <a:off x="1" y="4090039"/>
            <a:ext cx="2424373" cy="1053465"/>
          </a:xfrm>
          <a:custGeom>
            <a:rect b="b" l="l" r="r" t="t"/>
            <a:pathLst>
              <a:path extrusionOk="0" h="32615" w="75058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6"/>
          <p:cNvSpPr/>
          <p:nvPr/>
        </p:nvSpPr>
        <p:spPr>
          <a:xfrm>
            <a:off x="2010934" y="4642982"/>
            <a:ext cx="1937483" cy="500521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46"/>
          <p:cNvGrpSpPr/>
          <p:nvPr/>
        </p:nvGrpSpPr>
        <p:grpSpPr>
          <a:xfrm flipH="1">
            <a:off x="8087888" y="3307425"/>
            <a:ext cx="935500" cy="1873825"/>
            <a:chOff x="8208488" y="3307425"/>
            <a:chExt cx="935500" cy="1873825"/>
          </a:xfrm>
        </p:grpSpPr>
        <p:sp>
          <p:nvSpPr>
            <p:cNvPr id="684" name="Google Shape;684;p46"/>
            <p:cNvSpPr/>
            <p:nvPr/>
          </p:nvSpPr>
          <p:spPr>
            <a:xfrm>
              <a:off x="8644188" y="3606050"/>
              <a:ext cx="499800" cy="1162300"/>
            </a:xfrm>
            <a:custGeom>
              <a:rect b="b" l="l" r="r" t="t"/>
              <a:pathLst>
                <a:path extrusionOk="0" h="46492" w="19992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8896613" y="3682825"/>
              <a:ext cx="25" cy="1498425"/>
            </a:xfrm>
            <a:custGeom>
              <a:rect b="b" l="l" r="r" t="t"/>
              <a:pathLst>
                <a:path extrusionOk="0" fill="none" h="59937" w="1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8896613" y="3917975"/>
              <a:ext cx="161650" cy="150650"/>
            </a:xfrm>
            <a:custGeom>
              <a:rect b="b" l="l" r="r" t="t"/>
              <a:pathLst>
                <a:path extrusionOk="0" fill="none" h="6026" w="6466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8766238" y="4362375"/>
              <a:ext cx="130400" cy="108375"/>
            </a:xfrm>
            <a:custGeom>
              <a:rect b="b" l="l" r="r" t="t"/>
              <a:pathLst>
                <a:path extrusionOk="0" fill="none" h="4335" w="5216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8896613" y="4544250"/>
              <a:ext cx="136050" cy="139325"/>
            </a:xfrm>
            <a:custGeom>
              <a:rect b="b" l="l" r="r" t="t"/>
              <a:pathLst>
                <a:path extrusionOk="0" fill="none" h="5573" w="5442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8898388" y="4490975"/>
              <a:ext cx="114025" cy="110150"/>
            </a:xfrm>
            <a:custGeom>
              <a:rect b="b" l="l" r="r" t="t"/>
              <a:pathLst>
                <a:path extrusionOk="0" fill="none" h="4406" w="4561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8208488" y="3307425"/>
              <a:ext cx="634325" cy="1474725"/>
            </a:xfrm>
            <a:custGeom>
              <a:rect b="b" l="l" r="r" t="t"/>
              <a:pathLst>
                <a:path extrusionOk="0" h="58989" w="25373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8523388" y="3349450"/>
              <a:ext cx="25" cy="1830325"/>
            </a:xfrm>
            <a:custGeom>
              <a:rect b="b" l="l" r="r" t="t"/>
              <a:pathLst>
                <a:path extrusionOk="0" fill="none" h="73213" w="1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8389763" y="3590575"/>
              <a:ext cx="133650" cy="130975"/>
            </a:xfrm>
            <a:custGeom>
              <a:rect b="b" l="l" r="r" t="t"/>
              <a:pathLst>
                <a:path extrusionOk="0" fill="none" h="5239" w="5346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8351063" y="3656650"/>
              <a:ext cx="170875" cy="154200"/>
            </a:xfrm>
            <a:custGeom>
              <a:rect b="b" l="l" r="r" t="t"/>
              <a:pathLst>
                <a:path extrusionOk="0" fill="none" h="6168" w="6835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8290638" y="3992700"/>
              <a:ext cx="231300" cy="143200"/>
            </a:xfrm>
            <a:custGeom>
              <a:rect b="b" l="l" r="r" t="t"/>
              <a:pathLst>
                <a:path extrusionOk="0" fill="none" h="5728" w="9252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8305813" y="4392150"/>
              <a:ext cx="214625" cy="136350"/>
            </a:xfrm>
            <a:custGeom>
              <a:rect b="b" l="l" r="r" t="t"/>
              <a:pathLst>
                <a:path extrusionOk="0" fill="none" h="5454" w="8585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279613" y="4477575"/>
              <a:ext cx="240825" cy="159875"/>
            </a:xfrm>
            <a:custGeom>
              <a:rect b="b" l="l" r="r" t="t"/>
              <a:pathLst>
                <a:path extrusionOk="0" fill="none" h="6395" w="9633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523388" y="3753075"/>
              <a:ext cx="206600" cy="175050"/>
            </a:xfrm>
            <a:custGeom>
              <a:rect b="b" l="l" r="r" t="t"/>
              <a:pathLst>
                <a:path extrusionOk="0" fill="none" h="7002" w="8264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519238" y="4193900"/>
              <a:ext cx="205100" cy="108675"/>
            </a:xfrm>
            <a:custGeom>
              <a:rect b="b" l="l" r="r" t="t"/>
              <a:pathLst>
                <a:path extrusionOk="0" fill="none" h="4347" w="8204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8521913" y="4248975"/>
              <a:ext cx="220275" cy="118500"/>
            </a:xfrm>
            <a:custGeom>
              <a:rect b="b" l="l" r="r" t="t"/>
              <a:pathLst>
                <a:path extrusionOk="0" fill="none" h="4740" w="8811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cap="flat" cmpd="sng" w="220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CUSTOM_14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7"/>
          <p:cNvSpPr txBox="1"/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02" name="Google Shape;702;p47"/>
          <p:cNvSpPr txBox="1"/>
          <p:nvPr>
            <p:ph idx="1" type="subTitle"/>
          </p:nvPr>
        </p:nvSpPr>
        <p:spPr>
          <a:xfrm>
            <a:off x="6041400" y="2125150"/>
            <a:ext cx="238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03" name="Google Shape;703;p47"/>
          <p:cNvSpPr txBox="1"/>
          <p:nvPr>
            <p:ph idx="2" type="title"/>
          </p:nvPr>
        </p:nvSpPr>
        <p:spPr>
          <a:xfrm>
            <a:off x="5990200" y="1846425"/>
            <a:ext cx="2436300" cy="3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4" name="Google Shape;704;p47"/>
          <p:cNvSpPr txBox="1"/>
          <p:nvPr/>
        </p:nvSpPr>
        <p:spPr>
          <a:xfrm>
            <a:off x="717525" y="542750"/>
            <a:ext cx="2826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solidFill>
          <a:schemeClr val="dk2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rect b="b" l="l" r="r" t="t"/>
              <a:pathLst>
                <a:path extrusionOk="0" h="193140" w="248484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rect b="b" l="l" r="r" t="t"/>
              <a:pathLst>
                <a:path extrusionOk="0" h="185937" w="233578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773925" y="507470"/>
            <a:ext cx="46668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725694" y="2952300"/>
            <a:ext cx="2861400" cy="113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limatewatchdata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49"/>
          <p:cNvGrpSpPr/>
          <p:nvPr/>
        </p:nvGrpSpPr>
        <p:grpSpPr>
          <a:xfrm>
            <a:off x="5587591" y="1283760"/>
            <a:ext cx="1362603" cy="1528734"/>
            <a:chOff x="5587591" y="1283760"/>
            <a:chExt cx="1362603" cy="1528734"/>
          </a:xfrm>
        </p:grpSpPr>
        <p:sp>
          <p:nvSpPr>
            <p:cNvPr id="711" name="Google Shape;711;p49"/>
            <p:cNvSpPr/>
            <p:nvPr/>
          </p:nvSpPr>
          <p:spPr>
            <a:xfrm>
              <a:off x="5587591" y="1532880"/>
              <a:ext cx="550061" cy="1038190"/>
            </a:xfrm>
            <a:custGeom>
              <a:rect b="b" l="l" r="r" t="t"/>
              <a:pathLst>
                <a:path extrusionOk="0" h="94563" w="50102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5662884" y="1557956"/>
              <a:ext cx="549929" cy="1038212"/>
            </a:xfrm>
            <a:custGeom>
              <a:rect b="b" l="l" r="r" t="t"/>
              <a:pathLst>
                <a:path extrusionOk="0" h="94565" w="5009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5733082" y="1588038"/>
              <a:ext cx="550061" cy="1038190"/>
            </a:xfrm>
            <a:custGeom>
              <a:rect b="b" l="l" r="r" t="t"/>
              <a:pathLst>
                <a:path extrusionOk="0" h="94563" w="50102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5802095" y="1613794"/>
              <a:ext cx="550072" cy="1038311"/>
            </a:xfrm>
            <a:custGeom>
              <a:rect b="b" l="l" r="r" t="t"/>
              <a:pathLst>
                <a:path extrusionOk="0" h="94574" w="50103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6012548" y="1698364"/>
              <a:ext cx="586664" cy="1084070"/>
            </a:xfrm>
            <a:custGeom>
              <a:rect b="b" l="l" r="r" t="t"/>
              <a:pathLst>
                <a:path extrusionOk="0" h="98742" w="53436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6092551" y="1698386"/>
              <a:ext cx="603000" cy="1114108"/>
            </a:xfrm>
            <a:custGeom>
              <a:rect b="b" l="l" r="r" t="t"/>
              <a:pathLst>
                <a:path extrusionOk="0" h="101478" w="54924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5877520" y="1647258"/>
              <a:ext cx="550061" cy="1038190"/>
            </a:xfrm>
            <a:custGeom>
              <a:rect b="b" l="l" r="r" t="t"/>
              <a:pathLst>
                <a:path extrusionOk="0" h="94563" w="50102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5947587" y="1684037"/>
              <a:ext cx="550061" cy="1038267"/>
            </a:xfrm>
            <a:custGeom>
              <a:rect b="b" l="l" r="r" t="t"/>
              <a:pathLst>
                <a:path extrusionOk="0" h="94570" w="50102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5634778" y="1283760"/>
              <a:ext cx="1315416" cy="452547"/>
            </a:xfrm>
            <a:custGeom>
              <a:rect b="b" l="l" r="r" t="t"/>
              <a:pathLst>
                <a:path extrusionOk="0" h="41220" w="119814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49"/>
          <p:cNvSpPr/>
          <p:nvPr/>
        </p:nvSpPr>
        <p:spPr>
          <a:xfrm>
            <a:off x="4911911" y="2408836"/>
            <a:ext cx="861310" cy="447189"/>
          </a:xfrm>
          <a:custGeom>
            <a:rect b="b" l="l" r="r" t="t"/>
            <a:pathLst>
              <a:path extrusionOk="0" h="40732" w="78452">
                <a:moveTo>
                  <a:pt x="39196" y="1"/>
                </a:moveTo>
                <a:cubicBezTo>
                  <a:pt x="33303" y="1"/>
                  <a:pt x="28004" y="2584"/>
                  <a:pt x="24397" y="6692"/>
                </a:cubicBezTo>
                <a:cubicBezTo>
                  <a:pt x="22313" y="9062"/>
                  <a:pt x="19311" y="10299"/>
                  <a:pt x="16174" y="10299"/>
                </a:cubicBezTo>
                <a:cubicBezTo>
                  <a:pt x="15923" y="10299"/>
                  <a:pt x="15672" y="10291"/>
                  <a:pt x="15420" y="10276"/>
                </a:cubicBezTo>
                <a:cubicBezTo>
                  <a:pt x="15122" y="10264"/>
                  <a:pt x="14824" y="10252"/>
                  <a:pt x="14527" y="10252"/>
                </a:cubicBezTo>
                <a:cubicBezTo>
                  <a:pt x="6502" y="10252"/>
                  <a:pt x="1" y="16741"/>
                  <a:pt x="1" y="24754"/>
                </a:cubicBezTo>
                <a:cubicBezTo>
                  <a:pt x="1" y="32766"/>
                  <a:pt x="6502" y="39255"/>
                  <a:pt x="14527" y="39255"/>
                </a:cubicBezTo>
                <a:cubicBezTo>
                  <a:pt x="16420" y="39255"/>
                  <a:pt x="18229" y="38898"/>
                  <a:pt x="19884" y="38243"/>
                </a:cubicBezTo>
                <a:cubicBezTo>
                  <a:pt x="21880" y="37452"/>
                  <a:pt x="23979" y="37091"/>
                  <a:pt x="26087" y="37091"/>
                </a:cubicBezTo>
                <a:cubicBezTo>
                  <a:pt x="28356" y="37091"/>
                  <a:pt x="30636" y="37509"/>
                  <a:pt x="32815" y="38255"/>
                </a:cubicBezTo>
                <a:cubicBezTo>
                  <a:pt x="34815" y="38946"/>
                  <a:pt x="36970" y="39315"/>
                  <a:pt x="39196" y="39315"/>
                </a:cubicBezTo>
                <a:cubicBezTo>
                  <a:pt x="40637" y="39315"/>
                  <a:pt x="42042" y="39160"/>
                  <a:pt x="43387" y="38862"/>
                </a:cubicBezTo>
                <a:cubicBezTo>
                  <a:pt x="44179" y="38691"/>
                  <a:pt x="44979" y="38607"/>
                  <a:pt x="45775" y="38607"/>
                </a:cubicBezTo>
                <a:cubicBezTo>
                  <a:pt x="47362" y="38607"/>
                  <a:pt x="48934" y="38943"/>
                  <a:pt x="50400" y="39601"/>
                </a:cubicBezTo>
                <a:cubicBezTo>
                  <a:pt x="52019" y="40327"/>
                  <a:pt x="53805" y="40732"/>
                  <a:pt x="55698" y="40732"/>
                </a:cubicBezTo>
                <a:cubicBezTo>
                  <a:pt x="58354" y="40732"/>
                  <a:pt x="60830" y="39922"/>
                  <a:pt x="62890" y="38553"/>
                </a:cubicBezTo>
                <a:cubicBezTo>
                  <a:pt x="64240" y="37652"/>
                  <a:pt x="65827" y="37207"/>
                  <a:pt x="67430" y="37207"/>
                </a:cubicBezTo>
                <a:cubicBezTo>
                  <a:pt x="68074" y="37207"/>
                  <a:pt x="68720" y="37278"/>
                  <a:pt x="69355" y="37422"/>
                </a:cubicBezTo>
                <a:cubicBezTo>
                  <a:pt x="69855" y="37529"/>
                  <a:pt x="70367" y="37588"/>
                  <a:pt x="70903" y="37588"/>
                </a:cubicBezTo>
                <a:cubicBezTo>
                  <a:pt x="75106" y="37588"/>
                  <a:pt x="78451" y="33957"/>
                  <a:pt x="77975" y="29671"/>
                </a:cubicBezTo>
                <a:cubicBezTo>
                  <a:pt x="77630" y="26504"/>
                  <a:pt x="75082" y="23896"/>
                  <a:pt x="71927" y="23456"/>
                </a:cubicBezTo>
                <a:cubicBezTo>
                  <a:pt x="71891" y="23444"/>
                  <a:pt x="71855" y="23444"/>
                  <a:pt x="71819" y="23432"/>
                </a:cubicBezTo>
                <a:cubicBezTo>
                  <a:pt x="69533" y="23158"/>
                  <a:pt x="67521" y="21967"/>
                  <a:pt x="66164" y="20122"/>
                </a:cubicBezTo>
                <a:cubicBezTo>
                  <a:pt x="64973" y="18503"/>
                  <a:pt x="63426" y="17181"/>
                  <a:pt x="61640" y="16264"/>
                </a:cubicBezTo>
                <a:cubicBezTo>
                  <a:pt x="59556" y="15181"/>
                  <a:pt x="57996" y="13335"/>
                  <a:pt x="56984" y="11216"/>
                </a:cubicBezTo>
                <a:cubicBezTo>
                  <a:pt x="53829" y="4584"/>
                  <a:pt x="47054" y="1"/>
                  <a:pt x="391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9"/>
          <p:cNvSpPr/>
          <p:nvPr/>
        </p:nvSpPr>
        <p:spPr>
          <a:xfrm>
            <a:off x="7570431" y="1005733"/>
            <a:ext cx="535426" cy="278039"/>
          </a:xfrm>
          <a:custGeom>
            <a:rect b="b" l="l" r="r" t="t"/>
            <a:pathLst>
              <a:path extrusionOk="0" h="25325" w="48769">
                <a:moveTo>
                  <a:pt x="24372" y="0"/>
                </a:moveTo>
                <a:cubicBezTo>
                  <a:pt x="20705" y="0"/>
                  <a:pt x="17419" y="1607"/>
                  <a:pt x="15169" y="4155"/>
                </a:cubicBezTo>
                <a:cubicBezTo>
                  <a:pt x="13866" y="5635"/>
                  <a:pt x="12000" y="6408"/>
                  <a:pt x="10045" y="6408"/>
                </a:cubicBezTo>
                <a:cubicBezTo>
                  <a:pt x="9892" y="6408"/>
                  <a:pt x="9739" y="6403"/>
                  <a:pt x="9585" y="6394"/>
                </a:cubicBezTo>
                <a:cubicBezTo>
                  <a:pt x="9406" y="6382"/>
                  <a:pt x="9216" y="6370"/>
                  <a:pt x="9037" y="6370"/>
                </a:cubicBezTo>
                <a:cubicBezTo>
                  <a:pt x="4048" y="6370"/>
                  <a:pt x="0" y="10418"/>
                  <a:pt x="0" y="15395"/>
                </a:cubicBezTo>
                <a:cubicBezTo>
                  <a:pt x="0" y="20372"/>
                  <a:pt x="4048" y="24408"/>
                  <a:pt x="9037" y="24408"/>
                </a:cubicBezTo>
                <a:cubicBezTo>
                  <a:pt x="10204" y="24408"/>
                  <a:pt x="11335" y="24182"/>
                  <a:pt x="12359" y="23777"/>
                </a:cubicBezTo>
                <a:cubicBezTo>
                  <a:pt x="13593" y="23285"/>
                  <a:pt x="14893" y="23063"/>
                  <a:pt x="16201" y="23063"/>
                </a:cubicBezTo>
                <a:cubicBezTo>
                  <a:pt x="17619" y="23063"/>
                  <a:pt x="19045" y="23324"/>
                  <a:pt x="20408" y="23789"/>
                </a:cubicBezTo>
                <a:cubicBezTo>
                  <a:pt x="21646" y="24217"/>
                  <a:pt x="22979" y="24444"/>
                  <a:pt x="24372" y="24444"/>
                </a:cubicBezTo>
                <a:cubicBezTo>
                  <a:pt x="25265" y="24444"/>
                  <a:pt x="26135" y="24348"/>
                  <a:pt x="26980" y="24170"/>
                </a:cubicBezTo>
                <a:cubicBezTo>
                  <a:pt x="27470" y="24062"/>
                  <a:pt x="27967" y="24009"/>
                  <a:pt x="28462" y="24009"/>
                </a:cubicBezTo>
                <a:cubicBezTo>
                  <a:pt x="29447" y="24009"/>
                  <a:pt x="30427" y="24218"/>
                  <a:pt x="31338" y="24622"/>
                </a:cubicBezTo>
                <a:cubicBezTo>
                  <a:pt x="32338" y="25075"/>
                  <a:pt x="33457" y="25325"/>
                  <a:pt x="34624" y="25325"/>
                </a:cubicBezTo>
                <a:cubicBezTo>
                  <a:pt x="36279" y="25325"/>
                  <a:pt x="37815" y="24825"/>
                  <a:pt x="39100" y="23967"/>
                </a:cubicBezTo>
                <a:cubicBezTo>
                  <a:pt x="39941" y="23407"/>
                  <a:pt x="40926" y="23131"/>
                  <a:pt x="41923" y="23131"/>
                </a:cubicBezTo>
                <a:cubicBezTo>
                  <a:pt x="42325" y="23131"/>
                  <a:pt x="42728" y="23176"/>
                  <a:pt x="43125" y="23265"/>
                </a:cubicBezTo>
                <a:cubicBezTo>
                  <a:pt x="43434" y="23336"/>
                  <a:pt x="43756" y="23372"/>
                  <a:pt x="44077" y="23372"/>
                </a:cubicBezTo>
                <a:cubicBezTo>
                  <a:pt x="46697" y="23372"/>
                  <a:pt x="48768" y="21110"/>
                  <a:pt x="48483" y="18455"/>
                </a:cubicBezTo>
                <a:cubicBezTo>
                  <a:pt x="48256" y="16478"/>
                  <a:pt x="46685" y="14859"/>
                  <a:pt x="44720" y="14585"/>
                </a:cubicBezTo>
                <a:cubicBezTo>
                  <a:pt x="44696" y="14573"/>
                  <a:pt x="44673" y="14573"/>
                  <a:pt x="44649" y="14573"/>
                </a:cubicBezTo>
                <a:cubicBezTo>
                  <a:pt x="43232" y="14395"/>
                  <a:pt x="41982" y="13657"/>
                  <a:pt x="41136" y="12514"/>
                </a:cubicBezTo>
                <a:cubicBezTo>
                  <a:pt x="40398" y="11513"/>
                  <a:pt x="39434" y="10680"/>
                  <a:pt x="38327" y="10108"/>
                </a:cubicBezTo>
                <a:cubicBezTo>
                  <a:pt x="37029" y="9442"/>
                  <a:pt x="36052" y="8299"/>
                  <a:pt x="35433" y="6977"/>
                </a:cubicBezTo>
                <a:cubicBezTo>
                  <a:pt x="33469" y="2858"/>
                  <a:pt x="29254" y="0"/>
                  <a:pt x="243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9"/>
          <p:cNvSpPr txBox="1"/>
          <p:nvPr>
            <p:ph type="ctrTitle"/>
          </p:nvPr>
        </p:nvSpPr>
        <p:spPr>
          <a:xfrm>
            <a:off x="311100" y="244475"/>
            <a:ext cx="4487400" cy="32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Carbon Dioxide Emissions of the World</a:t>
            </a:r>
            <a:endParaRPr/>
          </a:p>
        </p:txBody>
      </p:sp>
      <p:sp>
        <p:nvSpPr>
          <p:cNvPr id="723" name="Google Shape;723;p49"/>
          <p:cNvSpPr txBox="1"/>
          <p:nvPr>
            <p:ph idx="1" type="subTitle"/>
          </p:nvPr>
        </p:nvSpPr>
        <p:spPr>
          <a:xfrm>
            <a:off x="810000" y="3602723"/>
            <a:ext cx="39885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Chloe Miao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Nov 07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49"/>
          <p:cNvGrpSpPr/>
          <p:nvPr/>
        </p:nvGrpSpPr>
        <p:grpSpPr>
          <a:xfrm>
            <a:off x="5082500" y="889203"/>
            <a:ext cx="3763604" cy="2721846"/>
            <a:chOff x="5082500" y="889203"/>
            <a:chExt cx="3763604" cy="2721846"/>
          </a:xfrm>
        </p:grpSpPr>
        <p:sp>
          <p:nvSpPr>
            <p:cNvPr id="725" name="Google Shape;725;p49"/>
            <p:cNvSpPr/>
            <p:nvPr/>
          </p:nvSpPr>
          <p:spPr>
            <a:xfrm>
              <a:off x="7467033" y="2375505"/>
              <a:ext cx="929016" cy="1078153"/>
            </a:xfrm>
            <a:custGeom>
              <a:rect b="b" l="l" r="r" t="t"/>
              <a:pathLst>
                <a:path extrusionOk="0" h="98203" w="84619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7467033" y="2387142"/>
              <a:ext cx="742091" cy="1066515"/>
            </a:xfrm>
            <a:custGeom>
              <a:rect b="b" l="l" r="r" t="t"/>
              <a:pathLst>
                <a:path extrusionOk="0" h="97143" w="67593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7998265" y="1442580"/>
              <a:ext cx="64720" cy="50206"/>
            </a:xfrm>
            <a:custGeom>
              <a:rect b="b" l="l" r="r" t="t"/>
              <a:pathLst>
                <a:path extrusionOk="0" h="4573" w="5895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7884546" y="1442580"/>
              <a:ext cx="64709" cy="50206"/>
            </a:xfrm>
            <a:custGeom>
              <a:rect b="b" l="l" r="r" t="t"/>
              <a:pathLst>
                <a:path extrusionOk="0" h="4573" w="5894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8108591" y="1442580"/>
              <a:ext cx="64709" cy="50206"/>
            </a:xfrm>
            <a:custGeom>
              <a:rect b="b" l="l" r="r" t="t"/>
              <a:pathLst>
                <a:path extrusionOk="0" h="4573" w="5894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5190345" y="2915498"/>
              <a:ext cx="61317" cy="50206"/>
            </a:xfrm>
            <a:custGeom>
              <a:rect b="b" l="l" r="r" t="t"/>
              <a:pathLst>
                <a:path extrusionOk="0" h="4573" w="5585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5082500" y="2915498"/>
              <a:ext cx="61317" cy="50206"/>
            </a:xfrm>
            <a:custGeom>
              <a:rect b="b" l="l" r="r" t="t"/>
              <a:pathLst>
                <a:path extrusionOk="0" h="4573" w="5585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5294918" y="2915498"/>
              <a:ext cx="61317" cy="50206"/>
            </a:xfrm>
            <a:custGeom>
              <a:rect b="b" l="l" r="r" t="t"/>
              <a:pathLst>
                <a:path extrusionOk="0" h="4573" w="5585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5223940" y="1908850"/>
              <a:ext cx="64709" cy="50206"/>
            </a:xfrm>
            <a:custGeom>
              <a:rect b="b" l="l" r="r" t="t"/>
              <a:pathLst>
                <a:path extrusionOk="0" h="4573" w="5894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5123681" y="1908850"/>
              <a:ext cx="64577" cy="50206"/>
            </a:xfrm>
            <a:custGeom>
              <a:rect b="b" l="l" r="r" t="t"/>
              <a:pathLst>
                <a:path extrusionOk="0" h="4573" w="5882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8561654" y="2771708"/>
              <a:ext cx="64709" cy="50206"/>
            </a:xfrm>
            <a:custGeom>
              <a:rect b="b" l="l" r="r" t="t"/>
              <a:pathLst>
                <a:path extrusionOk="0" h="4573" w="5894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8461395" y="2771708"/>
              <a:ext cx="64709" cy="50206"/>
            </a:xfrm>
            <a:custGeom>
              <a:rect b="b" l="l" r="r" t="t"/>
              <a:pathLst>
                <a:path extrusionOk="0" h="4573" w="5894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733082" y="1477745"/>
              <a:ext cx="1433340" cy="1688526"/>
            </a:xfrm>
            <a:custGeom>
              <a:rect b="b" l="l" r="r" t="t"/>
              <a:pathLst>
                <a:path extrusionOk="0" h="153782" w="130541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5982225" y="1489119"/>
              <a:ext cx="1184171" cy="1677151"/>
            </a:xfrm>
            <a:custGeom>
              <a:rect b="b" l="l" r="r" t="t"/>
              <a:pathLst>
                <a:path extrusionOk="0" h="152746" w="107848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5300407" y="2213282"/>
              <a:ext cx="1086003" cy="1260379"/>
            </a:xfrm>
            <a:custGeom>
              <a:rect b="b" l="l" r="r" t="t"/>
              <a:pathLst>
                <a:path extrusionOk="0" h="114801" w="98918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5518963" y="2226884"/>
              <a:ext cx="867447" cy="1246776"/>
            </a:xfrm>
            <a:custGeom>
              <a:rect b="b" l="l" r="r" t="t"/>
              <a:pathLst>
                <a:path extrusionOk="0" h="113562" w="79011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257140" y="1167429"/>
              <a:ext cx="2873202" cy="2363610"/>
            </a:xfrm>
            <a:custGeom>
              <a:rect b="b" l="l" r="r" t="t"/>
              <a:pathLst>
                <a:path extrusionOk="0" h="215265" w="261676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7104424" y="1484672"/>
              <a:ext cx="396214" cy="499218"/>
            </a:xfrm>
            <a:custGeom>
              <a:rect b="b" l="l" r="r" t="t"/>
              <a:pathLst>
                <a:path extrusionOk="0" h="45471" w="36089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7291613" y="1885553"/>
              <a:ext cx="487119" cy="1679089"/>
            </a:xfrm>
            <a:custGeom>
              <a:rect b="b" l="l" r="r" t="t"/>
              <a:pathLst>
                <a:path extrusionOk="0" h="152939" w="44369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7198930" y="1858600"/>
              <a:ext cx="525073" cy="1680945"/>
            </a:xfrm>
            <a:custGeom>
              <a:rect b="b" l="l" r="r" t="t"/>
              <a:pathLst>
                <a:path extrusionOk="0" h="153108" w="47826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7111089" y="1785283"/>
              <a:ext cx="487042" cy="1679100"/>
            </a:xfrm>
            <a:custGeom>
              <a:rect b="b" l="l" r="r" t="t"/>
              <a:pathLst>
                <a:path extrusionOk="0" h="152940" w="44362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6677370" y="889203"/>
              <a:ext cx="268509" cy="584051"/>
            </a:xfrm>
            <a:custGeom>
              <a:rect b="b" l="l" r="r" t="t"/>
              <a:pathLst>
                <a:path extrusionOk="0" h="53198" w="24457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6953971" y="1196841"/>
              <a:ext cx="183149" cy="413484"/>
            </a:xfrm>
            <a:custGeom>
              <a:rect b="b" l="l" r="r" t="t"/>
              <a:pathLst>
                <a:path extrusionOk="0" h="37662" w="16682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6823905" y="1053051"/>
              <a:ext cx="11780" cy="705488"/>
            </a:xfrm>
            <a:custGeom>
              <a:rect b="b" l="l" r="r" t="t"/>
              <a:pathLst>
                <a:path extrusionOk="0" h="64259" w="1073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7067953" y="1316828"/>
              <a:ext cx="11517" cy="388244"/>
            </a:xfrm>
            <a:custGeom>
              <a:rect b="b" l="l" r="r" t="t"/>
              <a:pathLst>
                <a:path extrusionOk="0" h="35363" w="1049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6382084" y="2929605"/>
              <a:ext cx="396346" cy="499086"/>
            </a:xfrm>
            <a:custGeom>
              <a:rect b="b" l="l" r="r" t="t"/>
              <a:pathLst>
                <a:path extrusionOk="0" h="45459" w="36101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7600886" y="2904508"/>
              <a:ext cx="396346" cy="549281"/>
            </a:xfrm>
            <a:custGeom>
              <a:rect b="b" l="l" r="r" t="t"/>
              <a:pathLst>
                <a:path extrusionOk="0" h="50031" w="36101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6764948" y="1651594"/>
              <a:ext cx="468247" cy="1725343"/>
            </a:xfrm>
            <a:custGeom>
              <a:rect b="b" l="l" r="r" t="t"/>
              <a:pathLst>
                <a:path extrusionOk="0" h="157152" w="4265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6192634" y="3083891"/>
              <a:ext cx="1734927" cy="406765"/>
            </a:xfrm>
            <a:custGeom>
              <a:rect b="b" l="l" r="r" t="t"/>
              <a:pathLst>
                <a:path extrusionOk="0" h="37050" w="158025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6641689" y="2877972"/>
              <a:ext cx="393854" cy="61580"/>
            </a:xfrm>
            <a:custGeom>
              <a:rect b="b" l="l" r="r" t="t"/>
              <a:pathLst>
                <a:path extrusionOk="0" h="5609" w="35874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5965493" y="3223069"/>
              <a:ext cx="393854" cy="61712"/>
            </a:xfrm>
            <a:custGeom>
              <a:rect b="b" l="l" r="r" t="t"/>
              <a:pathLst>
                <a:path extrusionOk="0" h="5621" w="35874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8184279" y="2942253"/>
              <a:ext cx="661825" cy="504356"/>
            </a:xfrm>
            <a:custGeom>
              <a:rect b="b" l="l" r="r" t="t"/>
              <a:pathLst>
                <a:path extrusionOk="0" h="45939" w="60282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6640119" y="2360431"/>
              <a:ext cx="431533" cy="328805"/>
            </a:xfrm>
            <a:custGeom>
              <a:rect b="b" l="l" r="r" t="t"/>
              <a:pathLst>
                <a:path extrusionOk="0" h="29949" w="39306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6267806" y="2034437"/>
              <a:ext cx="579122" cy="404086"/>
            </a:xfrm>
            <a:custGeom>
              <a:rect b="b" l="l" r="r" t="t"/>
              <a:pathLst>
                <a:path extrusionOk="0" h="36806" w="52749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7731732" y="1452526"/>
              <a:ext cx="114257" cy="602924"/>
            </a:xfrm>
            <a:custGeom>
              <a:rect b="b" l="l" r="r" t="t"/>
              <a:pathLst>
                <a:path extrusionOk="0" h="54917" w="10407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7274409" y="2085192"/>
              <a:ext cx="473813" cy="246068"/>
            </a:xfrm>
            <a:custGeom>
              <a:rect b="b" l="l" r="r" t="t"/>
              <a:pathLst>
                <a:path extrusionOk="0" h="22413" w="43157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7731732" y="1542454"/>
              <a:ext cx="114257" cy="512996"/>
            </a:xfrm>
            <a:custGeom>
              <a:rect b="b" l="l" r="r" t="t"/>
              <a:pathLst>
                <a:path extrusionOk="0" h="46726" w="10407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7274431" y="2134333"/>
              <a:ext cx="433257" cy="196927"/>
            </a:xfrm>
            <a:custGeom>
              <a:rect b="b" l="l" r="r" t="t"/>
              <a:pathLst>
                <a:path extrusionOk="0" h="17937" w="39463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7799570" y="2057470"/>
              <a:ext cx="26163" cy="1421416"/>
            </a:xfrm>
            <a:custGeom>
              <a:rect b="b" l="l" r="r" t="t"/>
              <a:pathLst>
                <a:path extrusionOk="0" h="129469" w="2383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7733961" y="2026883"/>
              <a:ext cx="205490" cy="113730"/>
            </a:xfrm>
            <a:custGeom>
              <a:rect b="b" l="l" r="r" t="t"/>
              <a:pathLst>
                <a:path extrusionOk="0" h="10359" w="18717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7681405" y="2026883"/>
              <a:ext cx="126937" cy="118044"/>
            </a:xfrm>
            <a:custGeom>
              <a:rect b="b" l="l" r="r" t="t"/>
              <a:pathLst>
                <a:path extrusionOk="0" h="10752" w="11562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7740493" y="2079428"/>
              <a:ext cx="198958" cy="28380"/>
            </a:xfrm>
            <a:custGeom>
              <a:rect b="b" l="l" r="r" t="t"/>
              <a:pathLst>
                <a:path extrusionOk="0" h="2585" w="18122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7771607" y="2090286"/>
              <a:ext cx="462022" cy="267169"/>
            </a:xfrm>
            <a:custGeom>
              <a:rect b="b" l="l" r="r" t="t"/>
              <a:pathLst>
                <a:path extrusionOk="0" h="24335" w="42083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7842058" y="2103746"/>
              <a:ext cx="391570" cy="253709"/>
            </a:xfrm>
            <a:custGeom>
              <a:rect b="b" l="l" r="r" t="t"/>
              <a:pathLst>
                <a:path extrusionOk="0" h="23109" w="35666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8243224" y="2064497"/>
              <a:ext cx="82890" cy="437231"/>
            </a:xfrm>
            <a:custGeom>
              <a:rect b="b" l="l" r="r" t="t"/>
              <a:pathLst>
                <a:path extrusionOk="0" h="39825" w="755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7911510" y="2523345"/>
              <a:ext cx="343648" cy="178417"/>
            </a:xfrm>
            <a:custGeom>
              <a:rect b="b" l="l" r="r" t="t"/>
              <a:pathLst>
                <a:path extrusionOk="0" h="16251" w="31301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8243224" y="2129755"/>
              <a:ext cx="82890" cy="371973"/>
            </a:xfrm>
            <a:custGeom>
              <a:rect b="b" l="l" r="r" t="t"/>
              <a:pathLst>
                <a:path extrusionOk="0" h="33881" w="755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7911510" y="2558895"/>
              <a:ext cx="314345" cy="142867"/>
            </a:xfrm>
            <a:custGeom>
              <a:rect b="b" l="l" r="r" t="t"/>
              <a:pathLst>
                <a:path extrusionOk="0" h="13013" w="28632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8292376" y="2503210"/>
              <a:ext cx="18960" cy="1030845"/>
            </a:xfrm>
            <a:custGeom>
              <a:rect b="b" l="l" r="r" t="t"/>
              <a:pathLst>
                <a:path extrusionOk="0" h="93894" w="1727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8244794" y="2480989"/>
              <a:ext cx="149026" cy="82495"/>
            </a:xfrm>
            <a:custGeom>
              <a:rect b="b" l="l" r="r" t="t"/>
              <a:pathLst>
                <a:path extrusionOk="0" h="7514" w="13574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8206752" y="2480989"/>
              <a:ext cx="91904" cy="85767"/>
            </a:xfrm>
            <a:custGeom>
              <a:rect b="b" l="l" r="r" t="t"/>
              <a:pathLst>
                <a:path extrusionOk="0" h="7812" w="8371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8249504" y="2519162"/>
              <a:ext cx="144317" cy="20530"/>
            </a:xfrm>
            <a:custGeom>
              <a:rect b="b" l="l" r="r" t="t"/>
              <a:pathLst>
                <a:path extrusionOk="0" h="1870" w="13145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8272120" y="2527012"/>
              <a:ext cx="335008" cy="193787"/>
            </a:xfrm>
            <a:custGeom>
              <a:rect b="b" l="l" r="r" t="t"/>
              <a:pathLst>
                <a:path extrusionOk="0" h="17651" w="30514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8323227" y="2536805"/>
              <a:ext cx="283901" cy="183994"/>
            </a:xfrm>
            <a:custGeom>
              <a:rect b="b" l="l" r="r" t="t"/>
              <a:pathLst>
                <a:path extrusionOk="0" h="16759" w="25859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5454912" y="3206601"/>
              <a:ext cx="15700" cy="247452"/>
            </a:xfrm>
            <a:custGeom>
              <a:rect b="b" l="l" r="r" t="t"/>
              <a:pathLst>
                <a:path extrusionOk="0" h="22539" w="143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5847064" y="3217448"/>
              <a:ext cx="17390" cy="236604"/>
            </a:xfrm>
            <a:custGeom>
              <a:rect b="b" l="l" r="r" t="t"/>
              <a:pathLst>
                <a:path extrusionOk="0" h="21551" w="1584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5159099" y="3059013"/>
              <a:ext cx="443533" cy="205633"/>
            </a:xfrm>
            <a:custGeom>
              <a:rect b="b" l="l" r="r" t="t"/>
              <a:pathLst>
                <a:path extrusionOk="0" h="18730" w="40399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5146945" y="3045684"/>
              <a:ext cx="443401" cy="205633"/>
            </a:xfrm>
            <a:custGeom>
              <a:rect b="b" l="l" r="r" t="t"/>
              <a:pathLst>
                <a:path extrusionOk="0" h="18730" w="40387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5146945" y="3045684"/>
              <a:ext cx="443401" cy="205633"/>
            </a:xfrm>
            <a:custGeom>
              <a:rect b="b" l="l" r="r" t="t"/>
              <a:pathLst>
                <a:path extrusionOk="0" h="18730" w="40387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5198315" y="3042544"/>
              <a:ext cx="209816" cy="210596"/>
            </a:xfrm>
            <a:custGeom>
              <a:rect b="b" l="l" r="r" t="t"/>
              <a:pathLst>
                <a:path extrusionOk="0" h="19182" w="19111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5316480" y="3043598"/>
              <a:ext cx="209684" cy="210716"/>
            </a:xfrm>
            <a:custGeom>
              <a:rect b="b" l="l" r="r" t="t"/>
              <a:pathLst>
                <a:path extrusionOk="0" h="19193" w="19099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5258315" y="3102412"/>
              <a:ext cx="300007" cy="6686"/>
            </a:xfrm>
            <a:custGeom>
              <a:rect b="b" l="l" r="r" t="t"/>
              <a:pathLst>
                <a:path extrusionOk="0" h="609" w="27326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5186162" y="3176925"/>
              <a:ext cx="294902" cy="15568"/>
            </a:xfrm>
            <a:custGeom>
              <a:rect b="b" l="l" r="r" t="t"/>
              <a:pathLst>
                <a:path extrusionOk="0" h="1418" w="26861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5203805" y="3160193"/>
              <a:ext cx="294913" cy="16743"/>
            </a:xfrm>
            <a:custGeom>
              <a:rect b="b" l="l" r="r" t="t"/>
              <a:pathLst>
                <a:path extrusionOk="0" h="1525" w="26862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5270468" y="3085680"/>
              <a:ext cx="303147" cy="6818"/>
            </a:xfrm>
            <a:custGeom>
              <a:rect b="b" l="l" r="r" t="t"/>
              <a:pathLst>
                <a:path extrusionOk="0" h="621" w="27612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5546157" y="3069476"/>
              <a:ext cx="443522" cy="205754"/>
            </a:xfrm>
            <a:custGeom>
              <a:rect b="b" l="l" r="r" t="t"/>
              <a:pathLst>
                <a:path extrusionOk="0" h="18741" w="40398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5533993" y="3056136"/>
              <a:ext cx="443401" cy="205633"/>
            </a:xfrm>
            <a:custGeom>
              <a:rect b="b" l="l" r="r" t="t"/>
              <a:pathLst>
                <a:path extrusionOk="0" h="18730" w="40387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5533993" y="3056136"/>
              <a:ext cx="443401" cy="205633"/>
            </a:xfrm>
            <a:custGeom>
              <a:rect b="b" l="l" r="r" t="t"/>
              <a:pathLst>
                <a:path extrusionOk="0" h="18730" w="40387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5585494" y="3053007"/>
              <a:ext cx="209684" cy="210596"/>
            </a:xfrm>
            <a:custGeom>
              <a:rect b="b" l="l" r="r" t="t"/>
              <a:pathLst>
                <a:path extrusionOk="0" h="19182" w="19099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5703538" y="3054182"/>
              <a:ext cx="209805" cy="210596"/>
            </a:xfrm>
            <a:custGeom>
              <a:rect b="b" l="l" r="r" t="t"/>
              <a:pathLst>
                <a:path extrusionOk="0" h="19182" w="1911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5645362" y="3112875"/>
              <a:ext cx="300007" cy="6675"/>
            </a:xfrm>
            <a:custGeom>
              <a:rect b="b" l="l" r="r" t="t"/>
              <a:pathLst>
                <a:path extrusionOk="0" h="608" w="27326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5573209" y="3187377"/>
              <a:ext cx="294913" cy="15568"/>
            </a:xfrm>
            <a:custGeom>
              <a:rect b="b" l="l" r="r" t="t"/>
              <a:pathLst>
                <a:path extrusionOk="0" h="1418" w="26862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5590863" y="3170645"/>
              <a:ext cx="295034" cy="16743"/>
            </a:xfrm>
            <a:custGeom>
              <a:rect b="b" l="l" r="r" t="t"/>
              <a:pathLst>
                <a:path extrusionOk="0" h="1525" w="26873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657526" y="3096275"/>
              <a:ext cx="303136" cy="6675"/>
            </a:xfrm>
            <a:custGeom>
              <a:rect b="b" l="l" r="r" t="t"/>
              <a:pathLst>
                <a:path extrusionOk="0" h="608" w="27611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5405628" y="3372085"/>
              <a:ext cx="177527" cy="167065"/>
            </a:xfrm>
            <a:custGeom>
              <a:rect b="b" l="l" r="r" t="t"/>
              <a:pathLst>
                <a:path extrusionOk="0" h="15217" w="1617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5778436" y="3370646"/>
              <a:ext cx="177527" cy="166933"/>
            </a:xfrm>
            <a:custGeom>
              <a:rect b="b" l="l" r="r" t="t"/>
              <a:pathLst>
                <a:path extrusionOk="0" h="15205" w="1617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5730623" y="2436492"/>
              <a:ext cx="752225" cy="330781"/>
            </a:xfrm>
            <a:custGeom>
              <a:rect b="b" l="l" r="r" t="t"/>
              <a:pathLst>
                <a:path extrusionOk="0" h="30129" w="68516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5556104" y="2534566"/>
              <a:ext cx="1109102" cy="487734"/>
            </a:xfrm>
            <a:custGeom>
              <a:rect b="b" l="l" r="r" t="t"/>
              <a:pathLst>
                <a:path extrusionOk="0" h="44425" w="101022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6076335" y="2044899"/>
              <a:ext cx="58319" cy="133579"/>
            </a:xfrm>
            <a:custGeom>
              <a:rect b="b" l="l" r="r" t="t"/>
              <a:pathLst>
                <a:path extrusionOk="0" h="12167" w="5312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5862589" y="2381927"/>
              <a:ext cx="465798" cy="204821"/>
            </a:xfrm>
            <a:custGeom>
              <a:rect b="b" l="l" r="r" t="t"/>
              <a:pathLst>
                <a:path extrusionOk="0" h="18656" w="42427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5913333" y="2270141"/>
              <a:ext cx="381547" cy="167855"/>
            </a:xfrm>
            <a:custGeom>
              <a:rect b="b" l="l" r="r" t="t"/>
              <a:pathLst>
                <a:path extrusionOk="0" h="15289" w="34753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5952758" y="2185395"/>
              <a:ext cx="304838" cy="134040"/>
            </a:xfrm>
            <a:custGeom>
              <a:rect b="b" l="l" r="r" t="t"/>
              <a:pathLst>
                <a:path extrusionOk="0" h="12209" w="27766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002579" y="2148002"/>
              <a:ext cx="207258" cy="91179"/>
            </a:xfrm>
            <a:custGeom>
              <a:rect b="b" l="l" r="r" t="t"/>
              <a:pathLst>
                <a:path extrusionOk="0" h="8305" w="18878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6095296" y="2237468"/>
              <a:ext cx="15689" cy="1224171"/>
            </a:xfrm>
            <a:custGeom>
              <a:rect b="b" l="l" r="r" t="t"/>
              <a:pathLst>
                <a:path extrusionOk="0" h="111503" w="1429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7012400" y="2186614"/>
              <a:ext cx="153868" cy="33354"/>
            </a:xfrm>
            <a:custGeom>
              <a:rect b="b" l="l" r="r" t="t"/>
              <a:pathLst>
                <a:path extrusionOk="0" h="3038" w="14015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6801815" y="1965841"/>
              <a:ext cx="153736" cy="33474"/>
            </a:xfrm>
            <a:custGeom>
              <a:rect b="b" l="l" r="r" t="t"/>
              <a:pathLst>
                <a:path extrusionOk="0" h="3049" w="14003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7002464" y="1832119"/>
              <a:ext cx="153736" cy="33474"/>
            </a:xfrm>
            <a:custGeom>
              <a:rect b="b" l="l" r="r" t="t"/>
              <a:pathLst>
                <a:path extrusionOk="0" h="3049" w="14003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7002464" y="2611187"/>
              <a:ext cx="153736" cy="33474"/>
            </a:xfrm>
            <a:custGeom>
              <a:rect b="b" l="l" r="r" t="t"/>
              <a:pathLst>
                <a:path extrusionOk="0" h="3049" w="14003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6821819" y="2781765"/>
              <a:ext cx="153857" cy="33474"/>
            </a:xfrm>
            <a:custGeom>
              <a:rect b="b" l="l" r="r" t="t"/>
              <a:pathLst>
                <a:path extrusionOk="0" h="3049" w="14014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7947027" y="3064381"/>
              <a:ext cx="290851" cy="499734"/>
            </a:xfrm>
            <a:custGeom>
              <a:rect b="b" l="l" r="r" t="t"/>
              <a:pathLst>
                <a:path extrusionOk="0" h="45518" w="26492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7947158" y="3199673"/>
              <a:ext cx="240656" cy="98700"/>
            </a:xfrm>
            <a:custGeom>
              <a:rect b="b" l="l" r="r" t="t"/>
              <a:pathLst>
                <a:path extrusionOk="0" h="8990" w="2192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987154" y="3333395"/>
              <a:ext cx="40139" cy="155559"/>
            </a:xfrm>
            <a:custGeom>
              <a:rect b="b" l="l" r="r" t="t"/>
              <a:pathLst>
                <a:path extrusionOk="0" h="14169" w="3656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6730969" y="3092740"/>
              <a:ext cx="283144" cy="486537"/>
            </a:xfrm>
            <a:custGeom>
              <a:rect b="b" l="l" r="r" t="t"/>
              <a:pathLst>
                <a:path extrusionOk="0" h="44316" w="2579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6731101" y="3224376"/>
              <a:ext cx="234255" cy="96087"/>
            </a:xfrm>
            <a:custGeom>
              <a:rect b="b" l="l" r="r" t="t"/>
              <a:pathLst>
                <a:path extrusionOk="0" h="8752" w="21337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6769922" y="3354573"/>
              <a:ext cx="39096" cy="151376"/>
            </a:xfrm>
            <a:custGeom>
              <a:rect b="b" l="l" r="r" t="t"/>
              <a:pathLst>
                <a:path extrusionOk="0" h="13788" w="3561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6988082" y="2693297"/>
              <a:ext cx="461440" cy="753048"/>
            </a:xfrm>
            <a:custGeom>
              <a:rect b="b" l="l" r="r" t="t"/>
              <a:pathLst>
                <a:path extrusionOk="0" h="68591" w="4203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7335144" y="2651314"/>
              <a:ext cx="15041" cy="376211"/>
            </a:xfrm>
            <a:custGeom>
              <a:rect b="b" l="l" r="r" t="t"/>
              <a:pathLst>
                <a:path extrusionOk="0" h="34267" w="137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7261542" y="2526463"/>
              <a:ext cx="237263" cy="164474"/>
            </a:xfrm>
            <a:custGeom>
              <a:rect b="b" l="l" r="r" t="t"/>
              <a:pathLst>
                <a:path extrusionOk="0" h="14981" w="21611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7305984" y="2526474"/>
              <a:ext cx="176748" cy="114970"/>
            </a:xfrm>
            <a:custGeom>
              <a:rect b="b" l="l" r="r" t="t"/>
              <a:pathLst>
                <a:path extrusionOk="0" h="10472" w="16099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7357234" y="2563605"/>
              <a:ext cx="66147" cy="75172"/>
            </a:xfrm>
            <a:custGeom>
              <a:rect b="b" l="l" r="r" t="t"/>
              <a:pathLst>
                <a:path extrusionOk="0" h="6847" w="6025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7024169" y="3047518"/>
              <a:ext cx="225626" cy="25109"/>
            </a:xfrm>
            <a:custGeom>
              <a:rect b="b" l="l" r="r" t="t"/>
              <a:pathLst>
                <a:path extrusionOk="0" h="2287" w="20551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7026650" y="3120329"/>
              <a:ext cx="225757" cy="25109"/>
            </a:xfrm>
            <a:custGeom>
              <a:rect b="b" l="l" r="r" t="t"/>
              <a:pathLst>
                <a:path extrusionOk="0" h="2287" w="20563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7026650" y="3195490"/>
              <a:ext cx="225757" cy="25109"/>
            </a:xfrm>
            <a:custGeom>
              <a:rect b="b" l="l" r="r" t="t"/>
              <a:pathLst>
                <a:path extrusionOk="0" h="2287" w="20563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7026650" y="3280840"/>
              <a:ext cx="225757" cy="24988"/>
            </a:xfrm>
            <a:custGeom>
              <a:rect b="b" l="l" r="r" t="t"/>
              <a:pathLst>
                <a:path extrusionOk="0" h="2276" w="20563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7345728" y="3312997"/>
              <a:ext cx="38964" cy="151387"/>
            </a:xfrm>
            <a:custGeom>
              <a:rect b="b" l="l" r="r" t="t"/>
              <a:pathLst>
                <a:path extrusionOk="0" h="13789" w="3549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6550313" y="2426424"/>
              <a:ext cx="61448" cy="324666"/>
            </a:xfrm>
            <a:custGeom>
              <a:rect b="b" l="l" r="r" t="t"/>
              <a:pathLst>
                <a:path extrusionOk="0" h="29572" w="5597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6304080" y="2767075"/>
              <a:ext cx="255016" cy="132525"/>
            </a:xfrm>
            <a:custGeom>
              <a:rect b="b" l="l" r="r" t="t"/>
              <a:pathLst>
                <a:path extrusionOk="0" h="12071" w="23228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6550313" y="2474852"/>
              <a:ext cx="61448" cy="276238"/>
            </a:xfrm>
            <a:custGeom>
              <a:rect b="b" l="l" r="r" t="t"/>
              <a:pathLst>
                <a:path extrusionOk="0" h="25161" w="5597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6304080" y="2793534"/>
              <a:ext cx="233311" cy="106066"/>
            </a:xfrm>
            <a:custGeom>
              <a:rect b="b" l="l" r="r" t="t"/>
              <a:pathLst>
                <a:path extrusionOk="0" h="9661" w="21251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6586784" y="2752232"/>
              <a:ext cx="14130" cy="765355"/>
            </a:xfrm>
            <a:custGeom>
              <a:rect b="b" l="l" r="r" t="t"/>
              <a:pathLst>
                <a:path extrusionOk="0" h="69712" w="1287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6551498" y="2735752"/>
              <a:ext cx="110590" cy="61196"/>
            </a:xfrm>
            <a:custGeom>
              <a:rect b="b" l="l" r="r" t="t"/>
              <a:pathLst>
                <a:path extrusionOk="0" h="5574" w="10073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6523129" y="2735632"/>
              <a:ext cx="68376" cy="63666"/>
            </a:xfrm>
            <a:custGeom>
              <a:rect b="b" l="l" r="r" t="t"/>
              <a:pathLst>
                <a:path extrusionOk="0" h="5799" w="6228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6555022" y="2763990"/>
              <a:ext cx="107065" cy="15304"/>
            </a:xfrm>
            <a:custGeom>
              <a:rect b="b" l="l" r="r" t="t"/>
              <a:pathLst>
                <a:path extrusionOk="0" h="1394" w="9752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6571754" y="2769875"/>
              <a:ext cx="248758" cy="143812"/>
            </a:xfrm>
            <a:custGeom>
              <a:rect b="b" l="l" r="r" t="t"/>
              <a:pathLst>
                <a:path extrusionOk="0" h="13099" w="22658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6609664" y="2777066"/>
              <a:ext cx="210848" cy="136620"/>
            </a:xfrm>
            <a:custGeom>
              <a:rect b="b" l="l" r="r" t="t"/>
              <a:pathLst>
                <a:path extrusionOk="0" h="12444" w="19205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5116490" y="3442667"/>
              <a:ext cx="3571178" cy="168382"/>
            </a:xfrm>
            <a:custGeom>
              <a:rect b="b" l="l" r="r" t="t"/>
              <a:pathLst>
                <a:path extrusionOk="0" h="15337" w="325279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0"/>
          <p:cNvSpPr txBox="1"/>
          <p:nvPr>
            <p:ph type="title"/>
          </p:nvPr>
        </p:nvSpPr>
        <p:spPr>
          <a:xfrm>
            <a:off x="625800" y="498650"/>
            <a:ext cx="53619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Introduction</a:t>
            </a:r>
            <a:endParaRPr sz="4400"/>
          </a:p>
        </p:txBody>
      </p:sp>
      <p:sp>
        <p:nvSpPr>
          <p:cNvPr id="846" name="Google Shape;846;p50"/>
          <p:cNvSpPr txBox="1"/>
          <p:nvPr/>
        </p:nvSpPr>
        <p:spPr>
          <a:xfrm>
            <a:off x="625800" y="1271225"/>
            <a:ext cx="71382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Carbon dioxide: primary contributor to climate change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Produced from </a:t>
            </a: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burning</a:t>
            </a: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fossil fuels for energy and transportation, deforestation, and industrial processes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Questions</a:t>
            </a: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What trends in CO2 emissions have been observed globally and in different countries over the past decades?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1"/>
          <p:cNvSpPr txBox="1"/>
          <p:nvPr>
            <p:ph type="title"/>
          </p:nvPr>
        </p:nvSpPr>
        <p:spPr>
          <a:xfrm>
            <a:off x="3862475" y="344880"/>
            <a:ext cx="70377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</a:t>
            </a:r>
            <a:endParaRPr sz="3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51"/>
          <p:cNvGrpSpPr/>
          <p:nvPr/>
        </p:nvGrpSpPr>
        <p:grpSpPr>
          <a:xfrm>
            <a:off x="342862" y="344863"/>
            <a:ext cx="2829548" cy="3353952"/>
            <a:chOff x="342862" y="344863"/>
            <a:chExt cx="2829548" cy="3353952"/>
          </a:xfrm>
        </p:grpSpPr>
        <p:grpSp>
          <p:nvGrpSpPr>
            <p:cNvPr id="853" name="Google Shape;853;p51"/>
            <p:cNvGrpSpPr/>
            <p:nvPr/>
          </p:nvGrpSpPr>
          <p:grpSpPr>
            <a:xfrm>
              <a:off x="342862" y="344863"/>
              <a:ext cx="1397069" cy="2951452"/>
              <a:chOff x="252122" y="879390"/>
              <a:chExt cx="1240736" cy="2621183"/>
            </a:xfrm>
          </p:grpSpPr>
          <p:sp>
            <p:nvSpPr>
              <p:cNvPr id="854" name="Google Shape;854;p51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rect b="b" l="l" r="r" t="t"/>
                <a:pathLst>
                  <a:path extrusionOk="0" h="39825" w="755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51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rect b="b" l="l" r="r" t="t"/>
                <a:pathLst>
                  <a:path extrusionOk="0" h="16251" w="31301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51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rect b="b" l="l" r="r" t="t"/>
                <a:pathLst>
                  <a:path extrusionOk="0" h="33881" w="755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51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rect b="b" l="l" r="r" t="t"/>
                <a:pathLst>
                  <a:path extrusionOk="0" h="13013" w="28632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51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rect b="b" l="l" r="r" t="t"/>
                <a:pathLst>
                  <a:path extrusionOk="0" h="93894" w="1727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51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rect b="b" l="l" r="r" t="t"/>
                <a:pathLst>
                  <a:path extrusionOk="0" h="7514" w="13574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51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rect b="b" l="l" r="r" t="t"/>
                <a:pathLst>
                  <a:path extrusionOk="0" h="7812" w="8371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51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rect b="b" l="l" r="r" t="t"/>
                <a:pathLst>
                  <a:path extrusionOk="0" h="1870" w="13145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51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rect b="b" l="l" r="r" t="t"/>
                <a:pathLst>
                  <a:path extrusionOk="0" h="17651" w="30514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51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rect b="b" l="l" r="r" t="t"/>
                <a:pathLst>
                  <a:path extrusionOk="0" h="16759" w="25859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4" name="Google Shape;864;p51"/>
            <p:cNvGrpSpPr/>
            <p:nvPr/>
          </p:nvGrpSpPr>
          <p:grpSpPr>
            <a:xfrm>
              <a:off x="2095699" y="1042084"/>
              <a:ext cx="1076711" cy="2274662"/>
              <a:chOff x="252122" y="879390"/>
              <a:chExt cx="1240736" cy="2621183"/>
            </a:xfrm>
          </p:grpSpPr>
          <p:sp>
            <p:nvSpPr>
              <p:cNvPr id="865" name="Google Shape;865;p51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rect b="b" l="l" r="r" t="t"/>
                <a:pathLst>
                  <a:path extrusionOk="0" h="39825" w="755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51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rect b="b" l="l" r="r" t="t"/>
                <a:pathLst>
                  <a:path extrusionOk="0" h="16251" w="31301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51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rect b="b" l="l" r="r" t="t"/>
                <a:pathLst>
                  <a:path extrusionOk="0" h="33881" w="755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51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rect b="b" l="l" r="r" t="t"/>
                <a:pathLst>
                  <a:path extrusionOk="0" h="13013" w="28632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51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rect b="b" l="l" r="r" t="t"/>
                <a:pathLst>
                  <a:path extrusionOk="0" h="93894" w="1727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51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rect b="b" l="l" r="r" t="t"/>
                <a:pathLst>
                  <a:path extrusionOk="0" h="7514" w="13574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51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rect b="b" l="l" r="r" t="t"/>
                <a:pathLst>
                  <a:path extrusionOk="0" h="7812" w="8371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rect b="b" l="l" r="r" t="t"/>
                <a:pathLst>
                  <a:path extrusionOk="0" h="1870" w="13145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rect b="b" l="l" r="r" t="t"/>
                <a:pathLst>
                  <a:path extrusionOk="0" h="17651" w="30514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rect b="b" l="l" r="r" t="t"/>
                <a:pathLst>
                  <a:path extrusionOk="0" h="16759" w="25859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5" name="Google Shape;875;p51"/>
            <p:cNvGrpSpPr/>
            <p:nvPr/>
          </p:nvGrpSpPr>
          <p:grpSpPr>
            <a:xfrm>
              <a:off x="1342701" y="1585618"/>
              <a:ext cx="1000282" cy="2113197"/>
              <a:chOff x="252122" y="879390"/>
              <a:chExt cx="1240736" cy="2621183"/>
            </a:xfrm>
          </p:grpSpPr>
          <p:sp>
            <p:nvSpPr>
              <p:cNvPr id="876" name="Google Shape;876;p51"/>
              <p:cNvSpPr/>
              <p:nvPr/>
            </p:nvSpPr>
            <p:spPr>
              <a:xfrm>
                <a:off x="843778" y="879390"/>
                <a:ext cx="147848" cy="779873"/>
              </a:xfrm>
              <a:custGeom>
                <a:rect b="b" l="l" r="r" t="t"/>
                <a:pathLst>
                  <a:path extrusionOk="0" h="39825" w="7550">
                    <a:moveTo>
                      <a:pt x="1072" y="0"/>
                    </a:moveTo>
                    <a:cubicBezTo>
                      <a:pt x="665" y="0"/>
                      <a:pt x="257" y="289"/>
                      <a:pt x="251" y="801"/>
                    </a:cubicBezTo>
                    <a:lnTo>
                      <a:pt x="1" y="39675"/>
                    </a:lnTo>
                    <a:cubicBezTo>
                      <a:pt x="185" y="39777"/>
                      <a:pt x="382" y="39824"/>
                      <a:pt x="575" y="39824"/>
                    </a:cubicBezTo>
                    <a:cubicBezTo>
                      <a:pt x="1081" y="39824"/>
                      <a:pt x="1563" y="39498"/>
                      <a:pt x="1727" y="38973"/>
                    </a:cubicBezTo>
                    <a:lnTo>
                      <a:pt x="7335" y="20208"/>
                    </a:lnTo>
                    <a:cubicBezTo>
                      <a:pt x="7549" y="19530"/>
                      <a:pt x="7537" y="18803"/>
                      <a:pt x="7323" y="18125"/>
                    </a:cubicBezTo>
                    <a:lnTo>
                      <a:pt x="1834" y="575"/>
                    </a:lnTo>
                    <a:cubicBezTo>
                      <a:pt x="1713" y="181"/>
                      <a:pt x="1393" y="0"/>
                      <a:pt x="1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252122" y="1697807"/>
                <a:ext cx="612952" cy="318235"/>
              </a:xfrm>
              <a:custGeom>
                <a:rect b="b" l="l" r="r" t="t"/>
                <a:pathLst>
                  <a:path extrusionOk="0" h="16251" w="31301">
                    <a:moveTo>
                      <a:pt x="30373" y="0"/>
                    </a:moveTo>
                    <a:cubicBezTo>
                      <a:pt x="30266" y="0"/>
                      <a:pt x="30152" y="26"/>
                      <a:pt x="30036" y="84"/>
                    </a:cubicBezTo>
                    <a:lnTo>
                      <a:pt x="32" y="15240"/>
                    </a:lnTo>
                    <a:cubicBezTo>
                      <a:pt x="1" y="15811"/>
                      <a:pt x="457" y="16250"/>
                      <a:pt x="1009" y="16250"/>
                    </a:cubicBezTo>
                    <a:cubicBezTo>
                      <a:pt x="1079" y="16250"/>
                      <a:pt x="1151" y="16243"/>
                      <a:pt x="1223" y="16229"/>
                    </a:cubicBezTo>
                    <a:lnTo>
                      <a:pt x="17773" y="12919"/>
                    </a:lnTo>
                    <a:cubicBezTo>
                      <a:pt x="18368" y="12800"/>
                      <a:pt x="18928" y="12514"/>
                      <a:pt x="19368" y="12097"/>
                    </a:cubicBezTo>
                    <a:lnTo>
                      <a:pt x="30822" y="1143"/>
                    </a:lnTo>
                    <a:cubicBezTo>
                      <a:pt x="31301" y="685"/>
                      <a:pt x="30927" y="0"/>
                      <a:pt x="303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843778" y="995787"/>
                <a:ext cx="147848" cy="663475"/>
              </a:xfrm>
              <a:custGeom>
                <a:rect b="b" l="l" r="r" t="t"/>
                <a:pathLst>
                  <a:path extrusionOk="0" h="33881" w="7550">
                    <a:moveTo>
                      <a:pt x="3513" y="1"/>
                    </a:moveTo>
                    <a:cubicBezTo>
                      <a:pt x="2477" y="2239"/>
                      <a:pt x="3084" y="5120"/>
                      <a:pt x="3620" y="7430"/>
                    </a:cubicBezTo>
                    <a:cubicBezTo>
                      <a:pt x="4216" y="9954"/>
                      <a:pt x="5156" y="12478"/>
                      <a:pt x="5323" y="15074"/>
                    </a:cubicBezTo>
                    <a:cubicBezTo>
                      <a:pt x="5609" y="19551"/>
                      <a:pt x="3275" y="23146"/>
                      <a:pt x="48" y="25802"/>
                    </a:cubicBezTo>
                    <a:lnTo>
                      <a:pt x="1" y="33731"/>
                    </a:lnTo>
                    <a:cubicBezTo>
                      <a:pt x="185" y="33833"/>
                      <a:pt x="382" y="33880"/>
                      <a:pt x="575" y="33880"/>
                    </a:cubicBezTo>
                    <a:cubicBezTo>
                      <a:pt x="1081" y="33880"/>
                      <a:pt x="1563" y="33554"/>
                      <a:pt x="1727" y="33029"/>
                    </a:cubicBezTo>
                    <a:lnTo>
                      <a:pt x="7347" y="14264"/>
                    </a:lnTo>
                    <a:cubicBezTo>
                      <a:pt x="7549" y="13586"/>
                      <a:pt x="7537" y="12859"/>
                      <a:pt x="7323" y="12181"/>
                    </a:cubicBezTo>
                    <a:lnTo>
                      <a:pt x="35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252122" y="1761214"/>
                <a:ext cx="560686" cy="254827"/>
              </a:xfrm>
              <a:custGeom>
                <a:rect b="b" l="l" r="r" t="t"/>
                <a:pathLst>
                  <a:path extrusionOk="0" h="13013" w="28632">
                    <a:moveTo>
                      <a:pt x="28631" y="1"/>
                    </a:moveTo>
                    <a:lnTo>
                      <a:pt x="28631" y="1"/>
                    </a:lnTo>
                    <a:cubicBezTo>
                      <a:pt x="26274" y="1739"/>
                      <a:pt x="21952" y="2715"/>
                      <a:pt x="20452" y="3620"/>
                    </a:cubicBezTo>
                    <a:cubicBezTo>
                      <a:pt x="19475" y="4204"/>
                      <a:pt x="18928" y="5144"/>
                      <a:pt x="18082" y="5871"/>
                    </a:cubicBezTo>
                    <a:cubicBezTo>
                      <a:pt x="17392" y="6466"/>
                      <a:pt x="16523" y="6847"/>
                      <a:pt x="15689" y="7192"/>
                    </a:cubicBezTo>
                    <a:cubicBezTo>
                      <a:pt x="13641" y="8061"/>
                      <a:pt x="11558" y="8966"/>
                      <a:pt x="9307" y="9038"/>
                    </a:cubicBezTo>
                    <a:cubicBezTo>
                      <a:pt x="9183" y="9042"/>
                      <a:pt x="9060" y="9044"/>
                      <a:pt x="8937" y="9044"/>
                    </a:cubicBezTo>
                    <a:cubicBezTo>
                      <a:pt x="8093" y="9044"/>
                      <a:pt x="7274" y="8939"/>
                      <a:pt x="6474" y="8752"/>
                    </a:cubicBezTo>
                    <a:lnTo>
                      <a:pt x="32" y="12002"/>
                    </a:lnTo>
                    <a:cubicBezTo>
                      <a:pt x="1" y="12573"/>
                      <a:pt x="457" y="13012"/>
                      <a:pt x="1009" y="13012"/>
                    </a:cubicBezTo>
                    <a:cubicBezTo>
                      <a:pt x="1079" y="13012"/>
                      <a:pt x="1151" y="13005"/>
                      <a:pt x="1223" y="12991"/>
                    </a:cubicBezTo>
                    <a:lnTo>
                      <a:pt x="17773" y="9681"/>
                    </a:lnTo>
                    <a:cubicBezTo>
                      <a:pt x="18368" y="9562"/>
                      <a:pt x="18928" y="9276"/>
                      <a:pt x="19368" y="8859"/>
                    </a:cubicBezTo>
                    <a:lnTo>
                      <a:pt x="28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931447" y="1661894"/>
                <a:ext cx="33819" cy="1838679"/>
              </a:xfrm>
              <a:custGeom>
                <a:rect b="b" l="l" r="r" t="t"/>
                <a:pathLst>
                  <a:path extrusionOk="0" h="93894" w="1727">
                    <a:moveTo>
                      <a:pt x="870" y="1"/>
                    </a:moveTo>
                    <a:cubicBezTo>
                      <a:pt x="393" y="1"/>
                      <a:pt x="1" y="394"/>
                      <a:pt x="1" y="870"/>
                    </a:cubicBezTo>
                    <a:lnTo>
                      <a:pt x="1" y="93024"/>
                    </a:lnTo>
                    <a:cubicBezTo>
                      <a:pt x="1" y="93500"/>
                      <a:pt x="393" y="93893"/>
                      <a:pt x="870" y="93893"/>
                    </a:cubicBezTo>
                    <a:cubicBezTo>
                      <a:pt x="1346" y="93893"/>
                      <a:pt x="1727" y="93500"/>
                      <a:pt x="1727" y="93024"/>
                    </a:cubicBezTo>
                    <a:lnTo>
                      <a:pt x="1727" y="870"/>
                    </a:ln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846578" y="1622259"/>
                <a:ext cx="265813" cy="147143"/>
              </a:xfrm>
              <a:custGeom>
                <a:rect b="b" l="l" r="r" t="t"/>
                <a:pathLst>
                  <a:path extrusionOk="0" h="7514" w="13574">
                    <a:moveTo>
                      <a:pt x="3751" y="1"/>
                    </a:moveTo>
                    <a:cubicBezTo>
                      <a:pt x="1691" y="1"/>
                      <a:pt x="1" y="1691"/>
                      <a:pt x="1" y="3763"/>
                    </a:cubicBezTo>
                    <a:cubicBezTo>
                      <a:pt x="1" y="5823"/>
                      <a:pt x="1691" y="7514"/>
                      <a:pt x="3751" y="7514"/>
                    </a:cubicBezTo>
                    <a:lnTo>
                      <a:pt x="9823" y="7514"/>
                    </a:lnTo>
                    <a:cubicBezTo>
                      <a:pt x="11883" y="7514"/>
                      <a:pt x="13574" y="5823"/>
                      <a:pt x="13574" y="3763"/>
                    </a:cubicBezTo>
                    <a:cubicBezTo>
                      <a:pt x="13574" y="1691"/>
                      <a:pt x="11883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78726" y="1622259"/>
                <a:ext cx="163925" cy="152978"/>
              </a:xfrm>
              <a:custGeom>
                <a:rect b="b" l="l" r="r" t="t"/>
                <a:pathLst>
                  <a:path extrusionOk="0" h="7812" w="8371">
                    <a:moveTo>
                      <a:pt x="4192" y="1"/>
                    </a:moveTo>
                    <a:cubicBezTo>
                      <a:pt x="1870" y="1"/>
                      <a:pt x="1" y="1751"/>
                      <a:pt x="1" y="3906"/>
                    </a:cubicBezTo>
                    <a:cubicBezTo>
                      <a:pt x="1" y="6061"/>
                      <a:pt x="1870" y="7811"/>
                      <a:pt x="4192" y="7811"/>
                    </a:cubicBezTo>
                    <a:cubicBezTo>
                      <a:pt x="6502" y="7811"/>
                      <a:pt x="8371" y="6061"/>
                      <a:pt x="8371" y="3906"/>
                    </a:cubicBezTo>
                    <a:cubicBezTo>
                      <a:pt x="8371" y="1751"/>
                      <a:pt x="6502" y="1"/>
                      <a:pt x="41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854979" y="1690346"/>
                <a:ext cx="257412" cy="36619"/>
              </a:xfrm>
              <a:custGeom>
                <a:rect b="b" l="l" r="r" t="t"/>
                <a:pathLst>
                  <a:path extrusionOk="0" h="1870" w="13145">
                    <a:moveTo>
                      <a:pt x="941" y="0"/>
                    </a:moveTo>
                    <a:cubicBezTo>
                      <a:pt x="429" y="0"/>
                      <a:pt x="0" y="417"/>
                      <a:pt x="0" y="929"/>
                    </a:cubicBezTo>
                    <a:cubicBezTo>
                      <a:pt x="0" y="1453"/>
                      <a:pt x="429" y="1870"/>
                      <a:pt x="941" y="1870"/>
                    </a:cubicBezTo>
                    <a:lnTo>
                      <a:pt x="12204" y="1870"/>
                    </a:lnTo>
                    <a:cubicBezTo>
                      <a:pt x="12728" y="1870"/>
                      <a:pt x="13145" y="1453"/>
                      <a:pt x="13145" y="929"/>
                    </a:cubicBezTo>
                    <a:cubicBezTo>
                      <a:pt x="13145" y="417"/>
                      <a:pt x="12728" y="0"/>
                      <a:pt x="122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895318" y="1704348"/>
                <a:ext cx="597540" cy="345651"/>
              </a:xfrm>
              <a:custGeom>
                <a:rect b="b" l="l" r="r" t="t"/>
                <a:pathLst>
                  <a:path extrusionOk="0" h="17651" w="30514">
                    <a:moveTo>
                      <a:pt x="970" y="1"/>
                    </a:moveTo>
                    <a:cubicBezTo>
                      <a:pt x="439" y="1"/>
                      <a:pt x="0" y="412"/>
                      <a:pt x="0" y="964"/>
                    </a:cubicBezTo>
                    <a:lnTo>
                      <a:pt x="29242" y="17550"/>
                    </a:lnTo>
                    <a:cubicBezTo>
                      <a:pt x="29365" y="17619"/>
                      <a:pt x="29487" y="17650"/>
                      <a:pt x="29603" y="17650"/>
                    </a:cubicBezTo>
                    <a:cubicBezTo>
                      <a:pt x="30135" y="17650"/>
                      <a:pt x="30514" y="16995"/>
                      <a:pt x="30063" y="16526"/>
                    </a:cubicBezTo>
                    <a:lnTo>
                      <a:pt x="19157" y="5036"/>
                    </a:lnTo>
                    <a:cubicBezTo>
                      <a:pt x="18740" y="4596"/>
                      <a:pt x="18193" y="4274"/>
                      <a:pt x="17609" y="4131"/>
                    </a:cubicBezTo>
                    <a:lnTo>
                      <a:pt x="1238" y="35"/>
                    </a:lnTo>
                    <a:cubicBezTo>
                      <a:pt x="1147" y="12"/>
                      <a:pt x="1057" y="1"/>
                      <a:pt x="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51"/>
              <p:cNvSpPr/>
              <p:nvPr/>
            </p:nvSpPr>
            <p:spPr>
              <a:xfrm>
                <a:off x="986473" y="1721815"/>
                <a:ext cx="506384" cy="328183"/>
              </a:xfrm>
              <a:custGeom>
                <a:rect b="b" l="l" r="r" t="t"/>
                <a:pathLst>
                  <a:path extrusionOk="0" h="16759" w="25859">
                    <a:moveTo>
                      <a:pt x="0" y="1"/>
                    </a:moveTo>
                    <a:lnTo>
                      <a:pt x="0" y="1"/>
                    </a:lnTo>
                    <a:cubicBezTo>
                      <a:pt x="703" y="2406"/>
                      <a:pt x="3108" y="3370"/>
                      <a:pt x="5692" y="3906"/>
                    </a:cubicBezTo>
                    <a:cubicBezTo>
                      <a:pt x="8823" y="4549"/>
                      <a:pt x="11930" y="4858"/>
                      <a:pt x="14562" y="6847"/>
                    </a:cubicBezTo>
                    <a:cubicBezTo>
                      <a:pt x="16693" y="8454"/>
                      <a:pt x="17598" y="10550"/>
                      <a:pt x="17776" y="12788"/>
                    </a:cubicBezTo>
                    <a:lnTo>
                      <a:pt x="24587" y="16658"/>
                    </a:lnTo>
                    <a:cubicBezTo>
                      <a:pt x="24710" y="16727"/>
                      <a:pt x="24832" y="16758"/>
                      <a:pt x="24948" y="16758"/>
                    </a:cubicBezTo>
                    <a:cubicBezTo>
                      <a:pt x="25480" y="16758"/>
                      <a:pt x="25859" y="16103"/>
                      <a:pt x="25408" y="15634"/>
                    </a:cubicBezTo>
                    <a:lnTo>
                      <a:pt x="14502" y="4144"/>
                    </a:lnTo>
                    <a:cubicBezTo>
                      <a:pt x="14085" y="3704"/>
                      <a:pt x="13538" y="3382"/>
                      <a:pt x="12954" y="323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6" name="Google Shape;886;p51"/>
          <p:cNvSpPr txBox="1"/>
          <p:nvPr/>
        </p:nvSpPr>
        <p:spPr>
          <a:xfrm>
            <a:off x="3999425" y="1153875"/>
            <a:ext cx="48207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C02 </a:t>
            </a: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emission</a:t>
            </a: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for all the countries from 1990 to 2018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Climate Watch (</a:t>
            </a:r>
            <a:r>
              <a:rPr lang="en" sz="21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https://www.climatewatchdata.org/</a:t>
            </a: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b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measuring unit for CO2 emission: MtCO2e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2"/>
          <p:cNvSpPr txBox="1"/>
          <p:nvPr>
            <p:ph type="title"/>
          </p:nvPr>
        </p:nvSpPr>
        <p:spPr>
          <a:xfrm>
            <a:off x="531650" y="358775"/>
            <a:ext cx="7709100" cy="5727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CO2 Emissions from 1990 to 2018</a:t>
            </a:r>
            <a:endParaRPr/>
          </a:p>
        </p:txBody>
      </p:sp>
      <p:pic>
        <p:nvPicPr>
          <p:cNvPr id="892" name="Google Shape;8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50" y="1189350"/>
            <a:ext cx="6422723" cy="3220749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52"/>
          <p:cNvSpPr txBox="1"/>
          <p:nvPr/>
        </p:nvSpPr>
        <p:spPr>
          <a:xfrm>
            <a:off x="7128550" y="1222325"/>
            <a:ext cx="18579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" sz="1900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rPr>
              <a:t>rapid increasing </a:t>
            </a: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trend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CO2 emission level nearly </a:t>
            </a:r>
            <a:r>
              <a:rPr lang="en" sz="1900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rPr>
              <a:t>doubled</a:t>
            </a:r>
            <a:endParaRPr sz="1900">
              <a:solidFill>
                <a:srgbClr val="CC412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3"/>
          <p:cNvSpPr txBox="1"/>
          <p:nvPr>
            <p:ph type="title"/>
          </p:nvPr>
        </p:nvSpPr>
        <p:spPr>
          <a:xfrm>
            <a:off x="570950" y="533440"/>
            <a:ext cx="7708800" cy="5727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CO2 Emission Countries in 2018</a:t>
            </a:r>
            <a:endParaRPr/>
          </a:p>
        </p:txBody>
      </p:sp>
      <p:pic>
        <p:nvPicPr>
          <p:cNvPr id="899" name="Google Shape;8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00" y="1241850"/>
            <a:ext cx="7008276" cy="343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53"/>
          <p:cNvSpPr txBox="1"/>
          <p:nvPr/>
        </p:nvSpPr>
        <p:spPr>
          <a:xfrm>
            <a:off x="7148125" y="1417925"/>
            <a:ext cx="19362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swald"/>
              <a:buChar char="●"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China had </a:t>
            </a:r>
            <a:r>
              <a:rPr lang="en" sz="19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twice</a:t>
            </a: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as much CO2 </a:t>
            </a: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emissions as the United States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4"/>
          <p:cNvSpPr/>
          <p:nvPr/>
        </p:nvSpPr>
        <p:spPr>
          <a:xfrm>
            <a:off x="2292100" y="36765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6" name="Google Shape;906;p54"/>
          <p:cNvSpPr txBox="1"/>
          <p:nvPr>
            <p:ph type="title"/>
          </p:nvPr>
        </p:nvSpPr>
        <p:spPr>
          <a:xfrm>
            <a:off x="521950" y="269415"/>
            <a:ext cx="7708800" cy="4839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C02 Emissions in 2018: China, United States vs Rest of the World</a:t>
            </a:r>
            <a:endParaRPr/>
          </a:p>
        </p:txBody>
      </p:sp>
      <p:pic>
        <p:nvPicPr>
          <p:cNvPr id="907" name="Google Shape;9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125" y="892040"/>
            <a:ext cx="5180192" cy="3801811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54"/>
          <p:cNvSpPr txBox="1"/>
          <p:nvPr/>
        </p:nvSpPr>
        <p:spPr>
          <a:xfrm>
            <a:off x="6463600" y="1085400"/>
            <a:ext cx="24642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China and the United States are accountable for approximately </a:t>
            </a:r>
            <a:r>
              <a:rPr lang="en" sz="1800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rPr>
              <a:t>40%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CO2 emissions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/>
          <p:cNvSpPr/>
          <p:nvPr/>
        </p:nvSpPr>
        <p:spPr>
          <a:xfrm>
            <a:off x="2292100" y="3676500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4" name="Google Shape;914;p55"/>
          <p:cNvSpPr/>
          <p:nvPr/>
        </p:nvSpPr>
        <p:spPr>
          <a:xfrm>
            <a:off x="1146050" y="2501396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5" name="Google Shape;915;p55"/>
          <p:cNvSpPr txBox="1"/>
          <p:nvPr>
            <p:ph type="title"/>
          </p:nvPr>
        </p:nvSpPr>
        <p:spPr>
          <a:xfrm>
            <a:off x="123375" y="191190"/>
            <a:ext cx="7708800" cy="483900"/>
          </a:xfrm>
          <a:prstGeom prst="rect">
            <a:avLst/>
          </a:prstGeom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C02 Emissions from China, United States, and European Union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6" name="Google Shape;9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25" y="829341"/>
            <a:ext cx="7158426" cy="3484824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5"/>
          <p:cNvSpPr txBox="1"/>
          <p:nvPr/>
        </p:nvSpPr>
        <p:spPr>
          <a:xfrm>
            <a:off x="7099225" y="1075650"/>
            <a:ext cx="21120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China had a rapid 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increase</a:t>
            </a: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Char char="●"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United States and European Union maintained stable, with a minor decrease</a:t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6"/>
          <p:cNvSpPr txBox="1"/>
          <p:nvPr>
            <p:ph idx="2" type="title"/>
          </p:nvPr>
        </p:nvSpPr>
        <p:spPr>
          <a:xfrm>
            <a:off x="872575" y="136875"/>
            <a:ext cx="54627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Key takeaways:</a:t>
            </a:r>
            <a:endParaRPr sz="4000"/>
          </a:p>
        </p:txBody>
      </p:sp>
      <p:sp>
        <p:nvSpPr>
          <p:cNvPr id="923" name="Google Shape;923;p56"/>
          <p:cNvSpPr txBox="1"/>
          <p:nvPr/>
        </p:nvSpPr>
        <p:spPr>
          <a:xfrm>
            <a:off x="1791750" y="930800"/>
            <a:ext cx="58965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Increasing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trend of CO2 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emissions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worldwide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China had the highest CO2 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emissions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follow by United States, European Union, and India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China had a rapid increase of CO2 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emissions due to rapid industrialization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United States and the European Union have maintained stable emissions levels, with a minor decrease due to evolving awareness and environmental policies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Important for large 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countries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develop policies to reduce CO2 emissions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57"/>
          <p:cNvGrpSpPr/>
          <p:nvPr/>
        </p:nvGrpSpPr>
        <p:grpSpPr>
          <a:xfrm flipH="1">
            <a:off x="156" y="1516237"/>
            <a:ext cx="7781497" cy="3653191"/>
            <a:chOff x="1500607" y="1029675"/>
            <a:chExt cx="6216743" cy="2918584"/>
          </a:xfrm>
        </p:grpSpPr>
        <p:sp>
          <p:nvSpPr>
            <p:cNvPr id="929" name="Google Shape;929;p57"/>
            <p:cNvSpPr/>
            <p:nvPr/>
          </p:nvSpPr>
          <p:spPr>
            <a:xfrm rot="-245308">
              <a:off x="1551049" y="2246812"/>
              <a:ext cx="4043257" cy="1559295"/>
            </a:xfrm>
            <a:custGeom>
              <a:rect b="b" l="l" r="r" t="t"/>
              <a:pathLst>
                <a:path extrusionOk="0" h="62369" w="161723">
                  <a:moveTo>
                    <a:pt x="81754" y="1"/>
                  </a:moveTo>
                  <a:cubicBezTo>
                    <a:pt x="78087" y="1"/>
                    <a:pt x="74357" y="653"/>
                    <a:pt x="70723" y="2028"/>
                  </a:cubicBezTo>
                  <a:cubicBezTo>
                    <a:pt x="66640" y="3576"/>
                    <a:pt x="63056" y="5897"/>
                    <a:pt x="60103" y="8755"/>
                  </a:cubicBezTo>
                  <a:cubicBezTo>
                    <a:pt x="57365" y="11410"/>
                    <a:pt x="53697" y="12839"/>
                    <a:pt x="49899" y="13017"/>
                  </a:cubicBezTo>
                  <a:cubicBezTo>
                    <a:pt x="48161" y="13100"/>
                    <a:pt x="46423" y="13458"/>
                    <a:pt x="44708" y="14101"/>
                  </a:cubicBezTo>
                  <a:cubicBezTo>
                    <a:pt x="40612" y="15648"/>
                    <a:pt x="37457" y="18625"/>
                    <a:pt x="35612" y="22244"/>
                  </a:cubicBezTo>
                  <a:cubicBezTo>
                    <a:pt x="32049" y="19635"/>
                    <a:pt x="27706" y="18182"/>
                    <a:pt x="23226" y="18182"/>
                  </a:cubicBezTo>
                  <a:cubicBezTo>
                    <a:pt x="20491" y="18182"/>
                    <a:pt x="17704" y="18724"/>
                    <a:pt x="15014" y="19875"/>
                  </a:cubicBezTo>
                  <a:cubicBezTo>
                    <a:pt x="5084" y="24114"/>
                    <a:pt x="0" y="35448"/>
                    <a:pt x="3429" y="45676"/>
                  </a:cubicBezTo>
                  <a:cubicBezTo>
                    <a:pt x="6381" y="54486"/>
                    <a:pt x="14552" y="59951"/>
                    <a:pt x="23240" y="59951"/>
                  </a:cubicBezTo>
                  <a:cubicBezTo>
                    <a:pt x="25695" y="59951"/>
                    <a:pt x="28191" y="59515"/>
                    <a:pt x="30623" y="58594"/>
                  </a:cubicBezTo>
                  <a:cubicBezTo>
                    <a:pt x="36910" y="56213"/>
                    <a:pt x="41363" y="51141"/>
                    <a:pt x="43196" y="45188"/>
                  </a:cubicBezTo>
                  <a:cubicBezTo>
                    <a:pt x="45510" y="46329"/>
                    <a:pt x="48075" y="46940"/>
                    <a:pt x="50697" y="46940"/>
                  </a:cubicBezTo>
                  <a:cubicBezTo>
                    <a:pt x="51989" y="46940"/>
                    <a:pt x="53294" y="46792"/>
                    <a:pt x="54590" y="46486"/>
                  </a:cubicBezTo>
                  <a:cubicBezTo>
                    <a:pt x="60174" y="56417"/>
                    <a:pt x="70685" y="62368"/>
                    <a:pt x="81765" y="62368"/>
                  </a:cubicBezTo>
                  <a:cubicBezTo>
                    <a:pt x="85429" y="62368"/>
                    <a:pt x="89155" y="61717"/>
                    <a:pt x="92786" y="60344"/>
                  </a:cubicBezTo>
                  <a:cubicBezTo>
                    <a:pt x="98882" y="58046"/>
                    <a:pt x="103823" y="54034"/>
                    <a:pt x="107287" y="49081"/>
                  </a:cubicBezTo>
                  <a:cubicBezTo>
                    <a:pt x="110418" y="52024"/>
                    <a:pt x="114592" y="53700"/>
                    <a:pt x="118927" y="53700"/>
                  </a:cubicBezTo>
                  <a:cubicBezTo>
                    <a:pt x="120923" y="53700"/>
                    <a:pt x="122954" y="53344"/>
                    <a:pt x="124933" y="52593"/>
                  </a:cubicBezTo>
                  <a:cubicBezTo>
                    <a:pt x="127016" y="51808"/>
                    <a:pt x="128862" y="50641"/>
                    <a:pt x="130409" y="49224"/>
                  </a:cubicBezTo>
                  <a:cubicBezTo>
                    <a:pt x="132469" y="53791"/>
                    <a:pt x="137000" y="56571"/>
                    <a:pt x="141800" y="56571"/>
                  </a:cubicBezTo>
                  <a:cubicBezTo>
                    <a:pt x="143269" y="56571"/>
                    <a:pt x="144764" y="56310"/>
                    <a:pt x="146221" y="55760"/>
                  </a:cubicBezTo>
                  <a:cubicBezTo>
                    <a:pt x="152722" y="53296"/>
                    <a:pt x="161723" y="50593"/>
                    <a:pt x="159163" y="44092"/>
                  </a:cubicBezTo>
                  <a:cubicBezTo>
                    <a:pt x="157281" y="39306"/>
                    <a:pt x="153021" y="31180"/>
                    <a:pt x="143982" y="31180"/>
                  </a:cubicBezTo>
                  <a:cubicBezTo>
                    <a:pt x="142611" y="31180"/>
                    <a:pt x="141129" y="31367"/>
                    <a:pt x="139530" y="31781"/>
                  </a:cubicBezTo>
                  <a:cubicBezTo>
                    <a:pt x="138946" y="31936"/>
                    <a:pt x="138375" y="32031"/>
                    <a:pt x="137839" y="32222"/>
                  </a:cubicBezTo>
                  <a:cubicBezTo>
                    <a:pt x="137589" y="32303"/>
                    <a:pt x="137335" y="32342"/>
                    <a:pt x="137087" y="32342"/>
                  </a:cubicBezTo>
                  <a:cubicBezTo>
                    <a:pt x="136094" y="32342"/>
                    <a:pt x="135174" y="31726"/>
                    <a:pt x="134803" y="30746"/>
                  </a:cubicBezTo>
                  <a:cubicBezTo>
                    <a:pt x="134803" y="30734"/>
                    <a:pt x="134803" y="30734"/>
                    <a:pt x="134803" y="30722"/>
                  </a:cubicBezTo>
                  <a:cubicBezTo>
                    <a:pt x="132229" y="23933"/>
                    <a:pt x="125775" y="19752"/>
                    <a:pt x="118918" y="19752"/>
                  </a:cubicBezTo>
                  <a:cubicBezTo>
                    <a:pt x="116924" y="19752"/>
                    <a:pt x="114896" y="20106"/>
                    <a:pt x="112919" y="20851"/>
                  </a:cubicBezTo>
                  <a:cubicBezTo>
                    <a:pt x="112395" y="21054"/>
                    <a:pt x="111883" y="21280"/>
                    <a:pt x="111395" y="21518"/>
                  </a:cubicBezTo>
                  <a:cubicBezTo>
                    <a:pt x="111240" y="21066"/>
                    <a:pt x="111086" y="20613"/>
                    <a:pt x="110919" y="20149"/>
                  </a:cubicBezTo>
                  <a:cubicBezTo>
                    <a:pt x="106198" y="7683"/>
                    <a:pt x="94343" y="1"/>
                    <a:pt x="81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7"/>
            <p:cNvSpPr/>
            <p:nvPr/>
          </p:nvSpPr>
          <p:spPr>
            <a:xfrm>
              <a:off x="3224150" y="1029675"/>
              <a:ext cx="4493200" cy="2136025"/>
            </a:xfrm>
            <a:custGeom>
              <a:rect b="b" l="l" r="r" t="t"/>
              <a:pathLst>
                <a:path extrusionOk="0" h="85441" w="179728">
                  <a:moveTo>
                    <a:pt x="102203" y="0"/>
                  </a:moveTo>
                  <a:cubicBezTo>
                    <a:pt x="94916" y="0"/>
                    <a:pt x="87692" y="2005"/>
                    <a:pt x="81381" y="5929"/>
                  </a:cubicBezTo>
                  <a:cubicBezTo>
                    <a:pt x="76762" y="8799"/>
                    <a:pt x="72737" y="12585"/>
                    <a:pt x="69523" y="16966"/>
                  </a:cubicBezTo>
                  <a:cubicBezTo>
                    <a:pt x="68072" y="18944"/>
                    <a:pt x="63057" y="30729"/>
                    <a:pt x="61381" y="30729"/>
                  </a:cubicBezTo>
                  <a:cubicBezTo>
                    <a:pt x="61351" y="30729"/>
                    <a:pt x="61323" y="30725"/>
                    <a:pt x="61296" y="30718"/>
                  </a:cubicBezTo>
                  <a:cubicBezTo>
                    <a:pt x="58861" y="30055"/>
                    <a:pt x="56373" y="29676"/>
                    <a:pt x="53904" y="29676"/>
                  </a:cubicBezTo>
                  <a:cubicBezTo>
                    <a:pt x="50563" y="29676"/>
                    <a:pt x="47257" y="30369"/>
                    <a:pt x="44162" y="31992"/>
                  </a:cubicBezTo>
                  <a:cubicBezTo>
                    <a:pt x="40126" y="34111"/>
                    <a:pt x="37293" y="37100"/>
                    <a:pt x="35340" y="40731"/>
                  </a:cubicBezTo>
                  <a:cubicBezTo>
                    <a:pt x="33304" y="44493"/>
                    <a:pt x="29470" y="46994"/>
                    <a:pt x="25196" y="47279"/>
                  </a:cubicBezTo>
                  <a:cubicBezTo>
                    <a:pt x="24696" y="47315"/>
                    <a:pt x="24219" y="47375"/>
                    <a:pt x="23779" y="47458"/>
                  </a:cubicBezTo>
                  <a:cubicBezTo>
                    <a:pt x="21088" y="47970"/>
                    <a:pt x="18552" y="49303"/>
                    <a:pt x="16326" y="50863"/>
                  </a:cubicBezTo>
                  <a:cubicBezTo>
                    <a:pt x="10920" y="54649"/>
                    <a:pt x="5431" y="60483"/>
                    <a:pt x="3776" y="66877"/>
                  </a:cubicBezTo>
                  <a:cubicBezTo>
                    <a:pt x="1" y="81378"/>
                    <a:pt x="872" y="85441"/>
                    <a:pt x="3800" y="85441"/>
                  </a:cubicBezTo>
                  <a:cubicBezTo>
                    <a:pt x="7532" y="85441"/>
                    <a:pt x="14605" y="78839"/>
                    <a:pt x="19652" y="78839"/>
                  </a:cubicBezTo>
                  <a:cubicBezTo>
                    <a:pt x="20122" y="78839"/>
                    <a:pt x="20574" y="78896"/>
                    <a:pt x="21005" y="79021"/>
                  </a:cubicBezTo>
                  <a:cubicBezTo>
                    <a:pt x="22518" y="79460"/>
                    <a:pt x="24042" y="79669"/>
                    <a:pt x="25541" y="79669"/>
                  </a:cubicBezTo>
                  <a:cubicBezTo>
                    <a:pt x="32264" y="79669"/>
                    <a:pt x="38473" y="75465"/>
                    <a:pt x="40829" y="68913"/>
                  </a:cubicBezTo>
                  <a:cubicBezTo>
                    <a:pt x="42984" y="70592"/>
                    <a:pt x="45484" y="71913"/>
                    <a:pt x="48270" y="72723"/>
                  </a:cubicBezTo>
                  <a:cubicBezTo>
                    <a:pt x="50323" y="73318"/>
                    <a:pt x="52392" y="73601"/>
                    <a:pt x="54427" y="73601"/>
                  </a:cubicBezTo>
                  <a:cubicBezTo>
                    <a:pt x="60698" y="73601"/>
                    <a:pt x="66641" y="70908"/>
                    <a:pt x="70785" y="66341"/>
                  </a:cubicBezTo>
                  <a:cubicBezTo>
                    <a:pt x="75785" y="72413"/>
                    <a:pt x="82608" y="77093"/>
                    <a:pt x="90740" y="79450"/>
                  </a:cubicBezTo>
                  <a:cubicBezTo>
                    <a:pt x="94507" y="80543"/>
                    <a:pt x="98305" y="81063"/>
                    <a:pt x="102041" y="81063"/>
                  </a:cubicBezTo>
                  <a:cubicBezTo>
                    <a:pt x="117641" y="81063"/>
                    <a:pt x="132151" y="71983"/>
                    <a:pt x="138817" y="57554"/>
                  </a:cubicBezTo>
                  <a:cubicBezTo>
                    <a:pt x="139932" y="57726"/>
                    <a:pt x="141046" y="57809"/>
                    <a:pt x="142150" y="57809"/>
                  </a:cubicBezTo>
                  <a:cubicBezTo>
                    <a:pt x="146184" y="57809"/>
                    <a:pt x="150087" y="56695"/>
                    <a:pt x="153462" y="54685"/>
                  </a:cubicBezTo>
                  <a:cubicBezTo>
                    <a:pt x="156438" y="62210"/>
                    <a:pt x="162749" y="68330"/>
                    <a:pt x="171131" y="70770"/>
                  </a:cubicBezTo>
                  <a:cubicBezTo>
                    <a:pt x="173661" y="71495"/>
                    <a:pt x="176211" y="71849"/>
                    <a:pt x="178721" y="71849"/>
                  </a:cubicBezTo>
                  <a:cubicBezTo>
                    <a:pt x="179057" y="71849"/>
                    <a:pt x="179392" y="71843"/>
                    <a:pt x="179727" y="71830"/>
                  </a:cubicBezTo>
                  <a:lnTo>
                    <a:pt x="179727" y="17550"/>
                  </a:lnTo>
                  <a:cubicBezTo>
                    <a:pt x="179375" y="17536"/>
                    <a:pt x="179024" y="17529"/>
                    <a:pt x="178674" y="17529"/>
                  </a:cubicBezTo>
                  <a:cubicBezTo>
                    <a:pt x="176036" y="17529"/>
                    <a:pt x="173444" y="17921"/>
                    <a:pt x="170964" y="18657"/>
                  </a:cubicBezTo>
                  <a:cubicBezTo>
                    <a:pt x="168861" y="19285"/>
                    <a:pt x="166703" y="19590"/>
                    <a:pt x="164553" y="19590"/>
                  </a:cubicBezTo>
                  <a:cubicBezTo>
                    <a:pt x="160545" y="19590"/>
                    <a:pt x="156562" y="18529"/>
                    <a:pt x="152997" y="16514"/>
                  </a:cubicBezTo>
                  <a:cubicBezTo>
                    <a:pt x="151533" y="15704"/>
                    <a:pt x="149961" y="15037"/>
                    <a:pt x="148295" y="14549"/>
                  </a:cubicBezTo>
                  <a:cubicBezTo>
                    <a:pt x="146544" y="14037"/>
                    <a:pt x="144794" y="13763"/>
                    <a:pt x="143068" y="13692"/>
                  </a:cubicBezTo>
                  <a:cubicBezTo>
                    <a:pt x="136841" y="13430"/>
                    <a:pt x="130864" y="11346"/>
                    <a:pt x="125827" y="7691"/>
                  </a:cubicBezTo>
                  <a:cubicBezTo>
                    <a:pt x="122148" y="5012"/>
                    <a:pt x="117945" y="2917"/>
                    <a:pt x="113314" y="1583"/>
                  </a:cubicBezTo>
                  <a:cubicBezTo>
                    <a:pt x="109669" y="524"/>
                    <a:pt x="105928" y="0"/>
                    <a:pt x="102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7"/>
            <p:cNvSpPr/>
            <p:nvPr/>
          </p:nvSpPr>
          <p:spPr>
            <a:xfrm>
              <a:off x="3467075" y="1618950"/>
              <a:ext cx="3197150" cy="1442825"/>
            </a:xfrm>
            <a:custGeom>
              <a:rect b="b" l="l" r="r" t="t"/>
              <a:pathLst>
                <a:path extrusionOk="0" h="57713" w="127886">
                  <a:moveTo>
                    <a:pt x="89899" y="1"/>
                  </a:moveTo>
                  <a:cubicBezTo>
                    <a:pt x="89297" y="1"/>
                    <a:pt x="88668" y="44"/>
                    <a:pt x="88024" y="146"/>
                  </a:cubicBezTo>
                  <a:cubicBezTo>
                    <a:pt x="80701" y="1325"/>
                    <a:pt x="74915" y="9278"/>
                    <a:pt x="69998" y="12326"/>
                  </a:cubicBezTo>
                  <a:cubicBezTo>
                    <a:pt x="68542" y="13225"/>
                    <a:pt x="67312" y="13550"/>
                    <a:pt x="66173" y="13550"/>
                  </a:cubicBezTo>
                  <a:cubicBezTo>
                    <a:pt x="63466" y="13550"/>
                    <a:pt x="61279" y="11712"/>
                    <a:pt x="57817" y="11385"/>
                  </a:cubicBezTo>
                  <a:cubicBezTo>
                    <a:pt x="57711" y="11375"/>
                    <a:pt x="57604" y="11371"/>
                    <a:pt x="57497" y="11371"/>
                  </a:cubicBezTo>
                  <a:cubicBezTo>
                    <a:pt x="52599" y="11371"/>
                    <a:pt x="45820" y="21458"/>
                    <a:pt x="43304" y="21458"/>
                  </a:cubicBezTo>
                  <a:cubicBezTo>
                    <a:pt x="40732" y="21458"/>
                    <a:pt x="30433" y="33162"/>
                    <a:pt x="27385" y="35972"/>
                  </a:cubicBezTo>
                  <a:cubicBezTo>
                    <a:pt x="24609" y="38531"/>
                    <a:pt x="19513" y="44585"/>
                    <a:pt x="16503" y="44585"/>
                  </a:cubicBezTo>
                  <a:cubicBezTo>
                    <a:pt x="16207" y="44585"/>
                    <a:pt x="15932" y="44527"/>
                    <a:pt x="15681" y="44401"/>
                  </a:cubicBezTo>
                  <a:cubicBezTo>
                    <a:pt x="15553" y="44337"/>
                    <a:pt x="15404" y="44307"/>
                    <a:pt x="15237" y="44307"/>
                  </a:cubicBezTo>
                  <a:cubicBezTo>
                    <a:pt x="11725" y="44307"/>
                    <a:pt x="1" y="57713"/>
                    <a:pt x="1" y="57713"/>
                  </a:cubicBezTo>
                  <a:lnTo>
                    <a:pt x="95513" y="48616"/>
                  </a:lnTo>
                  <a:lnTo>
                    <a:pt x="127886" y="30662"/>
                  </a:lnTo>
                  <a:lnTo>
                    <a:pt x="110967" y="13029"/>
                  </a:lnTo>
                  <a:lnTo>
                    <a:pt x="95751" y="1325"/>
                  </a:lnTo>
                  <a:cubicBezTo>
                    <a:pt x="95751" y="1325"/>
                    <a:pt x="93231" y="1"/>
                    <a:pt x="89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7"/>
            <p:cNvSpPr/>
            <p:nvPr/>
          </p:nvSpPr>
          <p:spPr>
            <a:xfrm>
              <a:off x="3835575" y="1652050"/>
              <a:ext cx="2266675" cy="1369550"/>
            </a:xfrm>
            <a:custGeom>
              <a:rect b="b" l="l" r="r" t="t"/>
              <a:pathLst>
                <a:path extrusionOk="0" h="54782" w="90667">
                  <a:moveTo>
                    <a:pt x="81011" y="1"/>
                  </a:moveTo>
                  <a:cubicBezTo>
                    <a:pt x="81011" y="1"/>
                    <a:pt x="71236" y="1406"/>
                    <a:pt x="68593" y="7371"/>
                  </a:cubicBezTo>
                  <a:cubicBezTo>
                    <a:pt x="65961" y="13336"/>
                    <a:pt x="61925" y="14014"/>
                    <a:pt x="57532" y="16407"/>
                  </a:cubicBezTo>
                  <a:cubicBezTo>
                    <a:pt x="53150" y="18789"/>
                    <a:pt x="48364" y="27135"/>
                    <a:pt x="45113" y="27206"/>
                  </a:cubicBezTo>
                  <a:cubicBezTo>
                    <a:pt x="41863" y="27290"/>
                    <a:pt x="35410" y="33707"/>
                    <a:pt x="30147" y="38803"/>
                  </a:cubicBezTo>
                  <a:cubicBezTo>
                    <a:pt x="28724" y="40175"/>
                    <a:pt x="27541" y="40661"/>
                    <a:pt x="26505" y="40661"/>
                  </a:cubicBezTo>
                  <a:cubicBezTo>
                    <a:pt x="23991" y="40661"/>
                    <a:pt x="22338" y="37800"/>
                    <a:pt x="20193" y="37800"/>
                  </a:cubicBezTo>
                  <a:cubicBezTo>
                    <a:pt x="19946" y="37800"/>
                    <a:pt x="19693" y="37838"/>
                    <a:pt x="19432" y="37922"/>
                  </a:cubicBezTo>
                  <a:cubicBezTo>
                    <a:pt x="8430" y="41482"/>
                    <a:pt x="1" y="54781"/>
                    <a:pt x="1" y="54781"/>
                  </a:cubicBezTo>
                  <a:cubicBezTo>
                    <a:pt x="1" y="54781"/>
                    <a:pt x="32600" y="54424"/>
                    <a:pt x="36291" y="53019"/>
                  </a:cubicBezTo>
                  <a:cubicBezTo>
                    <a:pt x="39982" y="51614"/>
                    <a:pt x="79415" y="39148"/>
                    <a:pt x="79415" y="39148"/>
                  </a:cubicBezTo>
                  <a:cubicBezTo>
                    <a:pt x="79415" y="39148"/>
                    <a:pt x="89417" y="33088"/>
                    <a:pt x="89488" y="31778"/>
                  </a:cubicBezTo>
                  <a:cubicBezTo>
                    <a:pt x="89559" y="30469"/>
                    <a:pt x="90667" y="10014"/>
                    <a:pt x="86714" y="4382"/>
                  </a:cubicBezTo>
                  <a:cubicBezTo>
                    <a:pt x="85166" y="2180"/>
                    <a:pt x="81011" y="1"/>
                    <a:pt x="81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7"/>
            <p:cNvSpPr/>
            <p:nvPr/>
          </p:nvSpPr>
          <p:spPr>
            <a:xfrm>
              <a:off x="5061325" y="1247825"/>
              <a:ext cx="2656000" cy="1751750"/>
            </a:xfrm>
            <a:custGeom>
              <a:rect b="b" l="l" r="r" t="t"/>
              <a:pathLst>
                <a:path extrusionOk="0" h="70070" w="106240">
                  <a:moveTo>
                    <a:pt x="71785" y="1"/>
                  </a:moveTo>
                  <a:cubicBezTo>
                    <a:pt x="66349" y="1"/>
                    <a:pt x="54946" y="14020"/>
                    <a:pt x="52864" y="17348"/>
                  </a:cubicBezTo>
                  <a:cubicBezTo>
                    <a:pt x="51160" y="20088"/>
                    <a:pt x="49696" y="22326"/>
                    <a:pt x="47755" y="22326"/>
                  </a:cubicBezTo>
                  <a:cubicBezTo>
                    <a:pt x="47039" y="22326"/>
                    <a:pt x="46258" y="22021"/>
                    <a:pt x="45375" y="21325"/>
                  </a:cubicBezTo>
                  <a:cubicBezTo>
                    <a:pt x="44572" y="20694"/>
                    <a:pt x="43679" y="20286"/>
                    <a:pt x="42635" y="20286"/>
                  </a:cubicBezTo>
                  <a:cubicBezTo>
                    <a:pt x="39424" y="20286"/>
                    <a:pt x="34780" y="24149"/>
                    <a:pt x="26909" y="37268"/>
                  </a:cubicBezTo>
                  <a:cubicBezTo>
                    <a:pt x="24563" y="41173"/>
                    <a:pt x="9716" y="50757"/>
                    <a:pt x="5739" y="51662"/>
                  </a:cubicBezTo>
                  <a:cubicBezTo>
                    <a:pt x="1751" y="52579"/>
                    <a:pt x="1" y="70069"/>
                    <a:pt x="1" y="70069"/>
                  </a:cubicBezTo>
                  <a:lnTo>
                    <a:pt x="92905" y="67688"/>
                  </a:lnTo>
                  <a:lnTo>
                    <a:pt x="106240" y="58949"/>
                  </a:lnTo>
                  <a:lnTo>
                    <a:pt x="106240" y="37196"/>
                  </a:lnTo>
                  <a:cubicBezTo>
                    <a:pt x="104430" y="33088"/>
                    <a:pt x="101204" y="26278"/>
                    <a:pt x="98525" y="23433"/>
                  </a:cubicBezTo>
                  <a:cubicBezTo>
                    <a:pt x="96976" y="21796"/>
                    <a:pt x="96064" y="21396"/>
                    <a:pt x="95268" y="21396"/>
                  </a:cubicBezTo>
                  <a:cubicBezTo>
                    <a:pt x="94508" y="21396"/>
                    <a:pt x="93853" y="21761"/>
                    <a:pt x="92848" y="21761"/>
                  </a:cubicBezTo>
                  <a:cubicBezTo>
                    <a:pt x="92195" y="21761"/>
                    <a:pt x="91394" y="21607"/>
                    <a:pt x="90321" y="21099"/>
                  </a:cubicBezTo>
                  <a:cubicBezTo>
                    <a:pt x="85880" y="18991"/>
                    <a:pt x="77689" y="5180"/>
                    <a:pt x="73534" y="727"/>
                  </a:cubicBezTo>
                  <a:cubicBezTo>
                    <a:pt x="73067" y="226"/>
                    <a:pt x="72474" y="1"/>
                    <a:pt x="71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]]</a:t>
              </a:r>
              <a:endParaRPr/>
            </a:p>
          </p:txBody>
        </p:sp>
        <p:sp>
          <p:nvSpPr>
            <p:cNvPr id="934" name="Google Shape;934;p57"/>
            <p:cNvSpPr/>
            <p:nvPr/>
          </p:nvSpPr>
          <p:spPr>
            <a:xfrm>
              <a:off x="5394400" y="1325825"/>
              <a:ext cx="2322925" cy="1665100"/>
            </a:xfrm>
            <a:custGeom>
              <a:rect b="b" l="l" r="r" t="t"/>
              <a:pathLst>
                <a:path extrusionOk="0" h="66604" w="92917">
                  <a:moveTo>
                    <a:pt x="62187" y="0"/>
                  </a:moveTo>
                  <a:cubicBezTo>
                    <a:pt x="60103" y="679"/>
                    <a:pt x="57877" y="2263"/>
                    <a:pt x="56151" y="6061"/>
                  </a:cubicBezTo>
                  <a:cubicBezTo>
                    <a:pt x="52638" y="13788"/>
                    <a:pt x="53126" y="15181"/>
                    <a:pt x="46733" y="18693"/>
                  </a:cubicBezTo>
                  <a:cubicBezTo>
                    <a:pt x="40351" y="22206"/>
                    <a:pt x="43530" y="26420"/>
                    <a:pt x="38255" y="29587"/>
                  </a:cubicBezTo>
                  <a:cubicBezTo>
                    <a:pt x="32969" y="32743"/>
                    <a:pt x="21277" y="30730"/>
                    <a:pt x="19575" y="38053"/>
                  </a:cubicBezTo>
                  <a:cubicBezTo>
                    <a:pt x="17872" y="45387"/>
                    <a:pt x="17598" y="54864"/>
                    <a:pt x="11585" y="58031"/>
                  </a:cubicBezTo>
                  <a:cubicBezTo>
                    <a:pt x="7561" y="60151"/>
                    <a:pt x="2668" y="62556"/>
                    <a:pt x="1" y="66604"/>
                  </a:cubicBezTo>
                  <a:lnTo>
                    <a:pt x="79582" y="64568"/>
                  </a:lnTo>
                  <a:lnTo>
                    <a:pt x="92917" y="55829"/>
                  </a:lnTo>
                  <a:lnTo>
                    <a:pt x="92917" y="34076"/>
                  </a:lnTo>
                  <a:cubicBezTo>
                    <a:pt x="91107" y="29968"/>
                    <a:pt x="87881" y="23158"/>
                    <a:pt x="85202" y="20313"/>
                  </a:cubicBezTo>
                  <a:cubicBezTo>
                    <a:pt x="83653" y="18676"/>
                    <a:pt x="82741" y="18276"/>
                    <a:pt x="81945" y="18276"/>
                  </a:cubicBezTo>
                  <a:cubicBezTo>
                    <a:pt x="81185" y="18276"/>
                    <a:pt x="80530" y="18641"/>
                    <a:pt x="79525" y="18641"/>
                  </a:cubicBezTo>
                  <a:cubicBezTo>
                    <a:pt x="78872" y="18641"/>
                    <a:pt x="78071" y="18487"/>
                    <a:pt x="76998" y="17979"/>
                  </a:cubicBezTo>
                  <a:cubicBezTo>
                    <a:pt x="73188" y="16169"/>
                    <a:pt x="66604" y="5727"/>
                    <a:pt x="62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5507225" y="2083350"/>
              <a:ext cx="1454375" cy="632850"/>
            </a:xfrm>
            <a:custGeom>
              <a:rect b="b" l="l" r="r" t="t"/>
              <a:pathLst>
                <a:path extrusionOk="0" h="25314" w="58175">
                  <a:moveTo>
                    <a:pt x="47470" y="1"/>
                  </a:moveTo>
                  <a:lnTo>
                    <a:pt x="46792" y="11217"/>
                  </a:lnTo>
                  <a:lnTo>
                    <a:pt x="44815" y="4656"/>
                  </a:lnTo>
                  <a:lnTo>
                    <a:pt x="44232" y="14038"/>
                  </a:lnTo>
                  <a:lnTo>
                    <a:pt x="44220" y="14038"/>
                  </a:lnTo>
                  <a:lnTo>
                    <a:pt x="42172" y="7240"/>
                  </a:lnTo>
                  <a:lnTo>
                    <a:pt x="41767" y="13860"/>
                  </a:lnTo>
                  <a:lnTo>
                    <a:pt x="40517" y="9716"/>
                  </a:lnTo>
                  <a:lnTo>
                    <a:pt x="40386" y="11788"/>
                  </a:lnTo>
                  <a:lnTo>
                    <a:pt x="37517" y="2287"/>
                  </a:lnTo>
                  <a:lnTo>
                    <a:pt x="36826" y="13693"/>
                  </a:lnTo>
                  <a:lnTo>
                    <a:pt x="34802" y="7002"/>
                  </a:lnTo>
                  <a:lnTo>
                    <a:pt x="34731" y="8204"/>
                  </a:lnTo>
                  <a:lnTo>
                    <a:pt x="33492" y="4585"/>
                  </a:lnTo>
                  <a:lnTo>
                    <a:pt x="32576" y="13812"/>
                  </a:lnTo>
                  <a:lnTo>
                    <a:pt x="30730" y="8466"/>
                  </a:lnTo>
                  <a:lnTo>
                    <a:pt x="30016" y="15705"/>
                  </a:lnTo>
                  <a:lnTo>
                    <a:pt x="29790" y="15729"/>
                  </a:lnTo>
                  <a:lnTo>
                    <a:pt x="28039" y="10645"/>
                  </a:lnTo>
                  <a:lnTo>
                    <a:pt x="27515" y="15991"/>
                  </a:lnTo>
                  <a:lnTo>
                    <a:pt x="27468" y="16003"/>
                  </a:lnTo>
                  <a:lnTo>
                    <a:pt x="26337" y="12717"/>
                  </a:lnTo>
                  <a:lnTo>
                    <a:pt x="26170" y="14419"/>
                  </a:lnTo>
                  <a:lnTo>
                    <a:pt x="23515" y="6680"/>
                  </a:lnTo>
                  <a:lnTo>
                    <a:pt x="22574" y="16062"/>
                  </a:lnTo>
                  <a:lnTo>
                    <a:pt x="20705" y="10609"/>
                  </a:lnTo>
                  <a:lnTo>
                    <a:pt x="20693" y="10633"/>
                  </a:lnTo>
                  <a:lnTo>
                    <a:pt x="17883" y="2465"/>
                  </a:lnTo>
                  <a:lnTo>
                    <a:pt x="16716" y="14288"/>
                  </a:lnTo>
                  <a:lnTo>
                    <a:pt x="14359" y="7442"/>
                  </a:lnTo>
                  <a:lnTo>
                    <a:pt x="13371" y="17384"/>
                  </a:lnTo>
                  <a:lnTo>
                    <a:pt x="10906" y="10228"/>
                  </a:lnTo>
                  <a:lnTo>
                    <a:pt x="10216" y="17217"/>
                  </a:lnTo>
                  <a:lnTo>
                    <a:pt x="8727" y="12883"/>
                  </a:lnTo>
                  <a:lnTo>
                    <a:pt x="8513" y="15062"/>
                  </a:lnTo>
                  <a:lnTo>
                    <a:pt x="5096" y="5132"/>
                  </a:lnTo>
                  <a:lnTo>
                    <a:pt x="3905" y="17170"/>
                  </a:lnTo>
                  <a:lnTo>
                    <a:pt x="1500" y="10181"/>
                  </a:lnTo>
                  <a:lnTo>
                    <a:pt x="0" y="25313"/>
                  </a:lnTo>
                  <a:lnTo>
                    <a:pt x="3310" y="24932"/>
                  </a:lnTo>
                  <a:lnTo>
                    <a:pt x="6441" y="24563"/>
                  </a:lnTo>
                  <a:lnTo>
                    <a:pt x="7584" y="24432"/>
                  </a:lnTo>
                  <a:lnTo>
                    <a:pt x="12502" y="23861"/>
                  </a:lnTo>
                  <a:lnTo>
                    <a:pt x="58174" y="18527"/>
                  </a:lnTo>
                  <a:lnTo>
                    <a:pt x="57472" y="12502"/>
                  </a:lnTo>
                  <a:lnTo>
                    <a:pt x="56817" y="12574"/>
                  </a:lnTo>
                  <a:lnTo>
                    <a:pt x="53745" y="2406"/>
                  </a:lnTo>
                  <a:lnTo>
                    <a:pt x="53138" y="12252"/>
                  </a:lnTo>
                  <a:lnTo>
                    <a:pt x="50768" y="4382"/>
                  </a:lnTo>
                  <a:lnTo>
                    <a:pt x="50435" y="9800"/>
                  </a:lnTo>
                  <a:lnTo>
                    <a:pt x="474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3861175" y="2566450"/>
              <a:ext cx="1465675" cy="377450"/>
            </a:xfrm>
            <a:custGeom>
              <a:rect b="b" l="l" r="r" t="t"/>
              <a:pathLst>
                <a:path extrusionOk="0" h="15098" w="58627">
                  <a:moveTo>
                    <a:pt x="20658" y="1"/>
                  </a:moveTo>
                  <a:lnTo>
                    <a:pt x="17991" y="8097"/>
                  </a:lnTo>
                  <a:lnTo>
                    <a:pt x="16526" y="3108"/>
                  </a:lnTo>
                  <a:lnTo>
                    <a:pt x="14276" y="9907"/>
                  </a:lnTo>
                  <a:lnTo>
                    <a:pt x="12752" y="4704"/>
                  </a:lnTo>
                  <a:lnTo>
                    <a:pt x="11169" y="9478"/>
                  </a:lnTo>
                  <a:lnTo>
                    <a:pt x="10252" y="6335"/>
                  </a:lnTo>
                  <a:lnTo>
                    <a:pt x="9752" y="7823"/>
                  </a:lnTo>
                  <a:lnTo>
                    <a:pt x="7632" y="608"/>
                  </a:lnTo>
                  <a:lnTo>
                    <a:pt x="4918" y="8835"/>
                  </a:lnTo>
                  <a:lnTo>
                    <a:pt x="3418" y="3751"/>
                  </a:lnTo>
                  <a:lnTo>
                    <a:pt x="1" y="14098"/>
                  </a:lnTo>
                  <a:lnTo>
                    <a:pt x="3334" y="14145"/>
                  </a:lnTo>
                  <a:lnTo>
                    <a:pt x="6489" y="14205"/>
                  </a:lnTo>
                  <a:lnTo>
                    <a:pt x="7632" y="14229"/>
                  </a:lnTo>
                  <a:lnTo>
                    <a:pt x="12585" y="14312"/>
                  </a:lnTo>
                  <a:lnTo>
                    <a:pt x="58555" y="15098"/>
                  </a:lnTo>
                  <a:lnTo>
                    <a:pt x="58627" y="10847"/>
                  </a:lnTo>
                  <a:lnTo>
                    <a:pt x="57972" y="10835"/>
                  </a:lnTo>
                  <a:lnTo>
                    <a:pt x="56222" y="3489"/>
                  </a:lnTo>
                  <a:lnTo>
                    <a:pt x="54364" y="10252"/>
                  </a:lnTo>
                  <a:lnTo>
                    <a:pt x="53019" y="4573"/>
                  </a:lnTo>
                  <a:lnTo>
                    <a:pt x="51995" y="8287"/>
                  </a:lnTo>
                  <a:lnTo>
                    <a:pt x="50316" y="1203"/>
                  </a:lnTo>
                  <a:lnTo>
                    <a:pt x="48209" y="8906"/>
                  </a:lnTo>
                  <a:lnTo>
                    <a:pt x="47078" y="4168"/>
                  </a:lnTo>
                  <a:lnTo>
                    <a:pt x="45316" y="10621"/>
                  </a:lnTo>
                  <a:lnTo>
                    <a:pt x="45304" y="10621"/>
                  </a:lnTo>
                  <a:lnTo>
                    <a:pt x="44125" y="5704"/>
                  </a:lnTo>
                  <a:lnTo>
                    <a:pt x="42887" y="10252"/>
                  </a:lnTo>
                  <a:lnTo>
                    <a:pt x="42172" y="7263"/>
                  </a:lnTo>
                  <a:lnTo>
                    <a:pt x="41780" y="8680"/>
                  </a:lnTo>
                  <a:lnTo>
                    <a:pt x="40148" y="1810"/>
                  </a:lnTo>
                  <a:lnTo>
                    <a:pt x="38005" y="9657"/>
                  </a:lnTo>
                  <a:lnTo>
                    <a:pt x="36862" y="4823"/>
                  </a:lnTo>
                  <a:lnTo>
                    <a:pt x="36636" y="5644"/>
                  </a:lnTo>
                  <a:lnTo>
                    <a:pt x="35862" y="3013"/>
                  </a:lnTo>
                  <a:lnTo>
                    <a:pt x="33779" y="9323"/>
                  </a:lnTo>
                  <a:lnTo>
                    <a:pt x="32636" y="5430"/>
                  </a:lnTo>
                  <a:lnTo>
                    <a:pt x="30993" y="10371"/>
                  </a:lnTo>
                  <a:lnTo>
                    <a:pt x="30766" y="10371"/>
                  </a:lnTo>
                  <a:lnTo>
                    <a:pt x="29683" y="6680"/>
                  </a:lnTo>
                  <a:lnTo>
                    <a:pt x="28480" y="10335"/>
                  </a:lnTo>
                  <a:lnTo>
                    <a:pt x="28433" y="10335"/>
                  </a:lnTo>
                  <a:lnTo>
                    <a:pt x="27730" y="7942"/>
                  </a:lnTo>
                  <a:lnTo>
                    <a:pt x="27349" y="9109"/>
                  </a:lnTo>
                  <a:lnTo>
                    <a:pt x="25694" y="3477"/>
                  </a:lnTo>
                  <a:lnTo>
                    <a:pt x="23575" y="9895"/>
                  </a:lnTo>
                  <a:lnTo>
                    <a:pt x="22408" y="5930"/>
                  </a:lnTo>
                  <a:lnTo>
                    <a:pt x="22408" y="5954"/>
                  </a:lnTo>
                  <a:lnTo>
                    <a:pt x="206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7"/>
            <p:cNvSpPr/>
            <p:nvPr/>
          </p:nvSpPr>
          <p:spPr>
            <a:xfrm>
              <a:off x="2290150" y="2307825"/>
              <a:ext cx="5427175" cy="1548400"/>
            </a:xfrm>
            <a:custGeom>
              <a:rect b="b" l="l" r="r" t="t"/>
              <a:pathLst>
                <a:path extrusionOk="0" h="61936" w="217087">
                  <a:moveTo>
                    <a:pt x="188163" y="1"/>
                  </a:moveTo>
                  <a:cubicBezTo>
                    <a:pt x="183575" y="1"/>
                    <a:pt x="177693" y="1282"/>
                    <a:pt x="170260" y="4047"/>
                  </a:cubicBezTo>
                  <a:cubicBezTo>
                    <a:pt x="154746" y="9822"/>
                    <a:pt x="137041" y="7750"/>
                    <a:pt x="128147" y="12274"/>
                  </a:cubicBezTo>
                  <a:cubicBezTo>
                    <a:pt x="105883" y="23621"/>
                    <a:pt x="83201" y="22026"/>
                    <a:pt x="76284" y="22966"/>
                  </a:cubicBezTo>
                  <a:cubicBezTo>
                    <a:pt x="69366" y="23907"/>
                    <a:pt x="64592" y="24895"/>
                    <a:pt x="54602" y="27681"/>
                  </a:cubicBezTo>
                  <a:cubicBezTo>
                    <a:pt x="8478" y="40552"/>
                    <a:pt x="0" y="58649"/>
                    <a:pt x="0" y="58649"/>
                  </a:cubicBezTo>
                  <a:lnTo>
                    <a:pt x="25682" y="59423"/>
                  </a:lnTo>
                  <a:lnTo>
                    <a:pt x="61830" y="61935"/>
                  </a:lnTo>
                  <a:lnTo>
                    <a:pt x="118718" y="59745"/>
                  </a:lnTo>
                  <a:lnTo>
                    <a:pt x="183142" y="59745"/>
                  </a:lnTo>
                  <a:lnTo>
                    <a:pt x="217087" y="55292"/>
                  </a:lnTo>
                  <a:lnTo>
                    <a:pt x="217087" y="16549"/>
                  </a:lnTo>
                  <a:cubicBezTo>
                    <a:pt x="217087" y="16549"/>
                    <a:pt x="199204" y="2857"/>
                    <a:pt x="194179" y="964"/>
                  </a:cubicBezTo>
                  <a:cubicBezTo>
                    <a:pt x="192485" y="330"/>
                    <a:pt x="190490" y="1"/>
                    <a:pt x="188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7"/>
            <p:cNvSpPr/>
            <p:nvPr/>
          </p:nvSpPr>
          <p:spPr>
            <a:xfrm>
              <a:off x="5018475" y="2742250"/>
              <a:ext cx="1901150" cy="312675"/>
            </a:xfrm>
            <a:custGeom>
              <a:rect b="b" l="l" r="r" t="t"/>
              <a:pathLst>
                <a:path extrusionOk="0" h="12507" w="76046">
                  <a:moveTo>
                    <a:pt x="55315" y="1"/>
                  </a:moveTo>
                  <a:cubicBezTo>
                    <a:pt x="44015" y="1"/>
                    <a:pt x="34873" y="5142"/>
                    <a:pt x="30290" y="6458"/>
                  </a:cubicBezTo>
                  <a:cubicBezTo>
                    <a:pt x="25275" y="7907"/>
                    <a:pt x="18289" y="9554"/>
                    <a:pt x="13256" y="9554"/>
                  </a:cubicBezTo>
                  <a:cubicBezTo>
                    <a:pt x="12912" y="9554"/>
                    <a:pt x="12576" y="9546"/>
                    <a:pt x="12252" y="9530"/>
                  </a:cubicBezTo>
                  <a:cubicBezTo>
                    <a:pt x="12062" y="9521"/>
                    <a:pt x="11870" y="9516"/>
                    <a:pt x="11676" y="9516"/>
                  </a:cubicBezTo>
                  <a:cubicBezTo>
                    <a:pt x="7490" y="9516"/>
                    <a:pt x="2169" y="11594"/>
                    <a:pt x="515" y="12286"/>
                  </a:cubicBezTo>
                  <a:lnTo>
                    <a:pt x="515" y="12286"/>
                  </a:lnTo>
                  <a:cubicBezTo>
                    <a:pt x="1612" y="11873"/>
                    <a:pt x="2873" y="11742"/>
                    <a:pt x="4316" y="11742"/>
                  </a:cubicBezTo>
                  <a:cubicBezTo>
                    <a:pt x="6782" y="11742"/>
                    <a:pt x="9782" y="12123"/>
                    <a:pt x="13413" y="12123"/>
                  </a:cubicBezTo>
                  <a:cubicBezTo>
                    <a:pt x="17378" y="12123"/>
                    <a:pt x="22096" y="11669"/>
                    <a:pt x="27694" y="9768"/>
                  </a:cubicBezTo>
                  <a:cubicBezTo>
                    <a:pt x="39753" y="5678"/>
                    <a:pt x="52163" y="3644"/>
                    <a:pt x="59219" y="3644"/>
                  </a:cubicBezTo>
                  <a:cubicBezTo>
                    <a:pt x="60482" y="3644"/>
                    <a:pt x="61573" y="3709"/>
                    <a:pt x="62460" y="3839"/>
                  </a:cubicBezTo>
                  <a:cubicBezTo>
                    <a:pt x="68306" y="4708"/>
                    <a:pt x="76045" y="6661"/>
                    <a:pt x="76045" y="6661"/>
                  </a:cubicBezTo>
                  <a:cubicBezTo>
                    <a:pt x="76045" y="6661"/>
                    <a:pt x="66235" y="1315"/>
                    <a:pt x="61127" y="470"/>
                  </a:cubicBezTo>
                  <a:cubicBezTo>
                    <a:pt x="59137" y="143"/>
                    <a:pt x="57196" y="1"/>
                    <a:pt x="55315" y="1"/>
                  </a:cubicBezTo>
                  <a:close/>
                  <a:moveTo>
                    <a:pt x="515" y="12286"/>
                  </a:moveTo>
                  <a:lnTo>
                    <a:pt x="515" y="12286"/>
                  </a:lnTo>
                  <a:cubicBezTo>
                    <a:pt x="339" y="12352"/>
                    <a:pt x="167" y="12425"/>
                    <a:pt x="0" y="12507"/>
                  </a:cubicBezTo>
                  <a:cubicBezTo>
                    <a:pt x="0" y="12507"/>
                    <a:pt x="184" y="12424"/>
                    <a:pt x="515" y="122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4752350" y="3066225"/>
              <a:ext cx="558725" cy="142600"/>
            </a:xfrm>
            <a:custGeom>
              <a:rect b="b" l="l" r="r" t="t"/>
              <a:pathLst>
                <a:path extrusionOk="0" h="5704" w="22349">
                  <a:moveTo>
                    <a:pt x="11371" y="0"/>
                  </a:moveTo>
                  <a:cubicBezTo>
                    <a:pt x="9919" y="0"/>
                    <a:pt x="8681" y="1084"/>
                    <a:pt x="8180" y="2608"/>
                  </a:cubicBezTo>
                  <a:cubicBezTo>
                    <a:pt x="7561" y="2012"/>
                    <a:pt x="6728" y="1643"/>
                    <a:pt x="5799" y="1643"/>
                  </a:cubicBezTo>
                  <a:cubicBezTo>
                    <a:pt x="4120" y="1643"/>
                    <a:pt x="2739" y="2858"/>
                    <a:pt x="2454" y="4453"/>
                  </a:cubicBezTo>
                  <a:cubicBezTo>
                    <a:pt x="2227" y="4334"/>
                    <a:pt x="1977" y="4275"/>
                    <a:pt x="1703" y="4275"/>
                  </a:cubicBezTo>
                  <a:cubicBezTo>
                    <a:pt x="846" y="4275"/>
                    <a:pt x="144" y="4894"/>
                    <a:pt x="1" y="5703"/>
                  </a:cubicBezTo>
                  <a:lnTo>
                    <a:pt x="22349" y="5703"/>
                  </a:lnTo>
                  <a:cubicBezTo>
                    <a:pt x="22349" y="4370"/>
                    <a:pt x="21265" y="3286"/>
                    <a:pt x="19932" y="3286"/>
                  </a:cubicBezTo>
                  <a:cubicBezTo>
                    <a:pt x="19599" y="3286"/>
                    <a:pt x="19277" y="3346"/>
                    <a:pt x="18979" y="3477"/>
                  </a:cubicBezTo>
                  <a:cubicBezTo>
                    <a:pt x="18598" y="2084"/>
                    <a:pt x="17324" y="1072"/>
                    <a:pt x="15812" y="1072"/>
                  </a:cubicBezTo>
                  <a:cubicBezTo>
                    <a:pt x="15181" y="1072"/>
                    <a:pt x="14586" y="1250"/>
                    <a:pt x="14074" y="1572"/>
                  </a:cubicBezTo>
                  <a:cubicBezTo>
                    <a:pt x="13443" y="619"/>
                    <a:pt x="12479" y="0"/>
                    <a:pt x="11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4967575" y="2996275"/>
              <a:ext cx="833750" cy="212550"/>
            </a:xfrm>
            <a:custGeom>
              <a:rect b="b" l="l" r="r" t="t"/>
              <a:pathLst>
                <a:path extrusionOk="0" h="8502" w="33350">
                  <a:moveTo>
                    <a:pt x="16978" y="0"/>
                  </a:moveTo>
                  <a:cubicBezTo>
                    <a:pt x="14800" y="0"/>
                    <a:pt x="12942" y="1608"/>
                    <a:pt x="12204" y="3882"/>
                  </a:cubicBezTo>
                  <a:cubicBezTo>
                    <a:pt x="11287" y="2989"/>
                    <a:pt x="10037" y="2441"/>
                    <a:pt x="8656" y="2441"/>
                  </a:cubicBezTo>
                  <a:cubicBezTo>
                    <a:pt x="6168" y="2441"/>
                    <a:pt x="4096" y="4251"/>
                    <a:pt x="3679" y="6632"/>
                  </a:cubicBezTo>
                  <a:cubicBezTo>
                    <a:pt x="3334" y="6465"/>
                    <a:pt x="2953" y="6358"/>
                    <a:pt x="2548" y="6358"/>
                  </a:cubicBezTo>
                  <a:cubicBezTo>
                    <a:pt x="1274" y="6358"/>
                    <a:pt x="214" y="7287"/>
                    <a:pt x="0" y="8501"/>
                  </a:cubicBezTo>
                  <a:lnTo>
                    <a:pt x="33349" y="8501"/>
                  </a:lnTo>
                  <a:cubicBezTo>
                    <a:pt x="33349" y="6501"/>
                    <a:pt x="31730" y="4882"/>
                    <a:pt x="29730" y="4882"/>
                  </a:cubicBezTo>
                  <a:cubicBezTo>
                    <a:pt x="29230" y="4882"/>
                    <a:pt x="28754" y="4989"/>
                    <a:pt x="28313" y="5179"/>
                  </a:cubicBezTo>
                  <a:cubicBezTo>
                    <a:pt x="27742" y="3108"/>
                    <a:pt x="25849" y="1584"/>
                    <a:pt x="23586" y="1584"/>
                  </a:cubicBezTo>
                  <a:cubicBezTo>
                    <a:pt x="22634" y="1584"/>
                    <a:pt x="21753" y="1858"/>
                    <a:pt x="21003" y="2334"/>
                  </a:cubicBezTo>
                  <a:cubicBezTo>
                    <a:pt x="20062" y="917"/>
                    <a:pt x="18610" y="0"/>
                    <a:pt x="16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5471500" y="2831950"/>
              <a:ext cx="195575" cy="150950"/>
            </a:xfrm>
            <a:custGeom>
              <a:rect b="b" l="l" r="r" t="t"/>
              <a:pathLst>
                <a:path extrusionOk="0" h="6038" w="7823">
                  <a:moveTo>
                    <a:pt x="1715" y="1"/>
                  </a:moveTo>
                  <a:lnTo>
                    <a:pt x="0" y="287"/>
                  </a:lnTo>
                  <a:lnTo>
                    <a:pt x="6132" y="6037"/>
                  </a:lnTo>
                  <a:lnTo>
                    <a:pt x="7823" y="5847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5373875" y="2839100"/>
              <a:ext cx="263450" cy="441150"/>
            </a:xfrm>
            <a:custGeom>
              <a:rect b="b" l="l" r="r" t="t"/>
              <a:pathLst>
                <a:path extrusionOk="0" h="17646" w="10538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5373875" y="2839100"/>
              <a:ext cx="263450" cy="441150"/>
            </a:xfrm>
            <a:custGeom>
              <a:rect b="b" l="l" r="r" t="t"/>
              <a:pathLst>
                <a:path extrusionOk="0" h="17646" w="10538">
                  <a:moveTo>
                    <a:pt x="4917" y="1"/>
                  </a:moveTo>
                  <a:lnTo>
                    <a:pt x="0" y="6323"/>
                  </a:lnTo>
                  <a:lnTo>
                    <a:pt x="0" y="17646"/>
                  </a:lnTo>
                  <a:lnTo>
                    <a:pt x="10537" y="15919"/>
                  </a:lnTo>
                  <a:lnTo>
                    <a:pt x="10537" y="5180"/>
                  </a:lnTo>
                  <a:lnTo>
                    <a:pt x="4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7"/>
            <p:cNvSpPr/>
            <p:nvPr/>
          </p:nvSpPr>
          <p:spPr>
            <a:xfrm>
              <a:off x="5155100" y="2954300"/>
              <a:ext cx="218800" cy="324475"/>
            </a:xfrm>
            <a:custGeom>
              <a:rect b="b" l="l" r="r" t="t"/>
              <a:pathLst>
                <a:path extrusionOk="0" h="12979" w="8752">
                  <a:moveTo>
                    <a:pt x="0" y="0"/>
                  </a:moveTo>
                  <a:lnTo>
                    <a:pt x="0" y="10680"/>
                  </a:lnTo>
                  <a:lnTo>
                    <a:pt x="8751" y="12978"/>
                  </a:lnTo>
                  <a:lnTo>
                    <a:pt x="875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7"/>
            <p:cNvSpPr/>
            <p:nvPr/>
          </p:nvSpPr>
          <p:spPr>
            <a:xfrm>
              <a:off x="5125325" y="2839100"/>
              <a:ext cx="389050" cy="206600"/>
            </a:xfrm>
            <a:custGeom>
              <a:rect b="b" l="l" r="r" t="t"/>
              <a:pathLst>
                <a:path extrusionOk="0" h="8264" w="15562">
                  <a:moveTo>
                    <a:pt x="15562" y="1"/>
                  </a:moveTo>
                  <a:lnTo>
                    <a:pt x="0" y="5763"/>
                  </a:lnTo>
                  <a:lnTo>
                    <a:pt x="0" y="6049"/>
                  </a:lnTo>
                  <a:lnTo>
                    <a:pt x="9978" y="8264"/>
                  </a:lnTo>
                  <a:lnTo>
                    <a:pt x="155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7"/>
            <p:cNvSpPr/>
            <p:nvPr/>
          </p:nvSpPr>
          <p:spPr>
            <a:xfrm>
              <a:off x="5125325" y="2804875"/>
              <a:ext cx="389050" cy="233675"/>
            </a:xfrm>
            <a:custGeom>
              <a:rect b="b" l="l" r="r" t="t"/>
              <a:pathLst>
                <a:path extrusionOk="0" h="9347" w="15562">
                  <a:moveTo>
                    <a:pt x="6251" y="1"/>
                  </a:moveTo>
                  <a:lnTo>
                    <a:pt x="0" y="7132"/>
                  </a:lnTo>
                  <a:lnTo>
                    <a:pt x="9978" y="9347"/>
                  </a:lnTo>
                  <a:lnTo>
                    <a:pt x="15562" y="1084"/>
                  </a:lnTo>
                  <a:lnTo>
                    <a:pt x="6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5173250" y="3046875"/>
              <a:ext cx="36325" cy="88125"/>
            </a:xfrm>
            <a:custGeom>
              <a:rect b="b" l="l" r="r" t="t"/>
              <a:pathLst>
                <a:path extrusionOk="0" h="3525" w="1453">
                  <a:moveTo>
                    <a:pt x="0" y="0"/>
                  </a:moveTo>
                  <a:lnTo>
                    <a:pt x="0" y="3203"/>
                  </a:lnTo>
                  <a:lnTo>
                    <a:pt x="1453" y="3525"/>
                  </a:lnTo>
                  <a:lnTo>
                    <a:pt x="1453" y="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5310475" y="3080500"/>
              <a:ext cx="36325" cy="87850"/>
            </a:xfrm>
            <a:custGeom>
              <a:rect b="b" l="l" r="r" t="t"/>
              <a:pathLst>
                <a:path extrusionOk="0" h="3514" w="1453">
                  <a:moveTo>
                    <a:pt x="0" y="1"/>
                  </a:moveTo>
                  <a:lnTo>
                    <a:pt x="0" y="3203"/>
                  </a:lnTo>
                  <a:lnTo>
                    <a:pt x="1453" y="3513"/>
                  </a:lnTo>
                  <a:lnTo>
                    <a:pt x="1453" y="3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5242900" y="3066825"/>
              <a:ext cx="36325" cy="187250"/>
            </a:xfrm>
            <a:custGeom>
              <a:rect b="b" l="l" r="r" t="t"/>
              <a:pathLst>
                <a:path extrusionOk="0" h="7490" w="1453">
                  <a:moveTo>
                    <a:pt x="0" y="0"/>
                  </a:moveTo>
                  <a:lnTo>
                    <a:pt x="0" y="7084"/>
                  </a:lnTo>
                  <a:lnTo>
                    <a:pt x="1453" y="7489"/>
                  </a:lnTo>
                  <a:lnTo>
                    <a:pt x="145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5442625" y="2976325"/>
              <a:ext cx="57775" cy="72050"/>
            </a:xfrm>
            <a:custGeom>
              <a:rect b="b" l="l" r="r" t="t"/>
              <a:pathLst>
                <a:path extrusionOk="0" h="2882" w="2311">
                  <a:moveTo>
                    <a:pt x="2310" y="1"/>
                  </a:moveTo>
                  <a:lnTo>
                    <a:pt x="0" y="524"/>
                  </a:lnTo>
                  <a:lnTo>
                    <a:pt x="0" y="2882"/>
                  </a:lnTo>
                  <a:lnTo>
                    <a:pt x="2310" y="235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7"/>
            <p:cNvSpPr/>
            <p:nvPr/>
          </p:nvSpPr>
          <p:spPr>
            <a:xfrm>
              <a:off x="5442625" y="3070975"/>
              <a:ext cx="151525" cy="89325"/>
            </a:xfrm>
            <a:custGeom>
              <a:rect b="b" l="l" r="r" t="t"/>
              <a:pathLst>
                <a:path extrusionOk="0" h="3573" w="6061">
                  <a:moveTo>
                    <a:pt x="6061" y="1"/>
                  </a:moveTo>
                  <a:lnTo>
                    <a:pt x="0" y="1215"/>
                  </a:lnTo>
                  <a:lnTo>
                    <a:pt x="0" y="3573"/>
                  </a:lnTo>
                  <a:lnTo>
                    <a:pt x="6061" y="2358"/>
                  </a:lnTo>
                  <a:lnTo>
                    <a:pt x="6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7"/>
            <p:cNvSpPr/>
            <p:nvPr/>
          </p:nvSpPr>
          <p:spPr>
            <a:xfrm>
              <a:off x="5521800" y="2962050"/>
              <a:ext cx="57475" cy="71750"/>
            </a:xfrm>
            <a:custGeom>
              <a:rect b="b" l="l" r="r" t="t"/>
              <a:pathLst>
                <a:path extrusionOk="0" h="2870" w="2299">
                  <a:moveTo>
                    <a:pt x="2298" y="0"/>
                  </a:moveTo>
                  <a:lnTo>
                    <a:pt x="1" y="512"/>
                  </a:lnTo>
                  <a:lnTo>
                    <a:pt x="1" y="2869"/>
                  </a:lnTo>
                  <a:lnTo>
                    <a:pt x="2298" y="2357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6198075" y="2817075"/>
              <a:ext cx="238450" cy="125350"/>
            </a:xfrm>
            <a:custGeom>
              <a:rect b="b" l="l" r="r" t="t"/>
              <a:pathLst>
                <a:path extrusionOk="0" h="5014" w="9538">
                  <a:moveTo>
                    <a:pt x="2096" y="1"/>
                  </a:moveTo>
                  <a:lnTo>
                    <a:pt x="1" y="239"/>
                  </a:lnTo>
                  <a:lnTo>
                    <a:pt x="7478" y="5013"/>
                  </a:lnTo>
                  <a:lnTo>
                    <a:pt x="9537" y="484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7"/>
            <p:cNvSpPr/>
            <p:nvPr/>
          </p:nvSpPr>
          <p:spPr>
            <a:xfrm>
              <a:off x="6079025" y="2823025"/>
              <a:ext cx="321475" cy="366450"/>
            </a:xfrm>
            <a:custGeom>
              <a:rect b="b" l="l" r="r" t="t"/>
              <a:pathLst>
                <a:path extrusionOk="0" h="14658" w="12859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6079025" y="2823025"/>
              <a:ext cx="321475" cy="366450"/>
            </a:xfrm>
            <a:custGeom>
              <a:rect b="b" l="l" r="r" t="t"/>
              <a:pathLst>
                <a:path extrusionOk="0" h="14658" w="12859">
                  <a:moveTo>
                    <a:pt x="6001" y="1"/>
                  </a:moveTo>
                  <a:lnTo>
                    <a:pt x="0" y="5251"/>
                  </a:lnTo>
                  <a:lnTo>
                    <a:pt x="0" y="14657"/>
                  </a:lnTo>
                  <a:lnTo>
                    <a:pt x="12859" y="13217"/>
                  </a:lnTo>
                  <a:lnTo>
                    <a:pt x="12859" y="4299"/>
                  </a:lnTo>
                  <a:lnTo>
                    <a:pt x="6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5812025" y="2918575"/>
              <a:ext cx="267000" cy="269700"/>
            </a:xfrm>
            <a:custGeom>
              <a:rect b="b" l="l" r="r" t="t"/>
              <a:pathLst>
                <a:path extrusionOk="0" h="10788" w="10680">
                  <a:moveTo>
                    <a:pt x="0" y="1"/>
                  </a:moveTo>
                  <a:lnTo>
                    <a:pt x="0" y="8871"/>
                  </a:lnTo>
                  <a:lnTo>
                    <a:pt x="10680" y="10788"/>
                  </a:lnTo>
                  <a:lnTo>
                    <a:pt x="10680" y="1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7"/>
            <p:cNvSpPr/>
            <p:nvPr/>
          </p:nvSpPr>
          <p:spPr>
            <a:xfrm>
              <a:off x="5775700" y="2823025"/>
              <a:ext cx="474775" cy="171475"/>
            </a:xfrm>
            <a:custGeom>
              <a:rect b="b" l="l" r="r" t="t"/>
              <a:pathLst>
                <a:path extrusionOk="0" h="6859" w="18991">
                  <a:moveTo>
                    <a:pt x="18991" y="1"/>
                  </a:moveTo>
                  <a:lnTo>
                    <a:pt x="1" y="4787"/>
                  </a:lnTo>
                  <a:lnTo>
                    <a:pt x="1" y="5025"/>
                  </a:lnTo>
                  <a:lnTo>
                    <a:pt x="12181" y="6859"/>
                  </a:lnTo>
                  <a:lnTo>
                    <a:pt x="189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7"/>
            <p:cNvSpPr/>
            <p:nvPr/>
          </p:nvSpPr>
          <p:spPr>
            <a:xfrm>
              <a:off x="5775700" y="2794750"/>
              <a:ext cx="474775" cy="193800"/>
            </a:xfrm>
            <a:custGeom>
              <a:rect b="b" l="l" r="r" t="t"/>
              <a:pathLst>
                <a:path extrusionOk="0" h="7752" w="18991">
                  <a:moveTo>
                    <a:pt x="7621" y="1"/>
                  </a:moveTo>
                  <a:lnTo>
                    <a:pt x="1" y="5918"/>
                  </a:lnTo>
                  <a:lnTo>
                    <a:pt x="12181" y="7752"/>
                  </a:lnTo>
                  <a:lnTo>
                    <a:pt x="18991" y="894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5834050" y="2995675"/>
              <a:ext cx="44375" cy="78900"/>
            </a:xfrm>
            <a:custGeom>
              <a:rect b="b" l="l" r="r" t="t"/>
              <a:pathLst>
                <a:path extrusionOk="0" h="3156" w="1775">
                  <a:moveTo>
                    <a:pt x="0" y="0"/>
                  </a:moveTo>
                  <a:lnTo>
                    <a:pt x="0" y="2894"/>
                  </a:lnTo>
                  <a:lnTo>
                    <a:pt x="1774" y="3156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6001625" y="3023350"/>
              <a:ext cx="44375" cy="79200"/>
            </a:xfrm>
            <a:custGeom>
              <a:rect b="b" l="l" r="r" t="t"/>
              <a:pathLst>
                <a:path extrusionOk="0" h="3168" w="1775">
                  <a:moveTo>
                    <a:pt x="0" y="1"/>
                  </a:moveTo>
                  <a:lnTo>
                    <a:pt x="0" y="2906"/>
                  </a:lnTo>
                  <a:lnTo>
                    <a:pt x="1774" y="3168"/>
                  </a:lnTo>
                  <a:lnTo>
                    <a:pt x="1774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5919175" y="3012050"/>
              <a:ext cx="44375" cy="155400"/>
            </a:xfrm>
            <a:custGeom>
              <a:rect b="b" l="l" r="r" t="t"/>
              <a:pathLst>
                <a:path extrusionOk="0" h="6216" w="1775">
                  <a:moveTo>
                    <a:pt x="0" y="0"/>
                  </a:moveTo>
                  <a:lnTo>
                    <a:pt x="0" y="5882"/>
                  </a:lnTo>
                  <a:lnTo>
                    <a:pt x="1774" y="6215"/>
                  </a:lnTo>
                  <a:lnTo>
                    <a:pt x="1774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6135575" y="3015625"/>
              <a:ext cx="52700" cy="73525"/>
            </a:xfrm>
            <a:custGeom>
              <a:rect b="b" l="l" r="r" t="t"/>
              <a:pathLst>
                <a:path extrusionOk="0" h="2941" w="2108">
                  <a:moveTo>
                    <a:pt x="2108" y="0"/>
                  </a:moveTo>
                  <a:lnTo>
                    <a:pt x="0" y="286"/>
                  </a:lnTo>
                  <a:lnTo>
                    <a:pt x="0" y="2941"/>
                  </a:lnTo>
                  <a:lnTo>
                    <a:pt x="2108" y="265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6225750" y="3004300"/>
              <a:ext cx="52725" cy="73550"/>
            </a:xfrm>
            <a:custGeom>
              <a:rect b="b" l="l" r="r" t="t"/>
              <a:pathLst>
                <a:path extrusionOk="0" h="2942" w="2109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6310875" y="2994775"/>
              <a:ext cx="52725" cy="73550"/>
            </a:xfrm>
            <a:custGeom>
              <a:rect b="b" l="l" r="r" t="t"/>
              <a:pathLst>
                <a:path extrusionOk="0" h="2942" w="2109">
                  <a:moveTo>
                    <a:pt x="2108" y="1"/>
                  </a:moveTo>
                  <a:lnTo>
                    <a:pt x="1" y="286"/>
                  </a:lnTo>
                  <a:lnTo>
                    <a:pt x="1" y="2942"/>
                  </a:lnTo>
                  <a:lnTo>
                    <a:pt x="2108" y="2656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5982875" y="3122475"/>
              <a:ext cx="353325" cy="90225"/>
            </a:xfrm>
            <a:custGeom>
              <a:rect b="b" l="l" r="r" t="t"/>
              <a:pathLst>
                <a:path extrusionOk="0" h="3609" w="14133">
                  <a:moveTo>
                    <a:pt x="7192" y="0"/>
                  </a:moveTo>
                  <a:cubicBezTo>
                    <a:pt x="6275" y="0"/>
                    <a:pt x="5489" y="679"/>
                    <a:pt x="5168" y="1644"/>
                  </a:cubicBezTo>
                  <a:cubicBezTo>
                    <a:pt x="4787" y="1263"/>
                    <a:pt x="4251" y="1036"/>
                    <a:pt x="3667" y="1036"/>
                  </a:cubicBezTo>
                  <a:cubicBezTo>
                    <a:pt x="2608" y="1036"/>
                    <a:pt x="1727" y="1798"/>
                    <a:pt x="1548" y="2810"/>
                  </a:cubicBezTo>
                  <a:cubicBezTo>
                    <a:pt x="1405" y="2739"/>
                    <a:pt x="1250" y="2691"/>
                    <a:pt x="1072" y="2691"/>
                  </a:cubicBezTo>
                  <a:cubicBezTo>
                    <a:pt x="536" y="2691"/>
                    <a:pt x="84" y="3084"/>
                    <a:pt x="0" y="3608"/>
                  </a:cubicBezTo>
                  <a:lnTo>
                    <a:pt x="14133" y="3608"/>
                  </a:lnTo>
                  <a:cubicBezTo>
                    <a:pt x="14133" y="3608"/>
                    <a:pt x="14133" y="3596"/>
                    <a:pt x="14133" y="3596"/>
                  </a:cubicBezTo>
                  <a:cubicBezTo>
                    <a:pt x="14133" y="2751"/>
                    <a:pt x="13454" y="2072"/>
                    <a:pt x="12609" y="2072"/>
                  </a:cubicBezTo>
                  <a:cubicBezTo>
                    <a:pt x="12395" y="2072"/>
                    <a:pt x="12192" y="2120"/>
                    <a:pt x="12002" y="2191"/>
                  </a:cubicBezTo>
                  <a:cubicBezTo>
                    <a:pt x="11752" y="1322"/>
                    <a:pt x="10954" y="667"/>
                    <a:pt x="10002" y="667"/>
                  </a:cubicBezTo>
                  <a:cubicBezTo>
                    <a:pt x="9597" y="667"/>
                    <a:pt x="9216" y="786"/>
                    <a:pt x="8906" y="989"/>
                  </a:cubicBezTo>
                  <a:cubicBezTo>
                    <a:pt x="8501" y="381"/>
                    <a:pt x="7882" y="0"/>
                    <a:pt x="7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6149550" y="3167425"/>
              <a:ext cx="285175" cy="72950"/>
            </a:xfrm>
            <a:custGeom>
              <a:rect b="b" l="l" r="r" t="t"/>
              <a:pathLst>
                <a:path extrusionOk="0" h="2918" w="11407">
                  <a:moveTo>
                    <a:pt x="5811" y="0"/>
                  </a:moveTo>
                  <a:cubicBezTo>
                    <a:pt x="5061" y="0"/>
                    <a:pt x="4430" y="560"/>
                    <a:pt x="4168" y="1334"/>
                  </a:cubicBezTo>
                  <a:cubicBezTo>
                    <a:pt x="3858" y="1024"/>
                    <a:pt x="3430" y="834"/>
                    <a:pt x="2965" y="834"/>
                  </a:cubicBezTo>
                  <a:cubicBezTo>
                    <a:pt x="2108" y="834"/>
                    <a:pt x="1394" y="1453"/>
                    <a:pt x="1251" y="2274"/>
                  </a:cubicBezTo>
                  <a:cubicBezTo>
                    <a:pt x="1132" y="2215"/>
                    <a:pt x="1013" y="2179"/>
                    <a:pt x="870" y="2179"/>
                  </a:cubicBezTo>
                  <a:cubicBezTo>
                    <a:pt x="429" y="2179"/>
                    <a:pt x="72" y="2501"/>
                    <a:pt x="1" y="2917"/>
                  </a:cubicBezTo>
                  <a:lnTo>
                    <a:pt x="11407" y="2917"/>
                  </a:lnTo>
                  <a:cubicBezTo>
                    <a:pt x="11407" y="2917"/>
                    <a:pt x="11407" y="2917"/>
                    <a:pt x="11407" y="2905"/>
                  </a:cubicBezTo>
                  <a:cubicBezTo>
                    <a:pt x="11407" y="2227"/>
                    <a:pt x="10859" y="1679"/>
                    <a:pt x="10169" y="1679"/>
                  </a:cubicBezTo>
                  <a:cubicBezTo>
                    <a:pt x="10002" y="1679"/>
                    <a:pt x="9835" y="1715"/>
                    <a:pt x="9681" y="1774"/>
                  </a:cubicBezTo>
                  <a:cubicBezTo>
                    <a:pt x="9490" y="1072"/>
                    <a:pt x="8835" y="548"/>
                    <a:pt x="8073" y="548"/>
                  </a:cubicBezTo>
                  <a:cubicBezTo>
                    <a:pt x="7740" y="548"/>
                    <a:pt x="7442" y="643"/>
                    <a:pt x="7180" y="798"/>
                  </a:cubicBezTo>
                  <a:cubicBezTo>
                    <a:pt x="6859" y="310"/>
                    <a:pt x="6371" y="0"/>
                    <a:pt x="5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3146200" y="3199875"/>
              <a:ext cx="613200" cy="156575"/>
            </a:xfrm>
            <a:custGeom>
              <a:rect b="b" l="l" r="r" t="t"/>
              <a:pathLst>
                <a:path extrusionOk="0" h="6263" w="24528">
                  <a:moveTo>
                    <a:pt x="12478" y="0"/>
                  </a:moveTo>
                  <a:cubicBezTo>
                    <a:pt x="10883" y="0"/>
                    <a:pt x="9514" y="1191"/>
                    <a:pt x="8966" y="2858"/>
                  </a:cubicBezTo>
                  <a:cubicBezTo>
                    <a:pt x="8299" y="2203"/>
                    <a:pt x="7383" y="1798"/>
                    <a:pt x="6371" y="1798"/>
                  </a:cubicBezTo>
                  <a:cubicBezTo>
                    <a:pt x="4525" y="1798"/>
                    <a:pt x="3001" y="3131"/>
                    <a:pt x="2692" y="4882"/>
                  </a:cubicBezTo>
                  <a:cubicBezTo>
                    <a:pt x="2442" y="4763"/>
                    <a:pt x="2168" y="4679"/>
                    <a:pt x="1870" y="4679"/>
                  </a:cubicBezTo>
                  <a:cubicBezTo>
                    <a:pt x="929" y="4679"/>
                    <a:pt x="156" y="5358"/>
                    <a:pt x="1" y="6263"/>
                  </a:cubicBezTo>
                  <a:lnTo>
                    <a:pt x="24528" y="6263"/>
                  </a:lnTo>
                  <a:cubicBezTo>
                    <a:pt x="24528" y="6251"/>
                    <a:pt x="24528" y="6251"/>
                    <a:pt x="24528" y="6251"/>
                  </a:cubicBezTo>
                  <a:cubicBezTo>
                    <a:pt x="24528" y="4786"/>
                    <a:pt x="23337" y="3596"/>
                    <a:pt x="21873" y="3596"/>
                  </a:cubicBezTo>
                  <a:cubicBezTo>
                    <a:pt x="21503" y="3596"/>
                    <a:pt x="21146" y="3679"/>
                    <a:pt x="20825" y="3810"/>
                  </a:cubicBezTo>
                  <a:cubicBezTo>
                    <a:pt x="20396" y="2286"/>
                    <a:pt x="19003" y="1167"/>
                    <a:pt x="17348" y="1167"/>
                  </a:cubicBezTo>
                  <a:cubicBezTo>
                    <a:pt x="16646" y="1167"/>
                    <a:pt x="16003" y="1369"/>
                    <a:pt x="15443" y="1715"/>
                  </a:cubicBezTo>
                  <a:cubicBezTo>
                    <a:pt x="14753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3404875" y="2910250"/>
              <a:ext cx="130975" cy="175050"/>
            </a:xfrm>
            <a:custGeom>
              <a:rect b="b" l="l" r="r" t="t"/>
              <a:pathLst>
                <a:path extrusionOk="0" h="7002" w="5239">
                  <a:moveTo>
                    <a:pt x="5239" y="0"/>
                  </a:moveTo>
                  <a:lnTo>
                    <a:pt x="0" y="7001"/>
                  </a:lnTo>
                  <a:lnTo>
                    <a:pt x="4906" y="6870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3633175" y="3064725"/>
              <a:ext cx="570625" cy="375375"/>
            </a:xfrm>
            <a:custGeom>
              <a:rect b="b" l="l" r="r" t="t"/>
              <a:pathLst>
                <a:path extrusionOk="0" h="15015" w="22825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3434050" y="2910250"/>
              <a:ext cx="199150" cy="529850"/>
            </a:xfrm>
            <a:custGeom>
              <a:rect b="b" l="l" r="r" t="t"/>
              <a:pathLst>
                <a:path extrusionOk="0" h="21194" w="7966">
                  <a:moveTo>
                    <a:pt x="4072" y="0"/>
                  </a:moveTo>
                  <a:lnTo>
                    <a:pt x="0" y="6799"/>
                  </a:lnTo>
                  <a:lnTo>
                    <a:pt x="0" y="17598"/>
                  </a:lnTo>
                  <a:lnTo>
                    <a:pt x="7965" y="21193"/>
                  </a:lnTo>
                  <a:lnTo>
                    <a:pt x="7965" y="8990"/>
                  </a:lnTo>
                  <a:lnTo>
                    <a:pt x="4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7"/>
            <p:cNvSpPr/>
            <p:nvPr/>
          </p:nvSpPr>
          <p:spPr>
            <a:xfrm>
              <a:off x="3633175" y="3064725"/>
              <a:ext cx="570625" cy="375375"/>
            </a:xfrm>
            <a:custGeom>
              <a:rect b="b" l="l" r="r" t="t"/>
              <a:pathLst>
                <a:path extrusionOk="0" h="15015" w="22825">
                  <a:moveTo>
                    <a:pt x="22825" y="1"/>
                  </a:moveTo>
                  <a:lnTo>
                    <a:pt x="0" y="2811"/>
                  </a:lnTo>
                  <a:lnTo>
                    <a:pt x="0" y="15014"/>
                  </a:lnTo>
                  <a:lnTo>
                    <a:pt x="22825" y="12205"/>
                  </a:lnTo>
                  <a:lnTo>
                    <a:pt x="228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7"/>
            <p:cNvSpPr/>
            <p:nvPr/>
          </p:nvSpPr>
          <p:spPr>
            <a:xfrm>
              <a:off x="3535850" y="2910250"/>
              <a:ext cx="705750" cy="244700"/>
            </a:xfrm>
            <a:custGeom>
              <a:rect b="b" l="l" r="r" t="t"/>
              <a:pathLst>
                <a:path extrusionOk="0" h="9788" w="28230">
                  <a:moveTo>
                    <a:pt x="0" y="0"/>
                  </a:moveTo>
                  <a:lnTo>
                    <a:pt x="3858" y="9787"/>
                  </a:lnTo>
                  <a:lnTo>
                    <a:pt x="28230" y="7227"/>
                  </a:lnTo>
                  <a:lnTo>
                    <a:pt x="28230" y="6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7"/>
            <p:cNvSpPr/>
            <p:nvPr/>
          </p:nvSpPr>
          <p:spPr>
            <a:xfrm>
              <a:off x="3747475" y="3201950"/>
              <a:ext cx="73550" cy="119675"/>
            </a:xfrm>
            <a:custGeom>
              <a:rect b="b" l="l" r="r" t="t"/>
              <a:pathLst>
                <a:path extrusionOk="0" h="4787" w="2942">
                  <a:moveTo>
                    <a:pt x="2941" y="0"/>
                  </a:moveTo>
                  <a:lnTo>
                    <a:pt x="0" y="274"/>
                  </a:lnTo>
                  <a:lnTo>
                    <a:pt x="0" y="4787"/>
                  </a:lnTo>
                  <a:lnTo>
                    <a:pt x="2941" y="44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7"/>
            <p:cNvSpPr/>
            <p:nvPr/>
          </p:nvSpPr>
          <p:spPr>
            <a:xfrm>
              <a:off x="3881725" y="3192125"/>
              <a:ext cx="73525" cy="216425"/>
            </a:xfrm>
            <a:custGeom>
              <a:rect b="b" l="l" r="r" t="t"/>
              <a:pathLst>
                <a:path extrusionOk="0" h="8657" w="2941">
                  <a:moveTo>
                    <a:pt x="2941" y="1"/>
                  </a:moveTo>
                  <a:lnTo>
                    <a:pt x="0" y="274"/>
                  </a:lnTo>
                  <a:lnTo>
                    <a:pt x="0" y="8656"/>
                  </a:lnTo>
                  <a:lnTo>
                    <a:pt x="2941" y="8299"/>
                  </a:lnTo>
                  <a:lnTo>
                    <a:pt x="2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7"/>
            <p:cNvSpPr/>
            <p:nvPr/>
          </p:nvSpPr>
          <p:spPr>
            <a:xfrm>
              <a:off x="4015950" y="3182300"/>
              <a:ext cx="73550" cy="119675"/>
            </a:xfrm>
            <a:custGeom>
              <a:rect b="b" l="l" r="r" t="t"/>
              <a:pathLst>
                <a:path extrusionOk="0" h="4787" w="2942">
                  <a:moveTo>
                    <a:pt x="2942" y="1"/>
                  </a:moveTo>
                  <a:lnTo>
                    <a:pt x="1" y="286"/>
                  </a:lnTo>
                  <a:lnTo>
                    <a:pt x="1" y="4787"/>
                  </a:lnTo>
                  <a:lnTo>
                    <a:pt x="2942" y="4442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3487925" y="3140925"/>
              <a:ext cx="63425" cy="111050"/>
            </a:xfrm>
            <a:custGeom>
              <a:rect b="b" l="l" r="r" t="t"/>
              <a:pathLst>
                <a:path extrusionOk="0" h="4442" w="2537">
                  <a:moveTo>
                    <a:pt x="0" y="1"/>
                  </a:moveTo>
                  <a:lnTo>
                    <a:pt x="0" y="4049"/>
                  </a:lnTo>
                  <a:lnTo>
                    <a:pt x="2536" y="4442"/>
                  </a:lnTo>
                  <a:lnTo>
                    <a:pt x="2536" y="3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3535850" y="2866200"/>
              <a:ext cx="705750" cy="274750"/>
            </a:xfrm>
            <a:custGeom>
              <a:rect b="b" l="l" r="r" t="t"/>
              <a:pathLst>
                <a:path extrusionOk="0" h="10990" w="28230">
                  <a:moveTo>
                    <a:pt x="22253" y="0"/>
                  </a:moveTo>
                  <a:lnTo>
                    <a:pt x="0" y="1762"/>
                  </a:lnTo>
                  <a:lnTo>
                    <a:pt x="3893" y="10990"/>
                  </a:lnTo>
                  <a:lnTo>
                    <a:pt x="28230" y="8632"/>
                  </a:lnTo>
                  <a:lnTo>
                    <a:pt x="2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4027275" y="3230825"/>
              <a:ext cx="613200" cy="156575"/>
            </a:xfrm>
            <a:custGeom>
              <a:rect b="b" l="l" r="r" t="t"/>
              <a:pathLst>
                <a:path extrusionOk="0" h="6263" w="24528">
                  <a:moveTo>
                    <a:pt x="12478" y="0"/>
                  </a:moveTo>
                  <a:cubicBezTo>
                    <a:pt x="10883" y="0"/>
                    <a:pt x="9525" y="1191"/>
                    <a:pt x="8966" y="2858"/>
                  </a:cubicBezTo>
                  <a:cubicBezTo>
                    <a:pt x="8299" y="2203"/>
                    <a:pt x="7382" y="1798"/>
                    <a:pt x="6370" y="1798"/>
                  </a:cubicBezTo>
                  <a:cubicBezTo>
                    <a:pt x="4525" y="1798"/>
                    <a:pt x="3001" y="3132"/>
                    <a:pt x="2703" y="4882"/>
                  </a:cubicBezTo>
                  <a:cubicBezTo>
                    <a:pt x="2441" y="4763"/>
                    <a:pt x="2167" y="4679"/>
                    <a:pt x="1870" y="4679"/>
                  </a:cubicBezTo>
                  <a:cubicBezTo>
                    <a:pt x="929" y="4679"/>
                    <a:pt x="155" y="5358"/>
                    <a:pt x="0" y="6263"/>
                  </a:cubicBezTo>
                  <a:lnTo>
                    <a:pt x="24527" y="6263"/>
                  </a:lnTo>
                  <a:cubicBezTo>
                    <a:pt x="24527" y="6251"/>
                    <a:pt x="24527" y="6251"/>
                    <a:pt x="24527" y="6251"/>
                  </a:cubicBezTo>
                  <a:cubicBezTo>
                    <a:pt x="24527" y="4787"/>
                    <a:pt x="23336" y="3596"/>
                    <a:pt x="21872" y="3596"/>
                  </a:cubicBezTo>
                  <a:cubicBezTo>
                    <a:pt x="21503" y="3596"/>
                    <a:pt x="21146" y="3679"/>
                    <a:pt x="20824" y="3810"/>
                  </a:cubicBezTo>
                  <a:cubicBezTo>
                    <a:pt x="20408" y="2286"/>
                    <a:pt x="19015" y="1167"/>
                    <a:pt x="17348" y="1167"/>
                  </a:cubicBezTo>
                  <a:cubicBezTo>
                    <a:pt x="16645" y="1167"/>
                    <a:pt x="16002" y="1370"/>
                    <a:pt x="15443" y="1715"/>
                  </a:cubicBezTo>
                  <a:cubicBezTo>
                    <a:pt x="14752" y="667"/>
                    <a:pt x="13681" y="0"/>
                    <a:pt x="1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4027275" y="3332625"/>
              <a:ext cx="386075" cy="98550"/>
            </a:xfrm>
            <a:custGeom>
              <a:rect b="b" l="l" r="r" t="t"/>
              <a:pathLst>
                <a:path extrusionOk="0" h="3942" w="15443">
                  <a:moveTo>
                    <a:pt x="7858" y="0"/>
                  </a:moveTo>
                  <a:cubicBezTo>
                    <a:pt x="6858" y="0"/>
                    <a:pt x="5989" y="750"/>
                    <a:pt x="5644" y="1798"/>
                  </a:cubicBezTo>
                  <a:cubicBezTo>
                    <a:pt x="5227" y="1393"/>
                    <a:pt x="4644" y="1131"/>
                    <a:pt x="4013" y="1131"/>
                  </a:cubicBezTo>
                  <a:cubicBezTo>
                    <a:pt x="2846" y="1131"/>
                    <a:pt x="1893" y="1977"/>
                    <a:pt x="1703" y="3072"/>
                  </a:cubicBezTo>
                  <a:cubicBezTo>
                    <a:pt x="1536" y="3001"/>
                    <a:pt x="1369" y="2953"/>
                    <a:pt x="1179" y="2953"/>
                  </a:cubicBezTo>
                  <a:cubicBezTo>
                    <a:pt x="584" y="2953"/>
                    <a:pt x="95" y="3382"/>
                    <a:pt x="0" y="3941"/>
                  </a:cubicBezTo>
                  <a:lnTo>
                    <a:pt x="15443" y="3941"/>
                  </a:lnTo>
                  <a:cubicBezTo>
                    <a:pt x="15443" y="3013"/>
                    <a:pt x="14693" y="2262"/>
                    <a:pt x="13776" y="2262"/>
                  </a:cubicBezTo>
                  <a:cubicBezTo>
                    <a:pt x="13538" y="2262"/>
                    <a:pt x="13311" y="2310"/>
                    <a:pt x="13121" y="2405"/>
                  </a:cubicBezTo>
                  <a:cubicBezTo>
                    <a:pt x="12847" y="1441"/>
                    <a:pt x="11966" y="738"/>
                    <a:pt x="10930" y="738"/>
                  </a:cubicBezTo>
                  <a:cubicBezTo>
                    <a:pt x="10490" y="738"/>
                    <a:pt x="10073" y="869"/>
                    <a:pt x="9728" y="1084"/>
                  </a:cubicBezTo>
                  <a:cubicBezTo>
                    <a:pt x="9287" y="429"/>
                    <a:pt x="8620" y="0"/>
                    <a:pt x="7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7"/>
            <p:cNvSpPr/>
            <p:nvPr/>
          </p:nvSpPr>
          <p:spPr>
            <a:xfrm>
              <a:off x="6480550" y="1938400"/>
              <a:ext cx="32175" cy="1017700"/>
            </a:xfrm>
            <a:custGeom>
              <a:rect b="b" l="l" r="r" t="t"/>
              <a:pathLst>
                <a:path extrusionOk="0" h="40708" w="1287">
                  <a:moveTo>
                    <a:pt x="1" y="1"/>
                  </a:moveTo>
                  <a:lnTo>
                    <a:pt x="1" y="40708"/>
                  </a:lnTo>
                  <a:lnTo>
                    <a:pt x="1286" y="40708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6502575" y="1938400"/>
              <a:ext cx="10150" cy="1017700"/>
            </a:xfrm>
            <a:custGeom>
              <a:rect b="b" l="l" r="r" t="t"/>
              <a:pathLst>
                <a:path extrusionOk="0" h="40708" w="406">
                  <a:moveTo>
                    <a:pt x="1" y="1"/>
                  </a:moveTo>
                  <a:lnTo>
                    <a:pt x="1" y="40708"/>
                  </a:lnTo>
                  <a:lnTo>
                    <a:pt x="405" y="4070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7"/>
            <p:cNvSpPr/>
            <p:nvPr/>
          </p:nvSpPr>
          <p:spPr>
            <a:xfrm>
              <a:off x="6449000" y="1438350"/>
              <a:ext cx="89925" cy="472700"/>
            </a:xfrm>
            <a:custGeom>
              <a:rect b="b" l="l" r="r" t="t"/>
              <a:pathLst>
                <a:path extrusionOk="0" h="18908" w="3597">
                  <a:moveTo>
                    <a:pt x="751" y="0"/>
                  </a:moveTo>
                  <a:lnTo>
                    <a:pt x="0" y="16788"/>
                  </a:lnTo>
                  <a:lnTo>
                    <a:pt x="1751" y="18907"/>
                  </a:lnTo>
                  <a:lnTo>
                    <a:pt x="3596" y="16407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7"/>
            <p:cNvSpPr/>
            <p:nvPr/>
          </p:nvSpPr>
          <p:spPr>
            <a:xfrm>
              <a:off x="6490975" y="1902675"/>
              <a:ext cx="469425" cy="139925"/>
            </a:xfrm>
            <a:custGeom>
              <a:rect b="b" l="l" r="r" t="t"/>
              <a:pathLst>
                <a:path extrusionOk="0" h="5597" w="18777">
                  <a:moveTo>
                    <a:pt x="2405" y="1"/>
                  </a:moveTo>
                  <a:lnTo>
                    <a:pt x="0" y="1346"/>
                  </a:lnTo>
                  <a:lnTo>
                    <a:pt x="2131" y="3620"/>
                  </a:lnTo>
                  <a:lnTo>
                    <a:pt x="18443" y="5597"/>
                  </a:lnTo>
                  <a:lnTo>
                    <a:pt x="18776" y="3799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7"/>
            <p:cNvSpPr/>
            <p:nvPr/>
          </p:nvSpPr>
          <p:spPr>
            <a:xfrm>
              <a:off x="6442750" y="1438350"/>
              <a:ext cx="89925" cy="472700"/>
            </a:xfrm>
            <a:custGeom>
              <a:rect b="b" l="l" r="r" t="t"/>
              <a:pathLst>
                <a:path extrusionOk="0" h="18908" w="3597">
                  <a:moveTo>
                    <a:pt x="762" y="0"/>
                  </a:moveTo>
                  <a:lnTo>
                    <a:pt x="0" y="16788"/>
                  </a:lnTo>
                  <a:lnTo>
                    <a:pt x="1763" y="18907"/>
                  </a:lnTo>
                  <a:lnTo>
                    <a:pt x="3596" y="16407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7"/>
            <p:cNvSpPr/>
            <p:nvPr/>
          </p:nvSpPr>
          <p:spPr>
            <a:xfrm>
              <a:off x="6490975" y="1894050"/>
              <a:ext cx="469425" cy="139625"/>
            </a:xfrm>
            <a:custGeom>
              <a:rect b="b" l="l" r="r" t="t"/>
              <a:pathLst>
                <a:path extrusionOk="0" h="5585" w="18777">
                  <a:moveTo>
                    <a:pt x="2405" y="0"/>
                  </a:moveTo>
                  <a:lnTo>
                    <a:pt x="0" y="1346"/>
                  </a:lnTo>
                  <a:lnTo>
                    <a:pt x="2131" y="3608"/>
                  </a:lnTo>
                  <a:lnTo>
                    <a:pt x="18443" y="5584"/>
                  </a:lnTo>
                  <a:lnTo>
                    <a:pt x="18776" y="3799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7"/>
            <p:cNvSpPr/>
            <p:nvPr/>
          </p:nvSpPr>
          <p:spPr>
            <a:xfrm>
              <a:off x="6070375" y="1919650"/>
              <a:ext cx="421800" cy="263750"/>
            </a:xfrm>
            <a:custGeom>
              <a:rect b="b" l="l" r="r" t="t"/>
              <a:pathLst>
                <a:path extrusionOk="0" h="10550" w="16872">
                  <a:moveTo>
                    <a:pt x="13788" y="0"/>
                  </a:moveTo>
                  <a:lnTo>
                    <a:pt x="1" y="8966"/>
                  </a:lnTo>
                  <a:lnTo>
                    <a:pt x="906" y="10549"/>
                  </a:lnTo>
                  <a:lnTo>
                    <a:pt x="15896" y="2953"/>
                  </a:lnTo>
                  <a:lnTo>
                    <a:pt x="16872" y="381"/>
                  </a:lnTo>
                  <a:lnTo>
                    <a:pt x="137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7"/>
            <p:cNvSpPr/>
            <p:nvPr/>
          </p:nvSpPr>
          <p:spPr>
            <a:xfrm>
              <a:off x="6066225" y="1911025"/>
              <a:ext cx="421500" cy="263750"/>
            </a:xfrm>
            <a:custGeom>
              <a:rect b="b" l="l" r="r" t="t"/>
              <a:pathLst>
                <a:path extrusionOk="0" h="10550" w="16860">
                  <a:moveTo>
                    <a:pt x="13776" y="0"/>
                  </a:moveTo>
                  <a:lnTo>
                    <a:pt x="0" y="8966"/>
                  </a:lnTo>
                  <a:lnTo>
                    <a:pt x="893" y="10549"/>
                  </a:lnTo>
                  <a:lnTo>
                    <a:pt x="15883" y="2941"/>
                  </a:lnTo>
                  <a:lnTo>
                    <a:pt x="16859" y="369"/>
                  </a:lnTo>
                  <a:lnTo>
                    <a:pt x="13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7"/>
            <p:cNvSpPr/>
            <p:nvPr/>
          </p:nvSpPr>
          <p:spPr>
            <a:xfrm>
              <a:off x="6445725" y="1872925"/>
              <a:ext cx="90800" cy="90800"/>
            </a:xfrm>
            <a:custGeom>
              <a:rect b="b" l="l" r="r" t="t"/>
              <a:pathLst>
                <a:path extrusionOk="0" h="3632" w="3632">
                  <a:moveTo>
                    <a:pt x="1810" y="0"/>
                  </a:moveTo>
                  <a:cubicBezTo>
                    <a:pt x="810" y="0"/>
                    <a:pt x="1" y="810"/>
                    <a:pt x="1" y="1822"/>
                  </a:cubicBezTo>
                  <a:cubicBezTo>
                    <a:pt x="1" y="2822"/>
                    <a:pt x="810" y="3632"/>
                    <a:pt x="1810" y="3632"/>
                  </a:cubicBezTo>
                  <a:cubicBezTo>
                    <a:pt x="2822" y="3632"/>
                    <a:pt x="3632" y="2822"/>
                    <a:pt x="3632" y="1822"/>
                  </a:cubicBezTo>
                  <a:cubicBezTo>
                    <a:pt x="3632" y="810"/>
                    <a:pt x="2822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7"/>
            <p:cNvSpPr/>
            <p:nvPr/>
          </p:nvSpPr>
          <p:spPr>
            <a:xfrm>
              <a:off x="4370175" y="2501850"/>
              <a:ext cx="16975" cy="535525"/>
            </a:xfrm>
            <a:custGeom>
              <a:rect b="b" l="l" r="r" t="t"/>
              <a:pathLst>
                <a:path extrusionOk="0" h="21421" w="679">
                  <a:moveTo>
                    <a:pt x="0" y="1"/>
                  </a:moveTo>
                  <a:lnTo>
                    <a:pt x="0" y="21420"/>
                  </a:lnTo>
                  <a:lnTo>
                    <a:pt x="679" y="21420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7"/>
            <p:cNvSpPr/>
            <p:nvPr/>
          </p:nvSpPr>
          <p:spPr>
            <a:xfrm>
              <a:off x="4381775" y="2501850"/>
              <a:ext cx="5375" cy="535525"/>
            </a:xfrm>
            <a:custGeom>
              <a:rect b="b" l="l" r="r" t="t"/>
              <a:pathLst>
                <a:path extrusionOk="0" h="21421" w="215">
                  <a:moveTo>
                    <a:pt x="1" y="1"/>
                  </a:moveTo>
                  <a:lnTo>
                    <a:pt x="1" y="21420"/>
                  </a:lnTo>
                  <a:lnTo>
                    <a:pt x="215" y="2142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7"/>
            <p:cNvSpPr/>
            <p:nvPr/>
          </p:nvSpPr>
          <p:spPr>
            <a:xfrm>
              <a:off x="4364800" y="2250950"/>
              <a:ext cx="105400" cy="238725"/>
            </a:xfrm>
            <a:custGeom>
              <a:rect b="b" l="l" r="r" t="t"/>
              <a:pathLst>
                <a:path extrusionOk="0" h="9549" w="4216">
                  <a:moveTo>
                    <a:pt x="3311" y="0"/>
                  </a:moveTo>
                  <a:lnTo>
                    <a:pt x="1" y="8192"/>
                  </a:lnTo>
                  <a:lnTo>
                    <a:pt x="501" y="9549"/>
                  </a:lnTo>
                  <a:lnTo>
                    <a:pt x="1846" y="8632"/>
                  </a:lnTo>
                  <a:lnTo>
                    <a:pt x="4216" y="310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7"/>
            <p:cNvSpPr/>
            <p:nvPr/>
          </p:nvSpPr>
          <p:spPr>
            <a:xfrm>
              <a:off x="4371950" y="2495900"/>
              <a:ext cx="222075" cy="139325"/>
            </a:xfrm>
            <a:custGeom>
              <a:rect b="b" l="l" r="r" t="t"/>
              <a:pathLst>
                <a:path extrusionOk="0" h="5573" w="8883">
                  <a:moveTo>
                    <a:pt x="1429" y="1"/>
                  </a:moveTo>
                  <a:lnTo>
                    <a:pt x="1" y="239"/>
                  </a:lnTo>
                  <a:lnTo>
                    <a:pt x="656" y="1739"/>
                  </a:lnTo>
                  <a:lnTo>
                    <a:pt x="8406" y="5573"/>
                  </a:lnTo>
                  <a:lnTo>
                    <a:pt x="8883" y="47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7"/>
            <p:cNvSpPr/>
            <p:nvPr/>
          </p:nvSpPr>
          <p:spPr>
            <a:xfrm>
              <a:off x="4361525" y="2249750"/>
              <a:ext cx="105700" cy="239050"/>
            </a:xfrm>
            <a:custGeom>
              <a:rect b="b" l="l" r="r" t="t"/>
              <a:pathLst>
                <a:path extrusionOk="0" h="9562" w="4228">
                  <a:moveTo>
                    <a:pt x="3323" y="0"/>
                  </a:moveTo>
                  <a:lnTo>
                    <a:pt x="1" y="8204"/>
                  </a:lnTo>
                  <a:lnTo>
                    <a:pt x="513" y="9561"/>
                  </a:lnTo>
                  <a:lnTo>
                    <a:pt x="1858" y="8632"/>
                  </a:lnTo>
                  <a:lnTo>
                    <a:pt x="4228" y="322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7"/>
            <p:cNvSpPr/>
            <p:nvPr/>
          </p:nvSpPr>
          <p:spPr>
            <a:xfrm>
              <a:off x="4373450" y="2491450"/>
              <a:ext cx="222075" cy="139625"/>
            </a:xfrm>
            <a:custGeom>
              <a:rect b="b" l="l" r="r" t="t"/>
              <a:pathLst>
                <a:path extrusionOk="0" h="5585" w="8883">
                  <a:moveTo>
                    <a:pt x="1429" y="0"/>
                  </a:moveTo>
                  <a:lnTo>
                    <a:pt x="0" y="250"/>
                  </a:lnTo>
                  <a:lnTo>
                    <a:pt x="655" y="1739"/>
                  </a:lnTo>
                  <a:lnTo>
                    <a:pt x="8406" y="5584"/>
                  </a:lnTo>
                  <a:lnTo>
                    <a:pt x="8882" y="47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7"/>
            <p:cNvSpPr/>
            <p:nvPr/>
          </p:nvSpPr>
          <p:spPr>
            <a:xfrm>
              <a:off x="4126975" y="2480425"/>
              <a:ext cx="246800" cy="74450"/>
            </a:xfrm>
            <a:custGeom>
              <a:rect b="b" l="l" r="r" t="t"/>
              <a:pathLst>
                <a:path extrusionOk="0" h="2978" w="9872">
                  <a:moveTo>
                    <a:pt x="8407" y="1"/>
                  </a:moveTo>
                  <a:lnTo>
                    <a:pt x="1" y="2037"/>
                  </a:lnTo>
                  <a:lnTo>
                    <a:pt x="168" y="2977"/>
                  </a:lnTo>
                  <a:lnTo>
                    <a:pt x="8942" y="1834"/>
                  </a:lnTo>
                  <a:lnTo>
                    <a:pt x="9871" y="727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7"/>
            <p:cNvSpPr/>
            <p:nvPr/>
          </p:nvSpPr>
          <p:spPr>
            <a:xfrm>
              <a:off x="4126400" y="2475375"/>
              <a:ext cx="246775" cy="74425"/>
            </a:xfrm>
            <a:custGeom>
              <a:rect b="b" l="l" r="r" t="t"/>
              <a:pathLst>
                <a:path extrusionOk="0" h="2977" w="9871">
                  <a:moveTo>
                    <a:pt x="8406" y="0"/>
                  </a:moveTo>
                  <a:lnTo>
                    <a:pt x="0" y="2036"/>
                  </a:lnTo>
                  <a:lnTo>
                    <a:pt x="167" y="2977"/>
                  </a:lnTo>
                  <a:lnTo>
                    <a:pt x="8930" y="1822"/>
                  </a:lnTo>
                  <a:lnTo>
                    <a:pt x="9870" y="727"/>
                  </a:lnTo>
                  <a:lnTo>
                    <a:pt x="8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7"/>
            <p:cNvSpPr/>
            <p:nvPr/>
          </p:nvSpPr>
          <p:spPr>
            <a:xfrm>
              <a:off x="4351125" y="2469125"/>
              <a:ext cx="47950" cy="47950"/>
            </a:xfrm>
            <a:custGeom>
              <a:rect b="b" l="l" r="r" t="t"/>
              <a:pathLst>
                <a:path extrusionOk="0" h="1918" w="1918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9" y="1917"/>
                    <a:pt x="1917" y="1489"/>
                    <a:pt x="1917" y="953"/>
                  </a:cubicBezTo>
                  <a:cubicBezTo>
                    <a:pt x="1917" y="429"/>
                    <a:pt x="1489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7"/>
            <p:cNvSpPr/>
            <p:nvPr/>
          </p:nvSpPr>
          <p:spPr>
            <a:xfrm>
              <a:off x="5916800" y="2292325"/>
              <a:ext cx="11625" cy="365225"/>
            </a:xfrm>
            <a:custGeom>
              <a:rect b="b" l="l" r="r" t="t"/>
              <a:pathLst>
                <a:path extrusionOk="0" h="14609" w="465">
                  <a:moveTo>
                    <a:pt x="0" y="0"/>
                  </a:moveTo>
                  <a:lnTo>
                    <a:pt x="0" y="14609"/>
                  </a:lnTo>
                  <a:lnTo>
                    <a:pt x="464" y="1460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5924525" y="2292325"/>
              <a:ext cx="3900" cy="365225"/>
            </a:xfrm>
            <a:custGeom>
              <a:rect b="b" l="l" r="r" t="t"/>
              <a:pathLst>
                <a:path extrusionOk="0" h="14609" w="156">
                  <a:moveTo>
                    <a:pt x="1" y="0"/>
                  </a:moveTo>
                  <a:lnTo>
                    <a:pt x="1" y="14609"/>
                  </a:lnTo>
                  <a:lnTo>
                    <a:pt x="155" y="1460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5912925" y="2120875"/>
              <a:ext cx="72050" cy="163125"/>
            </a:xfrm>
            <a:custGeom>
              <a:rect b="b" l="l" r="r" t="t"/>
              <a:pathLst>
                <a:path extrusionOk="0" h="6525" w="2882">
                  <a:moveTo>
                    <a:pt x="2263" y="0"/>
                  </a:moveTo>
                  <a:lnTo>
                    <a:pt x="0" y="5596"/>
                  </a:lnTo>
                  <a:lnTo>
                    <a:pt x="346" y="6525"/>
                  </a:lnTo>
                  <a:lnTo>
                    <a:pt x="1274" y="5894"/>
                  </a:lnTo>
                  <a:lnTo>
                    <a:pt x="2882" y="214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5917975" y="2288150"/>
              <a:ext cx="151525" cy="95275"/>
            </a:xfrm>
            <a:custGeom>
              <a:rect b="b" l="l" r="r" t="t"/>
              <a:pathLst>
                <a:path extrusionOk="0" h="3811" w="6061">
                  <a:moveTo>
                    <a:pt x="977" y="0"/>
                  </a:moveTo>
                  <a:lnTo>
                    <a:pt x="1" y="167"/>
                  </a:lnTo>
                  <a:lnTo>
                    <a:pt x="453" y="1191"/>
                  </a:lnTo>
                  <a:lnTo>
                    <a:pt x="5740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5910825" y="2120275"/>
              <a:ext cx="72075" cy="162825"/>
            </a:xfrm>
            <a:custGeom>
              <a:rect b="b" l="l" r="r" t="t"/>
              <a:pathLst>
                <a:path extrusionOk="0" h="6513" w="2883">
                  <a:moveTo>
                    <a:pt x="2263" y="0"/>
                  </a:moveTo>
                  <a:lnTo>
                    <a:pt x="1" y="5596"/>
                  </a:lnTo>
                  <a:lnTo>
                    <a:pt x="346" y="6513"/>
                  </a:lnTo>
                  <a:lnTo>
                    <a:pt x="1275" y="5894"/>
                  </a:lnTo>
                  <a:lnTo>
                    <a:pt x="2882" y="215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5918875" y="2285175"/>
              <a:ext cx="151525" cy="95275"/>
            </a:xfrm>
            <a:custGeom>
              <a:rect b="b" l="l" r="r" t="t"/>
              <a:pathLst>
                <a:path extrusionOk="0" h="3811" w="6061">
                  <a:moveTo>
                    <a:pt x="977" y="0"/>
                  </a:moveTo>
                  <a:lnTo>
                    <a:pt x="0" y="167"/>
                  </a:lnTo>
                  <a:lnTo>
                    <a:pt x="453" y="1191"/>
                  </a:lnTo>
                  <a:lnTo>
                    <a:pt x="5739" y="3810"/>
                  </a:lnTo>
                  <a:lnTo>
                    <a:pt x="6061" y="323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5750700" y="2277725"/>
              <a:ext cx="168500" cy="50625"/>
            </a:xfrm>
            <a:custGeom>
              <a:rect b="b" l="l" r="r" t="t"/>
              <a:pathLst>
                <a:path extrusionOk="0" h="2025" w="6740">
                  <a:moveTo>
                    <a:pt x="5739" y="1"/>
                  </a:moveTo>
                  <a:lnTo>
                    <a:pt x="0" y="1382"/>
                  </a:lnTo>
                  <a:lnTo>
                    <a:pt x="119" y="2025"/>
                  </a:lnTo>
                  <a:lnTo>
                    <a:pt x="6096" y="1239"/>
                  </a:lnTo>
                  <a:lnTo>
                    <a:pt x="6739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5750400" y="2274150"/>
              <a:ext cx="168200" cy="50625"/>
            </a:xfrm>
            <a:custGeom>
              <a:rect b="b" l="l" r="r" t="t"/>
              <a:pathLst>
                <a:path extrusionOk="0" h="2025" w="6728">
                  <a:moveTo>
                    <a:pt x="5739" y="1"/>
                  </a:moveTo>
                  <a:lnTo>
                    <a:pt x="1" y="1382"/>
                  </a:lnTo>
                  <a:lnTo>
                    <a:pt x="108" y="2025"/>
                  </a:lnTo>
                  <a:lnTo>
                    <a:pt x="6097" y="1251"/>
                  </a:lnTo>
                  <a:lnTo>
                    <a:pt x="6728" y="48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5903700" y="2270000"/>
              <a:ext cx="32750" cy="32450"/>
            </a:xfrm>
            <a:custGeom>
              <a:rect b="b" l="l" r="r" t="t"/>
              <a:pathLst>
                <a:path extrusionOk="0" h="1298" w="1310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12"/>
                    <a:pt x="298" y="1298"/>
                    <a:pt x="655" y="1298"/>
                  </a:cubicBezTo>
                  <a:cubicBezTo>
                    <a:pt x="1012" y="1298"/>
                    <a:pt x="1310" y="1012"/>
                    <a:pt x="1310" y="643"/>
                  </a:cubicBezTo>
                  <a:cubicBezTo>
                    <a:pt x="1310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5400050" y="2039600"/>
              <a:ext cx="23250" cy="728700"/>
            </a:xfrm>
            <a:custGeom>
              <a:rect b="b" l="l" r="r" t="t"/>
              <a:pathLst>
                <a:path extrusionOk="0" h="29148" w="930">
                  <a:moveTo>
                    <a:pt x="1" y="1"/>
                  </a:moveTo>
                  <a:lnTo>
                    <a:pt x="1" y="29147"/>
                  </a:lnTo>
                  <a:lnTo>
                    <a:pt x="930" y="29147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5417847" y="2039600"/>
              <a:ext cx="7475" cy="728700"/>
            </a:xfrm>
            <a:custGeom>
              <a:rect b="b" l="l" r="r" t="t"/>
              <a:pathLst>
                <a:path extrusionOk="0" h="29148" w="299">
                  <a:moveTo>
                    <a:pt x="1" y="1"/>
                  </a:moveTo>
                  <a:lnTo>
                    <a:pt x="1" y="29147"/>
                  </a:lnTo>
                  <a:lnTo>
                    <a:pt x="299" y="29147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5198250" y="1783325"/>
              <a:ext cx="213150" cy="283100"/>
            </a:xfrm>
            <a:custGeom>
              <a:rect b="b" l="l" r="r" t="t"/>
              <a:pathLst>
                <a:path extrusionOk="0" h="11324" w="8526">
                  <a:moveTo>
                    <a:pt x="1060" y="0"/>
                  </a:moveTo>
                  <a:lnTo>
                    <a:pt x="0" y="762"/>
                  </a:lnTo>
                  <a:lnTo>
                    <a:pt x="6596" y="10835"/>
                  </a:lnTo>
                  <a:lnTo>
                    <a:pt x="8501" y="11323"/>
                  </a:lnTo>
                  <a:lnTo>
                    <a:pt x="8525" y="9097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5420300" y="1920850"/>
              <a:ext cx="312275" cy="171750"/>
            </a:xfrm>
            <a:custGeom>
              <a:rect b="b" l="l" r="r" t="t"/>
              <a:pathLst>
                <a:path extrusionOk="0" h="6870" w="12491">
                  <a:moveTo>
                    <a:pt x="11931" y="0"/>
                  </a:moveTo>
                  <a:lnTo>
                    <a:pt x="834" y="4655"/>
                  </a:lnTo>
                  <a:lnTo>
                    <a:pt x="0" y="6441"/>
                  </a:lnTo>
                  <a:lnTo>
                    <a:pt x="2191" y="6870"/>
                  </a:lnTo>
                  <a:lnTo>
                    <a:pt x="12490" y="117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5194675" y="1786000"/>
              <a:ext cx="213150" cy="283100"/>
            </a:xfrm>
            <a:custGeom>
              <a:rect b="b" l="l" r="r" t="t"/>
              <a:pathLst>
                <a:path extrusionOk="0" h="11324" w="8526">
                  <a:moveTo>
                    <a:pt x="1060" y="1"/>
                  </a:moveTo>
                  <a:lnTo>
                    <a:pt x="1" y="763"/>
                  </a:lnTo>
                  <a:lnTo>
                    <a:pt x="6597" y="10835"/>
                  </a:lnTo>
                  <a:lnTo>
                    <a:pt x="8502" y="11323"/>
                  </a:lnTo>
                  <a:lnTo>
                    <a:pt x="8525" y="9097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5416725" y="1915775"/>
              <a:ext cx="312275" cy="171775"/>
            </a:xfrm>
            <a:custGeom>
              <a:rect b="b" l="l" r="r" t="t"/>
              <a:pathLst>
                <a:path extrusionOk="0" h="6871" w="12491">
                  <a:moveTo>
                    <a:pt x="11931" y="1"/>
                  </a:moveTo>
                  <a:lnTo>
                    <a:pt x="834" y="4656"/>
                  </a:lnTo>
                  <a:lnTo>
                    <a:pt x="1" y="6442"/>
                  </a:lnTo>
                  <a:lnTo>
                    <a:pt x="2179" y="6871"/>
                  </a:lnTo>
                  <a:lnTo>
                    <a:pt x="12490" y="1179"/>
                  </a:lnTo>
                  <a:lnTo>
                    <a:pt x="11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5263125" y="2077400"/>
              <a:ext cx="167625" cy="314950"/>
            </a:xfrm>
            <a:custGeom>
              <a:rect b="b" l="l" r="r" t="t"/>
              <a:pathLst>
                <a:path extrusionOk="0" h="12598" w="6705">
                  <a:moveTo>
                    <a:pt x="6192" y="1"/>
                  </a:moveTo>
                  <a:lnTo>
                    <a:pt x="4252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5256875" y="2074125"/>
              <a:ext cx="167625" cy="314950"/>
            </a:xfrm>
            <a:custGeom>
              <a:rect b="b" l="l" r="r" t="t"/>
              <a:pathLst>
                <a:path extrusionOk="0" h="12598" w="6705">
                  <a:moveTo>
                    <a:pt x="6192" y="1"/>
                  </a:moveTo>
                  <a:lnTo>
                    <a:pt x="4251" y="1072"/>
                  </a:lnTo>
                  <a:lnTo>
                    <a:pt x="1" y="12050"/>
                  </a:lnTo>
                  <a:lnTo>
                    <a:pt x="1180" y="12598"/>
                  </a:lnTo>
                  <a:lnTo>
                    <a:pt x="6704" y="1894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5380125" y="2039000"/>
              <a:ext cx="65200" cy="64925"/>
            </a:xfrm>
            <a:custGeom>
              <a:rect b="b" l="l" r="r" t="t"/>
              <a:pathLst>
                <a:path extrusionOk="0" h="2597" w="2608">
                  <a:moveTo>
                    <a:pt x="1310" y="1"/>
                  </a:moveTo>
                  <a:cubicBezTo>
                    <a:pt x="584" y="1"/>
                    <a:pt x="0" y="584"/>
                    <a:pt x="0" y="1299"/>
                  </a:cubicBezTo>
                  <a:cubicBezTo>
                    <a:pt x="0" y="2013"/>
                    <a:pt x="584" y="2596"/>
                    <a:pt x="1310" y="2596"/>
                  </a:cubicBezTo>
                  <a:cubicBezTo>
                    <a:pt x="2024" y="2596"/>
                    <a:pt x="2608" y="2013"/>
                    <a:pt x="2608" y="1299"/>
                  </a:cubicBezTo>
                  <a:cubicBezTo>
                    <a:pt x="2608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7"/>
            <p:cNvSpPr/>
            <p:nvPr/>
          </p:nvSpPr>
          <p:spPr>
            <a:xfrm>
              <a:off x="7405375" y="3059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85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7"/>
            <p:cNvSpPr/>
            <p:nvPr/>
          </p:nvSpPr>
          <p:spPr>
            <a:xfrm>
              <a:off x="4008525" y="3049550"/>
              <a:ext cx="3708800" cy="809200"/>
            </a:xfrm>
            <a:custGeom>
              <a:rect b="b" l="l" r="r" t="t"/>
              <a:pathLst>
                <a:path extrusionOk="0" h="32368" w="148352">
                  <a:moveTo>
                    <a:pt x="128403" y="1"/>
                  </a:moveTo>
                  <a:cubicBezTo>
                    <a:pt x="126146" y="1"/>
                    <a:pt x="123944" y="496"/>
                    <a:pt x="122027" y="1780"/>
                  </a:cubicBezTo>
                  <a:cubicBezTo>
                    <a:pt x="113657" y="7400"/>
                    <a:pt x="108359" y="12281"/>
                    <a:pt x="91535" y="12496"/>
                  </a:cubicBezTo>
                  <a:cubicBezTo>
                    <a:pt x="74712" y="12722"/>
                    <a:pt x="55388" y="17187"/>
                    <a:pt x="47780" y="22247"/>
                  </a:cubicBezTo>
                  <a:cubicBezTo>
                    <a:pt x="40803" y="26902"/>
                    <a:pt x="12764" y="26235"/>
                    <a:pt x="0" y="32367"/>
                  </a:cubicBezTo>
                  <a:lnTo>
                    <a:pt x="148352" y="32367"/>
                  </a:lnTo>
                  <a:lnTo>
                    <a:pt x="148352" y="9555"/>
                  </a:lnTo>
                  <a:lnTo>
                    <a:pt x="144221" y="5614"/>
                  </a:lnTo>
                  <a:cubicBezTo>
                    <a:pt x="144221" y="5614"/>
                    <a:pt x="136003" y="1"/>
                    <a:pt x="128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1655813" y="3473125"/>
              <a:ext cx="1529975" cy="390550"/>
            </a:xfrm>
            <a:custGeom>
              <a:rect b="b" l="l" r="r" t="t"/>
              <a:pathLst>
                <a:path extrusionOk="0" h="15622" w="61199">
                  <a:moveTo>
                    <a:pt x="31147" y="1"/>
                  </a:moveTo>
                  <a:cubicBezTo>
                    <a:pt x="27159" y="1"/>
                    <a:pt x="23753" y="2965"/>
                    <a:pt x="22384" y="7145"/>
                  </a:cubicBezTo>
                  <a:cubicBezTo>
                    <a:pt x="20717" y="5501"/>
                    <a:pt x="18419" y="4489"/>
                    <a:pt x="15895" y="4489"/>
                  </a:cubicBezTo>
                  <a:cubicBezTo>
                    <a:pt x="11311" y="4489"/>
                    <a:pt x="7501" y="7811"/>
                    <a:pt x="6739" y="12181"/>
                  </a:cubicBezTo>
                  <a:cubicBezTo>
                    <a:pt x="6108" y="11871"/>
                    <a:pt x="5418" y="11693"/>
                    <a:pt x="4680" y="11693"/>
                  </a:cubicBezTo>
                  <a:cubicBezTo>
                    <a:pt x="2334" y="11693"/>
                    <a:pt x="393" y="13383"/>
                    <a:pt x="0" y="15622"/>
                  </a:cubicBezTo>
                  <a:lnTo>
                    <a:pt x="61199" y="15622"/>
                  </a:lnTo>
                  <a:cubicBezTo>
                    <a:pt x="61199" y="15610"/>
                    <a:pt x="61199" y="15610"/>
                    <a:pt x="61199" y="15598"/>
                  </a:cubicBezTo>
                  <a:cubicBezTo>
                    <a:pt x="61199" y="11943"/>
                    <a:pt x="58234" y="8978"/>
                    <a:pt x="54579" y="8978"/>
                  </a:cubicBezTo>
                  <a:cubicBezTo>
                    <a:pt x="53650" y="8978"/>
                    <a:pt x="52769" y="9169"/>
                    <a:pt x="51959" y="9514"/>
                  </a:cubicBezTo>
                  <a:cubicBezTo>
                    <a:pt x="50912" y="5716"/>
                    <a:pt x="47435" y="2918"/>
                    <a:pt x="43292" y="2918"/>
                  </a:cubicBezTo>
                  <a:cubicBezTo>
                    <a:pt x="41553" y="2918"/>
                    <a:pt x="39922" y="3430"/>
                    <a:pt x="38541" y="4287"/>
                  </a:cubicBezTo>
                  <a:cubicBezTo>
                    <a:pt x="36827" y="1680"/>
                    <a:pt x="34148" y="1"/>
                    <a:pt x="31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5460488" y="3289175"/>
              <a:ext cx="2250625" cy="574500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7"/>
            <p:cNvSpPr/>
            <p:nvPr/>
          </p:nvSpPr>
          <p:spPr>
            <a:xfrm>
              <a:off x="3512313" y="3449600"/>
              <a:ext cx="1621650" cy="414075"/>
            </a:xfrm>
            <a:custGeom>
              <a:rect b="b" l="l" r="r" t="t"/>
              <a:pathLst>
                <a:path extrusionOk="0" h="16563" w="64866">
                  <a:moveTo>
                    <a:pt x="33016" y="1"/>
                  </a:moveTo>
                  <a:cubicBezTo>
                    <a:pt x="28790" y="1"/>
                    <a:pt x="25182" y="3144"/>
                    <a:pt x="23729" y="7573"/>
                  </a:cubicBezTo>
                  <a:cubicBezTo>
                    <a:pt x="21955" y="5835"/>
                    <a:pt x="19527" y="4763"/>
                    <a:pt x="16848" y="4763"/>
                  </a:cubicBezTo>
                  <a:cubicBezTo>
                    <a:pt x="11990" y="4763"/>
                    <a:pt x="7954" y="8287"/>
                    <a:pt x="7144" y="12919"/>
                  </a:cubicBezTo>
                  <a:cubicBezTo>
                    <a:pt x="6477" y="12597"/>
                    <a:pt x="5739" y="12395"/>
                    <a:pt x="4953" y="12395"/>
                  </a:cubicBezTo>
                  <a:cubicBezTo>
                    <a:pt x="2477" y="12395"/>
                    <a:pt x="417" y="14193"/>
                    <a:pt x="0" y="16562"/>
                  </a:cubicBezTo>
                  <a:lnTo>
                    <a:pt x="64866" y="16562"/>
                  </a:lnTo>
                  <a:cubicBezTo>
                    <a:pt x="64866" y="16550"/>
                    <a:pt x="64866" y="16550"/>
                    <a:pt x="64866" y="16538"/>
                  </a:cubicBezTo>
                  <a:cubicBezTo>
                    <a:pt x="64866" y="12669"/>
                    <a:pt x="61722" y="9526"/>
                    <a:pt x="57841" y="9526"/>
                  </a:cubicBezTo>
                  <a:cubicBezTo>
                    <a:pt x="56865" y="9526"/>
                    <a:pt x="55924" y="9728"/>
                    <a:pt x="55079" y="10097"/>
                  </a:cubicBezTo>
                  <a:cubicBezTo>
                    <a:pt x="53959" y="6061"/>
                    <a:pt x="50280" y="3108"/>
                    <a:pt x="45887" y="3108"/>
                  </a:cubicBezTo>
                  <a:cubicBezTo>
                    <a:pt x="44041" y="3108"/>
                    <a:pt x="42315" y="3644"/>
                    <a:pt x="40851" y="4549"/>
                  </a:cubicBezTo>
                  <a:cubicBezTo>
                    <a:pt x="39029" y="1787"/>
                    <a:pt x="36195" y="1"/>
                    <a:pt x="33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7"/>
            <p:cNvSpPr/>
            <p:nvPr/>
          </p:nvSpPr>
          <p:spPr>
            <a:xfrm>
              <a:off x="4241588" y="3588925"/>
              <a:ext cx="1076350" cy="274750"/>
            </a:xfrm>
            <a:custGeom>
              <a:rect b="b" l="l" r="r" t="t"/>
              <a:pathLst>
                <a:path extrusionOk="0" h="10990" w="43054">
                  <a:moveTo>
                    <a:pt x="21908" y="0"/>
                  </a:moveTo>
                  <a:cubicBezTo>
                    <a:pt x="19110" y="0"/>
                    <a:pt x="16717" y="2084"/>
                    <a:pt x="15753" y="5025"/>
                  </a:cubicBezTo>
                  <a:cubicBezTo>
                    <a:pt x="14574" y="3882"/>
                    <a:pt x="12955" y="3168"/>
                    <a:pt x="11181" y="3168"/>
                  </a:cubicBezTo>
                  <a:cubicBezTo>
                    <a:pt x="7954" y="3168"/>
                    <a:pt x="5275" y="5501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32" y="8228"/>
                    <a:pt x="275" y="9418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6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53" y="6704"/>
                  </a:cubicBezTo>
                  <a:cubicBezTo>
                    <a:pt x="35815" y="4025"/>
                    <a:pt x="33374" y="2060"/>
                    <a:pt x="30457" y="2060"/>
                  </a:cubicBezTo>
                  <a:cubicBezTo>
                    <a:pt x="29231" y="2060"/>
                    <a:pt x="28088" y="2417"/>
                    <a:pt x="27111" y="3025"/>
                  </a:cubicBezTo>
                  <a:cubicBezTo>
                    <a:pt x="25897" y="1191"/>
                    <a:pt x="24028" y="0"/>
                    <a:pt x="21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7"/>
            <p:cNvSpPr/>
            <p:nvPr/>
          </p:nvSpPr>
          <p:spPr>
            <a:xfrm>
              <a:off x="4749063" y="3588900"/>
              <a:ext cx="1076350" cy="274775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7"/>
            <p:cNvSpPr/>
            <p:nvPr/>
          </p:nvSpPr>
          <p:spPr>
            <a:xfrm>
              <a:off x="2647613" y="3588900"/>
              <a:ext cx="1076350" cy="274775"/>
            </a:xfrm>
            <a:custGeom>
              <a:rect b="b" l="l" r="r" t="t"/>
              <a:pathLst>
                <a:path extrusionOk="0" h="10991" w="43054">
                  <a:moveTo>
                    <a:pt x="21908" y="1"/>
                  </a:moveTo>
                  <a:cubicBezTo>
                    <a:pt x="19110" y="1"/>
                    <a:pt x="16716" y="2084"/>
                    <a:pt x="15752" y="5025"/>
                  </a:cubicBezTo>
                  <a:cubicBezTo>
                    <a:pt x="14573" y="3882"/>
                    <a:pt x="12954" y="3168"/>
                    <a:pt x="11180" y="3168"/>
                  </a:cubicBezTo>
                  <a:cubicBezTo>
                    <a:pt x="7953" y="3168"/>
                    <a:pt x="5275" y="5502"/>
                    <a:pt x="4739" y="8573"/>
                  </a:cubicBezTo>
                  <a:cubicBezTo>
                    <a:pt x="4298" y="8359"/>
                    <a:pt x="3810" y="8228"/>
                    <a:pt x="3286" y="8228"/>
                  </a:cubicBezTo>
                  <a:cubicBezTo>
                    <a:pt x="1631" y="8228"/>
                    <a:pt x="274" y="9419"/>
                    <a:pt x="0" y="10990"/>
                  </a:cubicBezTo>
                  <a:lnTo>
                    <a:pt x="43053" y="10990"/>
                  </a:lnTo>
                  <a:cubicBezTo>
                    <a:pt x="43053" y="10990"/>
                    <a:pt x="43053" y="10990"/>
                    <a:pt x="43053" y="10978"/>
                  </a:cubicBezTo>
                  <a:cubicBezTo>
                    <a:pt x="43053" y="8407"/>
                    <a:pt x="40970" y="6323"/>
                    <a:pt x="38398" y="6323"/>
                  </a:cubicBezTo>
                  <a:cubicBezTo>
                    <a:pt x="37743" y="6323"/>
                    <a:pt x="37124" y="6454"/>
                    <a:pt x="36552" y="6704"/>
                  </a:cubicBezTo>
                  <a:cubicBezTo>
                    <a:pt x="35814" y="4025"/>
                    <a:pt x="33373" y="2061"/>
                    <a:pt x="30456" y="2061"/>
                  </a:cubicBezTo>
                  <a:cubicBezTo>
                    <a:pt x="29230" y="2061"/>
                    <a:pt x="28087" y="2418"/>
                    <a:pt x="27111" y="3025"/>
                  </a:cubicBezTo>
                  <a:cubicBezTo>
                    <a:pt x="25896" y="1191"/>
                    <a:pt x="24027" y="1"/>
                    <a:pt x="21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4" name="Google Shape;1024;p57"/>
          <p:cNvSpPr txBox="1"/>
          <p:nvPr/>
        </p:nvSpPr>
        <p:spPr>
          <a:xfrm>
            <a:off x="3745175" y="1153875"/>
            <a:ext cx="50847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you!</a:t>
            </a:r>
            <a:endParaRPr sz="7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