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85578"/>
  </p:normalViewPr>
  <p:slideViewPr>
    <p:cSldViewPr snapToGrid="0">
      <p:cViewPr varScale="1">
        <p:scale>
          <a:sx n="109" d="100"/>
          <a:sy n="109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E981-2989-2947-8CB2-FD005126505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8FAD-5E6C-A144-971B-08746975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B8FAD-5E6C-A144-971B-08746975FF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9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7B36-BF91-0695-DFEA-E91100027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2" y="4153113"/>
            <a:ext cx="9180747" cy="1248431"/>
          </a:xfrm>
        </p:spPr>
        <p:txBody>
          <a:bodyPr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solidFill>
                  <a:schemeClr val="bg1"/>
                </a:solidFill>
              </a:rPr>
              <a:t>Does the dominant-subordinate relationship of male North American bison affect the number of breeding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during the breeding season</a:t>
            </a:r>
            <a:r>
              <a:rPr lang="en-US" sz="22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3E7F-0D2C-AB32-3ACF-9F041B2B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419983"/>
            <a:ext cx="9180747" cy="6619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Speaker: </a:t>
            </a:r>
            <a:r>
              <a:rPr lang="en-US" sz="2000" dirty="0" err="1">
                <a:solidFill>
                  <a:schemeClr val="bg1"/>
                </a:solidFill>
              </a:rPr>
              <a:t>Siyu</a:t>
            </a:r>
            <a:r>
              <a:rPr lang="en-US" sz="2000" dirty="0">
                <a:solidFill>
                  <a:schemeClr val="bg1"/>
                </a:solidFill>
              </a:rPr>
              <a:t> Yang                         Data type: Network Data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wave of paint&#10;&#10;Description automatically generated">
            <a:extLst>
              <a:ext uri="{FF2B5EF4-FFF2-40B4-BE49-F238E27FC236}">
                <a16:creationId xmlns:a16="http://schemas.microsoft.com/office/drawing/2014/main" id="{70CF75CC-FC3F-4F0D-7C65-5B5D468FD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7" r="3" b="3"/>
          <a:stretch/>
        </p:blipFill>
        <p:spPr>
          <a:xfrm>
            <a:off x="1755864" y="484632"/>
            <a:ext cx="4462759" cy="2991773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son | Size, Population, Diet, &amp; Facts | Britannica">
            <a:extLst>
              <a:ext uri="{FF2B5EF4-FFF2-40B4-BE49-F238E27FC236}">
                <a16:creationId xmlns:a16="http://schemas.microsoft.com/office/drawing/2014/main" id="{935F366A-229A-CDFD-5F6C-9CB92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839" y="490970"/>
            <a:ext cx="4472561" cy="29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8,700+ American Bison Stock Photos, Pictures &amp; Royalty-Free ...">
            <a:extLst>
              <a:ext uri="{FF2B5EF4-FFF2-40B4-BE49-F238E27FC236}">
                <a16:creationId xmlns:a16="http://schemas.microsoft.com/office/drawing/2014/main" id="{D3576C86-88EC-6A2B-E43B-6966BDDB0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r="41934" b="-1"/>
          <a:stretch/>
        </p:blipFill>
        <p:spPr bwMode="auto">
          <a:xfrm>
            <a:off x="20" y="719747"/>
            <a:ext cx="4458058" cy="53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98AC-B1B0-73E3-AD7F-809FF1C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835E-EDF2-F9E2-A58E-9C21AECF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Collected by Prof. D. F Lott (1979)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Kind: Directed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Mode: Unipartite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Edges: 314, the edges factors are initiator(challenge initiator), the challenged and the event count between them. The edges shows the dominance relation between each </a:t>
            </a:r>
            <a:r>
              <a:rPr lang="en-US" sz="1500" dirty="0" err="1"/>
              <a:t>bisons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Nodes: 26 single bison, attribute include observed coordinate, age and breeding number.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04B9C-F017-6447-D7AB-D40234BB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cap="all">
                <a:solidFill>
                  <a:schemeClr val="bg1"/>
                </a:solidFill>
              </a:rPr>
              <a:t>Challenging Event network graph Between Bisons</a:t>
            </a:r>
            <a:br>
              <a:rPr lang="en-US" sz="1700" cap="all">
                <a:solidFill>
                  <a:schemeClr val="bg1"/>
                </a:solidFill>
              </a:rPr>
            </a:br>
            <a:br>
              <a:rPr lang="en-US" sz="1700" cap="all">
                <a:solidFill>
                  <a:schemeClr val="bg1"/>
                </a:solidFill>
              </a:rPr>
            </a:br>
            <a:r>
              <a:rPr lang="en-US" sz="1700" cap="all">
                <a:solidFill>
                  <a:schemeClr val="bg1"/>
                </a:solidFill>
              </a:rPr>
              <a:t>no worry, I will zoom out the plot next slide!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C763B-61E0-3A06-3782-6F59EB5480E5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nodes are clustered in the center of plot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community has a solid hierarchy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3248F-DD24-834B-2E26-3FC9D8A4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1108A-4253-A202-8568-915AB2DD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br>
              <a:rPr lang="en-US" sz="1400" b="0" cap="all" dirty="0">
                <a:solidFill>
                  <a:schemeClr val="bg1"/>
                </a:solidFill>
              </a:rPr>
            </a:br>
            <a:r>
              <a:rPr lang="en-US" sz="1400" b="0" cap="all" dirty="0">
                <a:solidFill>
                  <a:schemeClr val="bg1"/>
                </a:solidFill>
              </a:rPr>
              <a:t>Node 8, 2, 7, 0, 5 seems the most Dominance individuals in the group</a:t>
            </a:r>
            <a:br>
              <a:rPr lang="en-US" sz="1400" b="0" cap="all" dirty="0">
                <a:solidFill>
                  <a:schemeClr val="bg1"/>
                </a:solidFill>
              </a:rPr>
            </a:br>
            <a:br>
              <a:rPr lang="en-US" sz="1400" b="0" cap="all" dirty="0">
                <a:solidFill>
                  <a:schemeClr val="bg1"/>
                </a:solidFill>
              </a:rPr>
            </a:br>
            <a:r>
              <a:rPr lang="en-US" sz="1400" b="0" cap="all" dirty="0">
                <a:solidFill>
                  <a:schemeClr val="bg1"/>
                </a:solidFill>
              </a:rPr>
              <a:t>Node 21, 20, 22 are the subordinate individuals.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network of lines and dots&#10;&#10;Description automatically generated">
            <a:extLst>
              <a:ext uri="{FF2B5EF4-FFF2-40B4-BE49-F238E27FC236}">
                <a16:creationId xmlns:a16="http://schemas.microsoft.com/office/drawing/2014/main" id="{46D6AECD-4432-88F4-7AD5-0A56AC2F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713" y="484632"/>
            <a:ext cx="2341061" cy="29917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network with blue circles and black lines&#10;&#10;Description automatically generated">
            <a:extLst>
              <a:ext uri="{FF2B5EF4-FFF2-40B4-BE49-F238E27FC236}">
                <a16:creationId xmlns:a16="http://schemas.microsoft.com/office/drawing/2014/main" id="{3D5212A9-4C54-75D5-9019-D6793578E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13" r="-1" b="7832"/>
          <a:stretch/>
        </p:blipFill>
        <p:spPr>
          <a:xfrm>
            <a:off x="7257660" y="490970"/>
            <a:ext cx="4122919" cy="29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31EA2E68-BA72-4744-BD41-30AB1B8E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67" r="-1" b="-1"/>
          <a:stretch/>
        </p:blipFill>
        <p:spPr>
          <a:xfrm>
            <a:off x="643466" y="799301"/>
            <a:ext cx="6216561" cy="450142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9A54-2798-0E19-640B-6FCA174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b="0" i="0" cap="all" dirty="0">
                <a:solidFill>
                  <a:schemeClr val="tx2"/>
                </a:solidFill>
                <a:effectLst/>
              </a:rPr>
              <a:t>graph of betweenness centrality against degree centrality for a network of American bison</a:t>
            </a:r>
            <a:endParaRPr lang="en-US" sz="2000" b="0" cap="all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37E8B-A6F2-DCF0-707A-82C6F67D8605}"/>
              </a:ext>
            </a:extLst>
          </p:cNvPr>
          <p:cNvSpPr txBox="1"/>
          <p:nvPr/>
        </p:nvSpPr>
        <p:spPr>
          <a:xfrm>
            <a:off x="4052016" y="799299"/>
            <a:ext cx="2334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8 is out-standing; This single should be the Alpha in the group</a:t>
            </a:r>
          </a:p>
        </p:txBody>
      </p:sp>
    </p:spTree>
    <p:extLst>
      <p:ext uri="{BB962C8B-B14F-4D97-AF65-F5344CB8AC3E}">
        <p14:creationId xmlns:p14="http://schemas.microsoft.com/office/powerpoint/2010/main" val="389302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A9328-3018-EB9D-72D5-56399E3A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Plot Grouped By Bred Attribute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52BE32BE-8DE0-BE5D-ACB0-F654751C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r>
              <a:rPr lang="en-US" dirty="0"/>
              <a:t>The distribution of the attribute seems evenly distributed, is this means dominant has more breeding opportunities?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matrix plot&#10;&#10;Description automatically generated with medium confidence">
            <a:extLst>
              <a:ext uri="{FF2B5EF4-FFF2-40B4-BE49-F238E27FC236}">
                <a16:creationId xmlns:a16="http://schemas.microsoft.com/office/drawing/2014/main" id="{5740A665-57CE-A07C-897A-EB612D47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1093170"/>
            <a:ext cx="4362798" cy="46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8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9545-DA30-A156-F07D-47537BFC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Actual Breeding number of the observed Dom/Sub individuals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1BC8A1-BB2C-CF27-EC3A-779D1337E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60274"/>
              </p:ext>
            </p:extLst>
          </p:nvPr>
        </p:nvGraphicFramePr>
        <p:xfrm>
          <a:off x="5376863" y="704850"/>
          <a:ext cx="6172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723618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5722546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304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6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9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42C8B90C-E739-39F5-4400-27F868D65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8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FCC0-8FA0-B17C-4050-7C7843F4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 dirty="0"/>
              <a:t>Takeaways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ACC2-1B61-0FFB-072D-37CD2860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sample size for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on different bison community to build on the network cluster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make 24h observation during the breeding season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BD1C-672A-027B-0B80-6E2ECBF8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D700-F6D2-A641-2F0E-404D3DEE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964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288</Words>
  <Application>Microsoft Macintosh PowerPoint</Application>
  <PresentationFormat>Widescreen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Corbel</vt:lpstr>
      <vt:lpstr>ShojiVTI</vt:lpstr>
      <vt:lpstr>Does the dominant-subordinate relationship of male North American bison affect the number of breeding during the breeding season？</vt:lpstr>
      <vt:lpstr>Dataset Overview</vt:lpstr>
      <vt:lpstr>Challenging Event network graph Between Bisons  no worry, I will zoom out the plot next slide! </vt:lpstr>
      <vt:lpstr> Node 8, 2, 7, 0, 5 seems the most Dominance individuals in the group  Node 21, 20, 22 are the subordinate individuals.</vt:lpstr>
      <vt:lpstr>graph of betweenness centrality against degree centrality for a network of American bison</vt:lpstr>
      <vt:lpstr>Matrix Plot Grouped By Bred Attribute</vt:lpstr>
      <vt:lpstr>The Actual Breeding number of the observed Dom/Sub individuals</vt:lpstr>
      <vt:lpstr>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dominant-subordinant relationship of male North American bison affect the number of breedings during the breeding season？</dc:title>
  <dc:creator>Siyu Yang</dc:creator>
  <cp:lastModifiedBy>Siyu Yang</cp:lastModifiedBy>
  <cp:revision>4</cp:revision>
  <dcterms:created xsi:type="dcterms:W3CDTF">2023-11-06T17:30:34Z</dcterms:created>
  <dcterms:modified xsi:type="dcterms:W3CDTF">2023-11-07T20:41:55Z</dcterms:modified>
</cp:coreProperties>
</file>