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9" r:id="rId5"/>
    <p:sldId id="258" r:id="rId6"/>
    <p:sldId id="259" r:id="rId7"/>
    <p:sldId id="260" r:id="rId8"/>
    <p:sldId id="267" r:id="rId9"/>
    <p:sldId id="268" r:id="rId10"/>
    <p:sldId id="261" r:id="rId11"/>
    <p:sldId id="264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DFAF4-F4A4-08FA-6F87-A719302AA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AFDA2A-C38D-A8D6-76F8-CE3B8E457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9FE35-5117-0A6D-35E4-96AEA889F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DB09-6A4D-4515-BD13-4C33D5D7172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379F4E-29A0-2753-8050-5024EE64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D7B6D-C449-326A-15FC-3226C5ED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CF3D-4625-468F-A019-ADD0AC9BD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08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04D5F-2DFE-463F-D591-0C7C9593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9956D2-B300-5FCE-78F6-C134130D0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2B27D-DDA1-E3B2-5B43-B70984C31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DB09-6A4D-4515-BD13-4C33D5D7172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7AE9A-297A-0405-9450-7DBFE9F2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941AC-D17A-A290-4513-AB5C9100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CF3D-4625-468F-A019-ADD0AC9BD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08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64EFA0-3AC3-5125-76CF-36D21B742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8BFE7A-6223-D317-8DB0-C463206E0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233EF-3FF9-B8F7-3CC6-209EA800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DB09-6A4D-4515-BD13-4C33D5D7172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0F09E-64F6-B4A7-765A-FC0DF021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BD296-528A-33D0-4648-60E2DD24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CF3D-4625-468F-A019-ADD0AC9BD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13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48922-2024-52CD-8443-167F91BD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09BD6-C9DE-261E-9F30-9C635BAF0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A3059-4E10-9055-74DC-6F187C81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DB09-6A4D-4515-BD13-4C33D5D7172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F76B3-EA88-3054-04CF-3C3EBDE2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805D7-45FF-643E-3F48-361CA0BE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CF3D-4625-468F-A019-ADD0AC9BD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9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CEE7D-D630-8C74-41AE-7BD07591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8D26C5-AF77-365C-D937-FE92928E5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75AD6-3DA8-AEFE-2B24-E0F6B015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DB09-6A4D-4515-BD13-4C33D5D7172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C58C6-5E43-8436-340A-EFF6A345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C4931-8E22-3646-88D0-9185193E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CF3D-4625-468F-A019-ADD0AC9BD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91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2478F-0E0A-BAE4-DA19-F7930167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E8109-9957-5AF6-48BE-F7F0F44D8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03EA02-BC93-C6A9-3CF9-CD645D3FB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0AEEE6-542B-F604-193C-63038163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DB09-6A4D-4515-BD13-4C33D5D7172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18AC35-696A-D529-438C-ECD3D3D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D23F28-CA65-4C84-6BF1-87FF8335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CF3D-4625-468F-A019-ADD0AC9BD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68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F75AC-F10C-BEAD-11D9-9AAD7866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F4F506-1232-8491-31B2-846B7E656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DEDDE8-52DA-8CE5-98FF-C24A09B7E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566976-728A-F2F6-E5CE-CCCC109BE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160218-DE54-BAA9-58F5-571B95406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D71AE4-AE86-4C32-A2E3-F4B550E7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DB09-6A4D-4515-BD13-4C33D5D7172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D0AEF3-FFE3-4BE7-3F87-3D33D68C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BC6B11-F34B-813F-CD81-CF3BC66C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CF3D-4625-468F-A019-ADD0AC9BD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90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1BCA3-A363-F801-0649-B3F50151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3ECE63-131B-3385-E522-1C7DD6EA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DB09-6A4D-4515-BD13-4C33D5D7172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8A22E4-C423-154B-B7B5-8ADB8932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5763E7-B727-3097-ABDC-FB0D6C96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CF3D-4625-468F-A019-ADD0AC9BD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94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899513-69FA-9413-F77F-7D262F86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DB09-6A4D-4515-BD13-4C33D5D7172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6B4BA7-CEFF-7E8F-A590-466E3DA1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76DB01-F7A5-AD0A-F1A1-7EE268F0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CF3D-4625-468F-A019-ADD0AC9BD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4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D671C-64B3-D196-13D5-997EDB08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5266A-BC6F-B832-85BA-123AD7214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119D01-49E7-2DB5-9997-A9C77320E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9E25AB-D94A-A135-46FC-64467F11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DB09-6A4D-4515-BD13-4C33D5D7172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882949-2011-8F27-922E-9460E90C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FE7F6A-C583-A30B-0B99-B2183961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CF3D-4625-468F-A019-ADD0AC9BD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2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F3CF9-7E54-8724-B9B8-15E8ED81E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327E57-CE60-8716-B0A0-551A83164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008819-8861-064A-7DF9-FADCC8E1D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9D7F68-1A39-A7B0-AC2C-3DB43C39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DB09-6A4D-4515-BD13-4C33D5D7172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F625CC-BE2E-801B-DB1E-35F3E27E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448777-CA44-5DCA-DDE4-EEB32678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CF3D-4625-468F-A019-ADD0AC9BD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66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68DD5D-2A16-CAFD-7071-DD4618943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99A9D7-F04B-635A-03D5-716F9C27A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0EFC7-610A-C80A-FEEE-5AD11B514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DDB09-6A4D-4515-BD13-4C33D5D7172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F6FDF-E6B1-A772-59DB-247731C48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9B191-CBD8-1E2E-808E-E7E43C8E4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4CF3D-4625-468F-A019-ADD0AC9BD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13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60F39-2629-F102-7B73-164CB9469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Global Inflation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48E6A6-9F8E-60BE-6F2F-BBD16B9FC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Presenter: Hexuan Fan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64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8B086-49C7-C83D-5B85-1D195AAF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Income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8DA018-FD22-18E8-B47E-1EFF095B0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087" y="1219200"/>
            <a:ext cx="9633826" cy="5395913"/>
          </a:xfrm>
        </p:spPr>
      </p:pic>
    </p:spTree>
    <p:extLst>
      <p:ext uri="{BB962C8B-B14F-4D97-AF65-F5344CB8AC3E}">
        <p14:creationId xmlns:p14="http://schemas.microsoft.com/office/powerpoint/2010/main" val="160709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501B5-57C6-CEDA-D5AE-1532EFA9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Average Volatility (Standard Deviation)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AB535F8-32AC-F99B-4E13-ADDA7CBFF4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038678"/>
              </p:ext>
            </p:extLst>
          </p:nvPr>
        </p:nvGraphicFramePr>
        <p:xfrm>
          <a:off x="1258486" y="2498858"/>
          <a:ext cx="9675027" cy="3004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790886" imgH="866639" progId="Excel.Sheet.12">
                  <p:embed/>
                </p:oleObj>
              </mc:Choice>
              <mc:Fallback>
                <p:oleObj name="Worksheet" r:id="rId2" imgW="2790886" imgH="86663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8486" y="2498858"/>
                        <a:ext cx="9675027" cy="3004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8884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9D64B-4487-C682-77F7-47DA504C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Takeaways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1CBE9-9C26-4A3E-7E2D-C12E548E8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Global inflation has been affected by large global events in past decades.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Countries that are categorized within the high-income group have the lowest overall CPI percentage among other income groups, and the change in CPI is also the most stable.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Income is highly related to the CPI performance, and it could be an influential factor in CPI changes as well.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03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5AF62-5097-73B0-DC3E-152831BF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Motivation &amp; Questions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33978D-134A-BF14-C3A3-779212560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7500"/>
            <a:ext cx="3633420" cy="4845506"/>
          </a:xfr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C26B4-2978-A2C3-3B4D-220C8A1EDE77}"/>
              </a:ext>
            </a:extLst>
          </p:cNvPr>
          <p:cNvSpPr txBox="1">
            <a:spLocks/>
          </p:cNvSpPr>
          <p:nvPr/>
        </p:nvSpPr>
        <p:spPr>
          <a:xfrm>
            <a:off x="4965700" y="1825625"/>
            <a:ext cx="6388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Speaking of economic conditions, I consider inflation as a measurement that reflects the shift of economics.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Questions: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 the rapid global economic development starting from 1980s, how does global inflation changed over years?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What could be factors that affect the change of CPIs?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29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8DDBC-8513-3606-0B13-5F58DAD5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97371-ADB6-AA7B-BDB0-67F7F8F7F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635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International Monetary Fund (IMF)</a:t>
            </a:r>
          </a:p>
          <a:p>
            <a:pPr marL="0" indent="0"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Dataset used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1. Inflation, consumer prices (annual %)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2. Gross national income (current US$)</a:t>
            </a:r>
          </a:p>
          <a:p>
            <a:pPr marL="0" indent="0"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Sheets used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First two sheets for each dataset (each)</a:t>
            </a:r>
          </a:p>
          <a:p>
            <a:pPr marL="0" indent="0"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Variables used: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Country Name, Region,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IncomeGroup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Annual Data from 1981 to 2022 (both CPI and GNI)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ABDA535-4B55-727E-2D6D-1ADAAA250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53794"/>
            <a:ext cx="5948219" cy="26974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36CE11E-0AD5-5E30-B620-2B3053AB8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39959"/>
            <a:ext cx="595449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4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87117-CF3A-500B-56F3-6750351E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Indicators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57ABD-F49F-6070-CCBB-6A5B9635E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Consumer Price Index (CPI)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CPI measures the monthly change in prices paid by consumer, is the most widely used measure of inflation.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Gross National Income (GNI)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GNI is the total income earned by a country's people and businesses, no matter where it was earned. It is used to measure and track a nation's wealth from year to year.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47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89D12-D87B-EFF2-BA41-D47C2FFC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4D5115A-4991-6BB2-8819-B39775926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74" y="1511300"/>
            <a:ext cx="10573252" cy="4981575"/>
          </a:xfrm>
        </p:spPr>
      </p:pic>
    </p:spTree>
    <p:extLst>
      <p:ext uri="{BB962C8B-B14F-4D97-AF65-F5344CB8AC3E}">
        <p14:creationId xmlns:p14="http://schemas.microsoft.com/office/powerpoint/2010/main" val="13728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4C2BA-808B-F09D-DEB3-F1BE9BB0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3375445-1303-6827-54BD-1EECEC7B6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3237" y="1358900"/>
            <a:ext cx="9245525" cy="5178425"/>
          </a:xfrm>
        </p:spPr>
      </p:pic>
    </p:spTree>
    <p:extLst>
      <p:ext uri="{BB962C8B-B14F-4D97-AF65-F5344CB8AC3E}">
        <p14:creationId xmlns:p14="http://schemas.microsoft.com/office/powerpoint/2010/main" val="585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D3CA6-4FF5-66E0-4BF6-4EBC3480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Region &amp; Income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89C4337-0E90-6F2A-C390-F66642369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228" y="1441069"/>
            <a:ext cx="8873544" cy="4964494"/>
          </a:xfrm>
        </p:spPr>
      </p:pic>
    </p:spTree>
    <p:extLst>
      <p:ext uri="{BB962C8B-B14F-4D97-AF65-F5344CB8AC3E}">
        <p14:creationId xmlns:p14="http://schemas.microsoft.com/office/powerpoint/2010/main" val="218009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BD7F2-28CB-2C2F-7267-604869B8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Income (scatter plot)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A9ABC5A-A981-ACF3-9986-A69B000D9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6447691" cy="480218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038B250-3E3C-91D0-FF86-537832905062}"/>
              </a:ext>
            </a:extLst>
          </p:cNvPr>
          <p:cNvSpPr txBox="1"/>
          <p:nvPr/>
        </p:nvSpPr>
        <p:spPr>
          <a:xfrm>
            <a:off x="7600950" y="2198955"/>
            <a:ext cx="37528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High-income (blue points) countries mainly clustered at the bottom of the figure within 10%, and mostly within 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Low-income (red points) countries are more dispersed and with the most amount of top CPI countries.</a:t>
            </a:r>
          </a:p>
        </p:txBody>
      </p:sp>
    </p:spTree>
    <p:extLst>
      <p:ext uri="{BB962C8B-B14F-4D97-AF65-F5344CB8AC3E}">
        <p14:creationId xmlns:p14="http://schemas.microsoft.com/office/powerpoint/2010/main" val="264433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46946-9093-1BD0-53B6-AA954256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Income (scatter plot)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63865B6-9E0D-CF16-7AF4-ACD8E9FF8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490861" cy="4551362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C4AAB52-880C-1825-8DBB-DF103D2E6D19}"/>
              </a:ext>
            </a:extLst>
          </p:cNvPr>
          <p:cNvSpPr txBox="1"/>
          <p:nvPr/>
        </p:nvSpPr>
        <p:spPr>
          <a:xfrm>
            <a:off x="7600950" y="2229019"/>
            <a:ext cx="37528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High-income (blue points) countries are generally below countries that belong to other income groups on the same income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High-income (blue points) countries are still the most stable group among others.</a:t>
            </a:r>
          </a:p>
        </p:txBody>
      </p:sp>
    </p:spTree>
    <p:extLst>
      <p:ext uri="{BB962C8B-B14F-4D97-AF65-F5344CB8AC3E}">
        <p14:creationId xmlns:p14="http://schemas.microsoft.com/office/powerpoint/2010/main" val="186840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363</Words>
  <Application>Microsoft Office PowerPoint</Application>
  <PresentationFormat>宽屏</PresentationFormat>
  <Paragraphs>48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Worksheet</vt:lpstr>
      <vt:lpstr>Global Inflation</vt:lpstr>
      <vt:lpstr>Motivation &amp; Questions</vt:lpstr>
      <vt:lpstr>Data Description</vt:lpstr>
      <vt:lpstr>Indicators</vt:lpstr>
      <vt:lpstr>Overview</vt:lpstr>
      <vt:lpstr>Region</vt:lpstr>
      <vt:lpstr>Region &amp; Income</vt:lpstr>
      <vt:lpstr>Income (scatter plot)</vt:lpstr>
      <vt:lpstr>Income (scatter plot)</vt:lpstr>
      <vt:lpstr>Income</vt:lpstr>
      <vt:lpstr>Average Volatility (Standard Deviation)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Inflation</dc:title>
  <dc:creator>Fan, Hexuan</dc:creator>
  <cp:lastModifiedBy>Fan, Hexuan</cp:lastModifiedBy>
  <cp:revision>6</cp:revision>
  <dcterms:created xsi:type="dcterms:W3CDTF">2023-10-31T04:07:02Z</dcterms:created>
  <dcterms:modified xsi:type="dcterms:W3CDTF">2023-11-02T05:22:15Z</dcterms:modified>
</cp:coreProperties>
</file>