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5" d="100"/>
          <a:sy n="45" d="100"/>
        </p:scale>
        <p:origin x="2126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7EF9-28A5-D0A7-7DF9-FC624A4E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F1E4B-0F0C-2902-2EB3-C187430D4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E49C-1D53-5BD2-A8D2-C1001AD3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26CD-AFA8-95C7-13D1-176FEDD8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274E-C6CC-041B-A589-EA774B93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887-AAF7-A836-4248-652B9135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C8468-1EE0-EE07-51B0-49EEF0AD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8BC9-6137-3CF8-31A1-B5B645A7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28900-DDC6-42C3-2013-DA55C0DD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6742-452D-9D92-31F5-453A5B23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693A9-A0F0-E465-32C1-D97F21D7D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1D73F-3E74-C21D-32C3-F0B0A2FA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A88F-0159-3003-5CF7-59DF3108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6DC1-E191-8DF9-A24E-A76B1D58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C91D-533C-B862-A0D7-72BCE491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2227-9583-1DFF-5FC6-E2122208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09F3-EBFC-BF8B-DD3B-33C44BD69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577F-A90B-89C7-833F-40D70EBB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E464-7FA8-40B5-4178-2AF4DB79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33211-30B4-BF8E-FA06-62DEB865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6AA3-B44B-A079-6382-7804180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AD6E-0378-D728-676F-2152AE03E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397E-13A7-88BA-7275-07D4AFC2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225D-F7CC-04E6-7B61-06E17038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9C40-55C2-CC1A-8650-F28E16B9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B952-A144-27D1-B86B-0591B4BA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99F1-103D-1D59-08E8-B9510D856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A625B-9868-321D-61E7-347B29BDD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40A94-E895-160C-543A-F336202A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DE07B-AB0D-5D7F-C868-F80540ED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68588-7554-F4EF-214C-2B69407B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BF9C-DFFF-5477-DE65-CDAB14AC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ADA8-497C-0A1C-348F-A7790D52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114F-C023-89E4-DB93-F87DB852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BD52A-4254-6BD2-83DE-08438F791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3AF72-4C14-7799-B12F-5C0A9541B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5E39A-13EE-AB7D-899D-9C66D2D4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727EB-EEAC-E5B9-6BC1-7B1C7413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971F6-95FA-14B0-C7D8-522DB5D1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4960-9D81-3395-E7BD-0CC226A6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111E5-F5DF-5541-664D-B2986CA4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4FBE0-41DA-C650-6790-6529A21A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E5547-62E5-D73C-C5AB-7B5E773A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E891A-2EE6-901D-29A7-C00C4B4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433E3-ECE9-C4F2-7AFC-34004CB3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1BEF2-8ED1-9516-8CE1-424226B3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B139-37A2-75C9-E76D-2E26075B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D376-EC72-B377-20AC-EEE7A6F6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57A69-78FD-2EB9-AA21-16A0E568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0D51-6531-73CC-EFC5-8246CA87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2D55C-068B-92E2-E2A7-631E7885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59AB7-79B1-2CF1-FF86-FF500F02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6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806C-9550-B0BA-6F97-CF3BBFD5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05C01-8D8B-8BB4-03F0-3E55F2DA9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182E7-7DA7-10E3-922E-7D77C516A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1534-CC31-343D-845F-8EA0942B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AA93-7120-D610-8190-CD3D7A70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E9E7D-CDF6-FA93-C159-FA197339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15215-B1F8-CC06-8300-C57458B4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80941-E525-9CE4-F5E7-180CB15E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1330-D3B5-78F1-E03D-F5772AEFC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B738-F8CF-4B7D-9600-C26B2B3646C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7E39-CEA9-82CE-B27C-FAC86E5A9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F3C1-5596-0514-CA4D-83B200D6B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05D9A-8A53-4C44-94F5-F5FFDB30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ifld-geoplatform.opendata.arcgis.com/datasets/geoplatform::dhl-facilities/explore?location=29.366235%2C-94.992241%2C3.53" TargetMode="External"/><Relationship Id="rId4" Type="http://schemas.openxmlformats.org/officeDocument/2006/relationships/hyperlink" Target="https://hifld-geoplatform.opendata.arcgis.com/datasets/geoplatform::dhl-facilities/explo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C788-C017-07F7-A807-BD5A546C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1650133" cy="1325563"/>
          </a:xfrm>
        </p:spPr>
        <p:txBody>
          <a:bodyPr>
            <a:normAutofit/>
          </a:bodyPr>
          <a:lstStyle/>
          <a:p>
            <a:r>
              <a:rPr lang="en-US" sz="4800" dirty="0"/>
              <a:t>Distribution of DHL Facilities Across the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A1FE-1AEE-B622-B6B8-2AA9C4C5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sz="3600" dirty="0"/>
              <a:t>By Murad Aladdinzade</a:t>
            </a:r>
          </a:p>
        </p:txBody>
      </p:sp>
      <p:pic>
        <p:nvPicPr>
          <p:cNvPr id="2052" name="Picture 4" descr="DHL Express (Taiwan) Corp. | ContactCenterWorld.com">
            <a:extLst>
              <a:ext uri="{FF2B5EF4-FFF2-40B4-BE49-F238E27FC236}">
                <a16:creationId xmlns:a16="http://schemas.microsoft.com/office/drawing/2014/main" id="{3697E6F2-5644-F938-8724-973C6E57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927" y="1636713"/>
            <a:ext cx="6352146" cy="367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2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list of cities&#10;&#10;Description automatically generated">
            <a:extLst>
              <a:ext uri="{FF2B5EF4-FFF2-40B4-BE49-F238E27FC236}">
                <a16:creationId xmlns:a16="http://schemas.microsoft.com/office/drawing/2014/main" id="{D5705658-C12E-36C7-8050-1DFAA33A4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" y="3285082"/>
            <a:ext cx="12192000" cy="288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9F82A3-731C-5870-F7F6-49608AB7178A}"/>
              </a:ext>
            </a:extLst>
          </p:cNvPr>
          <p:cNvSpPr txBox="1"/>
          <p:nvPr/>
        </p:nvSpPr>
        <p:spPr>
          <a:xfrm>
            <a:off x="338667" y="152400"/>
            <a:ext cx="11260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 of DHL Facilities in the USA in 2017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A3325-5AC5-E1F8-A455-0AAB87DA5FD1}"/>
              </a:ext>
            </a:extLst>
          </p:cNvPr>
          <p:cNvSpPr txBox="1"/>
          <p:nvPr/>
        </p:nvSpPr>
        <p:spPr>
          <a:xfrm>
            <a:off x="491067" y="1729165"/>
            <a:ext cx="9567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Total Number of Facilities 24,072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Total Number of Features 16</a:t>
            </a:r>
          </a:p>
        </p:txBody>
      </p:sp>
      <p:pic>
        <p:nvPicPr>
          <p:cNvPr id="1026" name="Picture 2" descr="DHL Express (Taiwan) Corp. | ContactCenterWorld.com">
            <a:extLst>
              <a:ext uri="{FF2B5EF4-FFF2-40B4-BE49-F238E27FC236}">
                <a16:creationId xmlns:a16="http://schemas.microsoft.com/office/drawing/2014/main" id="{97AD1814-54F4-31DB-012C-8F594EE1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300" y="1083733"/>
            <a:ext cx="3806367" cy="220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437D5198-8CF1-4D02-798E-1CD7C318EAC6}"/>
              </a:ext>
            </a:extLst>
          </p:cNvPr>
          <p:cNvSpPr txBox="1"/>
          <p:nvPr/>
        </p:nvSpPr>
        <p:spPr>
          <a:xfrm>
            <a:off x="1811866" y="6333067"/>
            <a:ext cx="911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Source : </a:t>
            </a:r>
            <a:r>
              <a:rPr 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Homeland Infrastructure Foundation-Level Data (HIFLD)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04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map of the united states&#10;&#10;Description automatically generated">
            <a:extLst>
              <a:ext uri="{FF2B5EF4-FFF2-40B4-BE49-F238E27FC236}">
                <a16:creationId xmlns:a16="http://schemas.microsoft.com/office/drawing/2014/main" id="{FEF0152B-9659-3C46-E357-EF23DF7C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56" y="0"/>
            <a:ext cx="8154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58B34ACF-189F-FAC1-FF6E-5DCC6F99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" y="0"/>
            <a:ext cx="10641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blue bars&#10;&#10;Description automatically generated">
            <a:extLst>
              <a:ext uri="{FF2B5EF4-FFF2-40B4-BE49-F238E27FC236}">
                <a16:creationId xmlns:a16="http://schemas.microsoft.com/office/drawing/2014/main" id="{327A2C8A-7E7E-DCBF-69D5-D99A71BDF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9524F-5132-4BD4-5030-181C4D28174E}"/>
              </a:ext>
            </a:extLst>
          </p:cNvPr>
          <p:cNvSpPr txBox="1"/>
          <p:nvPr/>
        </p:nvSpPr>
        <p:spPr>
          <a:xfrm>
            <a:off x="2573866" y="2875002"/>
            <a:ext cx="7044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256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41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Distribution of DHL Facilities Across the USA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DHL Facilities Across the USA</dc:title>
  <dc:creator>Murad Aladdinzade</dc:creator>
  <cp:lastModifiedBy>Murad Aladdinzade</cp:lastModifiedBy>
  <cp:revision>2</cp:revision>
  <dcterms:created xsi:type="dcterms:W3CDTF">2023-10-31T04:57:43Z</dcterms:created>
  <dcterms:modified xsi:type="dcterms:W3CDTF">2023-10-31T19:06:36Z</dcterms:modified>
</cp:coreProperties>
</file>