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057f8ed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057f8ed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57f8ed0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57f8ed0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57f8ed0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57f8ed0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57f8ed0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57f8ed0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57f8ed0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57f8ed0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57f8ed0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057f8ed0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520">
                <a:solidFill>
                  <a:srgbClr val="0F0F0F"/>
                </a:solidFill>
              </a:rPr>
              <a:t>Insights from the National Gallery of Art Collection</a:t>
            </a:r>
            <a:endParaRPr sz="61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/>
              <a:t>Motivating Questions</a:t>
            </a:r>
            <a:endParaRPr sz="25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600"/>
              <a:buAutoNum type="arabicPeriod"/>
            </a:pPr>
            <a:r>
              <a:rPr lang="zh-CN" sz="1600">
                <a:solidFill>
                  <a:srgbClr val="0F0F0F"/>
                </a:solidFill>
              </a:rPr>
              <a:t>How does the diversity of the National Gallery of Art's collection change over time?</a:t>
            </a:r>
            <a:endParaRPr sz="1600">
              <a:solidFill>
                <a:srgbClr val="0F0F0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AutoNum type="arabicPeriod"/>
            </a:pPr>
            <a:r>
              <a:rPr lang="zh-CN" sz="1600">
                <a:solidFill>
                  <a:srgbClr val="0F0F0F"/>
                </a:solidFill>
              </a:rPr>
              <a:t>Where do the museum's artworks come from, and who gave them?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About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50" y="1579425"/>
            <a:ext cx="7145099" cy="2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646"/>
            <a:ext cx="9144000" cy="455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357"/>
            <a:ext cx="9144001" cy="455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F0F0F"/>
                </a:solidFill>
              </a:rPr>
              <a:t>Current collection trends offer insights for future acquisition focus and donor engagement strategies.</a:t>
            </a:r>
            <a:endParaRPr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0F0F0F"/>
                </a:solidFill>
              </a:rPr>
              <a:t>The historical interplay of classifications and contributions sets a narrative for the museum's evolving cultural footprint.</a:t>
            </a:r>
            <a:endParaRPr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