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3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2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6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5" r:id="rId6"/>
    <p:sldLayoutId id="2147483860" r:id="rId7"/>
    <p:sldLayoutId id="2147483861" r:id="rId8"/>
    <p:sldLayoutId id="2147483862" r:id="rId9"/>
    <p:sldLayoutId id="2147483864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2BB41-4678-E16F-5540-7D66752B1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Autofit/>
          </a:bodyPr>
          <a:lstStyle/>
          <a:p>
            <a:r>
              <a:rPr lang="en-IN" sz="4000" b="0" i="0" dirty="0">
                <a:solidFill>
                  <a:srgbClr val="374151"/>
                </a:solidFill>
                <a:effectLst/>
                <a:latin typeface="Söhne"/>
              </a:rPr>
              <a:t>Analysis of Firearm Background Checks in the United States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FB4A6-1786-0057-5B3A-54F800F0A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dirty="0"/>
              <a:t>By Aryaan Upadhyay 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1700E2C-EB40-23BB-717B-4B088DC9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916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82EB-BCDC-6203-9EF7-85BDC9E5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ECF4-88D4-72C1-44A2-3AD7A309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H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ow has the demand for firearms in the United States changed over time?</a:t>
            </a: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Are there any notable trends in firearm background checks across different states?</a:t>
            </a: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What can the data on firearm background checks tell us about the patterns of firearm acquisition in the U.S.?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6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5A12-E6F5-D50A-7ABF-804CB41C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285"/>
            <a:ext cx="10972800" cy="1325563"/>
          </a:xfrm>
        </p:spPr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8A25-41B9-A920-8030-7B11344A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5624"/>
            <a:ext cx="3562905" cy="403653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Dataset is from NICS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Contains data from November 1</a:t>
            </a:r>
            <a:r>
              <a:rPr lang="en-IN" b="0" i="0" baseline="30000" dirty="0">
                <a:solidFill>
                  <a:srgbClr val="374151"/>
                </a:solidFill>
                <a:effectLst/>
                <a:latin typeface="Söhne"/>
              </a:rPr>
              <a:t>st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1998 to September 1</a:t>
            </a:r>
            <a:r>
              <a:rPr lang="en-IN" b="0" i="0" baseline="30000" dirty="0">
                <a:solidFill>
                  <a:srgbClr val="374151"/>
                </a:solidFill>
                <a:effectLst/>
                <a:latin typeface="Söhne"/>
              </a:rPr>
              <a:t>st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2023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0D486-5E60-D50A-91A2-43DCA776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761387"/>
            <a:ext cx="7772400" cy="2243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07ED6F-3A50-DC8C-B5B4-DBB49E65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234648"/>
            <a:ext cx="7772400" cy="23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2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0FDE9F58-66D0-CF2E-50CA-C3EA6B83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11" y="0"/>
            <a:ext cx="7484533" cy="1015718"/>
          </a:xfrm>
        </p:spPr>
        <p:txBody>
          <a:bodyPr>
            <a:normAutofit/>
          </a:bodyPr>
          <a:lstStyle/>
          <a:p>
            <a:r>
              <a:rPr lang="en-US" sz="2400" dirty="0"/>
              <a:t>Firearm Background Checks Over the years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03015-1DEA-EFA8-FB70-A8B60092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47" y="1320800"/>
            <a:ext cx="9848566" cy="48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6274-7D90-E76F-1FD9-2D47B9D0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25563"/>
          </a:xfrm>
        </p:spPr>
        <p:txBody>
          <a:bodyPr/>
          <a:lstStyle/>
          <a:p>
            <a:r>
              <a:rPr lang="en-US" dirty="0"/>
              <a:t>Firearm trends based on major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AB645B-3439-BDE5-CA8B-A9B5CA11C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814" y="1325563"/>
            <a:ext cx="10821586" cy="51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608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{061929FE-2F9F-CA4D-8417-1DA2C882D01F}tf16401369</Template>
  <TotalTime>110</TotalTime>
  <Words>93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Posterama</vt:lpstr>
      <vt:lpstr>Söhne</vt:lpstr>
      <vt:lpstr>SplashVTI</vt:lpstr>
      <vt:lpstr>Analysis of Firearm Background Checks in the United States</vt:lpstr>
      <vt:lpstr>Motivating Questions </vt:lpstr>
      <vt:lpstr>About the Data</vt:lpstr>
      <vt:lpstr>Firearm Background Checks Over the years</vt:lpstr>
      <vt:lpstr>Firearm trends based on major states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Firearm Background Checks in the United States</dc:title>
  <dc:creator>Upadhyay, Aryaan</dc:creator>
  <cp:lastModifiedBy>Upadhyay, Aryaan</cp:lastModifiedBy>
  <cp:revision>6</cp:revision>
  <dcterms:created xsi:type="dcterms:W3CDTF">2023-11-07T05:00:11Z</dcterms:created>
  <dcterms:modified xsi:type="dcterms:W3CDTF">2023-11-07T06:50:52Z</dcterms:modified>
</cp:coreProperties>
</file>