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303f1c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303f1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7303f1c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7303f1c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a81b356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a81b356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a81b356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a81b356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a81b356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a81b356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a81b356b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a81b356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a81b356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a81b356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electionstudies.org" TargetMode="External"/><Relationship Id="rId4" Type="http://schemas.openxmlformats.org/officeDocument/2006/relationships/hyperlink" Target="https://thehill.com/changing-america/respect/equality/599240-support-for-lgbtq-rights-on-the-rise-poll/" TargetMode="External"/><Relationship Id="rId5" Type="http://schemas.openxmlformats.org/officeDocument/2006/relationships/hyperlink" Target="https://doi.org/10.1111/j.1540-6237.2006.00384.x" TargetMode="External"/><Relationship Id="rId6" Type="http://schemas.openxmlformats.org/officeDocument/2006/relationships/hyperlink" Target="https://www.pewresearch.org/religion/2019/10/17/in-u-s-decline-of-christianity-continues-at-rapid-pa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Religion, PID, and Attitudes towards the LGBTQ+ Community </a:t>
            </a:r>
            <a:endParaRPr sz="4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 5610 – Fall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Eleanor Beers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Motivations: </a:t>
            </a:r>
            <a:r>
              <a:rPr lang="en"/>
              <a:t>Prior</a:t>
            </a:r>
            <a:r>
              <a:rPr lang="en"/>
              <a:t> Research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established relationship between religious </a:t>
            </a:r>
            <a:r>
              <a:rPr lang="en"/>
              <a:t>affiliation</a:t>
            </a:r>
            <a:r>
              <a:rPr lang="en"/>
              <a:t> and public opinion towards the LGBTQ+ community (Olson et. al 2006)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in part to religious texts and conservative interpretations of the texts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Underlies conservative “traditional values” and “moral values” that are extremely </a:t>
            </a:r>
            <a:r>
              <a:rPr lang="en"/>
              <a:t>influential</a:t>
            </a:r>
            <a:r>
              <a:rPr lang="en"/>
              <a:t> in American politics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Decline of Christianity, increased support for LGBTQ+ rights (Pew Research Center 2019) (Migdon 2022)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Questions: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have attitudes towards the LGBTQ+ community changed over time for religious and non-religious populations?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has religious </a:t>
            </a:r>
            <a:r>
              <a:rPr lang="en"/>
              <a:t>affiliation changed over time? By party ID?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5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Dataset:</a:t>
            </a:r>
            <a:r>
              <a:rPr lang="en"/>
              <a:t> ANES (Time Series)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American National Election Studies (ANES)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Survey conducted every presidential election year measuring public opinion on a variety of topics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Collaboration between Duke University, University of Michigan, The University of Texas at Austin, and Stanford University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Funded by the National Science Foundation.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complete dataset of variables consistent across all versions of the survey, beginning in 1948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 variables first appeared in the 1984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Variables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Feeling thermometer: Attitudes towards LGBTQ+ community</a:t>
            </a:r>
            <a:r>
              <a:rPr lang="en"/>
              <a:t> (measured on 0-100 scale; 0 being extremely cold feelings, 100 being warmest feelings)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Party ID</a:t>
            </a:r>
            <a:r>
              <a:rPr lang="en"/>
              <a:t> (self-identified)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Religious affiliation</a:t>
            </a:r>
            <a:r>
              <a:rPr lang="en"/>
              <a:t> (is religion a major part of respondent’s life), measured categorically (1: important, 0: not important)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Year:</a:t>
            </a:r>
            <a:r>
              <a:rPr lang="en"/>
              <a:t> Year that study was conducted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Analysis:</a:t>
            </a:r>
            <a:r>
              <a:rPr lang="en"/>
              <a:t> Religious </a:t>
            </a:r>
            <a:r>
              <a:rPr lang="en"/>
              <a:t>affiliation</a:t>
            </a:r>
            <a:r>
              <a:rPr lang="en"/>
              <a:t> over time (by PID)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338" y="1017725"/>
            <a:ext cx="485132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220"/>
              <a:t>Analysis:</a:t>
            </a:r>
            <a:r>
              <a:rPr lang="en" sz="2220"/>
              <a:t> Attitudes towards LGBTQ+ people by religious affiliation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238" y="1166675"/>
            <a:ext cx="47615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/>
              <a:t>Analysis:</a:t>
            </a:r>
            <a:r>
              <a:rPr lang="en" sz="1820"/>
              <a:t> Attitudes towards LGBTQ+ community by PID and religious </a:t>
            </a:r>
            <a:r>
              <a:rPr lang="en" sz="1820"/>
              <a:t>affiliation</a:t>
            </a:r>
            <a:endParaRPr sz="182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238" y="1086200"/>
            <a:ext cx="47195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Takeaways: </a:t>
            </a:r>
            <a:r>
              <a:rPr lang="en"/>
              <a:t>Consistency and Patterns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Decline in religious </a:t>
            </a:r>
            <a:r>
              <a:rPr lang="en"/>
              <a:t>affiliation</a:t>
            </a:r>
            <a:r>
              <a:rPr lang="en"/>
              <a:t> over time; pronounced amongst Democrats and Independents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in “warmer” attitudes towards the LGBTQ+ community over time amongst religious and non-religious populations, though non-religious population has had consistently warmer attitudes on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Consistent across Party ID as well (i.e., non-religious Democrats more tolerant than religious Democrats and non-religious Republicans more tolerant than religious Republicans)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American National Election Studies. 2021. ANES 2020 Time Series Study Full Release [Time Series Cumulative Data File]. September 16, 2022 version.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www.electionstudies.org</a:t>
            </a:r>
            <a:r>
              <a:rPr lang="en" sz="1600"/>
              <a:t> </a:t>
            </a:r>
            <a:endParaRPr sz="1600"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Migdon, B. (2023, June 30). Support for LGBTQ+ rights on the rise: Poll. The Hill.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https://thehill.com/changing-america/respect/equality/599240-support-for-lgbtq-rights-on-the-rise-poll/</a:t>
            </a:r>
            <a:r>
              <a:rPr lang="en" sz="1600"/>
              <a:t>  </a:t>
            </a:r>
            <a:endParaRPr sz="1600"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Olson, L. R., Cadge, W., &amp; Harrison, J. T. (2006). Religion and Public Opinion about Same‐Sex Marriage *. Social Science Quarterly., 87(2), 340–360.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https://doi.org/10.1111/j.1540-6237.2006.00384.x</a:t>
            </a:r>
            <a:r>
              <a:rPr lang="en" sz="1600"/>
              <a:t> </a:t>
            </a:r>
            <a:endParaRPr sz="1600"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Pew Research Center. (2019, October 17). In U.S., decline of Christianity continues at Rapid Pace. Pew Research Center’s Religion &amp;amp; Public Life Project.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https://www.pewresearch.org/religion/2019/10/17/in-u-s-decline-of-christianity-continues-at-rapid-pace/</a:t>
            </a:r>
            <a:r>
              <a:rPr lang="en" sz="1600"/>
              <a:t>  </a:t>
            </a:r>
            <a:endParaRPr sz="1600"/>
          </a:p>
          <a:p>
            <a:pPr indent="-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