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64" r:id="rId6"/>
    <p:sldId id="268" r:id="rId7"/>
    <p:sldId id="283" r:id="rId8"/>
    <p:sldId id="284" r:id="rId9"/>
    <p:sldId id="287" r:id="rId10"/>
    <p:sldId id="28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42" autoAdjust="0"/>
  </p:normalViewPr>
  <p:slideViewPr>
    <p:cSldViewPr snapToGrid="0">
      <p:cViewPr varScale="1">
        <p:scale>
          <a:sx n="64" d="100"/>
          <a:sy n="64" d="100"/>
        </p:scale>
        <p:origin x="74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11/2/2023</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Want to stress on the part that these are products branded as made by amazon. A lot of stuff we buy on </a:t>
            </a:r>
            <a:r>
              <a:rPr lang="en-US" dirty="0" err="1"/>
              <a:t>az</a:t>
            </a:r>
            <a:r>
              <a:rPr lang="en-US" dirty="0"/>
              <a:t> are obviously sourced from other producers like bounty, dole  but </a:t>
            </a:r>
            <a:r>
              <a:rPr lang="en-US" dirty="0" err="1"/>
              <a:t>az</a:t>
            </a:r>
            <a:r>
              <a:rPr lang="en-US" dirty="0"/>
              <a:t> has their own products bearing their labels. in 2018, it is reported that Amazon owns upwards of 70 of its own private-label brands — at least 60 of which were released in 2017 or later. It is said that private labels help to increase customer loyalty by making them exclusive to Amazon. </a:t>
            </a:r>
          </a:p>
        </p:txBody>
      </p:sp>
      <p:sp>
        <p:nvSpPr>
          <p:cNvPr id="4" name="Slide Number Placeholder 3"/>
          <p:cNvSpPr>
            <a:spLocks noGrp="1"/>
          </p:cNvSpPr>
          <p:nvPr>
            <p:ph type="sldNum" sz="quarter" idx="5"/>
          </p:nvPr>
        </p:nvSpPr>
        <p:spPr/>
        <p:txBody>
          <a:bodyPr/>
          <a:lstStyle/>
          <a:p>
            <a:fld id="{C37D7554-D10C-4E29-B8E6-BB7111FA614F}" type="slidenum">
              <a:rPr lang="en-US" smtClean="0"/>
              <a:t>1</a:t>
            </a:fld>
            <a:endParaRPr lang="en-US" dirty="0"/>
          </a:p>
        </p:txBody>
      </p:sp>
    </p:spTree>
    <p:extLst>
      <p:ext uri="{BB962C8B-B14F-4D97-AF65-F5344CB8AC3E}">
        <p14:creationId xmlns:p14="http://schemas.microsoft.com/office/powerpoint/2010/main" val="49301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Many of Amazon's private-label brands started in niche categories like batteries or pet carriers. </a:t>
            </a:r>
            <a:r>
              <a:rPr lang="en-US" dirty="0"/>
              <a:t>You see, other brands have  to bid on search terms to secure the most visible listing positions at the top of Amazon’s product search results pages, sometimes Az They’re putting their own product right in the front of the line. Some say The approach violates Amazon’s mantra that every decision must put the customer first, other brands are saying. “would their brand be a better option for consumers?” are Az products automatically good </a:t>
            </a:r>
            <a:r>
              <a:rPr lang="en-US" dirty="0" err="1"/>
              <a:t>bc</a:t>
            </a:r>
            <a:r>
              <a:rPr lang="en-US" dirty="0"/>
              <a:t> they are Az?, well What are customer saying? What does Az mostly sell? Looking for a amazon consumer data set with Lot of potential insights we can get from. What are the most reviewed Amazon product category ? Potential: Map the keywords in the review text against the review ratings to help train sentiment models.​ Before we do something like that, first step would be to look at EDA</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2</a:t>
            </a:fld>
            <a:endParaRPr lang="en-US" dirty="0"/>
          </a:p>
        </p:txBody>
      </p:sp>
    </p:spTree>
    <p:extLst>
      <p:ext uri="{BB962C8B-B14F-4D97-AF65-F5344CB8AC3E}">
        <p14:creationId xmlns:p14="http://schemas.microsoft.com/office/powerpoint/2010/main" val="95057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3</a:t>
            </a:fld>
            <a:endParaRPr lang="en-US" dirty="0"/>
          </a:p>
        </p:txBody>
      </p:sp>
    </p:spTree>
    <p:extLst>
      <p:ext uri="{BB962C8B-B14F-4D97-AF65-F5344CB8AC3E}">
        <p14:creationId xmlns:p14="http://schemas.microsoft.com/office/powerpoint/2010/main" val="223010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is about </a:t>
            </a:r>
            <a:r>
              <a:rPr lang="en-US" b="0" i="0" dirty="0">
                <a:solidFill>
                  <a:srgbClr val="3C4043"/>
                </a:solidFill>
                <a:effectLst/>
                <a:latin typeface="Inter"/>
              </a:rPr>
              <a:t>consumer reviews for Amazon products. Each row represents an individual product that was purchased- reviewed. Each column includes basic product information, rating, review text, and more for each product. Very extensive data. </a:t>
            </a:r>
            <a:r>
              <a:rPr lang="en-US" sz="1800" dirty="0">
                <a:effectLst/>
                <a:latin typeface="Georgia" panose="02040502050405020303" pitchFamily="18" charset="0"/>
                <a:ea typeface="Calibri" panose="020F0502020204030204" pitchFamily="34" charset="0"/>
                <a:cs typeface="Calibri" panose="020F0502020204030204" pitchFamily="34" charset="0"/>
              </a:rPr>
              <a:t>what parts of the dataset are necessary to answer the motivating question: categories, reviews rating, reviews text, </a:t>
            </a:r>
            <a:r>
              <a:rPr lang="en-US" sz="1800">
                <a:effectLst/>
                <a:latin typeface="Georgia" panose="02040502050405020303" pitchFamily="18" charset="0"/>
                <a:ea typeface="Calibri" panose="020F0502020204030204" pitchFamily="34" charset="0"/>
                <a:cs typeface="Calibri" panose="020F0502020204030204" pitchFamily="34" charset="0"/>
              </a:rPr>
              <a:t>reviews title.</a:t>
            </a:r>
            <a:r>
              <a:rPr lang="en-US" b="0" i="0">
                <a:solidFill>
                  <a:srgbClr val="3C4043"/>
                </a:solidFill>
                <a:effectLst/>
                <a:latin typeface="Inter"/>
              </a:rPr>
              <a:t> </a:t>
            </a:r>
            <a:r>
              <a:rPr lang="en-US" b="0" i="0" dirty="0">
                <a:solidFill>
                  <a:srgbClr val="3C4043"/>
                </a:solidFill>
                <a:effectLst/>
                <a:latin typeface="Inter"/>
              </a:rPr>
              <a:t>As we mentioned before, Amazon started with some really niche types. From this data we will explore some more consumer </a:t>
            </a:r>
            <a:r>
              <a:rPr lang="en-US" b="0" i="0" dirty="0" err="1">
                <a:solidFill>
                  <a:srgbClr val="3C4043"/>
                </a:solidFill>
                <a:effectLst/>
                <a:latin typeface="Inter"/>
              </a:rPr>
              <a:t>inisghts</a:t>
            </a:r>
            <a:r>
              <a:rPr lang="en-US" b="0" i="0" dirty="0">
                <a:solidFill>
                  <a:srgbClr val="3C4043"/>
                </a:solidFill>
                <a:effectLst/>
                <a:latin typeface="Inter"/>
              </a:rPr>
              <a:t> and EDA for potential sentiment analysis</a:t>
            </a:r>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4</a:t>
            </a:fld>
            <a:endParaRPr lang="en-US" dirty="0"/>
          </a:p>
        </p:txBody>
      </p:sp>
    </p:spTree>
    <p:extLst>
      <p:ext uri="{BB962C8B-B14F-4D97-AF65-F5344CB8AC3E}">
        <p14:creationId xmlns:p14="http://schemas.microsoft.com/office/powerpoint/2010/main" val="267422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word cloud is about words used in reviews titles</a:t>
            </a:r>
          </a:p>
        </p:txBody>
      </p:sp>
      <p:sp>
        <p:nvSpPr>
          <p:cNvPr id="4" name="Slide Number Placeholder 3"/>
          <p:cNvSpPr>
            <a:spLocks noGrp="1"/>
          </p:cNvSpPr>
          <p:nvPr>
            <p:ph type="sldNum" sz="quarter" idx="5"/>
          </p:nvPr>
        </p:nvSpPr>
        <p:spPr/>
        <p:txBody>
          <a:bodyPr/>
          <a:lstStyle/>
          <a:p>
            <a:fld id="{C37D7554-D10C-4E29-B8E6-BB7111FA614F}" type="slidenum">
              <a:rPr lang="en-US" smtClean="0"/>
              <a:t>5</a:t>
            </a:fld>
            <a:endParaRPr lang="en-US" dirty="0"/>
          </a:p>
        </p:txBody>
      </p:sp>
    </p:spTree>
    <p:extLst>
      <p:ext uri="{BB962C8B-B14F-4D97-AF65-F5344CB8AC3E}">
        <p14:creationId xmlns:p14="http://schemas.microsoft.com/office/powerpoint/2010/main" val="182828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positive reviews, avg higher than 4 across</a:t>
            </a:r>
          </a:p>
        </p:txBody>
      </p:sp>
      <p:sp>
        <p:nvSpPr>
          <p:cNvPr id="4" name="Slide Number Placeholder 3"/>
          <p:cNvSpPr>
            <a:spLocks noGrp="1"/>
          </p:cNvSpPr>
          <p:nvPr>
            <p:ph type="sldNum" sz="quarter" idx="5"/>
          </p:nvPr>
        </p:nvSpPr>
        <p:spPr/>
        <p:txBody>
          <a:bodyPr/>
          <a:lstStyle/>
          <a:p>
            <a:fld id="{C37D7554-D10C-4E29-B8E6-BB7111FA614F}" type="slidenum">
              <a:rPr lang="en-US" smtClean="0"/>
              <a:t>6</a:t>
            </a:fld>
            <a:endParaRPr lang="en-US" dirty="0"/>
          </a:p>
        </p:txBody>
      </p:sp>
    </p:spTree>
    <p:extLst>
      <p:ext uri="{BB962C8B-B14F-4D97-AF65-F5344CB8AC3E}">
        <p14:creationId xmlns:p14="http://schemas.microsoft.com/office/powerpoint/2010/main" val="111120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Helpful train sentiment model</a:t>
            </a:r>
          </a:p>
        </p:txBody>
      </p:sp>
      <p:sp>
        <p:nvSpPr>
          <p:cNvPr id="4" name="Slide Number Placeholder 3"/>
          <p:cNvSpPr>
            <a:spLocks noGrp="1"/>
          </p:cNvSpPr>
          <p:nvPr>
            <p:ph type="sldNum" sz="quarter" idx="5"/>
          </p:nvPr>
        </p:nvSpPr>
        <p:spPr/>
        <p:txBody>
          <a:bodyPr/>
          <a:lstStyle/>
          <a:p>
            <a:fld id="{C37D7554-D10C-4E29-B8E6-BB7111FA614F}" type="slidenum">
              <a:rPr lang="en-US" smtClean="0"/>
              <a:t>7</a:t>
            </a:fld>
            <a:endParaRPr lang="en-US" dirty="0"/>
          </a:p>
        </p:txBody>
      </p:sp>
    </p:spTree>
    <p:extLst>
      <p:ext uri="{BB962C8B-B14F-4D97-AF65-F5344CB8AC3E}">
        <p14:creationId xmlns:p14="http://schemas.microsoft.com/office/powerpoint/2010/main" val="37553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 has gone a long way from then, lot  more categories. You see demonstrated here what some  news had called the “Success of Amazon consumer electronics products”​ After initial EDA, the next step Map the keywords in the review text against the review ratings</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8</a:t>
            </a:fld>
            <a:endParaRPr lang="en-US" dirty="0"/>
          </a:p>
        </p:txBody>
      </p:sp>
    </p:spTree>
    <p:extLst>
      <p:ext uri="{BB962C8B-B14F-4D97-AF65-F5344CB8AC3E}">
        <p14:creationId xmlns:p14="http://schemas.microsoft.com/office/powerpoint/2010/main" val="413155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5C9C5B-BBA9-42AB-806E-92FC22E19CBA}"/>
              </a:ext>
            </a:extLst>
          </p:cNvPr>
          <p:cNvSpPr/>
          <p:nvPr userDrawn="1"/>
        </p:nvSpPr>
        <p:spPr>
          <a:xfrm>
            <a:off x="-1" y="0"/>
            <a:ext cx="903746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AF30CF48-DD5D-4C81-BA7E-470DCBA61E62}"/>
              </a:ext>
            </a:extLst>
          </p:cNvPr>
          <p:cNvSpPr>
            <a:spLocks noGrp="1"/>
          </p:cNvSpPr>
          <p:nvPr>
            <p:ph type="pic" sz="quarter" idx="10" hasCustomPrompt="1"/>
          </p:nvPr>
        </p:nvSpPr>
        <p:spPr>
          <a:xfrm>
            <a:off x="2476500" y="622103"/>
            <a:ext cx="9715500" cy="3720928"/>
          </a:xfrm>
          <a:prstGeom prst="rect">
            <a:avLst/>
          </a:prstGeom>
        </p:spPr>
        <p:txBody>
          <a:bodyPr/>
          <a:lstStyle>
            <a:lvl1pPr marL="0" indent="0" algn="ctr">
              <a:buNone/>
              <a:defRPr/>
            </a:lvl1pPr>
          </a:lstStyle>
          <a:p>
            <a:r>
              <a:rPr lang="en-US" dirty="0"/>
              <a:t>Click to add photo</a:t>
            </a:r>
          </a:p>
        </p:txBody>
      </p:sp>
      <p:cxnSp>
        <p:nvCxnSpPr>
          <p:cNvPr id="15" name="Straight Connector 14">
            <a:extLst>
              <a:ext uri="{FF2B5EF4-FFF2-40B4-BE49-F238E27FC236}">
                <a16:creationId xmlns:a16="http://schemas.microsoft.com/office/drawing/2014/main" id="{E7E08E4E-686B-490D-8EA1-DDC9F1BC7C24}"/>
              </a:ext>
            </a:extLst>
          </p:cNvPr>
          <p:cNvCxnSpPr>
            <a:cxnSpLocks/>
          </p:cNvCxnSpPr>
          <p:nvPr userDrawn="1"/>
        </p:nvCxnSpPr>
        <p:spPr>
          <a:xfrm>
            <a:off x="739466" y="0"/>
            <a:ext cx="0" cy="6187736"/>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2">
            <a:extLst>
              <a:ext uri="{FF2B5EF4-FFF2-40B4-BE49-F238E27FC236}">
                <a16:creationId xmlns:a16="http://schemas.microsoft.com/office/drawing/2014/main" id="{C78B2B3F-3573-4632-872A-ADB36AF4125A}"/>
              </a:ext>
            </a:extLst>
          </p:cNvPr>
          <p:cNvSpPr>
            <a:spLocks noGrp="1"/>
          </p:cNvSpPr>
          <p:nvPr>
            <p:ph type="body" sz="quarter" idx="12" hasCustomPrompt="1"/>
          </p:nvPr>
        </p:nvSpPr>
        <p:spPr>
          <a:xfrm>
            <a:off x="6359337" y="5779363"/>
            <a:ext cx="2459114" cy="685430"/>
          </a:xfrm>
          <a:prstGeom prst="rect">
            <a:avLst/>
          </a:prstGeom>
        </p:spPr>
        <p:txBody>
          <a:bodyPr anchor="ctr"/>
          <a:lstStyle>
            <a:lvl1pPr marL="0" indent="0" algn="r">
              <a:lnSpc>
                <a:spcPct val="80000"/>
              </a:lnSpc>
              <a:spcBef>
                <a:spcPts val="0"/>
              </a:spcBef>
              <a:buNone/>
              <a:defRPr sz="1800" spc="100" baseline="0">
                <a:solidFill>
                  <a:schemeClr val="accent5">
                    <a:lumMod val="20000"/>
                    <a:lumOff val="80000"/>
                  </a:schemeClr>
                </a:solidFill>
                <a:latin typeface="+mn-lt"/>
              </a:defRPr>
            </a:lvl1pPr>
          </a:lstStyle>
          <a:p>
            <a:pPr lvl="0"/>
            <a:r>
              <a:rPr lang="en-US"/>
              <a:t>Click to add name</a:t>
            </a:r>
          </a:p>
        </p:txBody>
      </p:sp>
      <p:sp>
        <p:nvSpPr>
          <p:cNvPr id="12" name="Text Placeholder 12">
            <a:extLst>
              <a:ext uri="{FF2B5EF4-FFF2-40B4-BE49-F238E27FC236}">
                <a16:creationId xmlns:a16="http://schemas.microsoft.com/office/drawing/2014/main" id="{6FF5EE2F-D68A-4C3C-A342-4C0CE6CE20CB}"/>
              </a:ext>
            </a:extLst>
          </p:cNvPr>
          <p:cNvSpPr>
            <a:spLocks noGrp="1"/>
          </p:cNvSpPr>
          <p:nvPr>
            <p:ph type="body" sz="quarter" idx="13" hasCustomPrompt="1"/>
          </p:nvPr>
        </p:nvSpPr>
        <p:spPr>
          <a:xfrm>
            <a:off x="9299663" y="5791178"/>
            <a:ext cx="2459114" cy="685429"/>
          </a:xfrm>
          <a:prstGeom prst="rect">
            <a:avLst/>
          </a:prstGeom>
        </p:spPr>
        <p:txBody>
          <a:bodyPr anchor="ctr"/>
          <a:lstStyle>
            <a:lvl1pPr marL="0" indent="0">
              <a:lnSpc>
                <a:spcPct val="80000"/>
              </a:lnSpc>
              <a:spcBef>
                <a:spcPts val="0"/>
              </a:spcBef>
              <a:buNone/>
              <a:defRPr sz="1600" cap="all" spc="100" baseline="0">
                <a:solidFill>
                  <a:schemeClr val="accent1"/>
                </a:solidFill>
                <a:latin typeface="+mn-lt"/>
              </a:defRPr>
            </a:lvl1pPr>
          </a:lstStyle>
          <a:p>
            <a:pPr lvl="0"/>
            <a:r>
              <a:rPr lang="en-US"/>
              <a:t>Click to add date</a:t>
            </a:r>
          </a:p>
        </p:txBody>
      </p:sp>
      <p:sp>
        <p:nvSpPr>
          <p:cNvPr id="2" name="Title 1">
            <a:extLst>
              <a:ext uri="{FF2B5EF4-FFF2-40B4-BE49-F238E27FC236}">
                <a16:creationId xmlns:a16="http://schemas.microsoft.com/office/drawing/2014/main" id="{D52DB723-8435-4F35-BF55-AFB7DC8FD4C3}"/>
              </a:ext>
            </a:extLst>
          </p:cNvPr>
          <p:cNvSpPr>
            <a:spLocks noGrp="1"/>
          </p:cNvSpPr>
          <p:nvPr>
            <p:ph type="title" hasCustomPrompt="1"/>
          </p:nvPr>
        </p:nvSpPr>
        <p:spPr>
          <a:xfrm>
            <a:off x="995205" y="4965134"/>
            <a:ext cx="4333088" cy="1596004"/>
          </a:xfrm>
          <a:prstGeom prst="rect">
            <a:avLst/>
          </a:prstGeom>
        </p:spPr>
        <p:txBody>
          <a:bodyPr anchor="ctr"/>
          <a:lstStyle>
            <a:lvl1pPr>
              <a:lnSpc>
                <a:spcPct val="80000"/>
              </a:lnSpc>
              <a:defRPr sz="5000" spc="100" baseline="0">
                <a:solidFill>
                  <a:schemeClr val="accent5">
                    <a:lumMod val="20000"/>
                    <a:lumOff val="80000"/>
                  </a:schemeClr>
                </a:solidFill>
              </a:defRPr>
            </a:lvl1pPr>
          </a:lstStyle>
          <a:p>
            <a:r>
              <a:rPr lang="en-US" dirty="0"/>
              <a:t>Click to add title</a:t>
            </a:r>
          </a:p>
        </p:txBody>
      </p:sp>
    </p:spTree>
    <p:extLst>
      <p:ext uri="{BB962C8B-B14F-4D97-AF65-F5344CB8AC3E}">
        <p14:creationId xmlns:p14="http://schemas.microsoft.com/office/powerpoint/2010/main" val="216758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ng Contoso to the Competition​">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5D6E1F-61DD-45C8-BD0F-87774F3858F1}"/>
              </a:ext>
            </a:extLst>
          </p:cNvPr>
          <p:cNvSpPr>
            <a:spLocks noGrp="1"/>
          </p:cNvSpPr>
          <p:nvPr>
            <p:ph type="pic" sz="quarter" idx="17"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2A3F1E30-78A1-4D04-868B-2FF65A0CDB7B}"/>
              </a:ext>
            </a:extLst>
          </p:cNvPr>
          <p:cNvSpPr>
            <a:spLocks noGrp="1"/>
          </p:cNvSpPr>
          <p:nvPr>
            <p:ph type="dt" sz="half" idx="10"/>
          </p:nvPr>
        </p:nvSpPr>
        <p:spPr/>
        <p:txBody>
          <a:bodyPr/>
          <a:lstStyle/>
          <a:p>
            <a:r>
              <a:rPr lang="en-US" dirty="0"/>
              <a:t>8/05/20XX</a:t>
            </a:r>
          </a:p>
        </p:txBody>
      </p:sp>
      <p:sp>
        <p:nvSpPr>
          <p:cNvPr id="6" name="Slide Number Placeholder 5">
            <a:extLst>
              <a:ext uri="{FF2B5EF4-FFF2-40B4-BE49-F238E27FC236}">
                <a16:creationId xmlns:a16="http://schemas.microsoft.com/office/drawing/2014/main" id="{0A92EE5A-2D26-4A38-BF97-6266BFC42526}"/>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1" name="Content Placeholder 15">
            <a:extLst>
              <a:ext uri="{FF2B5EF4-FFF2-40B4-BE49-F238E27FC236}">
                <a16:creationId xmlns:a16="http://schemas.microsoft.com/office/drawing/2014/main" id="{716CE84D-B2FA-4712-9112-9A6349EE051E}"/>
              </a:ext>
            </a:extLst>
          </p:cNvPr>
          <p:cNvSpPr>
            <a:spLocks noGrp="1"/>
          </p:cNvSpPr>
          <p:nvPr>
            <p:ph sz="quarter" idx="16" hasCustomPrompt="1"/>
          </p:nvPr>
        </p:nvSpPr>
        <p:spPr>
          <a:xfrm>
            <a:off x="1008686" y="2921932"/>
            <a:ext cx="4114800" cy="1268810"/>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13" name="Content Placeholder 15">
            <a:extLst>
              <a:ext uri="{FF2B5EF4-FFF2-40B4-BE49-F238E27FC236}">
                <a16:creationId xmlns:a16="http://schemas.microsoft.com/office/drawing/2014/main" id="{5EB29FAF-F8EE-4156-8E07-E14DFBABA091}"/>
              </a:ext>
            </a:extLst>
          </p:cNvPr>
          <p:cNvSpPr>
            <a:spLocks noGrp="1"/>
          </p:cNvSpPr>
          <p:nvPr>
            <p:ph sz="quarter" idx="18" hasCustomPrompt="1"/>
          </p:nvPr>
        </p:nvSpPr>
        <p:spPr>
          <a:xfrm>
            <a:off x="1008686" y="4327267"/>
            <a:ext cx="4114800" cy="1268810"/>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2" name="Title 1">
            <a:extLst>
              <a:ext uri="{FF2B5EF4-FFF2-40B4-BE49-F238E27FC236}">
                <a16:creationId xmlns:a16="http://schemas.microsoft.com/office/drawing/2014/main" id="{DFC5BC42-EC33-40D4-8189-69F1D23ADE04}"/>
              </a:ext>
            </a:extLst>
          </p:cNvPr>
          <p:cNvSpPr>
            <a:spLocks noGrp="1"/>
          </p:cNvSpPr>
          <p:nvPr>
            <p:ph type="title"/>
          </p:nvPr>
        </p:nvSpPr>
        <p:spPr>
          <a:xfrm>
            <a:off x="1008686" y="1516597"/>
            <a:ext cx="3980182" cy="1268810"/>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9832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5" name="Text Placeholder 14">
            <a:extLst>
              <a:ext uri="{FF2B5EF4-FFF2-40B4-BE49-F238E27FC236}">
                <a16:creationId xmlns:a16="http://schemas.microsoft.com/office/drawing/2014/main" id="{09C0924B-E154-4A9E-830A-0CED0F96BA6D}"/>
              </a:ext>
            </a:extLst>
          </p:cNvPr>
          <p:cNvSpPr>
            <a:spLocks noGrp="1"/>
          </p:cNvSpPr>
          <p:nvPr>
            <p:ph type="body" sz="quarter" idx="17" hasCustomPrompt="1"/>
          </p:nvPr>
        </p:nvSpPr>
        <p:spPr>
          <a:xfrm>
            <a:off x="171234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09FC371A-791E-4A18-A05F-62DAAB144FE0}"/>
              </a:ext>
            </a:extLst>
          </p:cNvPr>
          <p:cNvSpPr>
            <a:spLocks noGrp="1"/>
          </p:cNvSpPr>
          <p:nvPr>
            <p:ph type="body" sz="quarter" idx="18" hasCustomPrompt="1"/>
          </p:nvPr>
        </p:nvSpPr>
        <p:spPr>
          <a:xfrm>
            <a:off x="250176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370EA53-C218-4777-8992-DFE61FD94A52}"/>
              </a:ext>
            </a:extLst>
          </p:cNvPr>
          <p:cNvSpPr>
            <a:spLocks noGrp="1"/>
          </p:cNvSpPr>
          <p:nvPr>
            <p:ph type="body" sz="quarter" idx="19" hasCustomPrompt="1"/>
          </p:nvPr>
        </p:nvSpPr>
        <p:spPr>
          <a:xfrm>
            <a:off x="329117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52263598-CA5C-4D32-8005-69A3003C53F0}"/>
              </a:ext>
            </a:extLst>
          </p:cNvPr>
          <p:cNvSpPr>
            <a:spLocks noGrp="1"/>
          </p:cNvSpPr>
          <p:nvPr>
            <p:ph type="body" sz="quarter" idx="20" hasCustomPrompt="1"/>
          </p:nvPr>
        </p:nvSpPr>
        <p:spPr>
          <a:xfrm>
            <a:off x="408059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04255F76-4757-4D5C-80D7-A3307CEBC13D}"/>
              </a:ext>
            </a:extLst>
          </p:cNvPr>
          <p:cNvSpPr>
            <a:spLocks noGrp="1"/>
          </p:cNvSpPr>
          <p:nvPr>
            <p:ph type="body" sz="quarter" idx="21" hasCustomPrompt="1"/>
          </p:nvPr>
        </p:nvSpPr>
        <p:spPr>
          <a:xfrm>
            <a:off x="4810807" y="30939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6948AE7E-55CC-4F22-9239-099E8E8EF216}"/>
              </a:ext>
            </a:extLst>
          </p:cNvPr>
          <p:cNvSpPr>
            <a:spLocks noGrp="1"/>
          </p:cNvSpPr>
          <p:nvPr>
            <p:ph type="body" sz="quarter" idx="22" hasCustomPrompt="1"/>
          </p:nvPr>
        </p:nvSpPr>
        <p:spPr>
          <a:xfrm>
            <a:off x="565942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D91E6446-232F-4870-8335-C708DDB3E7B0}"/>
              </a:ext>
            </a:extLst>
          </p:cNvPr>
          <p:cNvSpPr>
            <a:spLocks noGrp="1"/>
          </p:cNvSpPr>
          <p:nvPr>
            <p:ph type="body" sz="quarter" idx="23" hasCustomPrompt="1"/>
          </p:nvPr>
        </p:nvSpPr>
        <p:spPr>
          <a:xfrm>
            <a:off x="644883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6A3A8254-B2DC-4C36-8E81-397E7CB3EC04}"/>
              </a:ext>
            </a:extLst>
          </p:cNvPr>
          <p:cNvSpPr>
            <a:spLocks noGrp="1"/>
          </p:cNvSpPr>
          <p:nvPr>
            <p:ph type="body" sz="quarter" idx="24" hasCustomPrompt="1"/>
          </p:nvPr>
        </p:nvSpPr>
        <p:spPr>
          <a:xfrm>
            <a:off x="723825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048C7215-4A75-4BF9-96EC-BEA9AA1239CC}"/>
              </a:ext>
            </a:extLst>
          </p:cNvPr>
          <p:cNvSpPr>
            <a:spLocks noGrp="1"/>
          </p:cNvSpPr>
          <p:nvPr>
            <p:ph type="body" sz="quarter" idx="25" hasCustomPrompt="1"/>
          </p:nvPr>
        </p:nvSpPr>
        <p:spPr>
          <a:xfrm>
            <a:off x="802766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C2FA34D0-4280-4201-9E40-5FE0D81D7DCC}"/>
              </a:ext>
            </a:extLst>
          </p:cNvPr>
          <p:cNvSpPr>
            <a:spLocks noGrp="1"/>
          </p:cNvSpPr>
          <p:nvPr>
            <p:ph type="body" sz="quarter" idx="26" hasCustomPrompt="1"/>
          </p:nvPr>
        </p:nvSpPr>
        <p:spPr>
          <a:xfrm>
            <a:off x="881708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BD0D6DFA-0AE8-42A3-ADA8-785B98B99E41}"/>
              </a:ext>
            </a:extLst>
          </p:cNvPr>
          <p:cNvSpPr>
            <a:spLocks noGrp="1"/>
          </p:cNvSpPr>
          <p:nvPr>
            <p:ph type="body" sz="quarter" idx="27" hasCustomPrompt="1"/>
          </p:nvPr>
        </p:nvSpPr>
        <p:spPr>
          <a:xfrm>
            <a:off x="960649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7E475D18-842D-4508-9049-99A36DA3895D}"/>
              </a:ext>
            </a:extLst>
          </p:cNvPr>
          <p:cNvSpPr>
            <a:spLocks noGrp="1"/>
          </p:cNvSpPr>
          <p:nvPr>
            <p:ph type="body" sz="quarter" idx="28" hasCustomPrompt="1"/>
          </p:nvPr>
        </p:nvSpPr>
        <p:spPr>
          <a:xfrm>
            <a:off x="10395907"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F7A2B249-C1B4-4F5F-9C74-B3763CCFC8D5}"/>
              </a:ext>
            </a:extLst>
          </p:cNvPr>
          <p:cNvSpPr>
            <a:spLocks noGrp="1"/>
          </p:cNvSpPr>
          <p:nvPr>
            <p:ph type="body" sz="quarter" idx="29" hasCustomPrompt="1"/>
          </p:nvPr>
        </p:nvSpPr>
        <p:spPr>
          <a:xfrm>
            <a:off x="171234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4240E02-7397-4BFB-923B-4E4A96C7C81B}"/>
              </a:ext>
            </a:extLst>
          </p:cNvPr>
          <p:cNvSpPr>
            <a:spLocks noGrp="1"/>
          </p:cNvSpPr>
          <p:nvPr>
            <p:ph type="body" sz="quarter" idx="30" hasCustomPrompt="1"/>
          </p:nvPr>
        </p:nvSpPr>
        <p:spPr>
          <a:xfrm>
            <a:off x="250176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41400094-84D6-4303-BA4B-0E0D1FF018E1}"/>
              </a:ext>
            </a:extLst>
          </p:cNvPr>
          <p:cNvSpPr>
            <a:spLocks noGrp="1"/>
          </p:cNvSpPr>
          <p:nvPr>
            <p:ph type="body" sz="quarter" idx="31" hasCustomPrompt="1"/>
          </p:nvPr>
        </p:nvSpPr>
        <p:spPr>
          <a:xfrm>
            <a:off x="329117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AAF6E8A4-DDDD-49A1-B1C9-3574B58A83D0}"/>
              </a:ext>
            </a:extLst>
          </p:cNvPr>
          <p:cNvSpPr>
            <a:spLocks noGrp="1"/>
          </p:cNvSpPr>
          <p:nvPr>
            <p:ph type="body" sz="quarter" idx="32" hasCustomPrompt="1"/>
          </p:nvPr>
        </p:nvSpPr>
        <p:spPr>
          <a:xfrm>
            <a:off x="408059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D9AB8D6A-C296-4468-9A7D-7F46B36429A0}"/>
              </a:ext>
            </a:extLst>
          </p:cNvPr>
          <p:cNvSpPr>
            <a:spLocks noGrp="1"/>
          </p:cNvSpPr>
          <p:nvPr>
            <p:ph type="body" sz="quarter" idx="33" hasCustomPrompt="1"/>
          </p:nvPr>
        </p:nvSpPr>
        <p:spPr>
          <a:xfrm>
            <a:off x="4810807" y="47957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D17C8109-2F1A-4248-BE14-FE5D4AE1E356}"/>
              </a:ext>
            </a:extLst>
          </p:cNvPr>
          <p:cNvSpPr>
            <a:spLocks noGrp="1"/>
          </p:cNvSpPr>
          <p:nvPr>
            <p:ph type="body" sz="quarter" idx="34" hasCustomPrompt="1"/>
          </p:nvPr>
        </p:nvSpPr>
        <p:spPr>
          <a:xfrm>
            <a:off x="565942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5735C006-B8AC-427F-A337-4F607EB5431F}"/>
              </a:ext>
            </a:extLst>
          </p:cNvPr>
          <p:cNvSpPr>
            <a:spLocks noGrp="1"/>
          </p:cNvSpPr>
          <p:nvPr>
            <p:ph type="body" sz="quarter" idx="35" hasCustomPrompt="1"/>
          </p:nvPr>
        </p:nvSpPr>
        <p:spPr>
          <a:xfrm>
            <a:off x="644883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B62C7805-F615-4B77-89DD-63F1F946E781}"/>
              </a:ext>
            </a:extLst>
          </p:cNvPr>
          <p:cNvSpPr>
            <a:spLocks noGrp="1"/>
          </p:cNvSpPr>
          <p:nvPr>
            <p:ph type="body" sz="quarter" idx="36" hasCustomPrompt="1"/>
          </p:nvPr>
        </p:nvSpPr>
        <p:spPr>
          <a:xfrm>
            <a:off x="723825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7B0BABA0-0326-410E-AECF-0D41365DD47C}"/>
              </a:ext>
            </a:extLst>
          </p:cNvPr>
          <p:cNvSpPr>
            <a:spLocks noGrp="1"/>
          </p:cNvSpPr>
          <p:nvPr>
            <p:ph type="body" sz="quarter" idx="37" hasCustomPrompt="1"/>
          </p:nvPr>
        </p:nvSpPr>
        <p:spPr>
          <a:xfrm>
            <a:off x="802766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E4FCBEC-4348-4D10-B139-FD526C86B178}"/>
              </a:ext>
            </a:extLst>
          </p:cNvPr>
          <p:cNvSpPr>
            <a:spLocks noGrp="1"/>
          </p:cNvSpPr>
          <p:nvPr>
            <p:ph type="body" sz="quarter" idx="38" hasCustomPrompt="1"/>
          </p:nvPr>
        </p:nvSpPr>
        <p:spPr>
          <a:xfrm>
            <a:off x="881708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DA4FA8D2-F1E5-4A88-855F-84D521DB7046}"/>
              </a:ext>
            </a:extLst>
          </p:cNvPr>
          <p:cNvSpPr>
            <a:spLocks noGrp="1"/>
          </p:cNvSpPr>
          <p:nvPr>
            <p:ph type="body" sz="quarter" idx="39" hasCustomPrompt="1"/>
          </p:nvPr>
        </p:nvSpPr>
        <p:spPr>
          <a:xfrm>
            <a:off x="960649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7E27FFDC-7B67-4C2F-8712-C7961E6E9A91}"/>
              </a:ext>
            </a:extLst>
          </p:cNvPr>
          <p:cNvSpPr>
            <a:spLocks noGrp="1"/>
          </p:cNvSpPr>
          <p:nvPr>
            <p:ph type="body" sz="quarter" idx="40" hasCustomPrompt="1"/>
          </p:nvPr>
        </p:nvSpPr>
        <p:spPr>
          <a:xfrm>
            <a:off x="10395907"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B098AA04-538E-4D0B-BC5E-3C79B451D15C}"/>
              </a:ext>
            </a:extLst>
          </p:cNvPr>
          <p:cNvSpPr>
            <a:spLocks noGrp="1"/>
          </p:cNvSpPr>
          <p:nvPr>
            <p:ph type="body" sz="quarter" idx="41" hasCustomPrompt="1"/>
          </p:nvPr>
        </p:nvSpPr>
        <p:spPr>
          <a:xfrm>
            <a:off x="696804" y="2672211"/>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2" name="Text Placeholder 14">
            <a:extLst>
              <a:ext uri="{FF2B5EF4-FFF2-40B4-BE49-F238E27FC236}">
                <a16:creationId xmlns:a16="http://schemas.microsoft.com/office/drawing/2014/main" id="{80992CBE-A6F0-4FF1-8F4F-84B050480AD2}"/>
              </a:ext>
            </a:extLst>
          </p:cNvPr>
          <p:cNvSpPr>
            <a:spLocks noGrp="1"/>
          </p:cNvSpPr>
          <p:nvPr>
            <p:ph type="body" sz="quarter" idx="42" hasCustomPrompt="1"/>
          </p:nvPr>
        </p:nvSpPr>
        <p:spPr>
          <a:xfrm>
            <a:off x="696804" y="4361409"/>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3" name="Text Placeholder 14">
            <a:extLst>
              <a:ext uri="{FF2B5EF4-FFF2-40B4-BE49-F238E27FC236}">
                <a16:creationId xmlns:a16="http://schemas.microsoft.com/office/drawing/2014/main" id="{738B60B3-540F-4900-A4BB-0B521A1F75C1}"/>
              </a:ext>
            </a:extLst>
          </p:cNvPr>
          <p:cNvSpPr>
            <a:spLocks noGrp="1"/>
          </p:cNvSpPr>
          <p:nvPr>
            <p:ph type="body" sz="quarter" idx="43" hasCustomPrompt="1"/>
          </p:nvPr>
        </p:nvSpPr>
        <p:spPr>
          <a:xfrm>
            <a:off x="202936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FD7D7797-7938-4D6E-B5A4-21536E2021EF}"/>
              </a:ext>
            </a:extLst>
          </p:cNvPr>
          <p:cNvSpPr>
            <a:spLocks noGrp="1"/>
          </p:cNvSpPr>
          <p:nvPr>
            <p:ph type="body" sz="quarter" idx="44" hasCustomPrompt="1"/>
          </p:nvPr>
        </p:nvSpPr>
        <p:spPr>
          <a:xfrm>
            <a:off x="4397612"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F7B339B7-1A20-4B38-8EAE-3C98E757DA31}"/>
              </a:ext>
            </a:extLst>
          </p:cNvPr>
          <p:cNvSpPr>
            <a:spLocks noGrp="1"/>
          </p:cNvSpPr>
          <p:nvPr>
            <p:ph type="body" sz="quarter" idx="45" hasCustomPrompt="1"/>
          </p:nvPr>
        </p:nvSpPr>
        <p:spPr>
          <a:xfrm>
            <a:off x="834468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3D0B1401-F4EC-4750-A2AA-34CD72504AC2}"/>
              </a:ext>
            </a:extLst>
          </p:cNvPr>
          <p:cNvSpPr>
            <a:spLocks noGrp="1"/>
          </p:cNvSpPr>
          <p:nvPr>
            <p:ph type="body" sz="quarter" idx="46" hasCustomPrompt="1"/>
          </p:nvPr>
        </p:nvSpPr>
        <p:spPr>
          <a:xfrm>
            <a:off x="202936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25C7DA61-BA93-48EE-BB6E-9E5D96271ACE}"/>
              </a:ext>
            </a:extLst>
          </p:cNvPr>
          <p:cNvSpPr>
            <a:spLocks noGrp="1"/>
          </p:cNvSpPr>
          <p:nvPr>
            <p:ph type="body" sz="quarter" idx="47" hasCustomPrompt="1"/>
          </p:nvPr>
        </p:nvSpPr>
        <p:spPr>
          <a:xfrm>
            <a:off x="5976442" y="386978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6"/>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6B7F232D-8C58-4A29-8A95-52E6B74C0533}"/>
              </a:ext>
            </a:extLst>
          </p:cNvPr>
          <p:cNvSpPr>
            <a:spLocks noGrp="1"/>
          </p:cNvSpPr>
          <p:nvPr>
            <p:ph type="body" sz="quarter" idx="48" hasCustomPrompt="1"/>
          </p:nvPr>
        </p:nvSpPr>
        <p:spPr>
          <a:xfrm>
            <a:off x="992351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cxnSp>
        <p:nvCxnSpPr>
          <p:cNvPr id="102" name="Straight Connector 101">
            <a:extLst>
              <a:ext uri="{FF2B5EF4-FFF2-40B4-BE49-F238E27FC236}">
                <a16:creationId xmlns:a16="http://schemas.microsoft.com/office/drawing/2014/main" id="{F2334811-4848-4246-ACD8-273541203B2A}"/>
              </a:ext>
            </a:extLst>
          </p:cNvPr>
          <p:cNvCxnSpPr>
            <a:cxnSpLocks/>
          </p:cNvCxnSpPr>
          <p:nvPr userDrawn="1"/>
        </p:nvCxnSpPr>
        <p:spPr>
          <a:xfrm>
            <a:off x="0" y="755452"/>
            <a:ext cx="9809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5E76D73-D506-4E6B-A789-AB87E732AD08}"/>
              </a:ext>
            </a:extLst>
          </p:cNvPr>
          <p:cNvSpPr>
            <a:spLocks noGrp="1"/>
          </p:cNvSpPr>
          <p:nvPr>
            <p:ph type="title"/>
          </p:nvPr>
        </p:nvSpPr>
        <p:spPr>
          <a:xfrm>
            <a:off x="9410418" y="100579"/>
            <a:ext cx="1943381" cy="1268811"/>
          </a:xfrm>
          <a:prstGeom prst="rect">
            <a:avLst/>
          </a:prstGeom>
        </p:spPr>
        <p:txBody>
          <a:bodyPr anchor="ctr"/>
          <a:lstStyle>
            <a:lvl1pPr algn="r">
              <a:lnSpc>
                <a:spcPct val="125000"/>
              </a:lnSpc>
              <a:defRPr lang="en-US" sz="2400" spc="100" baseline="0">
                <a:solidFill>
                  <a:schemeClr val="accent1"/>
                </a:solidFill>
                <a:ea typeface="+mn-ea"/>
                <a:cs typeface="+mn-cs"/>
              </a:defRPr>
            </a:lvl1pPr>
          </a:lstStyle>
          <a:p>
            <a:pPr marL="0" lvl="0" indent="0" algn="r">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92770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Takeaway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A3D8856B-7A24-4C55-9910-ED81BFA0A027}"/>
              </a:ext>
            </a:extLst>
          </p:cNvPr>
          <p:cNvSpPr>
            <a:spLocks noGrp="1"/>
          </p:cNvSpPr>
          <p:nvPr>
            <p:ph type="pic" sz="quarter" idx="17"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9" name="Content Placeholder 15">
            <a:extLst>
              <a:ext uri="{FF2B5EF4-FFF2-40B4-BE49-F238E27FC236}">
                <a16:creationId xmlns:a16="http://schemas.microsoft.com/office/drawing/2014/main" id="{3B3118EB-9968-4E6E-B2B6-A76765DCFA49}"/>
              </a:ext>
            </a:extLst>
          </p:cNvPr>
          <p:cNvSpPr>
            <a:spLocks noGrp="1"/>
          </p:cNvSpPr>
          <p:nvPr>
            <p:ph sz="quarter" idx="16" hasCustomPrompt="1"/>
          </p:nvPr>
        </p:nvSpPr>
        <p:spPr>
          <a:xfrm>
            <a:off x="7101509" y="2431279"/>
            <a:ext cx="4288971" cy="3055121"/>
          </a:xfrm>
          <a:prstGeom prst="rect">
            <a:avLst/>
          </a:prstGeom>
        </p:spPr>
        <p:txBody>
          <a:bodyPr/>
          <a:lstStyle>
            <a:lvl1pPr marL="0" indent="0">
              <a:lnSpc>
                <a:spcPct val="150000"/>
              </a:lnSpc>
              <a:spcBef>
                <a:spcPts val="0"/>
              </a:spcBef>
              <a:spcAft>
                <a:spcPts val="1200"/>
              </a:spcAft>
              <a:buNone/>
              <a:defRPr sz="1400" spc="100" baseline="0">
                <a:solidFill>
                  <a:schemeClr val="accent1"/>
                </a:solidFill>
              </a:defRPr>
            </a:lvl1pPr>
          </a:lstStyle>
          <a:p>
            <a:pPr lvl="0"/>
            <a:r>
              <a:rPr lang="en-US"/>
              <a:t>Click to add text</a:t>
            </a:r>
          </a:p>
        </p:txBody>
      </p:sp>
      <p:sp>
        <p:nvSpPr>
          <p:cNvPr id="10" name="Footer Placeholder 4">
            <a:extLst>
              <a:ext uri="{FF2B5EF4-FFF2-40B4-BE49-F238E27FC236}">
                <a16:creationId xmlns:a16="http://schemas.microsoft.com/office/drawing/2014/main" id="{3ABAA64D-DEC0-453B-A9D7-7183AF0CEF2F}"/>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11" name="Slide Number Placeholder 5">
            <a:extLst>
              <a:ext uri="{FF2B5EF4-FFF2-40B4-BE49-F238E27FC236}">
                <a16:creationId xmlns:a16="http://schemas.microsoft.com/office/drawing/2014/main" id="{F74F7F62-A2D6-471E-83D8-44BA2699C00F}"/>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cxnSp>
        <p:nvCxnSpPr>
          <p:cNvPr id="12" name="Straight Connector 11">
            <a:extLst>
              <a:ext uri="{FF2B5EF4-FFF2-40B4-BE49-F238E27FC236}">
                <a16:creationId xmlns:a16="http://schemas.microsoft.com/office/drawing/2014/main" id="{CF88F189-31A8-4BA7-80D9-4A40A4E2B87D}"/>
              </a:ext>
              <a:ext uri="{C183D7F6-B498-43B3-948B-1728B52AA6E4}">
                <adec:decorative xmlns:adec="http://schemas.microsoft.com/office/drawing/2017/decorative" val="1"/>
              </a:ext>
            </a:extLst>
          </p:cNvPr>
          <p:cNvCxnSpPr>
            <a:cxnSpLocks/>
          </p:cNvCxnSpPr>
          <p:nvPr userDrawn="1"/>
        </p:nvCxnSpPr>
        <p:spPr>
          <a:xfrm>
            <a:off x="6834820" y="-3976"/>
            <a:ext cx="0" cy="21593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4EE86B4-3F11-45CB-96F9-7D1AB761A588}"/>
              </a:ext>
            </a:extLst>
          </p:cNvPr>
          <p:cNvSpPr>
            <a:spLocks noGrp="1"/>
          </p:cNvSpPr>
          <p:nvPr>
            <p:ph type="title"/>
          </p:nvPr>
        </p:nvSpPr>
        <p:spPr>
          <a:xfrm>
            <a:off x="7101506" y="1761891"/>
            <a:ext cx="4288971" cy="532862"/>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662730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ps for Businesses">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60ED5431-1075-4889-87EB-D79FFE50960B}"/>
              </a:ext>
            </a:extLst>
          </p:cNvPr>
          <p:cNvSpPr>
            <a:spLocks noGrp="1"/>
          </p:cNvSpPr>
          <p:nvPr>
            <p:ph type="pic" sz="quarter" idx="13" hasCustomPrompt="1"/>
          </p:nvPr>
        </p:nvSpPr>
        <p:spPr>
          <a:xfrm>
            <a:off x="0" y="2804630"/>
            <a:ext cx="12192000" cy="4062247"/>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accent1"/>
                </a:solidFill>
              </a:defRPr>
            </a:lvl1p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lvl1pPr>
              <a:defRPr>
                <a:solidFill>
                  <a:schemeClr val="accent1"/>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lvl1pPr>
              <a:defRPr>
                <a:solidFill>
                  <a:schemeClr val="bg1"/>
                </a:solidFill>
              </a:defRPr>
            </a:lvl1pPr>
          </a:lstStyle>
          <a:p>
            <a:fld id="{18D65601-5AE2-46FC-B138-694DDD2B510D}" type="slidenum">
              <a:rPr lang="en-US" smtClean="0"/>
              <a:pPr/>
              <a:t>‹#›</a:t>
            </a:fld>
            <a:endParaRPr lang="en-US" dirty="0"/>
          </a:p>
        </p:txBody>
      </p:sp>
      <p:sp>
        <p:nvSpPr>
          <p:cNvPr id="10" name="Content Placeholder 15">
            <a:extLst>
              <a:ext uri="{FF2B5EF4-FFF2-40B4-BE49-F238E27FC236}">
                <a16:creationId xmlns:a16="http://schemas.microsoft.com/office/drawing/2014/main" id="{E7CC669C-5E68-40A8-8F59-E044A32F4B3F}"/>
              </a:ext>
            </a:extLst>
          </p:cNvPr>
          <p:cNvSpPr>
            <a:spLocks noGrp="1"/>
          </p:cNvSpPr>
          <p:nvPr>
            <p:ph sz="quarter" idx="15" hasCustomPrompt="1"/>
          </p:nvPr>
        </p:nvSpPr>
        <p:spPr>
          <a:xfrm>
            <a:off x="5109845" y="999340"/>
            <a:ext cx="5578870" cy="1408770"/>
          </a:xfrm>
          <a:prstGeom prst="rect">
            <a:avLst/>
          </a:prstGeom>
        </p:spPr>
        <p:txBody>
          <a:bodyPr anchor="ctr"/>
          <a:lstStyle>
            <a:lvl1pPr marL="0" indent="0">
              <a:lnSpc>
                <a:spcPct val="150000"/>
              </a:lnSpc>
              <a:spcBef>
                <a:spcPts val="0"/>
              </a:spcBef>
              <a:spcAft>
                <a:spcPts val="0"/>
              </a:spcAft>
              <a:buNone/>
              <a:defRPr sz="1400" spc="100" baseline="0"/>
            </a:lvl1pPr>
          </a:lstStyle>
          <a:p>
            <a:pPr lvl="0"/>
            <a:r>
              <a:rPr lang="en-US"/>
              <a:t>Click to add text</a:t>
            </a:r>
          </a:p>
        </p:txBody>
      </p:sp>
      <p:cxnSp>
        <p:nvCxnSpPr>
          <p:cNvPr id="8" name="Straight Connector 7">
            <a:extLst>
              <a:ext uri="{FF2B5EF4-FFF2-40B4-BE49-F238E27FC236}">
                <a16:creationId xmlns:a16="http://schemas.microsoft.com/office/drawing/2014/main" id="{93EEC13B-7926-4108-B0C5-F3A2A5AE6991}"/>
              </a:ext>
              <a:ext uri="{C183D7F6-B498-43B3-948B-1728B52AA6E4}">
                <adec:decorative xmlns:adec="http://schemas.microsoft.com/office/drawing/2017/decorative" val="1"/>
              </a:ext>
            </a:extLst>
          </p:cNvPr>
          <p:cNvCxnSpPr>
            <a:cxnSpLocks/>
          </p:cNvCxnSpPr>
          <p:nvPr userDrawn="1"/>
        </p:nvCxnSpPr>
        <p:spPr>
          <a:xfrm>
            <a:off x="0" y="1689250"/>
            <a:ext cx="16063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546480-8B8D-4EF8-8C6A-DFFAC2755AC3}"/>
              </a:ext>
            </a:extLst>
          </p:cNvPr>
          <p:cNvSpPr>
            <a:spLocks noGrp="1"/>
          </p:cNvSpPr>
          <p:nvPr>
            <p:ph type="title"/>
          </p:nvPr>
        </p:nvSpPr>
        <p:spPr>
          <a:xfrm>
            <a:off x="1871559" y="1352736"/>
            <a:ext cx="3037792" cy="657883"/>
          </a:xfrm>
          <a:prstGeom prst="rect">
            <a:avLst/>
          </a:prstGeom>
        </p:spPr>
        <p:txBody>
          <a:bodyPr anchor="ctr"/>
          <a:lstStyle>
            <a:lvl1pPr algn="l">
              <a:lnSpc>
                <a:spcPct val="100000"/>
              </a:lnSpc>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32789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 to Action">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5B931B-7725-4C86-A82C-07F42F447C95}"/>
              </a:ext>
              <a:ext uri="{C183D7F6-B498-43B3-948B-1728B52AA6E4}">
                <adec:decorative xmlns:adec="http://schemas.microsoft.com/office/drawing/2017/decorative" val="1"/>
              </a:ext>
            </a:extLst>
          </p:cNvPr>
          <p:cNvSpPr/>
          <p:nvPr userDrawn="1"/>
        </p:nvSpPr>
        <p:spPr>
          <a:xfrm>
            <a:off x="5397500" y="2009775"/>
            <a:ext cx="6794499" cy="2838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116D3891-B2BA-4AE6-AAA7-560547F4B5E9}"/>
              </a:ext>
            </a:extLst>
          </p:cNvPr>
          <p:cNvSpPr>
            <a:spLocks noGrp="1"/>
          </p:cNvSpPr>
          <p:nvPr>
            <p:ph type="pic" sz="quarter" idx="13" hasCustomPrompt="1"/>
          </p:nvPr>
        </p:nvSpPr>
        <p:spPr>
          <a:xfrm>
            <a:off x="1" y="0"/>
            <a:ext cx="6311899" cy="6858000"/>
          </a:xfrm>
          <a:custGeom>
            <a:avLst/>
            <a:gdLst>
              <a:gd name="connsiteX0" fmla="*/ 0 w 6311899"/>
              <a:gd name="connsiteY0" fmla="*/ 0 h 6858000"/>
              <a:gd name="connsiteX1" fmla="*/ 6311899 w 6311899"/>
              <a:gd name="connsiteY1" fmla="*/ 0 h 6858000"/>
              <a:gd name="connsiteX2" fmla="*/ 6311899 w 6311899"/>
              <a:gd name="connsiteY2" fmla="*/ 2009775 h 6858000"/>
              <a:gd name="connsiteX3" fmla="*/ 5397499 w 6311899"/>
              <a:gd name="connsiteY3" fmla="*/ 2009775 h 6858000"/>
              <a:gd name="connsiteX4" fmla="*/ 5397499 w 6311899"/>
              <a:gd name="connsiteY4" fmla="*/ 4848225 h 6858000"/>
              <a:gd name="connsiteX5" fmla="*/ 6311899 w 6311899"/>
              <a:gd name="connsiteY5" fmla="*/ 4848225 h 6858000"/>
              <a:gd name="connsiteX6" fmla="*/ 6311899 w 6311899"/>
              <a:gd name="connsiteY6" fmla="*/ 6858000 h 6858000"/>
              <a:gd name="connsiteX7" fmla="*/ 0 w 63118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899" h="6858000">
                <a:moveTo>
                  <a:pt x="0" y="0"/>
                </a:moveTo>
                <a:lnTo>
                  <a:pt x="6311899" y="0"/>
                </a:lnTo>
                <a:lnTo>
                  <a:pt x="6311899" y="2009775"/>
                </a:lnTo>
                <a:lnTo>
                  <a:pt x="5397499" y="2009775"/>
                </a:lnTo>
                <a:lnTo>
                  <a:pt x="5397499" y="4848225"/>
                </a:lnTo>
                <a:lnTo>
                  <a:pt x="6311899" y="4848225"/>
                </a:lnTo>
                <a:lnTo>
                  <a:pt x="6311899" y="6858000"/>
                </a:lnTo>
                <a:lnTo>
                  <a:pt x="0" y="6858000"/>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8" name="Footer Placeholder 4">
            <a:extLst>
              <a:ext uri="{FF2B5EF4-FFF2-40B4-BE49-F238E27FC236}">
                <a16:creationId xmlns:a16="http://schemas.microsoft.com/office/drawing/2014/main" id="{89831967-45C9-40AF-A955-56E9578BC685}"/>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9" name="Slide Number Placeholder 5">
            <a:extLst>
              <a:ext uri="{FF2B5EF4-FFF2-40B4-BE49-F238E27FC236}">
                <a16:creationId xmlns:a16="http://schemas.microsoft.com/office/drawing/2014/main" id="{56167DEC-7546-44F6-AD64-E71C2FF1CF41}"/>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11" name="Content Placeholder 15">
            <a:extLst>
              <a:ext uri="{FF2B5EF4-FFF2-40B4-BE49-F238E27FC236}">
                <a16:creationId xmlns:a16="http://schemas.microsoft.com/office/drawing/2014/main" id="{61241730-14B7-407E-9517-F4510520D03C}"/>
              </a:ext>
            </a:extLst>
          </p:cNvPr>
          <p:cNvSpPr>
            <a:spLocks noGrp="1"/>
          </p:cNvSpPr>
          <p:nvPr>
            <p:ph sz="quarter" idx="16" hasCustomPrompt="1"/>
          </p:nvPr>
        </p:nvSpPr>
        <p:spPr>
          <a:xfrm>
            <a:off x="6311900" y="3282850"/>
            <a:ext cx="5350010" cy="1030734"/>
          </a:xfrm>
          <a:prstGeom prst="rect">
            <a:avLst/>
          </a:prstGeom>
        </p:spPr>
        <p:txBody>
          <a:bodyPr/>
          <a:lstStyle>
            <a:lvl1pPr marL="0" indent="0">
              <a:lnSpc>
                <a:spcPct val="150000"/>
              </a:lnSpc>
              <a:spcBef>
                <a:spcPts val="0"/>
              </a:spcBef>
              <a:spcAft>
                <a:spcPts val="1200"/>
              </a:spcAft>
              <a:buNone/>
              <a:defRPr sz="1400" spc="100" baseline="0">
                <a:solidFill>
                  <a:schemeClr val="bg1"/>
                </a:solidFill>
              </a:defRPr>
            </a:lvl1pPr>
          </a:lstStyle>
          <a:p>
            <a:pPr lvl="0"/>
            <a:r>
              <a:rPr lang="en-US"/>
              <a:t>Click to add text</a:t>
            </a:r>
          </a:p>
        </p:txBody>
      </p:sp>
      <p:sp>
        <p:nvSpPr>
          <p:cNvPr id="2" name="Title 1">
            <a:extLst>
              <a:ext uri="{FF2B5EF4-FFF2-40B4-BE49-F238E27FC236}">
                <a16:creationId xmlns:a16="http://schemas.microsoft.com/office/drawing/2014/main" id="{2055B60F-1D5E-4B0C-8354-2E7AA187F6D5}"/>
              </a:ext>
            </a:extLst>
          </p:cNvPr>
          <p:cNvSpPr>
            <a:spLocks noGrp="1"/>
          </p:cNvSpPr>
          <p:nvPr>
            <p:ph type="title"/>
          </p:nvPr>
        </p:nvSpPr>
        <p:spPr>
          <a:xfrm>
            <a:off x="6311898" y="2471206"/>
            <a:ext cx="5350010" cy="867398"/>
          </a:xfrm>
          <a:prstGeom prst="rect">
            <a:avLst/>
          </a:prstGeom>
        </p:spPr>
        <p:txBody>
          <a:bodyPr anchor="ctr"/>
          <a:lstStyle>
            <a:lvl1pPr>
              <a:lnSpc>
                <a:spcPct val="100000"/>
              </a:lnSpc>
              <a:defRPr lang="en-US" sz="2400" spc="100" baseline="0">
                <a:solidFill>
                  <a:schemeClr val="bg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291455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9C6F1ED5-824E-4C14-8D5E-5A0A26C54212}"/>
              </a:ext>
            </a:extLst>
          </p:cNvPr>
          <p:cNvSpPr>
            <a:spLocks noGrp="1"/>
          </p:cNvSpPr>
          <p:nvPr>
            <p:ph type="pic" sz="quarter" idx="17"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9" name="Content Placeholder 15">
            <a:extLst>
              <a:ext uri="{FF2B5EF4-FFF2-40B4-BE49-F238E27FC236}">
                <a16:creationId xmlns:a16="http://schemas.microsoft.com/office/drawing/2014/main" id="{9F762423-7F4E-4A21-8F09-05418F82F9D7}"/>
              </a:ext>
            </a:extLst>
          </p:cNvPr>
          <p:cNvSpPr>
            <a:spLocks noGrp="1"/>
          </p:cNvSpPr>
          <p:nvPr>
            <p:ph sz="quarter" idx="16" hasCustomPrompt="1"/>
          </p:nvPr>
        </p:nvSpPr>
        <p:spPr>
          <a:xfrm>
            <a:off x="8078765" y="3267882"/>
            <a:ext cx="3193926" cy="2203224"/>
          </a:xfrm>
          <a:prstGeom prst="rect">
            <a:avLst/>
          </a:prstGeom>
        </p:spPr>
        <p:txBody>
          <a:bodyPr/>
          <a:lstStyle>
            <a:lvl1pPr marL="0" indent="0">
              <a:lnSpc>
                <a:spcPct val="125000"/>
              </a:lnSpc>
              <a:spcBef>
                <a:spcPts val="0"/>
              </a:spcBef>
              <a:spcAft>
                <a:spcPts val="1200"/>
              </a:spcAft>
              <a:buNone/>
              <a:defRPr sz="1400" spc="100" baseline="0">
                <a:solidFill>
                  <a:schemeClr val="accent1"/>
                </a:solidFill>
              </a:defRPr>
            </a:lvl1pPr>
          </a:lstStyle>
          <a:p>
            <a:pPr lvl="0"/>
            <a:r>
              <a:rPr lang="en-US"/>
              <a:t>Click to add text</a:t>
            </a:r>
          </a:p>
        </p:txBody>
      </p:sp>
      <p:sp>
        <p:nvSpPr>
          <p:cNvPr id="2" name="Title 1">
            <a:extLst>
              <a:ext uri="{FF2B5EF4-FFF2-40B4-BE49-F238E27FC236}">
                <a16:creationId xmlns:a16="http://schemas.microsoft.com/office/drawing/2014/main" id="{E22AE728-7030-4847-B87B-FDB4B86E0332}"/>
              </a:ext>
            </a:extLst>
          </p:cNvPr>
          <p:cNvSpPr>
            <a:spLocks noGrp="1"/>
          </p:cNvSpPr>
          <p:nvPr>
            <p:ph type="title"/>
          </p:nvPr>
        </p:nvSpPr>
        <p:spPr>
          <a:xfrm>
            <a:off x="8078765" y="2371063"/>
            <a:ext cx="3193926" cy="999451"/>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0101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F5ED5F1-A62B-4555-807E-91FAE1443CCB}"/>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9A9D60F5-07EA-4D8F-AAFA-0F48CB78542E}"/>
              </a:ext>
            </a:extLst>
          </p:cNvPr>
          <p:cNvSpPr>
            <a:spLocks noGrp="1"/>
          </p:cNvSpPr>
          <p:nvPr>
            <p:ph type="dt" sz="half" idx="10"/>
          </p:nvPr>
        </p:nvSpPr>
        <p:spPr/>
        <p:txBody>
          <a:bodyPr/>
          <a:lstStyle/>
          <a:p>
            <a:r>
              <a:rPr lang="en-US" dirty="0"/>
              <a:t>8/05/20XX</a:t>
            </a:r>
          </a:p>
        </p:txBody>
      </p:sp>
      <p:sp>
        <p:nvSpPr>
          <p:cNvPr id="5" name="Footer Placeholder 4">
            <a:extLst>
              <a:ext uri="{FF2B5EF4-FFF2-40B4-BE49-F238E27FC236}">
                <a16:creationId xmlns:a16="http://schemas.microsoft.com/office/drawing/2014/main" id="{73ED4C42-D293-4981-BA06-A4638BEE1641}"/>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B73E9D98-F221-47DC-AE55-8165BB7A3D3B}"/>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6" name="Content Placeholder 15">
            <a:extLst>
              <a:ext uri="{FF2B5EF4-FFF2-40B4-BE49-F238E27FC236}">
                <a16:creationId xmlns:a16="http://schemas.microsoft.com/office/drawing/2014/main" id="{94C3D64C-77F6-4601-B573-9A9B6E23BB60}"/>
              </a:ext>
            </a:extLst>
          </p:cNvPr>
          <p:cNvSpPr>
            <a:spLocks noGrp="1"/>
          </p:cNvSpPr>
          <p:nvPr>
            <p:ph sz="quarter" idx="15" hasCustomPrompt="1"/>
          </p:nvPr>
        </p:nvSpPr>
        <p:spPr>
          <a:xfrm>
            <a:off x="1675242" y="2051170"/>
            <a:ext cx="5362575" cy="3532188"/>
          </a:xfrm>
          <a:prstGeom prst="rect">
            <a:avLst/>
          </a:prstGeom>
        </p:spPr>
        <p:txBody>
          <a:bodyPr/>
          <a:lstStyle>
            <a:lvl1pPr marL="0" indent="0">
              <a:lnSpc>
                <a:spcPct val="100000"/>
              </a:lnSpc>
              <a:spcBef>
                <a:spcPts val="0"/>
              </a:spcBef>
              <a:spcAft>
                <a:spcPts val="1200"/>
              </a:spcAft>
              <a:buNone/>
              <a:defRPr sz="1400" spc="100" baseline="0"/>
            </a:lvl1pPr>
          </a:lstStyle>
          <a:p>
            <a:pPr lvl="0"/>
            <a:r>
              <a:rPr lang="en-US"/>
              <a:t>Click to add text</a:t>
            </a:r>
          </a:p>
        </p:txBody>
      </p:sp>
      <p:sp>
        <p:nvSpPr>
          <p:cNvPr id="2" name="Title 1">
            <a:extLst>
              <a:ext uri="{FF2B5EF4-FFF2-40B4-BE49-F238E27FC236}">
                <a16:creationId xmlns:a16="http://schemas.microsoft.com/office/drawing/2014/main" id="{DBCD17CD-E6D2-4329-B271-1E59AA986EF1}"/>
              </a:ext>
            </a:extLst>
          </p:cNvPr>
          <p:cNvSpPr>
            <a:spLocks noGrp="1"/>
          </p:cNvSpPr>
          <p:nvPr>
            <p:ph type="title"/>
          </p:nvPr>
        </p:nvSpPr>
        <p:spPr>
          <a:xfrm>
            <a:off x="1675242" y="1418953"/>
            <a:ext cx="5362575" cy="495691"/>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8368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et The Presenter">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Picture Placeholder 10">
            <a:extLst>
              <a:ext uri="{FF2B5EF4-FFF2-40B4-BE49-F238E27FC236}">
                <a16:creationId xmlns:a16="http://schemas.microsoft.com/office/drawing/2014/main" id="{CD5AE0D9-6B20-4F29-A35B-2A00C25FF84E}"/>
              </a:ext>
            </a:extLst>
          </p:cNvPr>
          <p:cNvSpPr>
            <a:spLocks noGrp="1"/>
          </p:cNvSpPr>
          <p:nvPr>
            <p:ph type="pic" sz="quarter" idx="13" hasCustomPrompt="1"/>
          </p:nvPr>
        </p:nvSpPr>
        <p:spPr>
          <a:xfrm>
            <a:off x="1482906" y="0"/>
            <a:ext cx="4635426" cy="6857999"/>
          </a:xfrm>
          <a:prstGeom prst="rect">
            <a:avLst/>
          </a:prstGeom>
        </p:spPr>
        <p:txBody>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12CC56C8-D828-4A31-A5B9-CF1AEFA70D7C}"/>
              </a:ext>
            </a:extLst>
          </p:cNvPr>
          <p:cNvSpPr>
            <a:spLocks noGrp="1"/>
          </p:cNvSpPr>
          <p:nvPr>
            <p:ph type="dt" sz="half" idx="10"/>
          </p:nvPr>
        </p:nvSpPr>
        <p:spPr>
          <a:xfrm>
            <a:off x="1571846" y="6356350"/>
            <a:ext cx="2743200" cy="365125"/>
          </a:xfrm>
        </p:spPr>
        <p:txBody>
          <a:bodyPr/>
          <a:lstStyle>
            <a:lvl1pPr>
              <a:defRPr>
                <a:solidFill>
                  <a:schemeClr val="accent5">
                    <a:lumMod val="20000"/>
                    <a:lumOff val="80000"/>
                  </a:schemeClr>
                </a:solidFill>
              </a:defRPr>
            </a:lvl1pPr>
          </a:lstStyle>
          <a:p>
            <a:r>
              <a:rPr lang="en-US" dirty="0"/>
              <a:t>8/05/20XX</a:t>
            </a:r>
          </a:p>
        </p:txBody>
      </p:sp>
      <p:sp>
        <p:nvSpPr>
          <p:cNvPr id="5" name="Footer Placeholder 4">
            <a:extLst>
              <a:ext uri="{FF2B5EF4-FFF2-40B4-BE49-F238E27FC236}">
                <a16:creationId xmlns:a16="http://schemas.microsoft.com/office/drawing/2014/main" id="{8E0B0264-B3C3-46A0-80DD-67C59DB2AF91}"/>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6" name="Slide Number Placeholder 5">
            <a:extLst>
              <a:ext uri="{FF2B5EF4-FFF2-40B4-BE49-F238E27FC236}">
                <a16:creationId xmlns:a16="http://schemas.microsoft.com/office/drawing/2014/main" id="{C85D3C3B-0FFE-494C-B4AC-477B6A9DAF51}"/>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10" name="Text Placeholder 12">
            <a:extLst>
              <a:ext uri="{FF2B5EF4-FFF2-40B4-BE49-F238E27FC236}">
                <a16:creationId xmlns:a16="http://schemas.microsoft.com/office/drawing/2014/main" id="{1285A10A-1880-4D4E-A99B-1C19043F2A65}"/>
              </a:ext>
            </a:extLst>
          </p:cNvPr>
          <p:cNvSpPr>
            <a:spLocks noGrp="1"/>
          </p:cNvSpPr>
          <p:nvPr>
            <p:ph type="body" sz="quarter" idx="14" hasCustomPrompt="1"/>
          </p:nvPr>
        </p:nvSpPr>
        <p:spPr>
          <a:xfrm>
            <a:off x="6750189" y="2396358"/>
            <a:ext cx="3266975" cy="326687"/>
          </a:xfrm>
          <a:prstGeom prst="rect">
            <a:avLst/>
          </a:prstGeom>
        </p:spPr>
        <p:txBody>
          <a:bodyPr anchor="ctr"/>
          <a:lstStyle>
            <a:lvl1pPr marL="0" indent="0">
              <a:lnSpc>
                <a:spcPct val="80000"/>
              </a:lnSpc>
              <a:spcBef>
                <a:spcPts val="0"/>
              </a:spcBef>
              <a:buNone/>
              <a:defRPr sz="1600" b="1" spc="100" baseline="0">
                <a:solidFill>
                  <a:schemeClr val="accent1"/>
                </a:solidFill>
                <a:latin typeface="+mj-lt"/>
              </a:defRPr>
            </a:lvl1pPr>
          </a:lstStyle>
          <a:p>
            <a:pPr lvl="0"/>
            <a:r>
              <a:rPr lang="en-US"/>
              <a:t>Click to add name</a:t>
            </a:r>
          </a:p>
        </p:txBody>
      </p:sp>
      <p:sp>
        <p:nvSpPr>
          <p:cNvPr id="11" name="Content Placeholder 15">
            <a:extLst>
              <a:ext uri="{FF2B5EF4-FFF2-40B4-BE49-F238E27FC236}">
                <a16:creationId xmlns:a16="http://schemas.microsoft.com/office/drawing/2014/main" id="{624F1FC7-2617-499A-8CB8-B61FC7D9B7BF}"/>
              </a:ext>
            </a:extLst>
          </p:cNvPr>
          <p:cNvSpPr>
            <a:spLocks noGrp="1"/>
          </p:cNvSpPr>
          <p:nvPr>
            <p:ph sz="quarter" idx="15" hasCustomPrompt="1"/>
          </p:nvPr>
        </p:nvSpPr>
        <p:spPr>
          <a:xfrm>
            <a:off x="6749508" y="2756830"/>
            <a:ext cx="4834569" cy="2384195"/>
          </a:xfrm>
          <a:prstGeom prst="rect">
            <a:avLst/>
          </a:prstGeom>
        </p:spPr>
        <p:txBody>
          <a:bodyPr/>
          <a:lstStyle>
            <a:lvl1pPr marL="0" indent="0">
              <a:lnSpc>
                <a:spcPct val="150000"/>
              </a:lnSpc>
              <a:spcBef>
                <a:spcPts val="0"/>
              </a:spcBef>
              <a:spcAft>
                <a:spcPts val="1000"/>
              </a:spcAft>
              <a:buNone/>
              <a:defRPr sz="1400" spc="100" baseline="0"/>
            </a:lvl1pPr>
          </a:lstStyle>
          <a:p>
            <a:pPr lvl="0"/>
            <a:r>
              <a:rPr lang="en-US"/>
              <a:t>Click to add text</a:t>
            </a:r>
          </a:p>
        </p:txBody>
      </p:sp>
      <p:cxnSp>
        <p:nvCxnSpPr>
          <p:cNvPr id="13" name="Straight Connector 12">
            <a:extLst>
              <a:ext uri="{FF2B5EF4-FFF2-40B4-BE49-F238E27FC236}">
                <a16:creationId xmlns:a16="http://schemas.microsoft.com/office/drawing/2014/main" id="{0B169A36-7DEF-42D4-850F-59A3233FD582}"/>
              </a:ext>
              <a:ext uri="{C183D7F6-B498-43B3-948B-1728B52AA6E4}">
                <adec:decorative xmlns:adec="http://schemas.microsoft.com/office/drawing/2017/decorative" val="1"/>
              </a:ext>
            </a:extLst>
          </p:cNvPr>
          <p:cNvCxnSpPr>
            <a:cxnSpLocks/>
          </p:cNvCxnSpPr>
          <p:nvPr userDrawn="1"/>
        </p:nvCxnSpPr>
        <p:spPr>
          <a:xfrm>
            <a:off x="740834" y="0"/>
            <a:ext cx="0" cy="27574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ADB6D5-97B3-42ED-B8C7-5AD951CB8FE1}"/>
              </a:ext>
              <a:ext uri="{C183D7F6-B498-43B3-948B-1728B52AA6E4}">
                <adec:decorative xmlns:adec="http://schemas.microsoft.com/office/drawing/2017/decorative" val="1"/>
              </a:ext>
            </a:extLst>
          </p:cNvPr>
          <p:cNvCxnSpPr>
            <a:cxnSpLocks/>
          </p:cNvCxnSpPr>
          <p:nvPr userDrawn="1"/>
        </p:nvCxnSpPr>
        <p:spPr>
          <a:xfrm>
            <a:off x="8729133" y="2551471"/>
            <a:ext cx="34628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B7B60A-1B6C-4E40-94D7-AE1BD3712779}"/>
              </a:ext>
            </a:extLst>
          </p:cNvPr>
          <p:cNvSpPr>
            <a:spLocks noGrp="1"/>
          </p:cNvSpPr>
          <p:nvPr>
            <p:ph type="title"/>
          </p:nvPr>
        </p:nvSpPr>
        <p:spPr>
          <a:xfrm rot="16200000">
            <a:off x="-810973" y="4189152"/>
            <a:ext cx="3121302" cy="469478"/>
          </a:xfrm>
          <a:prstGeom prst="rect">
            <a:avLst/>
          </a:prstGeom>
        </p:spPr>
        <p:txBody>
          <a:bodyPr anchor="ctr"/>
          <a:lstStyle>
            <a:lvl1pPr algn="r">
              <a:defRPr lang="en-US" sz="2400" spc="100" baseline="0">
                <a:solidFill>
                  <a:schemeClr val="accent1"/>
                </a:solidFill>
                <a:ea typeface="+mn-ea"/>
                <a:cs typeface="+mn-cs"/>
              </a:defRPr>
            </a:lvl1pPr>
          </a:lstStyle>
          <a:p>
            <a:pPr marL="0" lvl="0" indent="0" algn="r">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348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FE3E-14BB-4DC6-A806-1E62C1D2446E}"/>
              </a:ext>
            </a:extLst>
          </p:cNvPr>
          <p:cNvSpPr>
            <a:spLocks noGrp="1"/>
          </p:cNvSpPr>
          <p:nvPr>
            <p:ph type="title"/>
          </p:nvPr>
        </p:nvSpPr>
        <p:spPr>
          <a:xfrm>
            <a:off x="1883137" y="1360309"/>
            <a:ext cx="2909309" cy="657882"/>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
        <p:nvSpPr>
          <p:cNvPr id="8" name="Picture Placeholder 10">
            <a:extLst>
              <a:ext uri="{FF2B5EF4-FFF2-40B4-BE49-F238E27FC236}">
                <a16:creationId xmlns:a16="http://schemas.microsoft.com/office/drawing/2014/main" id="{EFD7EF65-6DE9-4029-B3A0-F08E11BC9E5E}"/>
              </a:ext>
            </a:extLst>
          </p:cNvPr>
          <p:cNvSpPr>
            <a:spLocks noGrp="1"/>
          </p:cNvSpPr>
          <p:nvPr>
            <p:ph type="pic" sz="quarter" idx="13" hasCustomPrompt="1"/>
          </p:nvPr>
        </p:nvSpPr>
        <p:spPr>
          <a:xfrm>
            <a:off x="0" y="2795752"/>
            <a:ext cx="12192000" cy="4062247"/>
          </a:xfrm>
          <a:prstGeom prst="rect">
            <a:avLst/>
          </a:prstGeom>
        </p:spPr>
        <p:txBody>
          <a:bodyPr/>
          <a:lstStyle>
            <a:lvl1pPr marL="0" indent="0" algn="ctr">
              <a:buNone/>
              <a:defRPr/>
            </a:lvl1pPr>
          </a:lstStyle>
          <a:p>
            <a:r>
              <a:rPr lang="en-US" dirty="0"/>
              <a:t>Click to add photo</a:t>
            </a:r>
          </a:p>
        </p:txBody>
      </p:sp>
      <p:sp>
        <p:nvSpPr>
          <p:cNvPr id="10" name="Content Placeholder 15">
            <a:extLst>
              <a:ext uri="{FF2B5EF4-FFF2-40B4-BE49-F238E27FC236}">
                <a16:creationId xmlns:a16="http://schemas.microsoft.com/office/drawing/2014/main" id="{123B9F8E-DAD6-45B2-B55B-B070484318C3}"/>
              </a:ext>
            </a:extLst>
          </p:cNvPr>
          <p:cNvSpPr>
            <a:spLocks noGrp="1"/>
          </p:cNvSpPr>
          <p:nvPr>
            <p:ph sz="quarter" idx="15" hasCustomPrompt="1"/>
          </p:nvPr>
        </p:nvSpPr>
        <p:spPr>
          <a:xfrm>
            <a:off x="5109845" y="1075509"/>
            <a:ext cx="5293260" cy="1408770"/>
          </a:xfrm>
          <a:prstGeom prst="rect">
            <a:avLst/>
          </a:prstGeom>
        </p:spPr>
        <p:txBody>
          <a:bodyPr anchor="ctr"/>
          <a:lstStyle>
            <a:lvl1pPr marL="0" indent="0">
              <a:lnSpc>
                <a:spcPct val="150000"/>
              </a:lnSpc>
              <a:spcBef>
                <a:spcPts val="0"/>
              </a:spcBef>
              <a:spcAft>
                <a:spcPts val="0"/>
              </a:spcAft>
              <a:buNone/>
              <a:defRPr sz="1400" spc="100" baseline="0"/>
            </a:lvl1pPr>
          </a:lstStyle>
          <a:p>
            <a:pPr lvl="0"/>
            <a:r>
              <a:rPr lang="en-US"/>
              <a:t>Click to add text</a:t>
            </a:r>
          </a:p>
        </p:txBody>
      </p:sp>
      <p:sp>
        <p:nvSpPr>
          <p:cNvPr id="5" name="Date Placeholder 4">
            <a:extLst>
              <a:ext uri="{FF2B5EF4-FFF2-40B4-BE49-F238E27FC236}">
                <a16:creationId xmlns:a16="http://schemas.microsoft.com/office/drawing/2014/main" id="{23CF9177-0C51-4496-B5AE-7ED4F8F3A170}"/>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6" name="Footer Placeholder 5">
            <a:extLst>
              <a:ext uri="{FF2B5EF4-FFF2-40B4-BE49-F238E27FC236}">
                <a16:creationId xmlns:a16="http://schemas.microsoft.com/office/drawing/2014/main" id="{C57A035F-C837-4CCA-BB19-CE656F0576BD}"/>
              </a:ext>
            </a:extLst>
          </p:cNvPr>
          <p:cNvSpPr>
            <a:spLocks noGrp="1"/>
          </p:cNvSpPr>
          <p:nvPr>
            <p:ph type="ftr" sz="quarter" idx="11"/>
          </p:nvPr>
        </p:nvSpPr>
        <p:spPr/>
        <p:txBody>
          <a:bodyPr/>
          <a:lstStyle>
            <a:lvl1pPr>
              <a:defRPr>
                <a:solidFill>
                  <a:schemeClr val="accent1"/>
                </a:solidFill>
              </a:defRPr>
            </a:lvl1pPr>
          </a:lstStyle>
          <a:p>
            <a:r>
              <a:rPr lang="en-US" dirty="0"/>
              <a:t>Conference Presentation</a:t>
            </a:r>
          </a:p>
        </p:txBody>
      </p:sp>
      <p:sp>
        <p:nvSpPr>
          <p:cNvPr id="7" name="Slide Number Placeholder 6">
            <a:extLst>
              <a:ext uri="{FF2B5EF4-FFF2-40B4-BE49-F238E27FC236}">
                <a16:creationId xmlns:a16="http://schemas.microsoft.com/office/drawing/2014/main" id="{5FE2F927-F23D-4ABB-BEC9-11C2CC69D8E4}"/>
              </a:ext>
            </a:extLst>
          </p:cNvPr>
          <p:cNvSpPr>
            <a:spLocks noGrp="1"/>
          </p:cNvSpPr>
          <p:nvPr>
            <p:ph type="sldNum" sz="quarter" idx="12"/>
          </p:nvPr>
        </p:nvSpPr>
        <p:spPr/>
        <p:txBody>
          <a:bodyPr/>
          <a:lstStyle>
            <a:lvl1pPr>
              <a:defRPr>
                <a:solidFill>
                  <a:schemeClr val="accent1"/>
                </a:solidFill>
              </a:defRPr>
            </a:lvl1pPr>
          </a:lstStyle>
          <a:p>
            <a:fld id="{18D65601-5AE2-46FC-B138-694DDD2B510D}" type="slidenum">
              <a:rPr lang="en-US" smtClean="0"/>
              <a:pPr/>
              <a:t>‹#›</a:t>
            </a:fld>
            <a:endParaRPr lang="en-US" dirty="0"/>
          </a:p>
        </p:txBody>
      </p:sp>
      <p:cxnSp>
        <p:nvCxnSpPr>
          <p:cNvPr id="12" name="Straight Connector 11">
            <a:extLst>
              <a:ext uri="{FF2B5EF4-FFF2-40B4-BE49-F238E27FC236}">
                <a16:creationId xmlns:a16="http://schemas.microsoft.com/office/drawing/2014/main" id="{95244728-2BE1-4CB4-A19E-903E75BD8226}"/>
              </a:ext>
              <a:ext uri="{C183D7F6-B498-43B3-948B-1728B52AA6E4}">
                <adec:decorative xmlns:adec="http://schemas.microsoft.com/office/drawing/2017/decorative" val="1"/>
              </a:ext>
            </a:extLst>
          </p:cNvPr>
          <p:cNvCxnSpPr>
            <a:cxnSpLocks/>
          </p:cNvCxnSpPr>
          <p:nvPr userDrawn="1"/>
        </p:nvCxnSpPr>
        <p:spPr>
          <a:xfrm>
            <a:off x="0" y="1689250"/>
            <a:ext cx="16063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27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out Question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0109947-4B08-4C56-B65B-A6FDFEF47D12}"/>
              </a:ext>
              <a:ext uri="{C183D7F6-B498-43B3-948B-1728B52AA6E4}">
                <adec:decorative xmlns:adec="http://schemas.microsoft.com/office/drawing/2017/decorative" val="1"/>
              </a:ext>
            </a:extLst>
          </p:cNvPr>
          <p:cNvCxnSpPr>
            <a:cxnSpLocks/>
          </p:cNvCxnSpPr>
          <p:nvPr userDrawn="1"/>
        </p:nvCxnSpPr>
        <p:spPr>
          <a:xfrm>
            <a:off x="0" y="151081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87A38D-E82D-42F1-A188-30F49DD50C61}"/>
              </a:ext>
              <a:ext uri="{C183D7F6-B498-43B3-948B-1728B52AA6E4}">
                <adec:decorative xmlns:adec="http://schemas.microsoft.com/office/drawing/2017/decorative" val="1"/>
              </a:ext>
            </a:extLst>
          </p:cNvPr>
          <p:cNvCxnSpPr>
            <a:cxnSpLocks/>
          </p:cNvCxnSpPr>
          <p:nvPr userDrawn="1"/>
        </p:nvCxnSpPr>
        <p:spPr>
          <a:xfrm>
            <a:off x="739785" y="0"/>
            <a:ext cx="0" cy="2514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0">
            <a:extLst>
              <a:ext uri="{FF2B5EF4-FFF2-40B4-BE49-F238E27FC236}">
                <a16:creationId xmlns:a16="http://schemas.microsoft.com/office/drawing/2014/main" id="{1205ABD4-5AFD-4B99-8836-D12AA42FCCE5}"/>
              </a:ext>
            </a:extLst>
          </p:cNvPr>
          <p:cNvSpPr>
            <a:spLocks noGrp="1"/>
          </p:cNvSpPr>
          <p:nvPr>
            <p:ph type="pic" sz="quarter" idx="13" hasCustomPrompt="1"/>
          </p:nvPr>
        </p:nvSpPr>
        <p:spPr>
          <a:xfrm>
            <a:off x="4582510" y="0"/>
            <a:ext cx="7609489" cy="6858000"/>
          </a:xfrm>
          <a:prstGeom prst="rect">
            <a:avLst/>
          </a:prstGeom>
        </p:spPr>
        <p:txBody>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F080A53F-EFDF-40A3-B9E3-58EB0D3F3A84}"/>
              </a:ext>
            </a:extLst>
          </p:cNvPr>
          <p:cNvSpPr>
            <a:spLocks noGrp="1"/>
          </p:cNvSpPr>
          <p:nvPr>
            <p:ph type="dt" sz="half" idx="10"/>
          </p:nvPr>
        </p:nvSpPr>
        <p:spPr/>
        <p:txBody>
          <a:bodyPr/>
          <a:lstStyle/>
          <a:p>
            <a:r>
              <a:rPr lang="en-US" dirty="0"/>
              <a:t>8/05/20XX</a:t>
            </a:r>
          </a:p>
        </p:txBody>
      </p:sp>
      <p:sp>
        <p:nvSpPr>
          <p:cNvPr id="14" name="Content Placeholder 15">
            <a:extLst>
              <a:ext uri="{FF2B5EF4-FFF2-40B4-BE49-F238E27FC236}">
                <a16:creationId xmlns:a16="http://schemas.microsoft.com/office/drawing/2014/main" id="{F547C10E-8A59-4B22-ADF0-994850F759D0}"/>
              </a:ext>
            </a:extLst>
          </p:cNvPr>
          <p:cNvSpPr>
            <a:spLocks noGrp="1"/>
          </p:cNvSpPr>
          <p:nvPr>
            <p:ph sz="quarter" idx="15" hasCustomPrompt="1"/>
          </p:nvPr>
        </p:nvSpPr>
        <p:spPr>
          <a:xfrm>
            <a:off x="1017111" y="2906895"/>
            <a:ext cx="4606159" cy="2221291"/>
          </a:xfrm>
          <a:prstGeom prst="rect">
            <a:avLst/>
          </a:prstGeom>
        </p:spPr>
        <p:txBody>
          <a:bodyPr/>
          <a:lstStyle>
            <a:lvl1pPr marL="0" indent="0">
              <a:lnSpc>
                <a:spcPct val="100000"/>
              </a:lnSpc>
              <a:spcBef>
                <a:spcPts val="0"/>
              </a:spcBef>
              <a:spcAft>
                <a:spcPts val="1200"/>
              </a:spcAft>
              <a:buNone/>
              <a:defRPr sz="1400" spc="100" baseline="0"/>
            </a:lvl1pPr>
          </a:lstStyle>
          <a:p>
            <a:pPr lvl="0"/>
            <a:r>
              <a:rPr lang="en-US"/>
              <a:t>Click to add text</a:t>
            </a:r>
          </a:p>
        </p:txBody>
      </p:sp>
      <p:sp>
        <p:nvSpPr>
          <p:cNvPr id="15" name="Footer Placeholder 4">
            <a:extLst>
              <a:ext uri="{FF2B5EF4-FFF2-40B4-BE49-F238E27FC236}">
                <a16:creationId xmlns:a16="http://schemas.microsoft.com/office/drawing/2014/main" id="{79DE00E7-8296-408A-905C-ECBA407C83E1}"/>
              </a:ext>
            </a:extLst>
          </p:cNvPr>
          <p:cNvSpPr>
            <a:spLocks noGrp="1"/>
          </p:cNvSpPr>
          <p:nvPr>
            <p:ph type="ftr" sz="quarter" idx="11"/>
          </p:nvPr>
        </p:nvSpPr>
        <p:spPr>
          <a:xfrm>
            <a:off x="6519230" y="6356350"/>
            <a:ext cx="3152912" cy="365125"/>
          </a:xfrm>
        </p:spPr>
        <p:txBody>
          <a:bodyPr/>
          <a:lstStyle>
            <a:lvl1pPr algn="l">
              <a:defRPr>
                <a:solidFill>
                  <a:schemeClr val="bg1"/>
                </a:solidFill>
              </a:defRPr>
            </a:lvl1pPr>
          </a:lstStyle>
          <a:p>
            <a:r>
              <a:rPr lang="en-US" dirty="0"/>
              <a:t>Conference Presentation</a:t>
            </a:r>
          </a:p>
        </p:txBody>
      </p:sp>
      <p:sp>
        <p:nvSpPr>
          <p:cNvPr id="16" name="Slide Number Placeholder 5">
            <a:extLst>
              <a:ext uri="{FF2B5EF4-FFF2-40B4-BE49-F238E27FC236}">
                <a16:creationId xmlns:a16="http://schemas.microsoft.com/office/drawing/2014/main" id="{900B3723-B30F-4BDB-A030-4B06ADE753C5}"/>
              </a:ext>
            </a:extLst>
          </p:cNvPr>
          <p:cNvSpPr>
            <a:spLocks noGrp="1"/>
          </p:cNvSpPr>
          <p:nvPr>
            <p:ph type="sldNum" sz="quarter" idx="12"/>
          </p:nvPr>
        </p:nvSpPr>
        <p:spPr>
          <a:xfrm>
            <a:off x="10510344" y="6356350"/>
            <a:ext cx="843455" cy="365125"/>
          </a:xfrm>
        </p:spPr>
        <p:txBody>
          <a:bodyPr/>
          <a:lstStyle>
            <a:lvl1pPr>
              <a:defRPr>
                <a:solidFill>
                  <a:schemeClr val="bg1"/>
                </a:solidFill>
              </a:defRPr>
            </a:lvl1pPr>
          </a:lstStyle>
          <a:p>
            <a:fld id="{18D65601-5AE2-46FC-B138-694DDD2B510D}" type="slidenum">
              <a:rPr lang="en-US" smtClean="0"/>
              <a:pPr/>
              <a:t>‹#›</a:t>
            </a:fld>
            <a:endParaRPr lang="en-US" dirty="0"/>
          </a:p>
        </p:txBody>
      </p:sp>
      <p:sp>
        <p:nvSpPr>
          <p:cNvPr id="2" name="Title 1">
            <a:extLst>
              <a:ext uri="{FF2B5EF4-FFF2-40B4-BE49-F238E27FC236}">
                <a16:creationId xmlns:a16="http://schemas.microsoft.com/office/drawing/2014/main" id="{BE4FA9AB-9D34-43A5-947E-835D7FE29C21}"/>
              </a:ext>
            </a:extLst>
          </p:cNvPr>
          <p:cNvSpPr>
            <a:spLocks noGrp="1"/>
          </p:cNvSpPr>
          <p:nvPr>
            <p:ph type="title"/>
          </p:nvPr>
        </p:nvSpPr>
        <p:spPr>
          <a:xfrm>
            <a:off x="1016002" y="2225678"/>
            <a:ext cx="4607268" cy="469476"/>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4452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840FD269-E069-45DA-B668-BE984BFA328B}"/>
              </a:ext>
            </a:extLst>
          </p:cNvPr>
          <p:cNvSpPr>
            <a:spLocks noGrp="1"/>
          </p:cNvSpPr>
          <p:nvPr>
            <p:ph type="pic" sz="quarter" idx="13" hasCustomPrompt="1"/>
          </p:nvPr>
        </p:nvSpPr>
        <p:spPr>
          <a:xfrm>
            <a:off x="0" y="0"/>
            <a:ext cx="12192000" cy="6857999"/>
          </a:xfrm>
          <a:prstGeom prst="rect">
            <a:avLst/>
          </a:prstGeom>
          <a:solidFill>
            <a:schemeClr val="bg1">
              <a:lumMod val="95000"/>
            </a:schemeClr>
          </a:solidFill>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9AB9DE71-7B7A-4473-ABD8-99575CAFB38F}"/>
              </a:ext>
            </a:extLst>
          </p:cNvPr>
          <p:cNvSpPr>
            <a:spLocks noGrp="1"/>
          </p:cNvSpPr>
          <p:nvPr>
            <p:ph type="dt" sz="half" idx="10"/>
          </p:nvPr>
        </p:nvSpPr>
        <p:spPr/>
        <p:txBody>
          <a:bodyPr/>
          <a:lstStyle>
            <a:lvl1pPr>
              <a:defRPr>
                <a:solidFill>
                  <a:schemeClr val="bg1">
                    <a:lumMod val="95000"/>
                  </a:schemeClr>
                </a:solidFill>
              </a:defRPr>
            </a:lvl1pPr>
          </a:lstStyle>
          <a:p>
            <a:r>
              <a:rPr lang="en-US" dirty="0"/>
              <a:t>8/05/20XX</a:t>
            </a:r>
          </a:p>
        </p:txBody>
      </p:sp>
      <p:sp>
        <p:nvSpPr>
          <p:cNvPr id="4" name="Footer Placeholder 3">
            <a:extLst>
              <a:ext uri="{FF2B5EF4-FFF2-40B4-BE49-F238E27FC236}">
                <a16:creationId xmlns:a16="http://schemas.microsoft.com/office/drawing/2014/main" id="{DAAA1C9B-284B-4C89-8743-52285AC95126}"/>
              </a:ext>
            </a:extLst>
          </p:cNvPr>
          <p:cNvSpPr>
            <a:spLocks noGrp="1"/>
          </p:cNvSpPr>
          <p:nvPr>
            <p:ph type="ftr" sz="quarter" idx="11"/>
          </p:nvPr>
        </p:nvSpPr>
        <p:spPr/>
        <p:txBody>
          <a:bodyPr/>
          <a:lstStyle>
            <a:lvl1pPr>
              <a:defRPr>
                <a:solidFill>
                  <a:schemeClr val="bg1">
                    <a:lumMod val="95000"/>
                  </a:schemeClr>
                </a:solidFill>
              </a:defRPr>
            </a:lvl1pPr>
          </a:lstStyle>
          <a:p>
            <a:r>
              <a:rPr lang="en-US" dirty="0"/>
              <a:t>Conference Presentation</a:t>
            </a:r>
          </a:p>
        </p:txBody>
      </p:sp>
      <p:sp>
        <p:nvSpPr>
          <p:cNvPr id="5" name="Slide Number Placeholder 4">
            <a:extLst>
              <a:ext uri="{FF2B5EF4-FFF2-40B4-BE49-F238E27FC236}">
                <a16:creationId xmlns:a16="http://schemas.microsoft.com/office/drawing/2014/main" id="{8BC1FE06-5B3A-40E2-82AA-E4516ED2D558}"/>
              </a:ext>
            </a:extLst>
          </p:cNvPr>
          <p:cNvSpPr>
            <a:spLocks noGrp="1"/>
          </p:cNvSpPr>
          <p:nvPr>
            <p:ph type="sldNum" sz="quarter" idx="12"/>
          </p:nvPr>
        </p:nvSpPr>
        <p:spPr/>
        <p:txBody>
          <a:bodyPr/>
          <a:lstStyle>
            <a:lvl1pPr>
              <a:defRPr>
                <a:solidFill>
                  <a:schemeClr val="bg1">
                    <a:lumMod val="95000"/>
                  </a:schemeClr>
                </a:solidFill>
              </a:defRPr>
            </a:lvl1pPr>
          </a:lstStyle>
          <a:p>
            <a:fld id="{18D65601-5AE2-46FC-B138-694DDD2B510D}" type="slidenum">
              <a:rPr lang="en-US" smtClean="0"/>
              <a:pPr/>
              <a:t>‹#›</a:t>
            </a:fld>
            <a:endParaRPr lang="en-US" dirty="0"/>
          </a:p>
        </p:txBody>
      </p:sp>
      <p:sp>
        <p:nvSpPr>
          <p:cNvPr id="7" name="Text Placeholder 12">
            <a:extLst>
              <a:ext uri="{FF2B5EF4-FFF2-40B4-BE49-F238E27FC236}">
                <a16:creationId xmlns:a16="http://schemas.microsoft.com/office/drawing/2014/main" id="{2ACE5847-B709-473D-A366-54ADA852FFA5}"/>
              </a:ext>
            </a:extLst>
          </p:cNvPr>
          <p:cNvSpPr>
            <a:spLocks noGrp="1"/>
          </p:cNvSpPr>
          <p:nvPr>
            <p:ph type="body" sz="quarter" idx="14" hasCustomPrompt="1"/>
          </p:nvPr>
        </p:nvSpPr>
        <p:spPr>
          <a:xfrm>
            <a:off x="2105107" y="3055535"/>
            <a:ext cx="7981786" cy="2609103"/>
          </a:xfrm>
          <a:prstGeom prst="rect">
            <a:avLst/>
          </a:prstGeom>
        </p:spPr>
        <p:txBody>
          <a:bodyPr anchor="ctr"/>
          <a:lstStyle>
            <a:lvl1pPr marL="0" indent="0" algn="l">
              <a:lnSpc>
                <a:spcPct val="125000"/>
              </a:lnSpc>
              <a:spcBef>
                <a:spcPts val="0"/>
              </a:spcBef>
              <a:buNone/>
              <a:defRPr sz="3200" i="1" spc="100" baseline="0">
                <a:solidFill>
                  <a:schemeClr val="bg1"/>
                </a:solidFill>
                <a:latin typeface="+mj-lt"/>
              </a:defRPr>
            </a:lvl1pPr>
          </a:lstStyle>
          <a:p>
            <a:pPr lvl="0"/>
            <a:r>
              <a:rPr lang="en-US"/>
              <a:t>Click to add title</a:t>
            </a:r>
          </a:p>
        </p:txBody>
      </p:sp>
      <p:sp>
        <p:nvSpPr>
          <p:cNvPr id="2" name="Title 1">
            <a:extLst>
              <a:ext uri="{FF2B5EF4-FFF2-40B4-BE49-F238E27FC236}">
                <a16:creationId xmlns:a16="http://schemas.microsoft.com/office/drawing/2014/main" id="{648B1850-15F7-414E-B8F6-3A5B3D10B263}"/>
              </a:ext>
            </a:extLst>
          </p:cNvPr>
          <p:cNvSpPr>
            <a:spLocks noGrp="1"/>
          </p:cNvSpPr>
          <p:nvPr>
            <p:ph type="title"/>
          </p:nvPr>
        </p:nvSpPr>
        <p:spPr>
          <a:xfrm>
            <a:off x="5010083" y="5448575"/>
            <a:ext cx="4881563" cy="463550"/>
          </a:xfrm>
          <a:prstGeom prst="rect">
            <a:avLst/>
          </a:prstGeom>
        </p:spPr>
        <p:txBody>
          <a:bodyPr/>
          <a:lstStyle>
            <a:lvl1pPr algn="r">
              <a:defRPr lang="en-US" sz="1800" spc="100" baseline="0">
                <a:solidFill>
                  <a:schemeClr val="bg1"/>
                </a:solidFill>
                <a:latin typeface="+mn-lt"/>
                <a:ea typeface="+mn-ea"/>
                <a:cs typeface="+mn-cs"/>
              </a:defRPr>
            </a:lvl1pPr>
          </a:lstStyle>
          <a:p>
            <a:pPr marL="0" lvl="0" indent="0" algn="r">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0056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pothesi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796CDC-3154-4ACA-A920-8CBE431C2A1A}"/>
              </a:ext>
            </a:extLst>
          </p:cNvPr>
          <p:cNvSpPr/>
          <p:nvPr userDrawn="1"/>
        </p:nvSpPr>
        <p:spPr>
          <a:xfrm>
            <a:off x="0" y="0"/>
            <a:ext cx="468761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195FA8B4-F9F3-4FF5-B11F-483A1B95EA11}"/>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3" name="Footer Placeholder 2">
            <a:extLst>
              <a:ext uri="{FF2B5EF4-FFF2-40B4-BE49-F238E27FC236}">
                <a16:creationId xmlns:a16="http://schemas.microsoft.com/office/drawing/2014/main" id="{F97B8F04-28A5-462E-86DE-06C37E40589B}"/>
              </a:ext>
            </a:extLst>
          </p:cNvPr>
          <p:cNvSpPr>
            <a:spLocks noGrp="1"/>
          </p:cNvSpPr>
          <p:nvPr>
            <p:ph type="ftr" sz="quarter" idx="11"/>
          </p:nvPr>
        </p:nvSpPr>
        <p:spPr/>
        <p:txBody>
          <a:bodyPr/>
          <a:lstStyle>
            <a:lvl1pPr>
              <a:defRPr>
                <a:solidFill>
                  <a:schemeClr val="accent6">
                    <a:lumMod val="75000"/>
                  </a:schemeClr>
                </a:solidFill>
              </a:defRPr>
            </a:lvl1pPr>
          </a:lstStyle>
          <a:p>
            <a:r>
              <a:rPr lang="en-US" dirty="0"/>
              <a:t>Conference Presentation</a:t>
            </a:r>
          </a:p>
        </p:txBody>
      </p:sp>
      <p:sp>
        <p:nvSpPr>
          <p:cNvPr id="4" name="Slide Number Placeholder 3">
            <a:extLst>
              <a:ext uri="{FF2B5EF4-FFF2-40B4-BE49-F238E27FC236}">
                <a16:creationId xmlns:a16="http://schemas.microsoft.com/office/drawing/2014/main" id="{AC8B2DAE-4645-4AA0-87C9-39874FDBDEE3}"/>
              </a:ext>
            </a:extLst>
          </p:cNvPr>
          <p:cNvSpPr>
            <a:spLocks noGrp="1"/>
          </p:cNvSpPr>
          <p:nvPr>
            <p:ph type="sldNum" sz="quarter" idx="12"/>
          </p:nvPr>
        </p:nvSpPr>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6" name="Content Placeholder 15">
            <a:extLst>
              <a:ext uri="{FF2B5EF4-FFF2-40B4-BE49-F238E27FC236}">
                <a16:creationId xmlns:a16="http://schemas.microsoft.com/office/drawing/2014/main" id="{3BB9146A-68F5-433B-8411-A12C7C8F782D}"/>
              </a:ext>
            </a:extLst>
          </p:cNvPr>
          <p:cNvSpPr>
            <a:spLocks noGrp="1"/>
          </p:cNvSpPr>
          <p:nvPr>
            <p:ph sz="quarter" idx="15" hasCustomPrompt="1"/>
          </p:nvPr>
        </p:nvSpPr>
        <p:spPr>
          <a:xfrm>
            <a:off x="6747641" y="1193612"/>
            <a:ext cx="3513083" cy="1400506"/>
          </a:xfrm>
          <a:prstGeom prst="rect">
            <a:avLst/>
          </a:prstGeom>
        </p:spPr>
        <p:txBody>
          <a:bodyPr anchor="ctr"/>
          <a:lstStyle>
            <a:lvl1pPr marL="0" indent="0" algn="ctr">
              <a:lnSpc>
                <a:spcPct val="150000"/>
              </a:lnSpc>
              <a:spcBef>
                <a:spcPts val="0"/>
              </a:spcBef>
              <a:spcAft>
                <a:spcPts val="0"/>
              </a:spcAft>
              <a:buNone/>
              <a:defRPr sz="1400" spc="100" baseline="0"/>
            </a:lvl1pPr>
          </a:lstStyle>
          <a:p>
            <a:pPr lvl="0"/>
            <a:r>
              <a:rPr lang="en-US"/>
              <a:t>Click to add text</a:t>
            </a:r>
          </a:p>
        </p:txBody>
      </p:sp>
      <p:sp>
        <p:nvSpPr>
          <p:cNvPr id="7" name="Rectangle 6">
            <a:extLst>
              <a:ext uri="{FF2B5EF4-FFF2-40B4-BE49-F238E27FC236}">
                <a16:creationId xmlns:a16="http://schemas.microsoft.com/office/drawing/2014/main" id="{3270974D-DE65-42B3-BEB4-235503245B26}"/>
              </a:ext>
            </a:extLst>
          </p:cNvPr>
          <p:cNvSpPr/>
          <p:nvPr userDrawn="1"/>
        </p:nvSpPr>
        <p:spPr>
          <a:xfrm>
            <a:off x="6360072" y="924801"/>
            <a:ext cx="4288221" cy="204322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15">
            <a:extLst>
              <a:ext uri="{FF2B5EF4-FFF2-40B4-BE49-F238E27FC236}">
                <a16:creationId xmlns:a16="http://schemas.microsoft.com/office/drawing/2014/main" id="{5BA888A7-F91E-4923-AB10-31BEF8C2FEB8}"/>
              </a:ext>
            </a:extLst>
          </p:cNvPr>
          <p:cNvSpPr>
            <a:spLocks noGrp="1"/>
          </p:cNvSpPr>
          <p:nvPr>
            <p:ph sz="quarter" idx="16" hasCustomPrompt="1"/>
          </p:nvPr>
        </p:nvSpPr>
        <p:spPr>
          <a:xfrm>
            <a:off x="6747641" y="4120055"/>
            <a:ext cx="3513083" cy="1185839"/>
          </a:xfrm>
          <a:prstGeom prst="rect">
            <a:avLst/>
          </a:prstGeom>
        </p:spPr>
        <p:txBody>
          <a:bodyPr anchor="ctr"/>
          <a:lstStyle>
            <a:lvl1pPr marL="0" indent="0" algn="ctr">
              <a:lnSpc>
                <a:spcPct val="150000"/>
              </a:lnSpc>
              <a:spcBef>
                <a:spcPts val="0"/>
              </a:spcBef>
              <a:spcAft>
                <a:spcPts val="0"/>
              </a:spcAft>
              <a:buNone/>
              <a:defRPr sz="1400" spc="100" baseline="0"/>
            </a:lvl1pPr>
          </a:lstStyle>
          <a:p>
            <a:pPr lvl="0"/>
            <a:r>
              <a:rPr lang="en-US"/>
              <a:t>Click to add text</a:t>
            </a:r>
          </a:p>
        </p:txBody>
      </p:sp>
      <p:sp>
        <p:nvSpPr>
          <p:cNvPr id="9" name="Rectangle 8">
            <a:extLst>
              <a:ext uri="{FF2B5EF4-FFF2-40B4-BE49-F238E27FC236}">
                <a16:creationId xmlns:a16="http://schemas.microsoft.com/office/drawing/2014/main" id="{A6803CCC-79BF-4752-81AA-D68AB023A6B6}"/>
              </a:ext>
            </a:extLst>
          </p:cNvPr>
          <p:cNvSpPr/>
          <p:nvPr userDrawn="1"/>
        </p:nvSpPr>
        <p:spPr>
          <a:xfrm>
            <a:off x="6360072" y="3584028"/>
            <a:ext cx="4288221" cy="2043229"/>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ECBC35A-FE4E-467A-A20D-9063B371CAAA}"/>
              </a:ext>
              <a:ext uri="{C183D7F6-B498-43B3-948B-1728B52AA6E4}">
                <adec:decorative xmlns:adec="http://schemas.microsoft.com/office/drawing/2017/decorative" val="1"/>
              </a:ext>
            </a:extLst>
          </p:cNvPr>
          <p:cNvCxnSpPr>
            <a:cxnSpLocks/>
          </p:cNvCxnSpPr>
          <p:nvPr userDrawn="1"/>
        </p:nvCxnSpPr>
        <p:spPr>
          <a:xfrm>
            <a:off x="2303095" y="0"/>
            <a:ext cx="0" cy="37047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A4FC0018-1CBF-4BC0-BE79-B983651D8848}"/>
              </a:ext>
            </a:extLst>
          </p:cNvPr>
          <p:cNvSpPr>
            <a:spLocks noGrp="1"/>
          </p:cNvSpPr>
          <p:nvPr>
            <p:ph type="title"/>
          </p:nvPr>
        </p:nvSpPr>
        <p:spPr>
          <a:xfrm rot="16200000">
            <a:off x="1005213" y="4932422"/>
            <a:ext cx="2635209" cy="523708"/>
          </a:xfrm>
          <a:prstGeom prst="rect">
            <a:avLst/>
          </a:prstGeom>
        </p:spPr>
        <p:txBody>
          <a:bodyPr anchor="ctr"/>
          <a:lstStyle>
            <a:lvl1pPr algn="r">
              <a:defRPr lang="en-US" sz="2400" spc="100" baseline="0">
                <a:solidFill>
                  <a:schemeClr val="bg1"/>
                </a:solidFill>
                <a:ea typeface="+mn-ea"/>
                <a:cs typeface="+mn-cs"/>
              </a:defRPr>
            </a:lvl1pPr>
          </a:lstStyle>
          <a:p>
            <a:pPr marL="0" lvl="0" indent="0" algn="r">
              <a:lnSpc>
                <a:spcPct val="8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62744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ercentage of Communication Tool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B06ACE2-BA16-48C7-A451-845668BC059A}"/>
              </a:ext>
            </a:extLst>
          </p:cNvPr>
          <p:cNvSpPr>
            <a:spLocks noGrp="1"/>
          </p:cNvSpPr>
          <p:nvPr>
            <p:ph type="dt" sz="half" idx="10"/>
          </p:nvPr>
        </p:nvSpPr>
        <p:spPr/>
        <p:txBody>
          <a:bodyPr/>
          <a:lstStyle/>
          <a:p>
            <a:r>
              <a:rPr lang="en-US" dirty="0"/>
              <a:t>8/05/20XX</a:t>
            </a:r>
          </a:p>
        </p:txBody>
      </p:sp>
      <p:sp>
        <p:nvSpPr>
          <p:cNvPr id="6" name="Footer Placeholder 5">
            <a:extLst>
              <a:ext uri="{FF2B5EF4-FFF2-40B4-BE49-F238E27FC236}">
                <a16:creationId xmlns:a16="http://schemas.microsoft.com/office/drawing/2014/main" id="{009B479B-4CEB-47DB-903C-2E2D2445EB57}"/>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FC6F2130-E7AA-4706-B388-47F7E032B5EA}"/>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9" name="Rectangle 8">
            <a:extLst>
              <a:ext uri="{FF2B5EF4-FFF2-40B4-BE49-F238E27FC236}">
                <a16:creationId xmlns:a16="http://schemas.microsoft.com/office/drawing/2014/main" id="{67311573-5DB1-44CE-818B-9E5F570408F1}"/>
              </a:ext>
            </a:extLst>
          </p:cNvPr>
          <p:cNvSpPr/>
          <p:nvPr userDrawn="1"/>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15">
            <a:extLst>
              <a:ext uri="{FF2B5EF4-FFF2-40B4-BE49-F238E27FC236}">
                <a16:creationId xmlns:a16="http://schemas.microsoft.com/office/drawing/2014/main" id="{6E328664-C733-476A-81C6-2A0B15B001A1}"/>
              </a:ext>
            </a:extLst>
          </p:cNvPr>
          <p:cNvSpPr>
            <a:spLocks noGrp="1"/>
          </p:cNvSpPr>
          <p:nvPr>
            <p:ph sz="quarter" idx="15" hasCustomPrompt="1"/>
          </p:nvPr>
        </p:nvSpPr>
        <p:spPr>
          <a:xfrm>
            <a:off x="2029158" y="2838122"/>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0" name="Content Placeholder 15">
            <a:extLst>
              <a:ext uri="{FF2B5EF4-FFF2-40B4-BE49-F238E27FC236}">
                <a16:creationId xmlns:a16="http://schemas.microsoft.com/office/drawing/2014/main" id="{4DA6C57C-E2CB-484E-94E6-9AB8DC7DB4C5}"/>
              </a:ext>
            </a:extLst>
          </p:cNvPr>
          <p:cNvSpPr>
            <a:spLocks noGrp="1"/>
          </p:cNvSpPr>
          <p:nvPr>
            <p:ph sz="quarter" idx="16" hasCustomPrompt="1"/>
          </p:nvPr>
        </p:nvSpPr>
        <p:spPr>
          <a:xfrm>
            <a:off x="2029158" y="3379435"/>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1" name="Content Placeholder 15">
            <a:extLst>
              <a:ext uri="{FF2B5EF4-FFF2-40B4-BE49-F238E27FC236}">
                <a16:creationId xmlns:a16="http://schemas.microsoft.com/office/drawing/2014/main" id="{97E74E6E-CDEF-424A-B7CE-5B34A0AC34D6}"/>
              </a:ext>
            </a:extLst>
          </p:cNvPr>
          <p:cNvSpPr>
            <a:spLocks noGrp="1"/>
          </p:cNvSpPr>
          <p:nvPr>
            <p:ph sz="quarter" idx="17" hasCustomPrompt="1"/>
          </p:nvPr>
        </p:nvSpPr>
        <p:spPr>
          <a:xfrm>
            <a:off x="2029158" y="3928699"/>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22" name="Content Placeholder 15">
            <a:extLst>
              <a:ext uri="{FF2B5EF4-FFF2-40B4-BE49-F238E27FC236}">
                <a16:creationId xmlns:a16="http://schemas.microsoft.com/office/drawing/2014/main" id="{E7A1AA76-7517-4C53-B2A4-EE8B1C6ADDDF}"/>
              </a:ext>
            </a:extLst>
          </p:cNvPr>
          <p:cNvSpPr>
            <a:spLocks noGrp="1"/>
          </p:cNvSpPr>
          <p:nvPr>
            <p:ph sz="quarter" idx="18" hasCustomPrompt="1"/>
          </p:nvPr>
        </p:nvSpPr>
        <p:spPr>
          <a:xfrm>
            <a:off x="2029158" y="4476966"/>
            <a:ext cx="1786759" cy="430923"/>
          </a:xfrm>
          <a:prstGeom prst="rect">
            <a:avLst/>
          </a:prstGeom>
        </p:spPr>
        <p:txBody>
          <a:bodyPr anchor="t"/>
          <a:lstStyle>
            <a:lvl1pPr marL="0" indent="0" algn="l">
              <a:lnSpc>
                <a:spcPct val="150000"/>
              </a:lnSpc>
              <a:spcBef>
                <a:spcPts val="0"/>
              </a:spcBef>
              <a:spcAft>
                <a:spcPts val="0"/>
              </a:spcAft>
              <a:buNone/>
              <a:defRPr sz="1400" spc="100" baseline="0"/>
            </a:lvl1pPr>
          </a:lstStyle>
          <a:p>
            <a:pPr lvl="0"/>
            <a:r>
              <a:rPr lang="en-US"/>
              <a:t>Click to add text</a:t>
            </a:r>
          </a:p>
        </p:txBody>
      </p:sp>
      <p:sp>
        <p:nvSpPr>
          <p:cNvPr id="37" name="Text Placeholder 12">
            <a:extLst>
              <a:ext uri="{FF2B5EF4-FFF2-40B4-BE49-F238E27FC236}">
                <a16:creationId xmlns:a16="http://schemas.microsoft.com/office/drawing/2014/main" id="{273C9D83-2282-43F4-BB54-7CDA96B45560}"/>
              </a:ext>
            </a:extLst>
          </p:cNvPr>
          <p:cNvSpPr>
            <a:spLocks noGrp="1"/>
          </p:cNvSpPr>
          <p:nvPr>
            <p:ph type="body" sz="quarter" idx="19" hasCustomPrompt="1"/>
          </p:nvPr>
        </p:nvSpPr>
        <p:spPr>
          <a:xfrm>
            <a:off x="6298588" y="1307183"/>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38" name="Text Placeholder 12">
            <a:extLst>
              <a:ext uri="{FF2B5EF4-FFF2-40B4-BE49-F238E27FC236}">
                <a16:creationId xmlns:a16="http://schemas.microsoft.com/office/drawing/2014/main" id="{90C1AC4A-23E9-4676-A30E-E39B4342FF07}"/>
              </a:ext>
            </a:extLst>
          </p:cNvPr>
          <p:cNvSpPr>
            <a:spLocks noGrp="1"/>
          </p:cNvSpPr>
          <p:nvPr>
            <p:ph type="body" sz="quarter" idx="20" hasCustomPrompt="1"/>
          </p:nvPr>
        </p:nvSpPr>
        <p:spPr>
          <a:xfrm>
            <a:off x="6298588" y="3703828"/>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39" name="Text Placeholder 12">
            <a:extLst>
              <a:ext uri="{FF2B5EF4-FFF2-40B4-BE49-F238E27FC236}">
                <a16:creationId xmlns:a16="http://schemas.microsoft.com/office/drawing/2014/main" id="{2C256BCC-FED6-4D75-8C65-5967DD2E0194}"/>
              </a:ext>
            </a:extLst>
          </p:cNvPr>
          <p:cNvSpPr>
            <a:spLocks noGrp="1"/>
          </p:cNvSpPr>
          <p:nvPr>
            <p:ph type="body" sz="quarter" idx="21" hasCustomPrompt="1"/>
          </p:nvPr>
        </p:nvSpPr>
        <p:spPr>
          <a:xfrm>
            <a:off x="9033309" y="1307183"/>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40" name="Text Placeholder 12">
            <a:extLst>
              <a:ext uri="{FF2B5EF4-FFF2-40B4-BE49-F238E27FC236}">
                <a16:creationId xmlns:a16="http://schemas.microsoft.com/office/drawing/2014/main" id="{036A0378-B8F0-463A-A66D-83D798223E3C}"/>
              </a:ext>
            </a:extLst>
          </p:cNvPr>
          <p:cNvSpPr>
            <a:spLocks noGrp="1"/>
          </p:cNvSpPr>
          <p:nvPr>
            <p:ph type="body" sz="quarter" idx="22" hasCustomPrompt="1"/>
          </p:nvPr>
        </p:nvSpPr>
        <p:spPr>
          <a:xfrm>
            <a:off x="9033309" y="3703828"/>
            <a:ext cx="1783393" cy="1783055"/>
          </a:xfrm>
          <a:prstGeom prst="rect">
            <a:avLst/>
          </a:prstGeom>
        </p:spPr>
        <p:txBody>
          <a:bodyPr anchor="ctr"/>
          <a:lstStyle>
            <a:lvl1pPr marL="0" indent="0" algn="ctr">
              <a:lnSpc>
                <a:spcPct val="125000"/>
              </a:lnSpc>
              <a:spcBef>
                <a:spcPts val="0"/>
              </a:spcBef>
              <a:buNone/>
              <a:defRPr sz="2400" b="0" spc="100" baseline="0">
                <a:solidFill>
                  <a:schemeClr val="accent1"/>
                </a:solidFill>
                <a:latin typeface="Univers LT Std 45 Light" panose="020B0703030502020204" pitchFamily="34" charset="0"/>
              </a:defRPr>
            </a:lvl1pPr>
          </a:lstStyle>
          <a:p>
            <a:pPr lvl="0"/>
            <a:r>
              <a:rPr lang="en-US"/>
              <a:t>#</a:t>
            </a:r>
          </a:p>
        </p:txBody>
      </p:sp>
      <p:sp>
        <p:nvSpPr>
          <p:cNvPr id="2" name="Title 1">
            <a:extLst>
              <a:ext uri="{FF2B5EF4-FFF2-40B4-BE49-F238E27FC236}">
                <a16:creationId xmlns:a16="http://schemas.microsoft.com/office/drawing/2014/main" id="{82BDF22D-6760-4BDD-92EF-E940DCC023C0}"/>
              </a:ext>
            </a:extLst>
          </p:cNvPr>
          <p:cNvSpPr>
            <a:spLocks noGrp="1"/>
          </p:cNvSpPr>
          <p:nvPr>
            <p:ph type="title"/>
          </p:nvPr>
        </p:nvSpPr>
        <p:spPr>
          <a:xfrm>
            <a:off x="1267697" y="1369287"/>
            <a:ext cx="4079564" cy="1268810"/>
          </a:xfrm>
          <a:prstGeom prst="rect">
            <a:avLst/>
          </a:prstGeom>
        </p:spPr>
        <p:txBody>
          <a:bodyPr anchor="ctr"/>
          <a:lstStyle>
            <a:lvl1pPr>
              <a:lnSpc>
                <a:spcPct val="125000"/>
              </a:lnSpc>
              <a:defRPr lang="en-US" sz="2400" spc="100" baseline="0">
                <a:solidFill>
                  <a:schemeClr val="accent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9580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king Great Products">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AADBBE-F1E3-480E-BE79-B55DEF9410EF}"/>
              </a:ext>
              <a:ext uri="{C183D7F6-B498-43B3-948B-1728B52AA6E4}">
                <adec:decorative xmlns:adec="http://schemas.microsoft.com/office/drawing/2017/decorative" val="1"/>
              </a:ext>
            </a:extLst>
          </p:cNvPr>
          <p:cNvSpPr/>
          <p:nvPr userDrawn="1"/>
        </p:nvSpPr>
        <p:spPr>
          <a:xfrm>
            <a:off x="5397500" y="2009775"/>
            <a:ext cx="6794499" cy="28384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A4C868C7-0B77-47B8-9C16-7F97AA9F0D4E}"/>
              </a:ext>
            </a:extLst>
          </p:cNvPr>
          <p:cNvSpPr>
            <a:spLocks noGrp="1"/>
          </p:cNvSpPr>
          <p:nvPr>
            <p:ph type="pic" sz="quarter" idx="13" hasCustomPrompt="1"/>
          </p:nvPr>
        </p:nvSpPr>
        <p:spPr>
          <a:xfrm>
            <a:off x="1" y="0"/>
            <a:ext cx="6311899" cy="6858000"/>
          </a:xfrm>
          <a:custGeom>
            <a:avLst/>
            <a:gdLst>
              <a:gd name="connsiteX0" fmla="*/ 0 w 6311899"/>
              <a:gd name="connsiteY0" fmla="*/ 0 h 6858000"/>
              <a:gd name="connsiteX1" fmla="*/ 6311899 w 6311899"/>
              <a:gd name="connsiteY1" fmla="*/ 0 h 6858000"/>
              <a:gd name="connsiteX2" fmla="*/ 6311899 w 6311899"/>
              <a:gd name="connsiteY2" fmla="*/ 2009775 h 6858000"/>
              <a:gd name="connsiteX3" fmla="*/ 5397499 w 6311899"/>
              <a:gd name="connsiteY3" fmla="*/ 2009775 h 6858000"/>
              <a:gd name="connsiteX4" fmla="*/ 5397499 w 6311899"/>
              <a:gd name="connsiteY4" fmla="*/ 4848225 h 6858000"/>
              <a:gd name="connsiteX5" fmla="*/ 6311899 w 6311899"/>
              <a:gd name="connsiteY5" fmla="*/ 4848225 h 6858000"/>
              <a:gd name="connsiteX6" fmla="*/ 6311899 w 6311899"/>
              <a:gd name="connsiteY6" fmla="*/ 6858000 h 6858000"/>
              <a:gd name="connsiteX7" fmla="*/ 0 w 63118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899" h="6858000">
                <a:moveTo>
                  <a:pt x="0" y="0"/>
                </a:moveTo>
                <a:lnTo>
                  <a:pt x="6311899" y="0"/>
                </a:lnTo>
                <a:lnTo>
                  <a:pt x="6311899" y="2009775"/>
                </a:lnTo>
                <a:lnTo>
                  <a:pt x="5397499" y="2009775"/>
                </a:lnTo>
                <a:lnTo>
                  <a:pt x="5397499" y="4848225"/>
                </a:lnTo>
                <a:lnTo>
                  <a:pt x="6311899" y="4848225"/>
                </a:lnTo>
                <a:lnTo>
                  <a:pt x="6311899" y="6858000"/>
                </a:lnTo>
                <a:lnTo>
                  <a:pt x="0" y="6858000"/>
                </a:lnTo>
                <a:close/>
              </a:path>
            </a:pathLst>
          </a:custGeom>
        </p:spPr>
        <p:txBody>
          <a:bodyPr wrap="square">
            <a:noAutofit/>
          </a:bodyPr>
          <a:lstStyle>
            <a:lvl1pPr marL="0" indent="0" algn="ctr">
              <a:buNone/>
              <a:defRPr/>
            </a:lvl1pPr>
          </a:lstStyle>
          <a:p>
            <a:r>
              <a:rPr lang="en-US" dirty="0"/>
              <a:t>Click to add photo</a:t>
            </a:r>
          </a:p>
        </p:txBody>
      </p:sp>
      <p:sp>
        <p:nvSpPr>
          <p:cNvPr id="5" name="Date Placeholder 4">
            <a:extLst>
              <a:ext uri="{FF2B5EF4-FFF2-40B4-BE49-F238E27FC236}">
                <a16:creationId xmlns:a16="http://schemas.microsoft.com/office/drawing/2014/main" id="{6F4198D5-23F4-441A-AD0A-C6CD015E997C}"/>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16" name="Content Placeholder 15">
            <a:extLst>
              <a:ext uri="{FF2B5EF4-FFF2-40B4-BE49-F238E27FC236}">
                <a16:creationId xmlns:a16="http://schemas.microsoft.com/office/drawing/2014/main" id="{8E5DAC80-95FC-4BA1-98B2-5631FB3B0198}"/>
              </a:ext>
            </a:extLst>
          </p:cNvPr>
          <p:cNvSpPr>
            <a:spLocks noGrp="1"/>
          </p:cNvSpPr>
          <p:nvPr>
            <p:ph sz="quarter" idx="15" hasCustomPrompt="1"/>
          </p:nvPr>
        </p:nvSpPr>
        <p:spPr>
          <a:xfrm>
            <a:off x="6337298" y="3200401"/>
            <a:ext cx="5257799" cy="1701800"/>
          </a:xfrm>
          <a:prstGeom prst="rect">
            <a:avLst/>
          </a:prstGeom>
        </p:spPr>
        <p:txBody>
          <a:bodyPr/>
          <a:lstStyle>
            <a:lvl1pPr marL="0" indent="0">
              <a:lnSpc>
                <a:spcPct val="100000"/>
              </a:lnSpc>
              <a:spcBef>
                <a:spcPts val="0"/>
              </a:spcBef>
              <a:spcAft>
                <a:spcPts val="1200"/>
              </a:spcAft>
              <a:buNone/>
              <a:defRPr sz="1400" spc="100" baseline="0">
                <a:solidFill>
                  <a:schemeClr val="bg1"/>
                </a:solidFill>
              </a:defRPr>
            </a:lvl1pPr>
          </a:lstStyle>
          <a:p>
            <a:pPr lvl="0"/>
            <a:r>
              <a:rPr lang="en-US"/>
              <a:t>Click to add text</a:t>
            </a:r>
          </a:p>
        </p:txBody>
      </p:sp>
      <p:sp>
        <p:nvSpPr>
          <p:cNvPr id="12" name="Footer Placeholder 4">
            <a:extLst>
              <a:ext uri="{FF2B5EF4-FFF2-40B4-BE49-F238E27FC236}">
                <a16:creationId xmlns:a16="http://schemas.microsoft.com/office/drawing/2014/main" id="{464448FE-96B4-43C5-8721-4FBF69ED48B7}"/>
              </a:ext>
            </a:extLst>
          </p:cNvPr>
          <p:cNvSpPr>
            <a:spLocks noGrp="1"/>
          </p:cNvSpPr>
          <p:nvPr>
            <p:ph type="ftr" sz="quarter" idx="11"/>
          </p:nvPr>
        </p:nvSpPr>
        <p:spPr>
          <a:xfrm>
            <a:off x="6519230" y="6356350"/>
            <a:ext cx="3152912" cy="365125"/>
          </a:xfrm>
        </p:spPr>
        <p:txBody>
          <a:bodyPr/>
          <a:lstStyle>
            <a:lvl1pPr algn="l">
              <a:defRPr>
                <a:solidFill>
                  <a:schemeClr val="accent6">
                    <a:lumMod val="75000"/>
                  </a:schemeClr>
                </a:solidFill>
              </a:defRPr>
            </a:lvl1pPr>
          </a:lstStyle>
          <a:p>
            <a:r>
              <a:rPr lang="en-US" dirty="0"/>
              <a:t>Conference Presentation</a:t>
            </a:r>
          </a:p>
        </p:txBody>
      </p:sp>
      <p:sp>
        <p:nvSpPr>
          <p:cNvPr id="13" name="Slide Number Placeholder 5">
            <a:extLst>
              <a:ext uri="{FF2B5EF4-FFF2-40B4-BE49-F238E27FC236}">
                <a16:creationId xmlns:a16="http://schemas.microsoft.com/office/drawing/2014/main" id="{F8104834-0355-4576-A9E5-FF5B92B361FF}"/>
              </a:ext>
            </a:extLst>
          </p:cNvPr>
          <p:cNvSpPr>
            <a:spLocks noGrp="1"/>
          </p:cNvSpPr>
          <p:nvPr>
            <p:ph type="sldNum" sz="quarter" idx="12"/>
          </p:nvPr>
        </p:nvSpPr>
        <p:spPr>
          <a:xfrm>
            <a:off x="10510344" y="6356350"/>
            <a:ext cx="843455" cy="365125"/>
          </a:xfrm>
        </p:spPr>
        <p:txBody>
          <a:bodyPr/>
          <a:lstStyle>
            <a:lvl1pPr>
              <a:defRPr>
                <a:solidFill>
                  <a:schemeClr val="accent6">
                    <a:lumMod val="75000"/>
                  </a:schemeClr>
                </a:solidFill>
              </a:defRPr>
            </a:lvl1pPr>
          </a:lstStyle>
          <a:p>
            <a:fld id="{18D65601-5AE2-46FC-B138-694DDD2B510D}" type="slidenum">
              <a:rPr lang="en-US" smtClean="0"/>
              <a:pPr/>
              <a:t>‹#›</a:t>
            </a:fld>
            <a:endParaRPr lang="en-US" dirty="0"/>
          </a:p>
        </p:txBody>
      </p:sp>
      <p:sp>
        <p:nvSpPr>
          <p:cNvPr id="2" name="Title 1">
            <a:extLst>
              <a:ext uri="{FF2B5EF4-FFF2-40B4-BE49-F238E27FC236}">
                <a16:creationId xmlns:a16="http://schemas.microsoft.com/office/drawing/2014/main" id="{3AD2D377-D829-49CC-9253-683054B909F0}"/>
              </a:ext>
            </a:extLst>
          </p:cNvPr>
          <p:cNvSpPr>
            <a:spLocks noGrp="1"/>
          </p:cNvSpPr>
          <p:nvPr>
            <p:ph type="title"/>
          </p:nvPr>
        </p:nvSpPr>
        <p:spPr>
          <a:xfrm>
            <a:off x="6337298" y="2063075"/>
            <a:ext cx="5257799" cy="1268810"/>
          </a:xfrm>
          <a:prstGeom prst="rect">
            <a:avLst/>
          </a:prstGeom>
        </p:spPr>
        <p:txBody>
          <a:bodyPr anchor="ctr"/>
          <a:lstStyle>
            <a:lvl1pPr>
              <a:defRPr lang="en-US" sz="2400" spc="100" baseline="0">
                <a:solidFill>
                  <a:schemeClr val="bg1"/>
                </a:solidFill>
                <a:ea typeface="+mn-ea"/>
                <a:cs typeface="+mn-cs"/>
              </a:defRPr>
            </a:lvl1pPr>
          </a:lstStyle>
          <a:p>
            <a:pPr marL="0" lvl="0" indent="0">
              <a:lnSpc>
                <a:spcPct val="125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54812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r>
              <a:rPr lang="en-US" dirty="0"/>
              <a:t>8/05/20XX</a:t>
            </a:r>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r>
              <a:rPr lang="en-US" dirty="0"/>
              <a:t>Conference Presentation</a:t>
            </a:r>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b="0" spc="150" baseline="0">
                <a:solidFill>
                  <a:schemeClr val="bg2">
                    <a:lumMod val="50000"/>
                  </a:schemeClr>
                </a:solidFill>
                <a:latin typeface="Univers Light" panose="020B0403020202020204" pitchFamily="34" charset="0"/>
              </a:defRPr>
            </a:lvl1pPr>
          </a:lstStyle>
          <a:p>
            <a:fld id="{18D65601-5AE2-46FC-B138-694DDD2B510D}" type="slidenum">
              <a:rPr lang="en-US" smtClean="0"/>
              <a:pPr/>
              <a:t>‹#›</a:t>
            </a:fld>
            <a:endParaRPr lang="en-US" dirty="0"/>
          </a:p>
        </p:txBody>
      </p:sp>
      <p:sp>
        <p:nvSpPr>
          <p:cNvPr id="7" name="TextBox 6">
            <a:extLst>
              <a:ext uri="{FF2B5EF4-FFF2-40B4-BE49-F238E27FC236}">
                <a16:creationId xmlns:a16="http://schemas.microsoft.com/office/drawing/2014/main" id="{084DCE26-8B90-4B2C-883A-D5FFC365BF8A}"/>
              </a:ext>
            </a:extLst>
          </p:cNvPr>
          <p:cNvSpPr txBox="1"/>
          <p:nvPr userDrawn="1"/>
        </p:nvSpPr>
        <p:spPr>
          <a:xfrm>
            <a:off x="5637320" y="2974019"/>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9B274D2-774F-4C24-A448-1EFB461A95EA}"/>
              </a:ext>
            </a:extLst>
          </p:cNvPr>
          <p:cNvSpPr>
            <a:spLocks noGrp="1"/>
          </p:cNvSpPr>
          <p:nvPr>
            <p:ph type="title"/>
          </p:nvPr>
        </p:nvSpPr>
        <p:spPr>
          <a:xfrm>
            <a:off x="995205" y="4965134"/>
            <a:ext cx="8079784" cy="1596004"/>
          </a:xfrm>
        </p:spPr>
        <p:txBody>
          <a:bodyPr/>
          <a:lstStyle/>
          <a:p>
            <a:r>
              <a:rPr lang="en-US" dirty="0"/>
              <a:t>Consumer Reviews on Amazon Products</a:t>
            </a:r>
          </a:p>
        </p:txBody>
      </p:sp>
      <p:pic>
        <p:nvPicPr>
          <p:cNvPr id="74" name="Picture Placeholder 73" descr="A picture of three chairs against the wall">
            <a:extLst>
              <a:ext uri="{FF2B5EF4-FFF2-40B4-BE49-F238E27FC236}">
                <a16:creationId xmlns:a16="http://schemas.microsoft.com/office/drawing/2014/main" id="{70E8AD59-4DDD-4E2E-A6CA-FF1DE5BD8A44}"/>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a:stretch/>
        </p:blipFill>
        <p:spPr>
          <a:xfrm>
            <a:off x="2476500" y="622103"/>
            <a:ext cx="9715500" cy="3720928"/>
          </a:xfrm>
        </p:spPr>
      </p:pic>
      <p:sp>
        <p:nvSpPr>
          <p:cNvPr id="26" name="Text Placeholder 25">
            <a:extLst>
              <a:ext uri="{FF2B5EF4-FFF2-40B4-BE49-F238E27FC236}">
                <a16:creationId xmlns:a16="http://schemas.microsoft.com/office/drawing/2014/main" id="{C022D7CD-E026-4E29-BE4B-3FA7B1EB6A46}"/>
              </a:ext>
            </a:extLst>
          </p:cNvPr>
          <p:cNvSpPr>
            <a:spLocks noGrp="1"/>
          </p:cNvSpPr>
          <p:nvPr>
            <p:ph type="body" sz="quarter" idx="12"/>
          </p:nvPr>
        </p:nvSpPr>
        <p:spPr>
          <a:xfrm>
            <a:off x="8737681" y="5168986"/>
            <a:ext cx="2459114" cy="685430"/>
          </a:xfrm>
        </p:spPr>
        <p:txBody>
          <a:bodyPr/>
          <a:lstStyle/>
          <a:p>
            <a:r>
              <a:rPr lang="en-US" dirty="0">
                <a:solidFill>
                  <a:schemeClr val="accent6">
                    <a:lumMod val="75000"/>
                  </a:schemeClr>
                </a:solidFill>
              </a:rPr>
              <a:t>Donna Nguyen​​</a:t>
            </a:r>
          </a:p>
        </p:txBody>
      </p:sp>
      <p:sp>
        <p:nvSpPr>
          <p:cNvPr id="36" name="Text Placeholder 35">
            <a:extLst>
              <a:ext uri="{FF2B5EF4-FFF2-40B4-BE49-F238E27FC236}">
                <a16:creationId xmlns:a16="http://schemas.microsoft.com/office/drawing/2014/main" id="{AEEB6582-6001-4276-8F87-1470B6FA1488}"/>
              </a:ext>
            </a:extLst>
          </p:cNvPr>
          <p:cNvSpPr>
            <a:spLocks noGrp="1"/>
          </p:cNvSpPr>
          <p:nvPr>
            <p:ph type="body" sz="quarter" idx="13"/>
          </p:nvPr>
        </p:nvSpPr>
        <p:spPr>
          <a:xfrm>
            <a:off x="9299663" y="5791178"/>
            <a:ext cx="2459114" cy="685429"/>
          </a:xfrm>
        </p:spPr>
        <p:txBody>
          <a:bodyPr/>
          <a:lstStyle/>
          <a:p>
            <a:r>
              <a:rPr lang="en-US" dirty="0"/>
              <a:t>11/2/2023</a:t>
            </a:r>
          </a:p>
        </p:txBody>
      </p:sp>
    </p:spTree>
    <p:extLst>
      <p:ext uri="{BB962C8B-B14F-4D97-AF65-F5344CB8AC3E}">
        <p14:creationId xmlns:p14="http://schemas.microsoft.com/office/powerpoint/2010/main" val="14011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BCB163A-DD49-4E4B-9289-C8ABBE6C2E23}"/>
              </a:ext>
            </a:extLst>
          </p:cNvPr>
          <p:cNvSpPr>
            <a:spLocks noGrp="1"/>
          </p:cNvSpPr>
          <p:nvPr>
            <p:ph type="title"/>
          </p:nvPr>
        </p:nvSpPr>
        <p:spPr>
          <a:xfrm>
            <a:off x="6311900" y="1019279"/>
            <a:ext cx="5257799" cy="1268810"/>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sz="3200" dirty="0">
                <a:solidFill>
                  <a:schemeClr val="accent6">
                    <a:lumMod val="75000"/>
                  </a:schemeClr>
                </a:solidFill>
              </a:rPr>
              <a:t>Introduction</a:t>
            </a:r>
            <a:endParaRPr lang="en-US" noProof="0" dirty="0">
              <a:solidFill>
                <a:schemeClr val="accent6">
                  <a:lumMod val="75000"/>
                </a:schemeClr>
              </a:solidFill>
            </a:endParaRPr>
          </a:p>
        </p:txBody>
      </p:sp>
      <p:pic>
        <p:nvPicPr>
          <p:cNvPr id="173" name="Picture Placeholder 172" descr="A group of people raising their hands">
            <a:extLst>
              <a:ext uri="{FF2B5EF4-FFF2-40B4-BE49-F238E27FC236}">
                <a16:creationId xmlns:a16="http://schemas.microsoft.com/office/drawing/2014/main" id="{971515B1-92BF-428B-805A-F5D5532285FB}"/>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a:xfrm>
            <a:off x="1" y="0"/>
            <a:ext cx="6311899" cy="6858000"/>
          </a:xfrm>
        </p:spPr>
      </p:pic>
      <p:sp>
        <p:nvSpPr>
          <p:cNvPr id="47" name="Content Placeholder 46">
            <a:extLst>
              <a:ext uri="{FF2B5EF4-FFF2-40B4-BE49-F238E27FC236}">
                <a16:creationId xmlns:a16="http://schemas.microsoft.com/office/drawing/2014/main" id="{5FB43F08-6A5D-4853-9EB0-FBB34B4D9C34}"/>
              </a:ext>
            </a:extLst>
          </p:cNvPr>
          <p:cNvSpPr>
            <a:spLocks noGrp="1"/>
          </p:cNvSpPr>
          <p:nvPr>
            <p:ph sz="quarter" idx="15"/>
          </p:nvPr>
        </p:nvSpPr>
        <p:spPr>
          <a:xfrm>
            <a:off x="5658929" y="2288089"/>
            <a:ext cx="6383546" cy="1701800"/>
          </a:xfrm>
        </p:spPr>
        <p:txBody>
          <a:bodyPr/>
          <a:lstStyle/>
          <a:p>
            <a:r>
              <a:rPr lang="en-US" sz="2000" dirty="0"/>
              <a:t>Many of Amazon's private-label brands started in niche categories like batteries or pet carriers</a:t>
            </a:r>
          </a:p>
          <a:p>
            <a:r>
              <a:rPr lang="en-US" sz="2000" dirty="0"/>
              <a:t>Analyze Amazon’s most successful private categories</a:t>
            </a:r>
          </a:p>
          <a:p>
            <a:r>
              <a:rPr lang="en-US" sz="2000" dirty="0"/>
              <a:t>Discover insights into consumer review</a:t>
            </a:r>
          </a:p>
          <a:p>
            <a:r>
              <a:rPr lang="en-US" sz="2000" dirty="0"/>
              <a:t>Assist with machine learning models</a:t>
            </a:r>
          </a:p>
          <a:p>
            <a:r>
              <a:rPr lang="en-US" dirty="0"/>
              <a:t>​</a:t>
            </a:r>
          </a:p>
        </p:txBody>
      </p:sp>
      <p:sp>
        <p:nvSpPr>
          <p:cNvPr id="4" name="Slide Number Placeholder 3">
            <a:extLst>
              <a:ext uri="{FF2B5EF4-FFF2-40B4-BE49-F238E27FC236}">
                <a16:creationId xmlns:a16="http://schemas.microsoft.com/office/drawing/2014/main" id="{1599C981-FFE0-4DE7-BCE3-2AFFA0D61B83}"/>
              </a:ext>
            </a:extLst>
          </p:cNvPr>
          <p:cNvSpPr>
            <a:spLocks noGrp="1"/>
          </p:cNvSpPr>
          <p:nvPr>
            <p:ph type="sldNum" sz="quarter" idx="12"/>
          </p:nvPr>
        </p:nvSpPr>
        <p:spPr>
          <a:xfrm>
            <a:off x="10510344" y="6356350"/>
            <a:ext cx="843455" cy="365125"/>
          </a:xfrm>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405613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8FD7DC7A-3B7F-410C-9B4A-818BD4FCC326}"/>
              </a:ext>
            </a:extLst>
          </p:cNvPr>
          <p:cNvSpPr>
            <a:spLocks noGrp="1"/>
          </p:cNvSpPr>
          <p:nvPr>
            <p:ph type="title"/>
          </p:nvPr>
        </p:nvSpPr>
        <p:spPr>
          <a:xfrm>
            <a:off x="948349" y="1309604"/>
            <a:ext cx="3037792" cy="65788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Data​</a:t>
            </a:r>
            <a:br>
              <a:rPr lang="en-US" noProof="0" dirty="0"/>
            </a:br>
            <a:endParaRPr lang="en-US" noProof="0" dirty="0"/>
          </a:p>
        </p:txBody>
      </p:sp>
      <p:sp>
        <p:nvSpPr>
          <p:cNvPr id="14" name="Content Placeholder 13">
            <a:extLst>
              <a:ext uri="{FF2B5EF4-FFF2-40B4-BE49-F238E27FC236}">
                <a16:creationId xmlns:a16="http://schemas.microsoft.com/office/drawing/2014/main" id="{D529AC97-CEEF-4F49-9BAD-DD30A7E3B5D4}"/>
              </a:ext>
            </a:extLst>
          </p:cNvPr>
          <p:cNvSpPr>
            <a:spLocks noGrp="1"/>
          </p:cNvSpPr>
          <p:nvPr>
            <p:ph sz="quarter" idx="15"/>
          </p:nvPr>
        </p:nvSpPr>
        <p:spPr>
          <a:xfrm>
            <a:off x="1966822" y="1163242"/>
            <a:ext cx="9586999" cy="1408770"/>
          </a:xfrm>
        </p:spPr>
        <p:txBody>
          <a:bodyPr anchor="ctr"/>
          <a:lstStyle/>
          <a:p>
            <a:r>
              <a:rPr lang="en-US" sz="1900" b="1" dirty="0"/>
              <a:t>Sample of &gt;28,000 consumer reviews for Amazon products (made by Amazon) </a:t>
            </a:r>
          </a:p>
          <a:p>
            <a:r>
              <a:rPr lang="en-US" sz="1900" b="1" dirty="0"/>
              <a:t>Kindle, Fire TV Stick, Amazon Basics (Tech accessories, household supplies…)</a:t>
            </a:r>
          </a:p>
          <a:p>
            <a:r>
              <a:rPr lang="en-US" sz="1900" b="1" dirty="0"/>
              <a:t>Products include Amazon in the Brand and Manufacturer field</a:t>
            </a:r>
          </a:p>
          <a:p>
            <a:r>
              <a:rPr lang="en-US" sz="1900" b="1" dirty="0"/>
              <a:t>Kaggle 2019 </a:t>
            </a:r>
          </a:p>
          <a:p>
            <a:endParaRPr lang="en-US" dirty="0"/>
          </a:p>
        </p:txBody>
      </p:sp>
      <p:pic>
        <p:nvPicPr>
          <p:cNvPr id="101" name="Picture Placeholder 100" descr="A close-up of a table with chairs">
            <a:extLst>
              <a:ext uri="{FF2B5EF4-FFF2-40B4-BE49-F238E27FC236}">
                <a16:creationId xmlns:a16="http://schemas.microsoft.com/office/drawing/2014/main" id="{5D77CEE8-2F2A-4FCD-A3D8-8648DAA4304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a:xfrm>
            <a:off x="0" y="2873642"/>
            <a:ext cx="12192000" cy="4062247"/>
          </a:xfrm>
        </p:spPr>
      </p:pic>
      <p:sp>
        <p:nvSpPr>
          <p:cNvPr id="66" name="Rectangle 65">
            <a:extLst>
              <a:ext uri="{FF2B5EF4-FFF2-40B4-BE49-F238E27FC236}">
                <a16:creationId xmlns:a16="http://schemas.microsoft.com/office/drawing/2014/main" id="{70C5C27B-32E5-4B40-A6B9-D41475D84278}"/>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3BDEDB3A-C068-4452-A16D-219DDA3D759E}"/>
              </a:ext>
            </a:extLst>
          </p:cNvPr>
          <p:cNvSpPr>
            <a:spLocks noGrp="1"/>
          </p:cNvSpPr>
          <p:nvPr>
            <p:ph type="sldNum" sz="quarter" idx="12"/>
          </p:nvPr>
        </p:nvSpPr>
        <p:spPr>
          <a:xfrm>
            <a:off x="8610600" y="6356350"/>
            <a:ext cx="2743200" cy="365125"/>
          </a:xfrm>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135569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1C4288D-44DB-987D-4BC6-9549A6F855AE}"/>
              </a:ext>
            </a:extLst>
          </p:cNvPr>
          <p:cNvSpPr>
            <a:spLocks noGrp="1"/>
          </p:cNvSpPr>
          <p:nvPr>
            <p:ph type="pic" sz="quarter" idx="13"/>
          </p:nvPr>
        </p:nvSpPr>
        <p:spPr/>
        <p:txBody>
          <a:bodyPr/>
          <a:lstStyle/>
          <a:p>
            <a:endParaRPr lang="en-US"/>
          </a:p>
        </p:txBody>
      </p:sp>
      <p:sp>
        <p:nvSpPr>
          <p:cNvPr id="5" name="Slide Number Placeholder 4">
            <a:extLst>
              <a:ext uri="{FF2B5EF4-FFF2-40B4-BE49-F238E27FC236}">
                <a16:creationId xmlns:a16="http://schemas.microsoft.com/office/drawing/2014/main" id="{4665A661-AEDF-0D00-0F27-C511D94A7067}"/>
              </a:ext>
            </a:extLst>
          </p:cNvPr>
          <p:cNvSpPr>
            <a:spLocks noGrp="1"/>
          </p:cNvSpPr>
          <p:nvPr>
            <p:ph type="sldNum" sz="quarter" idx="12"/>
          </p:nvPr>
        </p:nvSpPr>
        <p:spPr/>
        <p:txBody>
          <a:bodyPr/>
          <a:lstStyle/>
          <a:p>
            <a:fld id="{18D65601-5AE2-46FC-B138-694DDD2B510D}" type="slidenum">
              <a:rPr lang="en-US" smtClean="0"/>
              <a:pPr/>
              <a:t>4</a:t>
            </a:fld>
            <a:endParaRPr lang="en-US" dirty="0"/>
          </a:p>
        </p:txBody>
      </p:sp>
      <p:sp>
        <p:nvSpPr>
          <p:cNvPr id="6" name="Content Placeholder 5">
            <a:extLst>
              <a:ext uri="{FF2B5EF4-FFF2-40B4-BE49-F238E27FC236}">
                <a16:creationId xmlns:a16="http://schemas.microsoft.com/office/drawing/2014/main" id="{67B47082-213A-FD1F-A1C6-4E38CBBFBF6F}"/>
              </a:ext>
            </a:extLst>
          </p:cNvPr>
          <p:cNvSpPr>
            <a:spLocks noGrp="1"/>
          </p:cNvSpPr>
          <p:nvPr>
            <p:ph sz="quarter" idx="15"/>
          </p:nvPr>
        </p:nvSpPr>
        <p:spPr/>
        <p:txBody>
          <a:bodyPr/>
          <a:lstStyle/>
          <a:p>
            <a:endParaRPr lang="en-US"/>
          </a:p>
        </p:txBody>
      </p:sp>
      <p:sp>
        <p:nvSpPr>
          <p:cNvPr id="7" name="Title 6">
            <a:extLst>
              <a:ext uri="{FF2B5EF4-FFF2-40B4-BE49-F238E27FC236}">
                <a16:creationId xmlns:a16="http://schemas.microsoft.com/office/drawing/2014/main" id="{113F82AC-F565-457A-CC61-28F7F5083824}"/>
              </a:ext>
            </a:extLst>
          </p:cNvPr>
          <p:cNvSpPr>
            <a:spLocks noGrp="1"/>
          </p:cNvSpPr>
          <p:nvPr>
            <p:ph type="title"/>
          </p:nvPr>
        </p:nvSpPr>
        <p:spPr/>
        <p:txBody>
          <a:bodyPr/>
          <a:lstStyle/>
          <a:p>
            <a:r>
              <a:rPr lang="en-US" dirty="0"/>
              <a:t>Data sample</a:t>
            </a:r>
          </a:p>
        </p:txBody>
      </p:sp>
      <p:pic>
        <p:nvPicPr>
          <p:cNvPr id="13" name="Picture 12">
            <a:extLst>
              <a:ext uri="{FF2B5EF4-FFF2-40B4-BE49-F238E27FC236}">
                <a16:creationId xmlns:a16="http://schemas.microsoft.com/office/drawing/2014/main" id="{BBB3AEC9-FC31-2A70-F4E6-7CA1ABA70B08}"/>
              </a:ext>
            </a:extLst>
          </p:cNvPr>
          <p:cNvPicPr>
            <a:picLocks noChangeAspect="1"/>
          </p:cNvPicPr>
          <p:nvPr/>
        </p:nvPicPr>
        <p:blipFill>
          <a:blip r:embed="rId3"/>
          <a:stretch>
            <a:fillRect/>
          </a:stretch>
        </p:blipFill>
        <p:spPr>
          <a:xfrm>
            <a:off x="0" y="2675644"/>
            <a:ext cx="12618386" cy="1774247"/>
          </a:xfrm>
          <a:prstGeom prst="rect">
            <a:avLst/>
          </a:prstGeom>
        </p:spPr>
      </p:pic>
    </p:spTree>
    <p:extLst>
      <p:ext uri="{BB962C8B-B14F-4D97-AF65-F5344CB8AC3E}">
        <p14:creationId xmlns:p14="http://schemas.microsoft.com/office/powerpoint/2010/main" val="74448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word cloud of words&#10;&#10;Description automatically generated">
            <a:extLst>
              <a:ext uri="{FF2B5EF4-FFF2-40B4-BE49-F238E27FC236}">
                <a16:creationId xmlns:a16="http://schemas.microsoft.com/office/drawing/2014/main" id="{8F3D421C-B676-B1B3-B579-F98D995C1611}"/>
              </a:ext>
            </a:extLst>
          </p:cNvPr>
          <p:cNvPicPr>
            <a:picLocks noGrp="1" noChangeAspect="1"/>
          </p:cNvPicPr>
          <p:nvPr>
            <p:ph type="pic" sz="quarter" idx="13"/>
          </p:nvPr>
        </p:nvPicPr>
        <p:blipFill rotWithShape="1">
          <a:blip r:embed="rId3"/>
          <a:srcRect t="746" b="5505"/>
          <a:stretch/>
        </p:blipFill>
        <p:spPr>
          <a:xfrm>
            <a:off x="-1138667" y="0"/>
            <a:ext cx="12647742" cy="7114355"/>
          </a:xfrm>
          <a:noFill/>
        </p:spPr>
      </p:pic>
      <p:sp>
        <p:nvSpPr>
          <p:cNvPr id="3" name="Date Placeholder 2">
            <a:extLst>
              <a:ext uri="{FF2B5EF4-FFF2-40B4-BE49-F238E27FC236}">
                <a16:creationId xmlns:a16="http://schemas.microsoft.com/office/drawing/2014/main" id="{249A966B-CB3C-F8F7-B50E-EA7CC30B280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8/05/20XX</a:t>
            </a:r>
          </a:p>
        </p:txBody>
      </p:sp>
      <p:sp>
        <p:nvSpPr>
          <p:cNvPr id="4" name="Footer Placeholder 3">
            <a:extLst>
              <a:ext uri="{FF2B5EF4-FFF2-40B4-BE49-F238E27FC236}">
                <a16:creationId xmlns:a16="http://schemas.microsoft.com/office/drawing/2014/main" id="{82F8F572-4410-4578-AA48-8903B87207A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Conference Presentation</a:t>
            </a:r>
          </a:p>
        </p:txBody>
      </p:sp>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8D65601-5AE2-46FC-B138-694DDD2B510D}" type="slidenum">
              <a:rPr lang="en-US" smtClean="0"/>
              <a:pPr>
                <a:spcAft>
                  <a:spcPts val="600"/>
                </a:spcAft>
              </a:pPr>
              <a:t>5</a:t>
            </a:fld>
            <a:endParaRPr lang="en-US"/>
          </a:p>
        </p:txBody>
      </p:sp>
      <p:sp>
        <p:nvSpPr>
          <p:cNvPr id="14" name="Text Placeholder 5">
            <a:extLst>
              <a:ext uri="{FF2B5EF4-FFF2-40B4-BE49-F238E27FC236}">
                <a16:creationId xmlns:a16="http://schemas.microsoft.com/office/drawing/2014/main" id="{5F7CBD0F-F89A-B0D7-0AEC-29AC43588EC3}"/>
              </a:ext>
            </a:extLst>
          </p:cNvPr>
          <p:cNvSpPr>
            <a:spLocks noGrp="1"/>
          </p:cNvSpPr>
          <p:nvPr>
            <p:ph type="body" sz="quarter" idx="14"/>
          </p:nvPr>
        </p:nvSpPr>
        <p:spPr>
          <a:xfrm>
            <a:off x="2105107" y="3055535"/>
            <a:ext cx="7981786" cy="2609103"/>
          </a:xfrm>
        </p:spPr>
        <p:txBody>
          <a:bodyPr/>
          <a:lstStyle/>
          <a:p>
            <a:endParaRPr lang="en-US" dirty="0"/>
          </a:p>
        </p:txBody>
      </p:sp>
      <p:sp>
        <p:nvSpPr>
          <p:cNvPr id="16" name="Title 6">
            <a:extLst>
              <a:ext uri="{FF2B5EF4-FFF2-40B4-BE49-F238E27FC236}">
                <a16:creationId xmlns:a16="http://schemas.microsoft.com/office/drawing/2014/main" id="{968B6A9A-F3A5-D595-3E93-3B069B945C60}"/>
              </a:ext>
            </a:extLst>
          </p:cNvPr>
          <p:cNvSpPr>
            <a:spLocks noGrp="1"/>
          </p:cNvSpPr>
          <p:nvPr>
            <p:ph type="title"/>
          </p:nvPr>
        </p:nvSpPr>
        <p:spPr>
          <a:xfrm>
            <a:off x="5010083" y="5448575"/>
            <a:ext cx="4881563" cy="463550"/>
          </a:xfrm>
        </p:spPr>
        <p:txBody>
          <a:bodyPr/>
          <a:lstStyle/>
          <a:p>
            <a:endParaRPr lang="en-US"/>
          </a:p>
        </p:txBody>
      </p:sp>
    </p:spTree>
    <p:extLst>
      <p:ext uri="{BB962C8B-B14F-4D97-AF65-F5344CB8AC3E}">
        <p14:creationId xmlns:p14="http://schemas.microsoft.com/office/powerpoint/2010/main" val="115185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9A966B-CB3C-F8F7-B50E-EA7CC30B280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8/05/20XX</a:t>
            </a:r>
          </a:p>
        </p:txBody>
      </p:sp>
      <p:graphicFrame>
        <p:nvGraphicFramePr>
          <p:cNvPr id="15" name="Content Placeholder 14">
            <a:extLst>
              <a:ext uri="{FF2B5EF4-FFF2-40B4-BE49-F238E27FC236}">
                <a16:creationId xmlns:a16="http://schemas.microsoft.com/office/drawing/2014/main" id="{7C5412C6-F38E-0AB9-BBDF-E8722747E0E5}"/>
              </a:ext>
            </a:extLst>
          </p:cNvPr>
          <p:cNvGraphicFramePr>
            <a:graphicFrameLocks noGrp="1"/>
          </p:cNvGraphicFramePr>
          <p:nvPr>
            <p:ph sz="quarter" idx="15"/>
            <p:extLst>
              <p:ext uri="{D42A27DB-BD31-4B8C-83A1-F6EECF244321}">
                <p14:modId xmlns:p14="http://schemas.microsoft.com/office/powerpoint/2010/main" val="3840783264"/>
              </p:ext>
            </p:extLst>
          </p:nvPr>
        </p:nvGraphicFramePr>
        <p:xfrm>
          <a:off x="1017588" y="2906713"/>
          <a:ext cx="4605336" cy="2966720"/>
        </p:xfrm>
        <a:graphic>
          <a:graphicData uri="http://schemas.openxmlformats.org/drawingml/2006/table">
            <a:tbl>
              <a:tblPr firstRow="1" bandRow="1">
                <a:tableStyleId>{93296810-A885-4BE3-A3E7-6D5BEEA58F35}</a:tableStyleId>
              </a:tblPr>
              <a:tblGrid>
                <a:gridCol w="2302668">
                  <a:extLst>
                    <a:ext uri="{9D8B030D-6E8A-4147-A177-3AD203B41FA5}">
                      <a16:colId xmlns:a16="http://schemas.microsoft.com/office/drawing/2014/main" val="1197987863"/>
                    </a:ext>
                  </a:extLst>
                </a:gridCol>
                <a:gridCol w="2302668">
                  <a:extLst>
                    <a:ext uri="{9D8B030D-6E8A-4147-A177-3AD203B41FA5}">
                      <a16:colId xmlns:a16="http://schemas.microsoft.com/office/drawing/2014/main" val="1289540235"/>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7387198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8657748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58579701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7964966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5277503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7297846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974617665"/>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67937904"/>
                  </a:ext>
                </a:extLst>
              </a:tr>
            </a:tbl>
          </a:graphicData>
        </a:graphic>
      </p:graphicFrame>
      <p:sp>
        <p:nvSpPr>
          <p:cNvPr id="4" name="Footer Placeholder 3">
            <a:extLst>
              <a:ext uri="{FF2B5EF4-FFF2-40B4-BE49-F238E27FC236}">
                <a16:creationId xmlns:a16="http://schemas.microsoft.com/office/drawing/2014/main" id="{82F8F572-4410-4578-AA48-8903B87207A4}"/>
              </a:ext>
            </a:extLst>
          </p:cNvPr>
          <p:cNvSpPr>
            <a:spLocks noGrp="1"/>
          </p:cNvSpPr>
          <p:nvPr>
            <p:ph type="ftr" sz="quarter" idx="11"/>
          </p:nvPr>
        </p:nvSpPr>
        <p:spPr>
          <a:xfrm>
            <a:off x="6519230" y="6356350"/>
            <a:ext cx="3152912" cy="365125"/>
          </a:xfrm>
        </p:spPr>
        <p:txBody>
          <a:bodyPr anchor="ctr">
            <a:normAutofit/>
          </a:bodyPr>
          <a:lstStyle/>
          <a:p>
            <a:pPr>
              <a:spcAft>
                <a:spcPts val="600"/>
              </a:spcAft>
            </a:pPr>
            <a:r>
              <a:rPr lang="en-US"/>
              <a:t>Conference Presentation</a:t>
            </a:r>
          </a:p>
        </p:txBody>
      </p:sp>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10510344" y="6356350"/>
            <a:ext cx="843455" cy="365125"/>
          </a:xfrm>
        </p:spPr>
        <p:txBody>
          <a:bodyPr anchor="ctr">
            <a:normAutofit/>
          </a:bodyPr>
          <a:lstStyle/>
          <a:p>
            <a:pPr>
              <a:spcAft>
                <a:spcPts val="600"/>
              </a:spcAft>
            </a:pPr>
            <a:fld id="{18D65601-5AE2-46FC-B138-694DDD2B510D}" type="slidenum">
              <a:rPr lang="en-US" smtClean="0"/>
              <a:pPr>
                <a:spcAft>
                  <a:spcPts val="600"/>
                </a:spcAft>
              </a:pPr>
              <a:t>6</a:t>
            </a:fld>
            <a:endParaRPr lang="en-US"/>
          </a:p>
        </p:txBody>
      </p:sp>
      <p:sp>
        <p:nvSpPr>
          <p:cNvPr id="23" name="Title 6">
            <a:extLst>
              <a:ext uri="{FF2B5EF4-FFF2-40B4-BE49-F238E27FC236}">
                <a16:creationId xmlns:a16="http://schemas.microsoft.com/office/drawing/2014/main" id="{A3F74972-C95E-5E88-6ADD-0FF9F4878EED}"/>
              </a:ext>
            </a:extLst>
          </p:cNvPr>
          <p:cNvSpPr>
            <a:spLocks noGrp="1"/>
          </p:cNvSpPr>
          <p:nvPr>
            <p:ph type="title"/>
          </p:nvPr>
        </p:nvSpPr>
        <p:spPr>
          <a:xfrm>
            <a:off x="1016002" y="2225678"/>
            <a:ext cx="4607268" cy="469476"/>
          </a:xfrm>
        </p:spPr>
        <p:txBody>
          <a:bodyPr/>
          <a:lstStyle/>
          <a:p>
            <a:endParaRPr lang="en-US"/>
          </a:p>
        </p:txBody>
      </p:sp>
      <p:sp>
        <p:nvSpPr>
          <p:cNvPr id="11" name="Picture Placeholder 10">
            <a:extLst>
              <a:ext uri="{FF2B5EF4-FFF2-40B4-BE49-F238E27FC236}">
                <a16:creationId xmlns:a16="http://schemas.microsoft.com/office/drawing/2014/main" id="{48681905-0D9E-D4D4-21F4-480A1E859930}"/>
              </a:ext>
            </a:extLst>
          </p:cNvPr>
          <p:cNvSpPr>
            <a:spLocks noGrp="1"/>
          </p:cNvSpPr>
          <p:nvPr>
            <p:ph type="pic" sz="quarter" idx="13"/>
          </p:nvPr>
        </p:nvSpPr>
        <p:spPr/>
        <p:txBody>
          <a:bodyPr/>
          <a:lstStyle/>
          <a:p>
            <a:endParaRPr lang="en-US"/>
          </a:p>
        </p:txBody>
      </p:sp>
      <p:pic>
        <p:nvPicPr>
          <p:cNvPr id="13" name="Picture 12">
            <a:extLst>
              <a:ext uri="{FF2B5EF4-FFF2-40B4-BE49-F238E27FC236}">
                <a16:creationId xmlns:a16="http://schemas.microsoft.com/office/drawing/2014/main" id="{7F540803-66BB-44BB-AC95-419A45FE16DB}"/>
              </a:ext>
            </a:extLst>
          </p:cNvPr>
          <p:cNvPicPr>
            <a:picLocks noChangeAspect="1"/>
          </p:cNvPicPr>
          <p:nvPr/>
        </p:nvPicPr>
        <p:blipFill>
          <a:blip r:embed="rId3"/>
          <a:stretch>
            <a:fillRect/>
          </a:stretch>
        </p:blipFill>
        <p:spPr>
          <a:xfrm>
            <a:off x="-42431" y="0"/>
            <a:ext cx="8229600" cy="6858000"/>
          </a:xfrm>
          <a:prstGeom prst="rect">
            <a:avLst/>
          </a:prstGeom>
        </p:spPr>
      </p:pic>
      <p:graphicFrame>
        <p:nvGraphicFramePr>
          <p:cNvPr id="17" name="Table 16">
            <a:extLst>
              <a:ext uri="{FF2B5EF4-FFF2-40B4-BE49-F238E27FC236}">
                <a16:creationId xmlns:a16="http://schemas.microsoft.com/office/drawing/2014/main" id="{0F569501-75C6-8146-5EF0-7CDBB4AE476D}"/>
              </a:ext>
            </a:extLst>
          </p:cNvPr>
          <p:cNvGraphicFramePr>
            <a:graphicFrameLocks noGrp="1"/>
          </p:cNvGraphicFramePr>
          <p:nvPr>
            <p:extLst>
              <p:ext uri="{D42A27DB-BD31-4B8C-83A1-F6EECF244321}">
                <p14:modId xmlns:p14="http://schemas.microsoft.com/office/powerpoint/2010/main" val="3402076238"/>
              </p:ext>
            </p:extLst>
          </p:nvPr>
        </p:nvGraphicFramePr>
        <p:xfrm>
          <a:off x="8187169" y="-4"/>
          <a:ext cx="4004830" cy="6858001"/>
        </p:xfrm>
        <a:graphic>
          <a:graphicData uri="http://schemas.openxmlformats.org/drawingml/2006/table">
            <a:tbl>
              <a:tblPr firstRow="1" bandRow="1">
                <a:tableStyleId>{93296810-A885-4BE3-A3E7-6D5BEEA58F35}</a:tableStyleId>
              </a:tblPr>
              <a:tblGrid>
                <a:gridCol w="2002415">
                  <a:extLst>
                    <a:ext uri="{9D8B030D-6E8A-4147-A177-3AD203B41FA5}">
                      <a16:colId xmlns:a16="http://schemas.microsoft.com/office/drawing/2014/main" val="3003583100"/>
                    </a:ext>
                  </a:extLst>
                </a:gridCol>
                <a:gridCol w="2002415">
                  <a:extLst>
                    <a:ext uri="{9D8B030D-6E8A-4147-A177-3AD203B41FA5}">
                      <a16:colId xmlns:a16="http://schemas.microsoft.com/office/drawing/2014/main" val="260529195"/>
                    </a:ext>
                  </a:extLst>
                </a:gridCol>
              </a:tblGrid>
              <a:tr h="382979">
                <a:tc>
                  <a:txBody>
                    <a:bodyPr/>
                    <a:lstStyle/>
                    <a:p>
                      <a:r>
                        <a:rPr lang="en-US" dirty="0"/>
                        <a:t>Category</a:t>
                      </a:r>
                    </a:p>
                  </a:txBody>
                  <a:tcPr/>
                </a:tc>
                <a:tc>
                  <a:txBody>
                    <a:bodyPr/>
                    <a:lstStyle/>
                    <a:p>
                      <a:r>
                        <a:rPr lang="en-US" dirty="0"/>
                        <a:t>Top 2 Words</a:t>
                      </a:r>
                    </a:p>
                  </a:txBody>
                  <a:tcPr/>
                </a:tc>
                <a:extLst>
                  <a:ext uri="{0D108BD9-81ED-4DB2-BD59-A6C34878D82A}">
                    <a16:rowId xmlns:a16="http://schemas.microsoft.com/office/drawing/2014/main" val="3971264390"/>
                  </a:ext>
                </a:extLst>
              </a:tr>
              <a:tr h="723338">
                <a:tc>
                  <a:txBody>
                    <a:bodyPr/>
                    <a:lstStyle/>
                    <a:p>
                      <a:r>
                        <a:rPr lang="en-US" dirty="0"/>
                        <a:t>Animals &amp;</a:t>
                      </a:r>
                    </a:p>
                    <a:p>
                      <a:r>
                        <a:rPr lang="en-US" dirty="0"/>
                        <a:t>Pet supplies</a:t>
                      </a:r>
                    </a:p>
                  </a:txBody>
                  <a:tcPr/>
                </a:tc>
                <a:tc>
                  <a:txBody>
                    <a:bodyPr/>
                    <a:lstStyle/>
                    <a:p>
                      <a:r>
                        <a:rPr lang="en-US" dirty="0"/>
                        <a:t>Perfect</a:t>
                      </a:r>
                    </a:p>
                    <a:p>
                      <a:r>
                        <a:rPr lang="en-US" dirty="0"/>
                        <a:t>Size</a:t>
                      </a:r>
                    </a:p>
                  </a:txBody>
                  <a:tcPr/>
                </a:tc>
                <a:extLst>
                  <a:ext uri="{0D108BD9-81ED-4DB2-BD59-A6C34878D82A}">
                    <a16:rowId xmlns:a16="http://schemas.microsoft.com/office/drawing/2014/main" val="1134682089"/>
                  </a:ext>
                </a:extLst>
              </a:tr>
              <a:tr h="705828">
                <a:tc>
                  <a:txBody>
                    <a:bodyPr/>
                    <a:lstStyle/>
                    <a:p>
                      <a:r>
                        <a:rPr lang="en-US" dirty="0"/>
                        <a:t>Electronics</a:t>
                      </a:r>
                    </a:p>
                  </a:txBody>
                  <a:tcPr/>
                </a:tc>
                <a:tc>
                  <a:txBody>
                    <a:bodyPr/>
                    <a:lstStyle/>
                    <a:p>
                      <a:r>
                        <a:rPr lang="en-US" dirty="0"/>
                        <a:t>Great</a:t>
                      </a:r>
                    </a:p>
                    <a:p>
                      <a:r>
                        <a:rPr lang="en-US" dirty="0"/>
                        <a:t>Tablet</a:t>
                      </a:r>
                    </a:p>
                  </a:txBody>
                  <a:tcPr/>
                </a:tc>
                <a:extLst>
                  <a:ext uri="{0D108BD9-81ED-4DB2-BD59-A6C34878D82A}">
                    <a16:rowId xmlns:a16="http://schemas.microsoft.com/office/drawing/2014/main" val="727396583"/>
                  </a:ext>
                </a:extLst>
              </a:tr>
              <a:tr h="723338">
                <a:tc>
                  <a:txBody>
                    <a:bodyPr/>
                    <a:lstStyle/>
                    <a:p>
                      <a:r>
                        <a:rPr lang="en-US" dirty="0"/>
                        <a:t>Electronics, </a:t>
                      </a:r>
                    </a:p>
                    <a:p>
                      <a:r>
                        <a:rPr lang="en-US" dirty="0"/>
                        <a:t>Furniture</a:t>
                      </a:r>
                    </a:p>
                  </a:txBody>
                  <a:tcPr/>
                </a:tc>
                <a:tc>
                  <a:txBody>
                    <a:bodyPr/>
                    <a:lstStyle/>
                    <a:p>
                      <a:r>
                        <a:rPr lang="en-US" dirty="0"/>
                        <a:t>Great</a:t>
                      </a:r>
                    </a:p>
                    <a:p>
                      <a:r>
                        <a:rPr lang="en-US" dirty="0"/>
                        <a:t>Speaker</a:t>
                      </a:r>
                    </a:p>
                  </a:txBody>
                  <a:tcPr/>
                </a:tc>
                <a:extLst>
                  <a:ext uri="{0D108BD9-81ED-4DB2-BD59-A6C34878D82A}">
                    <a16:rowId xmlns:a16="http://schemas.microsoft.com/office/drawing/2014/main" val="2102047680"/>
                  </a:ext>
                </a:extLst>
              </a:tr>
              <a:tr h="723338">
                <a:tc>
                  <a:txBody>
                    <a:bodyPr/>
                    <a:lstStyle/>
                    <a:p>
                      <a:r>
                        <a:rPr lang="en-US" dirty="0"/>
                        <a:t>Electronics,</a:t>
                      </a:r>
                    </a:p>
                    <a:p>
                      <a:r>
                        <a:rPr lang="en-US" dirty="0"/>
                        <a:t>Health &amp; Beauty</a:t>
                      </a:r>
                    </a:p>
                  </a:txBody>
                  <a:tcPr/>
                </a:tc>
                <a:tc>
                  <a:txBody>
                    <a:bodyPr/>
                    <a:lstStyle/>
                    <a:p>
                      <a:r>
                        <a:rPr lang="en-US" dirty="0"/>
                        <a:t>Stars</a:t>
                      </a:r>
                    </a:p>
                    <a:p>
                      <a:r>
                        <a:rPr lang="en-US" dirty="0"/>
                        <a:t>Five</a:t>
                      </a:r>
                    </a:p>
                  </a:txBody>
                  <a:tcPr/>
                </a:tc>
                <a:extLst>
                  <a:ext uri="{0D108BD9-81ED-4DB2-BD59-A6C34878D82A}">
                    <a16:rowId xmlns:a16="http://schemas.microsoft.com/office/drawing/2014/main" val="852658202"/>
                  </a:ext>
                </a:extLst>
              </a:tr>
              <a:tr h="723338">
                <a:tc>
                  <a:txBody>
                    <a:bodyPr/>
                    <a:lstStyle/>
                    <a:p>
                      <a:r>
                        <a:rPr lang="en-US" dirty="0"/>
                        <a:t>Electronics,</a:t>
                      </a:r>
                    </a:p>
                    <a:p>
                      <a:r>
                        <a:rPr lang="en-US" dirty="0"/>
                        <a:t>Media</a:t>
                      </a:r>
                    </a:p>
                  </a:txBody>
                  <a:tcPr/>
                </a:tc>
                <a:tc>
                  <a:txBody>
                    <a:bodyPr/>
                    <a:lstStyle/>
                    <a:p>
                      <a:r>
                        <a:rPr lang="en-US" dirty="0"/>
                        <a:t>Great</a:t>
                      </a:r>
                    </a:p>
                    <a:p>
                      <a:r>
                        <a:rPr lang="en-US" dirty="0"/>
                        <a:t>Kindle</a:t>
                      </a:r>
                    </a:p>
                  </a:txBody>
                  <a:tcPr/>
                </a:tc>
                <a:extLst>
                  <a:ext uri="{0D108BD9-81ED-4DB2-BD59-A6C34878D82A}">
                    <a16:rowId xmlns:a16="http://schemas.microsoft.com/office/drawing/2014/main" val="434052974"/>
                  </a:ext>
                </a:extLst>
              </a:tr>
              <a:tr h="723338">
                <a:tc>
                  <a:txBody>
                    <a:bodyPr/>
                    <a:lstStyle/>
                    <a:p>
                      <a:r>
                        <a:rPr lang="en-US" dirty="0"/>
                        <a:t>Electronics,</a:t>
                      </a:r>
                    </a:p>
                    <a:p>
                      <a:r>
                        <a:rPr lang="en-US" dirty="0"/>
                        <a:t>Office supplies</a:t>
                      </a:r>
                    </a:p>
                  </a:txBody>
                  <a:tcPr/>
                </a:tc>
                <a:tc>
                  <a:txBody>
                    <a:bodyPr/>
                    <a:lstStyle/>
                    <a:p>
                      <a:r>
                        <a:rPr lang="en-US" dirty="0"/>
                        <a:t>Great</a:t>
                      </a:r>
                    </a:p>
                    <a:p>
                      <a:r>
                        <a:rPr lang="en-US" dirty="0"/>
                        <a:t>Good</a:t>
                      </a:r>
                    </a:p>
                  </a:txBody>
                  <a:tcPr/>
                </a:tc>
                <a:extLst>
                  <a:ext uri="{0D108BD9-81ED-4DB2-BD59-A6C34878D82A}">
                    <a16:rowId xmlns:a16="http://schemas.microsoft.com/office/drawing/2014/main" val="2325911457"/>
                  </a:ext>
                </a:extLst>
              </a:tr>
              <a:tr h="723338">
                <a:tc>
                  <a:txBody>
                    <a:bodyPr/>
                    <a:lstStyle/>
                    <a:p>
                      <a:r>
                        <a:rPr lang="en-US" dirty="0"/>
                        <a:t>Electronics,</a:t>
                      </a:r>
                    </a:p>
                    <a:p>
                      <a:r>
                        <a:rPr lang="en-US" dirty="0"/>
                        <a:t>Toy &amp; Games</a:t>
                      </a:r>
                    </a:p>
                  </a:txBody>
                  <a:tcPr/>
                </a:tc>
                <a:tc>
                  <a:txBody>
                    <a:bodyPr/>
                    <a:lstStyle/>
                    <a:p>
                      <a:r>
                        <a:rPr lang="en-US" dirty="0"/>
                        <a:t>Great</a:t>
                      </a:r>
                    </a:p>
                    <a:p>
                      <a:r>
                        <a:rPr lang="en-US" dirty="0"/>
                        <a:t>Kids</a:t>
                      </a:r>
                    </a:p>
                  </a:txBody>
                  <a:tcPr/>
                </a:tc>
                <a:extLst>
                  <a:ext uri="{0D108BD9-81ED-4DB2-BD59-A6C34878D82A}">
                    <a16:rowId xmlns:a16="http://schemas.microsoft.com/office/drawing/2014/main" val="1094939293"/>
                  </a:ext>
                </a:extLst>
              </a:tr>
              <a:tr h="723338">
                <a:tc>
                  <a:txBody>
                    <a:bodyPr/>
                    <a:lstStyle/>
                    <a:p>
                      <a:r>
                        <a:rPr lang="en-US" dirty="0"/>
                        <a:t>Home &amp;</a:t>
                      </a:r>
                    </a:p>
                    <a:p>
                      <a:r>
                        <a:rPr lang="en-US" dirty="0"/>
                        <a:t>Garden</a:t>
                      </a:r>
                    </a:p>
                  </a:txBody>
                  <a:tcPr/>
                </a:tc>
                <a:tc>
                  <a:txBody>
                    <a:bodyPr/>
                    <a:lstStyle/>
                    <a:p>
                      <a:r>
                        <a:rPr lang="en-US" dirty="0"/>
                        <a:t>Pan</a:t>
                      </a:r>
                    </a:p>
                    <a:p>
                      <a:r>
                        <a:rPr lang="en-US" dirty="0"/>
                        <a:t>Holder</a:t>
                      </a:r>
                    </a:p>
                  </a:txBody>
                  <a:tcPr/>
                </a:tc>
                <a:extLst>
                  <a:ext uri="{0D108BD9-81ED-4DB2-BD59-A6C34878D82A}">
                    <a16:rowId xmlns:a16="http://schemas.microsoft.com/office/drawing/2014/main" val="2738157874"/>
                  </a:ext>
                </a:extLst>
              </a:tr>
              <a:tr h="705828">
                <a:tc>
                  <a:txBody>
                    <a:bodyPr/>
                    <a:lstStyle/>
                    <a:p>
                      <a:r>
                        <a:rPr lang="en-US" dirty="0"/>
                        <a:t>Office Supplies</a:t>
                      </a:r>
                    </a:p>
                  </a:txBody>
                  <a:tcPr/>
                </a:tc>
                <a:tc>
                  <a:txBody>
                    <a:bodyPr/>
                    <a:lstStyle/>
                    <a:p>
                      <a:r>
                        <a:rPr lang="en-US" dirty="0"/>
                        <a:t>Folder</a:t>
                      </a:r>
                    </a:p>
                    <a:p>
                      <a:r>
                        <a:rPr lang="en-US" dirty="0"/>
                        <a:t>Perfect</a:t>
                      </a:r>
                    </a:p>
                  </a:txBody>
                  <a:tcPr/>
                </a:tc>
                <a:extLst>
                  <a:ext uri="{0D108BD9-81ED-4DB2-BD59-A6C34878D82A}">
                    <a16:rowId xmlns:a16="http://schemas.microsoft.com/office/drawing/2014/main" val="569640529"/>
                  </a:ext>
                </a:extLst>
              </a:tr>
            </a:tbl>
          </a:graphicData>
        </a:graphic>
      </p:graphicFrame>
    </p:spTree>
    <p:extLst>
      <p:ext uri="{BB962C8B-B14F-4D97-AF65-F5344CB8AC3E}">
        <p14:creationId xmlns:p14="http://schemas.microsoft.com/office/powerpoint/2010/main" val="331508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8F3D421C-B676-B1B3-B579-F98D995C1611}"/>
              </a:ext>
            </a:extLst>
          </p:cNvPr>
          <p:cNvPicPr>
            <a:picLocks noGrp="1" noChangeAspect="1"/>
          </p:cNvPicPr>
          <p:nvPr>
            <p:ph type="pic" sz="quarter" idx="13"/>
          </p:nvPr>
        </p:nvPicPr>
        <p:blipFill rotWithShape="1">
          <a:blip r:embed="rId3"/>
          <a:srcRect t="4507"/>
          <a:stretch/>
        </p:blipFill>
        <p:spPr>
          <a:xfrm>
            <a:off x="685800" y="511623"/>
            <a:ext cx="11506199" cy="6346376"/>
          </a:xfrm>
          <a:noFill/>
        </p:spPr>
      </p:pic>
      <p:sp>
        <p:nvSpPr>
          <p:cNvPr id="5" name="Slide Number Placeholder 4">
            <a:extLst>
              <a:ext uri="{FF2B5EF4-FFF2-40B4-BE49-F238E27FC236}">
                <a16:creationId xmlns:a16="http://schemas.microsoft.com/office/drawing/2014/main" id="{EA381C53-1A35-8497-A858-C96DC5BB3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8D65601-5AE2-46FC-B138-694DDD2B510D}" type="slidenum">
              <a:rPr lang="en-US" smtClean="0"/>
              <a:pPr>
                <a:spcAft>
                  <a:spcPts val="600"/>
                </a:spcAft>
              </a:pPr>
              <a:t>7</a:t>
            </a:fld>
            <a:endParaRPr lang="en-US"/>
          </a:p>
        </p:txBody>
      </p:sp>
      <p:sp>
        <p:nvSpPr>
          <p:cNvPr id="2" name="Rectangle 1">
            <a:extLst>
              <a:ext uri="{FF2B5EF4-FFF2-40B4-BE49-F238E27FC236}">
                <a16:creationId xmlns:a16="http://schemas.microsoft.com/office/drawing/2014/main" id="{ECE8A276-66AC-3573-6500-84EA347C084B}"/>
              </a:ext>
            </a:extLst>
          </p:cNvPr>
          <p:cNvSpPr/>
          <p:nvPr/>
        </p:nvSpPr>
        <p:spPr>
          <a:xfrm>
            <a:off x="2735273" y="0"/>
            <a:ext cx="710963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Sentiment Distribution</a:t>
            </a:r>
          </a:p>
        </p:txBody>
      </p:sp>
    </p:spTree>
    <p:extLst>
      <p:ext uri="{BB962C8B-B14F-4D97-AF65-F5344CB8AC3E}">
        <p14:creationId xmlns:p14="http://schemas.microsoft.com/office/powerpoint/2010/main" val="93147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C78B530-904A-4FFB-B79F-DD0CA2B39D35}"/>
              </a:ext>
            </a:extLst>
          </p:cNvPr>
          <p:cNvSpPr>
            <a:spLocks noGrp="1"/>
          </p:cNvSpPr>
          <p:nvPr>
            <p:ph type="title"/>
          </p:nvPr>
        </p:nvSpPr>
        <p:spPr>
          <a:xfrm>
            <a:off x="7101506" y="1761891"/>
            <a:ext cx="4288971" cy="53286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b="1" noProof="0" dirty="0"/>
              <a:t>Key takeaways​</a:t>
            </a:r>
          </a:p>
        </p:txBody>
      </p:sp>
      <p:pic>
        <p:nvPicPr>
          <p:cNvPr id="85" name="Picture Placeholder 84" descr="Two people standing facing a crowd of people sitting">
            <a:extLst>
              <a:ext uri="{FF2B5EF4-FFF2-40B4-BE49-F238E27FC236}">
                <a16:creationId xmlns:a16="http://schemas.microsoft.com/office/drawing/2014/main" id="{CC75E66F-ADBD-4E16-81F9-B56DB21933D3}"/>
              </a:ext>
            </a:extLst>
          </p:cNvPr>
          <p:cNvPicPr>
            <a:picLocks noGrp="1" noChangeAspect="1"/>
          </p:cNvPicPr>
          <p:nvPr>
            <p:ph type="pic" sz="quarter" idx="17"/>
          </p:nvPr>
        </p:nvPicPr>
        <p:blipFill rotWithShape="1">
          <a:blip r:embed="rId3" cstate="print">
            <a:extLst>
              <a:ext uri="{28A0092B-C50C-407E-A947-70E740481C1C}">
                <a14:useLocalDpi xmlns:a14="http://schemas.microsoft.com/office/drawing/2010/main"/>
              </a:ext>
            </a:extLst>
          </a:blip>
          <a:srcRect/>
          <a:stretch/>
        </p:blipFill>
        <p:spPr>
          <a:xfrm>
            <a:off x="0" y="0"/>
            <a:ext cx="6096000" cy="6858000"/>
          </a:xfrm>
        </p:spPr>
      </p:pic>
      <p:sp>
        <p:nvSpPr>
          <p:cNvPr id="13" name="Content Placeholder 12">
            <a:extLst>
              <a:ext uri="{FF2B5EF4-FFF2-40B4-BE49-F238E27FC236}">
                <a16:creationId xmlns:a16="http://schemas.microsoft.com/office/drawing/2014/main" id="{206FACBD-B244-4420-BE24-AD9110F31EC4}"/>
              </a:ext>
            </a:extLst>
          </p:cNvPr>
          <p:cNvSpPr>
            <a:spLocks noGrp="1"/>
          </p:cNvSpPr>
          <p:nvPr>
            <p:ph sz="quarter" idx="16"/>
          </p:nvPr>
        </p:nvSpPr>
        <p:spPr>
          <a:xfrm>
            <a:off x="7101509" y="2431279"/>
            <a:ext cx="4885082" cy="3055121"/>
          </a:xfrm>
        </p:spPr>
        <p:txBody>
          <a:bodyPr/>
          <a:lstStyle/>
          <a:p>
            <a:r>
              <a:rPr lang="en-US" sz="2400" dirty="0"/>
              <a:t>Niche categories</a:t>
            </a:r>
          </a:p>
          <a:p>
            <a:r>
              <a:rPr lang="en-US" sz="2400" dirty="0"/>
              <a:t>Good reviews overall​</a:t>
            </a:r>
          </a:p>
          <a:p>
            <a:r>
              <a:rPr lang="en-US" sz="2400" dirty="0"/>
              <a:t>“Success of Amazon consumer electronics products”​</a:t>
            </a:r>
          </a:p>
          <a:p>
            <a:r>
              <a:rPr lang="en-US" sz="2400" dirty="0"/>
              <a:t>Pathway to train sentiment model</a:t>
            </a:r>
          </a:p>
        </p:txBody>
      </p:sp>
    </p:spTree>
    <p:extLst>
      <p:ext uri="{BB962C8B-B14F-4D97-AF65-F5344CB8AC3E}">
        <p14:creationId xmlns:p14="http://schemas.microsoft.com/office/powerpoint/2010/main" val="3199711112"/>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odern Conference PPT_TM78544816_Win32_JC_v2.potx" id="{35CB27CA-E61E-4531-88B2-D5572B8A3A01}" vid="{854ED03E-8373-4C81-B2CB-0118884FF5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AC34B31-7353-4357-814E-0E5916A110F2}">
  <ds:schemaRefs>
    <ds:schemaRef ds:uri="http://schemas.microsoft.com/sharepoint/v3/contenttype/forms"/>
  </ds:schemaRefs>
</ds:datastoreItem>
</file>

<file path=customXml/itemProps2.xml><?xml version="1.0" encoding="utf-8"?>
<ds:datastoreItem xmlns:ds="http://schemas.openxmlformats.org/officeDocument/2006/customXml" ds:itemID="{11DE3569-F02A-48B1-8F6E-F11E8BF87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9B3369-3F0F-499C-9EE7-8EC46B6E8A7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conference presentation</Template>
  <TotalTime>309</TotalTime>
  <Words>617</Words>
  <Application>Microsoft Office PowerPoint</Application>
  <PresentationFormat>Widescreen</PresentationFormat>
  <Paragraphs>82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Georgia</vt:lpstr>
      <vt:lpstr>Inter</vt:lpstr>
      <vt:lpstr>Tisa Offc Serif Pro</vt:lpstr>
      <vt:lpstr>Univers Light</vt:lpstr>
      <vt:lpstr>Univers LT Std 45 Light</vt:lpstr>
      <vt:lpstr>Office Theme</vt:lpstr>
      <vt:lpstr>Consumer Reviews on Amazon Products</vt:lpstr>
      <vt:lpstr>Introduction</vt:lpstr>
      <vt:lpstr>Data​ </vt:lpstr>
      <vt:lpstr>Data sample</vt:lpstr>
      <vt:lpstr>PowerPoint Presentation</vt:lpstr>
      <vt:lpstr>PowerPoint Presentation</vt:lpstr>
      <vt:lpstr>PowerPoint Presentation</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Donna Nguyen</dc:creator>
  <cp:lastModifiedBy>Donna Nguyen</cp:lastModifiedBy>
  <cp:revision>23</cp:revision>
  <dcterms:created xsi:type="dcterms:W3CDTF">2023-10-26T20:45:13Z</dcterms:created>
  <dcterms:modified xsi:type="dcterms:W3CDTF">2023-11-02T16:24:38Z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