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18.xml" ContentType="application/vnd.openxmlformats-officedocument.theme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theme/theme14.xml" ContentType="application/vnd.openxmlformats-officedocument.theme+xml"/>
  <Override PartName="/ppt/notesSlides/notesSlide12.xml" ContentType="application/vnd.openxmlformats-officedocument.presentationml.notesSlide+xml"/>
  <Override PartName="/ppt/theme/theme21.xml" ContentType="application/vnd.openxmlformats-officedocument.them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theme/theme10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9.xml" ContentType="application/vnd.openxmlformats-officedocument.them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Masters/slideMaster14.xml" ContentType="application/vnd.openxmlformats-officedocument.presentationml.slideMaster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17.xml" ContentType="application/vnd.openxmlformats-officedocument.them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theme/theme11.xml" ContentType="application/vnd.openxmlformats-officedocument.theme+xml"/>
  <Override PartName="/ppt/theme/theme20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6.xml" ContentType="application/vnd.openxmlformats-officedocument.theme+xml"/>
  <Override PartName="/ppt/notesSlides/notesSlide14.xml" ContentType="application/vnd.openxmlformats-officedocument.presentationml.notesSlide+xml"/>
  <Override PartName="/ppt/slideMasters/slideMaster13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theme/theme12.xml" ContentType="application/vnd.openxmlformats-officedocument.them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5" r:id="rId3"/>
    <p:sldMasterId id="2147483667" r:id="rId4"/>
    <p:sldMasterId id="2147483669" r:id="rId5"/>
    <p:sldMasterId id="2147483671" r:id="rId6"/>
    <p:sldMasterId id="2147483673" r:id="rId7"/>
    <p:sldMasterId id="2147483675" r:id="rId8"/>
    <p:sldMasterId id="2147483677" r:id="rId9"/>
    <p:sldMasterId id="2147483679" r:id="rId10"/>
    <p:sldMasterId id="2147483681" r:id="rId11"/>
    <p:sldMasterId id="2147483683" r:id="rId12"/>
    <p:sldMasterId id="2147483685" r:id="rId13"/>
    <p:sldMasterId id="2147483687" r:id="rId14"/>
    <p:sldMasterId id="2147483689" r:id="rId15"/>
    <p:sldMasterId id="2147483691" r:id="rId16"/>
    <p:sldMasterId id="2147483693" r:id="rId17"/>
    <p:sldMasterId id="2147483698" r:id="rId18"/>
    <p:sldMasterId id="2147483700" r:id="rId19"/>
  </p:sldMasterIdLst>
  <p:notesMasterIdLst>
    <p:notesMasterId r:id="rId51"/>
  </p:notesMasterIdLst>
  <p:handoutMasterIdLst>
    <p:handoutMasterId r:id="rId52"/>
  </p:handoutMasterIdLst>
  <p:sldIdLst>
    <p:sldId id="275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77" r:id="rId28"/>
    <p:sldId id="278" r:id="rId29"/>
    <p:sldId id="279" r:id="rId30"/>
    <p:sldId id="280" r:id="rId31"/>
    <p:sldId id="284" r:id="rId32"/>
    <p:sldId id="282" r:id="rId33"/>
    <p:sldId id="283" r:id="rId34"/>
    <p:sldId id="281" r:id="rId35"/>
    <p:sldId id="291" r:id="rId36"/>
    <p:sldId id="289" r:id="rId37"/>
    <p:sldId id="293" r:id="rId38"/>
    <p:sldId id="267" r:id="rId39"/>
    <p:sldId id="268" r:id="rId40"/>
    <p:sldId id="269" r:id="rId41"/>
    <p:sldId id="270" r:id="rId42"/>
    <p:sldId id="292" r:id="rId43"/>
    <p:sldId id="271" r:id="rId44"/>
    <p:sldId id="287" r:id="rId45"/>
    <p:sldId id="288" r:id="rId46"/>
    <p:sldId id="276" r:id="rId47"/>
    <p:sldId id="286" r:id="rId48"/>
    <p:sldId id="294" r:id="rId49"/>
    <p:sldId id="290" r:id="rId50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FF"/>
    <a:srgbClr val="619F1D"/>
    <a:srgbClr val="FF6600"/>
    <a:srgbClr val="00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37" autoAdjust="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7.xml"/><Relationship Id="rId39" Type="http://schemas.openxmlformats.org/officeDocument/2006/relationships/slide" Target="slides/slide20.xml"/><Relationship Id="rId21" Type="http://schemas.openxmlformats.org/officeDocument/2006/relationships/slide" Target="slides/slide2.xml"/><Relationship Id="rId34" Type="http://schemas.openxmlformats.org/officeDocument/2006/relationships/slide" Target="slides/slide15.xml"/><Relationship Id="rId42" Type="http://schemas.openxmlformats.org/officeDocument/2006/relationships/slide" Target="slides/slide23.xml"/><Relationship Id="rId47" Type="http://schemas.openxmlformats.org/officeDocument/2006/relationships/slide" Target="slides/slide28.xml"/><Relationship Id="rId50" Type="http://schemas.openxmlformats.org/officeDocument/2006/relationships/slide" Target="slides/slide31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6.xml"/><Relationship Id="rId33" Type="http://schemas.openxmlformats.org/officeDocument/2006/relationships/slide" Target="slides/slide14.xml"/><Relationship Id="rId38" Type="http://schemas.openxmlformats.org/officeDocument/2006/relationships/slide" Target="slides/slide19.xml"/><Relationship Id="rId46" Type="http://schemas.openxmlformats.org/officeDocument/2006/relationships/slide" Target="slides/slide2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1.xml"/><Relationship Id="rId29" Type="http://schemas.openxmlformats.org/officeDocument/2006/relationships/slide" Target="slides/slide10.xml"/><Relationship Id="rId41" Type="http://schemas.openxmlformats.org/officeDocument/2006/relationships/slide" Target="slides/slide22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5.xml"/><Relationship Id="rId32" Type="http://schemas.openxmlformats.org/officeDocument/2006/relationships/slide" Target="slides/slide13.xml"/><Relationship Id="rId37" Type="http://schemas.openxmlformats.org/officeDocument/2006/relationships/slide" Target="slides/slide18.xml"/><Relationship Id="rId40" Type="http://schemas.openxmlformats.org/officeDocument/2006/relationships/slide" Target="slides/slide21.xml"/><Relationship Id="rId45" Type="http://schemas.openxmlformats.org/officeDocument/2006/relationships/slide" Target="slides/slide26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slide" Target="slides/slide17.xml"/><Relationship Id="rId49" Type="http://schemas.openxmlformats.org/officeDocument/2006/relationships/slide" Target="slides/slide30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2.xml"/><Relationship Id="rId44" Type="http://schemas.openxmlformats.org/officeDocument/2006/relationships/slide" Target="slides/slide25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slide" Target="slides/slide11.xml"/><Relationship Id="rId35" Type="http://schemas.openxmlformats.org/officeDocument/2006/relationships/slide" Target="slides/slide16.xml"/><Relationship Id="rId43" Type="http://schemas.openxmlformats.org/officeDocument/2006/relationships/slide" Target="slides/slide24.xml"/><Relationship Id="rId48" Type="http://schemas.openxmlformats.org/officeDocument/2006/relationships/slide" Target="slides/slide29.xml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3A682-DD82-4B05-848D-021349CFD2DE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965E1-92EB-43ED-BCBA-9C9868B29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972DE-F6B9-4B4C-B8B3-B711A259AB80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6748C-702D-4B10-916D-C55DFB4DD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748C-702D-4B10-916D-C55DFB4DD68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5B349F-1200-449C-A94D-7FA9DCD521DA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6DF149-F3F5-4F3B-A8C1-A886155C2B75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F110AF-F579-49FD-BDD8-5CD209BB1A4D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0E47C5-E84E-4957-BFC2-9A6E7247EEF0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CCCOER Membership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748C-702D-4B10-916D-C55DFB4DD68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748C-702D-4B10-916D-C55DFB4DD68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748C-702D-4B10-916D-C55DFB4DD68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748C-702D-4B10-916D-C55DFB4DD68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100" b="1" dirty="0" smtClean="0">
                <a:solidFill>
                  <a:srgbClr val="4D4D4D"/>
                </a:solidFill>
                <a:latin typeface="Trebuchet MS" charset="0"/>
                <a:ea typeface="ヒラギノ角ゴ ProN W6" charset="-128"/>
                <a:sym typeface="Trebuchet MS" charset="0"/>
              </a:rPr>
              <a:t>The first publisher of open textbooks is Flat World Knowledge. They launched their first titles in spring 2009, and now are adopted at more than 400 schools.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748C-702D-4B10-916D-C55DFB4DD68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B6C068-E995-40A2-BDC2-9FE97238F08A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748C-702D-4B10-916D-C55DFB4DD68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42E0CF-EBF4-4AC6-BEC1-CACBC743607D}" type="slidenum">
              <a:rPr lang="en-US" smtClean="0"/>
              <a:pPr>
                <a:defRPr/>
              </a:pPr>
              <a:t>25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748C-702D-4B10-916D-C55DFB4DD68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1F81A-3AE3-4EE1-BFA4-60F18C993BD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748C-702D-4B10-916D-C55DFB4DD68D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748C-702D-4B10-916D-C55DFB4DD68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  <a:ea typeface="ヒラギノ角ゴ ProN W3" charset="-128"/>
                <a:cs typeface="ヒラギノ角ゴ ProN W3" charset="-128"/>
                <a:sym typeface="Trebuchet MS" charset="0"/>
              </a:rPr>
              <a:t>Flawed market structure gives publishers too much power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748C-702D-4B10-916D-C55DFB4DD68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3C3C3C"/>
                </a:solidFill>
                <a:latin typeface="Trebuchet MS" charset="0"/>
                <a:ea typeface="ヒラギノ角ゴ ProN W6" charset="-128"/>
                <a:sym typeface="Trebuchet MS" charset="0"/>
              </a:rPr>
              <a:t>Textbooks are bought and sold several times, but the publisher only profits on the first sale</a:t>
            </a:r>
          </a:p>
          <a:p>
            <a:r>
              <a:rPr lang="en-US" dirty="0" smtClean="0"/>
              <a:t> hence the aforementioned problems with new editions bundles and high prices you cannot choose to stay with older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748C-702D-4B10-916D-C55DFB4DD68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748C-702D-4B10-916D-C55DFB4DD68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748C-702D-4B10-916D-C55DFB4DD68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748C-702D-4B10-916D-C55DFB4DD68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748C-702D-4B10-916D-C55DFB4DD68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37" y="228600"/>
            <a:ext cx="8831263" cy="8032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7FD2E-BA09-4720-A108-0FCEBC87106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AFCE539-6775-4368-99AF-16808F884E17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DDC0D9-33FD-456E-AEB3-CA2484DEE3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horz" lIns="64291" tIns="32146" rIns="64291" bIns="3214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horz" lIns="64291" tIns="32146" rIns="64291" bIns="3214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horz" lIns="64291" tIns="32146" rIns="64291" bIns="3214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horz" lIns="64291" tIns="32146" rIns="64291" bIns="3214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horz" lIns="64291" tIns="32146" rIns="64291" bIns="3214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horz" lIns="64291" tIns="32146" rIns="64291" bIns="3214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800">
              <a:solidFill>
                <a:srgbClr val="727272"/>
              </a:solidFill>
              <a:sym typeface="Futura" charset="0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800">
              <a:solidFill>
                <a:srgbClr val="727272"/>
              </a:solidFill>
              <a:sym typeface="Futura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BB7976DF-764D-49F1-A586-30FBE955270D}" type="slidenum">
              <a:rPr lang="en-US" altLang="en-US" sz="2800">
                <a:solidFill>
                  <a:srgbClr val="727272"/>
                </a:solidFill>
                <a:sym typeface="Futura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2800" dirty="0">
              <a:solidFill>
                <a:srgbClr val="727272"/>
              </a:solidFill>
              <a:sym typeface="Futura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800">
              <a:solidFill>
                <a:srgbClr val="727272"/>
              </a:solidFill>
              <a:sym typeface="Futura" charset="0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800">
              <a:solidFill>
                <a:srgbClr val="727272"/>
              </a:solidFill>
              <a:sym typeface="Futura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247392C4-99C5-4A07-8A28-2D015BEAB52A}" type="slidenum">
              <a:rPr lang="en-US" altLang="en-US" sz="2800">
                <a:solidFill>
                  <a:srgbClr val="727272"/>
                </a:solidFill>
                <a:sym typeface="Futura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2800" dirty="0">
              <a:solidFill>
                <a:srgbClr val="727272"/>
              </a:solidFill>
              <a:sym typeface="Futura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800">
              <a:solidFill>
                <a:srgbClr val="727272"/>
              </a:solidFill>
              <a:sym typeface="Futura" charset="0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800">
              <a:solidFill>
                <a:srgbClr val="727272"/>
              </a:solidFill>
              <a:sym typeface="Futura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1B864C1C-81E4-4718-8F8A-A90787C83545}" type="slidenum">
              <a:rPr lang="en-US" altLang="en-US" sz="2800">
                <a:solidFill>
                  <a:srgbClr val="727272"/>
                </a:solidFill>
                <a:sym typeface="Futura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2800" dirty="0">
              <a:solidFill>
                <a:srgbClr val="727272"/>
              </a:solidFill>
              <a:sym typeface="Futura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94BF60-16A6-4B53-941A-3C5ABC734957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E49696-9A55-4DD9-85CD-88B5D3D24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horz" lIns="64291" tIns="32146" rIns="64291" bIns="3214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horz" lIns="64291" tIns="32146" rIns="64291" bIns="3214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horz" lIns="64291" tIns="32146" rIns="64291" bIns="3214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horz" lIns="64291" tIns="32146" rIns="64291" bIns="3214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3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4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5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6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7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8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9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0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1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19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/>
          </p:cNvSpPr>
          <p:nvPr/>
        </p:nvSpPr>
        <p:spPr bwMode="auto">
          <a:xfrm>
            <a:off x="152400" y="1625600"/>
            <a:ext cx="8831263" cy="1946275"/>
          </a:xfrm>
          <a:prstGeom prst="rect">
            <a:avLst/>
          </a:prstGeom>
          <a:solidFill>
            <a:srgbClr val="0980FE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dirty="0">
              <a:cs typeface="ヒラギノ角ゴ ProN W3" charset="-128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98613"/>
            <a:ext cx="8831263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50800" dir="2700000" algn="ctr" rotWithShape="0">
              <a:schemeClr val="bg2">
                <a:alpha val="74998"/>
              </a:schemeClr>
            </a:outerShdw>
          </a:effectLst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eorgia" charset="0"/>
              </a:rPr>
              <a:t>Click to edit Master title style</a:t>
            </a:r>
            <a:endParaRPr lang="en-US">
              <a:sym typeface="Georgia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2741613"/>
            <a:ext cx="8831263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50800" dir="2700000" algn="ctr" rotWithShape="0">
              <a:schemeClr val="bg2">
                <a:alpha val="74998"/>
              </a:schemeClr>
            </a:outerShdw>
          </a:effectLst>
        </p:spPr>
        <p:txBody>
          <a:bodyPr vert="horz" wrap="square" lIns="35717" tIns="35717" rIns="35717" bIns="3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eorgia" charset="0"/>
              </a:rPr>
              <a:t>Click to edit Master text styles</a:t>
            </a:r>
          </a:p>
          <a:p>
            <a:pPr lvl="1"/>
            <a:r>
              <a:rPr lang="en-US" smtClean="0">
                <a:sym typeface="Georgia" charset="0"/>
              </a:rPr>
              <a:t>Second level</a:t>
            </a:r>
          </a:p>
          <a:p>
            <a:pPr lvl="2"/>
            <a:r>
              <a:rPr lang="en-US" smtClean="0">
                <a:sym typeface="Georgia" charset="0"/>
              </a:rPr>
              <a:t>Third level</a:t>
            </a:r>
          </a:p>
          <a:p>
            <a:pPr lvl="3"/>
            <a:r>
              <a:rPr lang="en-US" smtClean="0">
                <a:sym typeface="Georgia" charset="0"/>
              </a:rPr>
              <a:t>Fourth level</a:t>
            </a:r>
          </a:p>
          <a:p>
            <a:pPr lvl="4"/>
            <a:r>
              <a:rPr lang="en-US" smtClean="0">
                <a:sym typeface="Georgia" charset="0"/>
              </a:rPr>
              <a:t>Fifth level</a:t>
            </a:r>
            <a:endParaRPr lang="en-US" dirty="0">
              <a:sym typeface="Georgia" charset="0"/>
            </a:endParaRPr>
          </a:p>
        </p:txBody>
      </p:sp>
      <p:sp>
        <p:nvSpPr>
          <p:cNvPr id="1028" name="Rectangle 4"/>
          <p:cNvSpPr>
            <a:spLocks/>
          </p:cNvSpPr>
          <p:nvPr/>
        </p:nvSpPr>
        <p:spPr bwMode="auto">
          <a:xfrm>
            <a:off x="152400" y="3633788"/>
            <a:ext cx="8831263" cy="447675"/>
          </a:xfrm>
          <a:prstGeom prst="rect">
            <a:avLst/>
          </a:prstGeom>
          <a:solidFill>
            <a:srgbClr val="EC441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blurRad="63500" dist="50800" dir="2700000" algn="ctr" rotWithShape="0">
              <a:schemeClr val="bg2">
                <a:alpha val="74998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 dirty="0">
              <a:cs typeface="ヒラギノ角ゴ ProN W3" charset="-128"/>
            </a:endParaRPr>
          </a:p>
        </p:txBody>
      </p:sp>
      <p:sp>
        <p:nvSpPr>
          <p:cNvPr id="1029" name="Rectangle 5"/>
          <p:cNvSpPr>
            <a:spLocks/>
          </p:cNvSpPr>
          <p:nvPr/>
        </p:nvSpPr>
        <p:spPr bwMode="auto">
          <a:xfrm>
            <a:off x="152400" y="1062038"/>
            <a:ext cx="8831263" cy="447675"/>
          </a:xfrm>
          <a:prstGeom prst="rect">
            <a:avLst/>
          </a:prstGeom>
          <a:solidFill>
            <a:srgbClr val="74C123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blurRad="63500" dist="50800" dir="2700000" algn="ctr" rotWithShape="0">
              <a:schemeClr val="bg2">
                <a:alpha val="74998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 dirty="0">
              <a:cs typeface="ヒラギノ角ゴ ProN W3" charset="-128"/>
            </a:endParaRPr>
          </a:p>
        </p:txBody>
      </p:sp>
      <p:sp>
        <p:nvSpPr>
          <p:cNvPr id="1030" name="Rectangle 6"/>
          <p:cNvSpPr>
            <a:spLocks/>
          </p:cNvSpPr>
          <p:nvPr/>
        </p:nvSpPr>
        <p:spPr bwMode="auto">
          <a:xfrm>
            <a:off x="4108450" y="3687763"/>
            <a:ext cx="4875213" cy="32226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  <a:effectLst>
            <a:outerShdw blurRad="63500" dist="50800" dir="2700000" algn="ctr" rotWithShape="0">
              <a:schemeClr val="bg2">
                <a:alpha val="74998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800" b="1" dirty="0">
                <a:solidFill>
                  <a:srgbClr val="FFFFFF"/>
                </a:solidFill>
                <a:latin typeface="Georgia" charset="0"/>
                <a:ea typeface="Georgia" charset="0"/>
                <a:cs typeface="Georgia" charset="0"/>
                <a:sym typeface="Georgia" charset="0"/>
              </a:rPr>
              <a:t>www.studentpirgs.org/open-textbooks</a:t>
            </a:r>
          </a:p>
        </p:txBody>
      </p:sp>
      <p:sp>
        <p:nvSpPr>
          <p:cNvPr id="1031" name="Rectangle 7"/>
          <p:cNvSpPr>
            <a:spLocks/>
          </p:cNvSpPr>
          <p:nvPr/>
        </p:nvSpPr>
        <p:spPr bwMode="auto">
          <a:xfrm>
            <a:off x="152400" y="4187825"/>
            <a:ext cx="8831263" cy="446088"/>
          </a:xfrm>
          <a:prstGeom prst="rect">
            <a:avLst/>
          </a:prstGeom>
          <a:solidFill>
            <a:srgbClr val="F38B02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blurRad="63500" dist="50800" dir="2700000" algn="ctr" rotWithShape="0">
              <a:schemeClr val="bg2">
                <a:alpha val="74998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 dirty="0">
              <a:cs typeface="ヒラギノ角ゴ ProN W3" charset="-128"/>
            </a:endParaRPr>
          </a:p>
        </p:txBody>
      </p:sp>
      <p:pic>
        <p:nvPicPr>
          <p:cNvPr id="1033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66050" y="6269038"/>
            <a:ext cx="1217613" cy="446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6" r:id="rId2"/>
  </p:sldLayoutIdLst>
  <p:transition>
    <p:dissolv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  <a:sym typeface="Georgi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9pPr>
    </p:titleStyle>
    <p:bodyStyle>
      <a:lvl1pPr marL="239713" indent="-239713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  <a:sym typeface="Georgia" charset="0"/>
        </a:defRPr>
      </a:lvl1pPr>
      <a:lvl2pPr marL="522288" indent="-200025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FFFFFF"/>
          </a:solidFill>
          <a:latin typeface="+mn-lt"/>
          <a:ea typeface="+mn-ea"/>
          <a:cs typeface="+mn-cs"/>
          <a:sym typeface="Georgia" charset="0"/>
        </a:defRPr>
      </a:lvl2pPr>
      <a:lvl3pPr marL="803275" indent="-160338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FFFFFF"/>
          </a:solidFill>
          <a:latin typeface="+mn-lt"/>
          <a:ea typeface="+mn-ea"/>
          <a:cs typeface="+mn-cs"/>
          <a:sym typeface="Georgia" charset="0"/>
        </a:defRPr>
      </a:lvl3pPr>
      <a:lvl4pPr marL="1123950" indent="-160338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FFFFFF"/>
          </a:solidFill>
          <a:latin typeface="+mn-lt"/>
          <a:ea typeface="+mn-ea"/>
          <a:cs typeface="+mn-cs"/>
          <a:sym typeface="Georgia" charset="0"/>
        </a:defRPr>
      </a:lvl4pPr>
      <a:lvl5pPr marL="1446213" indent="-160338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FFFFFF"/>
          </a:solidFill>
          <a:latin typeface="+mn-lt"/>
          <a:ea typeface="+mn-ea"/>
          <a:cs typeface="+mn-cs"/>
          <a:sym typeface="Georgia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FFFFFF"/>
          </a:solidFill>
          <a:latin typeface="+mn-lt"/>
          <a:ea typeface="+mn-ea"/>
          <a:cs typeface="+mn-cs"/>
          <a:sym typeface="Georgia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FFFFFF"/>
          </a:solidFill>
          <a:latin typeface="+mn-lt"/>
          <a:ea typeface="+mn-ea"/>
          <a:cs typeface="+mn-cs"/>
          <a:sym typeface="Georgia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FFFFFF"/>
          </a:solidFill>
          <a:latin typeface="+mn-lt"/>
          <a:ea typeface="+mn-ea"/>
          <a:cs typeface="+mn-cs"/>
          <a:sym typeface="Georgia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FFFFFF"/>
          </a:solidFill>
          <a:latin typeface="+mn-lt"/>
          <a:ea typeface="+mn-ea"/>
          <a:cs typeface="+mn-cs"/>
          <a:sym typeface="Georgia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446338"/>
            <a:ext cx="8831263" cy="1955800"/>
          </a:xfrm>
          <a:prstGeom prst="rect">
            <a:avLst/>
          </a:prstGeom>
          <a:solidFill>
            <a:srgbClr val="F38B02"/>
          </a:solidFill>
          <a:ln w="12700">
            <a:noFill/>
            <a:miter lim="800000"/>
            <a:headEnd/>
            <a:tailEnd/>
          </a:ln>
          <a:effectLst>
            <a:outerShdw blurRad="63500" dist="50800" dir="2700000" algn="ctr" rotWithShape="0">
              <a:schemeClr val="bg2">
                <a:alpha val="74998"/>
              </a:schemeClr>
            </a:outerShdw>
          </a:effectLst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eorgia" charset="0"/>
              </a:rPr>
              <a:t>Click to edit Master title style</a:t>
            </a:r>
            <a:endParaRPr lang="en-US">
              <a:sym typeface="Georgia" charset="0"/>
            </a:endParaRPr>
          </a:p>
        </p:txBody>
      </p:sp>
      <p:sp>
        <p:nvSpPr>
          <p:cNvPr id="2050" name="Rectangle 2"/>
          <p:cNvSpPr>
            <a:spLocks/>
          </p:cNvSpPr>
          <p:nvPr/>
        </p:nvSpPr>
        <p:spPr bwMode="auto">
          <a:xfrm>
            <a:off x="4411663" y="6510338"/>
            <a:ext cx="4572000" cy="32067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en-US" sz="1800" b="1" dirty="0">
                <a:solidFill>
                  <a:srgbClr val="F38B02"/>
                </a:solidFill>
                <a:latin typeface="Georgia" charset="0"/>
                <a:ea typeface="Georgia" charset="0"/>
                <a:cs typeface="Georgia" charset="0"/>
                <a:sym typeface="Georgia" charset="0"/>
              </a:rPr>
              <a:t>www.studentpirgs.org/open-textbooks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>
    <p:dissolv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Georgi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9pPr>
    </p:titleStyle>
    <p:bodyStyle>
      <a:lvl1pPr marL="239713" indent="-239713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1pPr>
      <a:lvl2pPr marL="522288" indent="-200025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2pPr>
      <a:lvl3pPr marL="803275" indent="-160338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3pPr>
      <a:lvl4pPr marL="1123950" indent="-160338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4pPr>
      <a:lvl5pPr marL="1446213" indent="-160338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79388"/>
            <a:ext cx="8831263" cy="1338262"/>
          </a:xfrm>
          <a:prstGeom prst="rect">
            <a:avLst/>
          </a:prstGeom>
          <a:solidFill>
            <a:srgbClr val="F38B02"/>
          </a:solidFill>
          <a:ln w="12700">
            <a:noFill/>
            <a:miter lim="800000"/>
            <a:headEnd/>
            <a:tailEnd/>
          </a:ln>
          <a:effectLst>
            <a:outerShdw blurRad="63500" dist="50800" dir="2700000" algn="ctr" rotWithShape="0">
              <a:schemeClr val="bg2">
                <a:alpha val="74998"/>
              </a:schemeClr>
            </a:outerShdw>
          </a:effectLst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eorgia" charset="0"/>
              </a:rPr>
              <a:t>Click to edit Master title style</a:t>
            </a:r>
            <a:endParaRPr lang="en-US">
              <a:sym typeface="Georgia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4038" y="1608138"/>
            <a:ext cx="8035925" cy="4678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Trebuchet MS" charset="0"/>
              </a:rPr>
              <a:t>Click to edit Master text styles</a:t>
            </a:r>
          </a:p>
          <a:p>
            <a:pPr lvl="1"/>
            <a:r>
              <a:rPr lang="en-US" smtClean="0">
                <a:sym typeface="Trebuchet MS" charset="0"/>
              </a:rPr>
              <a:t>Second level</a:t>
            </a:r>
          </a:p>
          <a:p>
            <a:pPr lvl="2"/>
            <a:r>
              <a:rPr lang="en-US" smtClean="0">
                <a:sym typeface="Trebuchet MS" charset="0"/>
              </a:rPr>
              <a:t>Third level</a:t>
            </a:r>
          </a:p>
          <a:p>
            <a:pPr lvl="3"/>
            <a:r>
              <a:rPr lang="en-US" smtClean="0">
                <a:sym typeface="Trebuchet MS" charset="0"/>
              </a:rPr>
              <a:t>Fourth level</a:t>
            </a:r>
          </a:p>
          <a:p>
            <a:pPr lvl="4"/>
            <a:r>
              <a:rPr lang="en-US" smtClean="0">
                <a:sym typeface="Trebuchet MS" charset="0"/>
              </a:rPr>
              <a:t>Fifth level</a:t>
            </a:r>
          </a:p>
        </p:txBody>
      </p:sp>
      <p:sp>
        <p:nvSpPr>
          <p:cNvPr id="2" name="Rectangle 3"/>
          <p:cNvSpPr>
            <a:spLocks/>
          </p:cNvSpPr>
          <p:nvPr/>
        </p:nvSpPr>
        <p:spPr bwMode="auto">
          <a:xfrm>
            <a:off x="4411663" y="6510338"/>
            <a:ext cx="4572000" cy="32067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en-US" sz="1800" b="1" dirty="0">
                <a:solidFill>
                  <a:srgbClr val="F38B02"/>
                </a:solidFill>
                <a:latin typeface="Georgia" charset="0"/>
                <a:ea typeface="Georgia" charset="0"/>
                <a:cs typeface="Georgia" charset="0"/>
                <a:sym typeface="Georgia" charset="0"/>
              </a:rPr>
              <a:t>www.studentpirgs.org/open-textbooks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>
    <p:dissolv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Georgi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9pPr>
    </p:titleStyle>
    <p:bodyStyle>
      <a:lvl1pPr marL="239713" indent="-239713" algn="l" rtl="0" eaLnBrk="1" fontAlgn="base" hangingPunct="1">
        <a:spcBef>
          <a:spcPts val="1688"/>
        </a:spcBef>
        <a:spcAft>
          <a:spcPct val="0"/>
        </a:spcAft>
        <a:defRPr sz="4200" b="1">
          <a:solidFill>
            <a:srgbClr val="4D4D4D"/>
          </a:solidFill>
          <a:latin typeface="+mn-lt"/>
          <a:ea typeface="+mn-ea"/>
          <a:cs typeface="+mn-cs"/>
          <a:sym typeface="Trebuchet MS" charset="0"/>
        </a:defRPr>
      </a:lvl1pPr>
      <a:lvl2pPr marL="401638" indent="-401638" algn="l" rtl="0" eaLnBrk="1" fontAlgn="base" hangingPunct="1">
        <a:spcBef>
          <a:spcPts val="1688"/>
        </a:spcBef>
        <a:spcAft>
          <a:spcPct val="0"/>
        </a:spcAft>
        <a:buClr>
          <a:srgbClr val="4D4D4D"/>
        </a:buClr>
        <a:buSzPct val="100000"/>
        <a:buFont typeface="Trebuchet MS" charset="0"/>
        <a:buChar char="•"/>
        <a:defRPr sz="35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2pPr>
      <a:lvl3pPr marL="803275" indent="-160338" algn="l" rtl="0" eaLnBrk="1" fontAlgn="base" hangingPunct="1">
        <a:spcBef>
          <a:spcPts val="1688"/>
        </a:spcBef>
        <a:spcAft>
          <a:spcPct val="0"/>
        </a:spcAft>
        <a:buClr>
          <a:srgbClr val="4D4D4D"/>
        </a:buClr>
        <a:buSzPct val="100000"/>
        <a:buFont typeface="Trebuchet MS" charset="0"/>
        <a:defRPr sz="35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3pPr>
      <a:lvl4pPr marL="401638" indent="-401638" algn="l" rtl="0" eaLnBrk="1" fontAlgn="base" hangingPunct="1">
        <a:spcBef>
          <a:spcPts val="1688"/>
        </a:spcBef>
        <a:spcAft>
          <a:spcPct val="0"/>
        </a:spcAft>
        <a:buClr>
          <a:srgbClr val="4D4D4D"/>
        </a:buClr>
        <a:buSzPct val="100000"/>
        <a:buFont typeface="Trebuchet MS" charset="0"/>
        <a:buChar char="•"/>
        <a:defRPr sz="28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4pPr>
      <a:lvl5pPr marL="401638" indent="-401638" algn="l" rtl="0" eaLnBrk="1" fontAlgn="base" hangingPunct="1">
        <a:spcBef>
          <a:spcPts val="1688"/>
        </a:spcBef>
        <a:spcAft>
          <a:spcPct val="0"/>
        </a:spcAft>
        <a:buClr>
          <a:srgbClr val="4D4D4D"/>
        </a:buClr>
        <a:buSzPct val="100000"/>
        <a:buFont typeface="Trebuchet MS" charset="0"/>
        <a:buAutoNum type="arabicPeriod"/>
        <a:defRPr sz="35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5pPr>
      <a:lvl6pPr marL="723279" indent="-401822" algn="l" rtl="0" eaLnBrk="1" fontAlgn="base" hangingPunct="1">
        <a:spcBef>
          <a:spcPts val="1687"/>
        </a:spcBef>
        <a:spcAft>
          <a:spcPct val="0"/>
        </a:spcAft>
        <a:buClr>
          <a:srgbClr val="4D4D4D"/>
        </a:buClr>
        <a:buSzPct val="100000"/>
        <a:buFont typeface="Trebuchet MS" charset="0"/>
        <a:buAutoNum type="arabicPeriod"/>
        <a:defRPr sz="35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6pPr>
      <a:lvl7pPr marL="1044736" indent="-401822" algn="l" rtl="0" eaLnBrk="1" fontAlgn="base" hangingPunct="1">
        <a:spcBef>
          <a:spcPts val="1687"/>
        </a:spcBef>
        <a:spcAft>
          <a:spcPct val="0"/>
        </a:spcAft>
        <a:buClr>
          <a:srgbClr val="4D4D4D"/>
        </a:buClr>
        <a:buSzPct val="100000"/>
        <a:buFont typeface="Trebuchet MS" charset="0"/>
        <a:buAutoNum type="arabicPeriod"/>
        <a:defRPr sz="35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7pPr>
      <a:lvl8pPr marL="1366194" indent="-401822" algn="l" rtl="0" eaLnBrk="1" fontAlgn="base" hangingPunct="1">
        <a:spcBef>
          <a:spcPts val="1687"/>
        </a:spcBef>
        <a:spcAft>
          <a:spcPct val="0"/>
        </a:spcAft>
        <a:buClr>
          <a:srgbClr val="4D4D4D"/>
        </a:buClr>
        <a:buSzPct val="100000"/>
        <a:buFont typeface="Trebuchet MS" charset="0"/>
        <a:buAutoNum type="arabicPeriod"/>
        <a:defRPr sz="35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8pPr>
      <a:lvl9pPr marL="1687651" indent="-401822" algn="l" rtl="0" eaLnBrk="1" fontAlgn="base" hangingPunct="1">
        <a:spcBef>
          <a:spcPts val="1687"/>
        </a:spcBef>
        <a:spcAft>
          <a:spcPct val="0"/>
        </a:spcAft>
        <a:buClr>
          <a:srgbClr val="4D4D4D"/>
        </a:buClr>
        <a:buSzPct val="100000"/>
        <a:buFont typeface="Trebuchet MS" charset="0"/>
        <a:buAutoNum type="arabicPeriod"/>
        <a:defRPr sz="35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446338"/>
            <a:ext cx="8831263" cy="1955800"/>
          </a:xfrm>
          <a:prstGeom prst="rect">
            <a:avLst/>
          </a:prstGeom>
          <a:solidFill>
            <a:srgbClr val="EC4410"/>
          </a:solidFill>
          <a:ln w="12700">
            <a:noFill/>
            <a:miter lim="800000"/>
            <a:headEnd/>
            <a:tailEnd/>
          </a:ln>
          <a:effectLst>
            <a:outerShdw blurRad="63500" dist="50800" dir="2700000" algn="ctr" rotWithShape="0">
              <a:schemeClr val="bg2">
                <a:alpha val="74998"/>
              </a:schemeClr>
            </a:outerShdw>
          </a:effectLst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eorgia" charset="0"/>
              </a:rPr>
              <a:t>Click to edit Master title style</a:t>
            </a:r>
            <a:endParaRPr lang="en-US" dirty="0">
              <a:sym typeface="Georgia" charset="0"/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 bwMode="auto">
          <a:xfrm>
            <a:off x="4411663" y="6510338"/>
            <a:ext cx="4572000" cy="32067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en-US" sz="1800" b="1" dirty="0">
                <a:solidFill>
                  <a:srgbClr val="EC4410"/>
                </a:solidFill>
                <a:latin typeface="Georgia" charset="0"/>
                <a:ea typeface="Georgia" charset="0"/>
                <a:cs typeface="Georgia" charset="0"/>
                <a:sym typeface="Georgia" charset="0"/>
              </a:rPr>
              <a:t>www.studentpirgs.org/open-textbooks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dissolv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Georgi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9pPr>
    </p:titleStyle>
    <p:bodyStyle>
      <a:lvl1pPr marL="239713" indent="-239713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1pPr>
      <a:lvl2pPr marL="522288" indent="-200025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2pPr>
      <a:lvl3pPr marL="803275" indent="-160338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3pPr>
      <a:lvl4pPr marL="1123950" indent="-160338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4pPr>
      <a:lvl5pPr marL="1446213" indent="-160338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79388"/>
            <a:ext cx="8831263" cy="1338262"/>
          </a:xfrm>
          <a:prstGeom prst="rect">
            <a:avLst/>
          </a:prstGeom>
          <a:solidFill>
            <a:srgbClr val="EC4410"/>
          </a:solidFill>
          <a:ln w="12700">
            <a:noFill/>
            <a:miter lim="800000"/>
            <a:headEnd/>
            <a:tailEnd/>
          </a:ln>
          <a:effectLst>
            <a:outerShdw blurRad="63500" dist="50800" dir="2700000" algn="ctr" rotWithShape="0">
              <a:schemeClr val="bg2">
                <a:alpha val="74998"/>
              </a:schemeClr>
            </a:outerShdw>
          </a:effectLst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eorgia" charset="0"/>
              </a:rPr>
              <a:t>Click to edit Master title style</a:t>
            </a:r>
            <a:endParaRPr lang="en-US" dirty="0">
              <a:sym typeface="Georgia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4038" y="1608138"/>
            <a:ext cx="4017962" cy="4678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Trebuchet MS" charset="0"/>
              </a:rPr>
              <a:t>Click to edit Master text styles</a:t>
            </a:r>
          </a:p>
          <a:p>
            <a:pPr lvl="1"/>
            <a:r>
              <a:rPr lang="en-US" smtClean="0">
                <a:sym typeface="Trebuchet MS" charset="0"/>
              </a:rPr>
              <a:t>Second level</a:t>
            </a:r>
          </a:p>
          <a:p>
            <a:pPr lvl="2"/>
            <a:r>
              <a:rPr lang="en-US" smtClean="0">
                <a:sym typeface="Trebuchet MS" charset="0"/>
              </a:rPr>
              <a:t>Third level</a:t>
            </a:r>
          </a:p>
          <a:p>
            <a:pPr lvl="3"/>
            <a:r>
              <a:rPr lang="en-US" smtClean="0">
                <a:sym typeface="Trebuchet MS" charset="0"/>
              </a:rPr>
              <a:t>Fourth level</a:t>
            </a:r>
          </a:p>
          <a:p>
            <a:pPr lvl="4"/>
            <a:r>
              <a:rPr lang="en-US" smtClean="0">
                <a:sym typeface="Trebuchet MS" charset="0"/>
              </a:rPr>
              <a:t>Fifth level</a:t>
            </a:r>
          </a:p>
        </p:txBody>
      </p:sp>
      <p:sp>
        <p:nvSpPr>
          <p:cNvPr id="8195" name="Rectangle 3"/>
          <p:cNvSpPr>
            <a:spLocks/>
          </p:cNvSpPr>
          <p:nvPr/>
        </p:nvSpPr>
        <p:spPr bwMode="auto">
          <a:xfrm>
            <a:off x="4411663" y="6510338"/>
            <a:ext cx="4572000" cy="32067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en-US" sz="1800" b="1" dirty="0">
                <a:solidFill>
                  <a:srgbClr val="EC4410"/>
                </a:solidFill>
                <a:latin typeface="Georgia" charset="0"/>
                <a:ea typeface="Georgia" charset="0"/>
                <a:cs typeface="Georgia" charset="0"/>
                <a:sym typeface="Georgia" charset="0"/>
              </a:rPr>
              <a:t>www.studentpirgs.org/open-textbooks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>
    <p:dissolv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Georgi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49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49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49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49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9pPr>
    </p:titleStyle>
    <p:bodyStyle>
      <a:lvl1pPr marL="239713" indent="-239713" algn="l" rtl="0" eaLnBrk="1" fontAlgn="base" hangingPunct="1">
        <a:spcBef>
          <a:spcPts val="1688"/>
        </a:spcBef>
        <a:spcAft>
          <a:spcPct val="0"/>
        </a:spcAft>
        <a:defRPr sz="4200" b="1">
          <a:solidFill>
            <a:srgbClr val="4D4D4D"/>
          </a:solidFill>
          <a:latin typeface="+mn-lt"/>
          <a:ea typeface="+mn-ea"/>
          <a:cs typeface="+mn-cs"/>
          <a:sym typeface="Trebuchet MS" charset="0"/>
        </a:defRPr>
      </a:lvl1pPr>
      <a:lvl2pPr marL="401638" indent="-401638" algn="l" rtl="0" eaLnBrk="1" fontAlgn="base" hangingPunct="1">
        <a:spcBef>
          <a:spcPts val="1688"/>
        </a:spcBef>
        <a:spcAft>
          <a:spcPct val="0"/>
        </a:spcAft>
        <a:buClr>
          <a:srgbClr val="4D4D4D"/>
        </a:buClr>
        <a:buSzPct val="100000"/>
        <a:buFont typeface="Trebuchet MS" charset="0"/>
        <a:buChar char="•"/>
        <a:defRPr sz="35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2pPr>
      <a:lvl3pPr marL="803275" indent="-160338" algn="l" rtl="0" eaLnBrk="1" fontAlgn="base" hangingPunct="1">
        <a:spcBef>
          <a:spcPts val="1688"/>
        </a:spcBef>
        <a:spcAft>
          <a:spcPct val="0"/>
        </a:spcAft>
        <a:buClr>
          <a:srgbClr val="4D4D4D"/>
        </a:buClr>
        <a:buSzPct val="100000"/>
        <a:buFont typeface="Trebuchet MS" charset="0"/>
        <a:defRPr sz="35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3pPr>
      <a:lvl4pPr marL="401638" indent="-401638" algn="l" rtl="0" eaLnBrk="1" fontAlgn="base" hangingPunct="1">
        <a:spcBef>
          <a:spcPts val="1688"/>
        </a:spcBef>
        <a:spcAft>
          <a:spcPct val="0"/>
        </a:spcAft>
        <a:buClr>
          <a:srgbClr val="4D4D4D"/>
        </a:buClr>
        <a:buSzPct val="100000"/>
        <a:buFont typeface="Trebuchet MS" charset="0"/>
        <a:buChar char="•"/>
        <a:defRPr sz="28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4pPr>
      <a:lvl5pPr marL="1446213" indent="-160338" algn="l" rtl="0" eaLnBrk="1" fontAlgn="base" hangingPunct="1">
        <a:spcBef>
          <a:spcPts val="1688"/>
        </a:spcBef>
        <a:spcAft>
          <a:spcPct val="0"/>
        </a:spcAft>
        <a:buClr>
          <a:srgbClr val="4D4D4D"/>
        </a:buClr>
        <a:buSzPct val="100000"/>
        <a:buFont typeface="Trebuchet MS" charset="0"/>
        <a:defRPr sz="28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5pPr>
      <a:lvl6pPr marL="321457" algn="l" rtl="0" eaLnBrk="1" fontAlgn="base" hangingPunct="1">
        <a:spcBef>
          <a:spcPts val="1687"/>
        </a:spcBef>
        <a:spcAft>
          <a:spcPct val="0"/>
        </a:spcAft>
        <a:buClr>
          <a:srgbClr val="4D4D4D"/>
        </a:buClr>
        <a:buSzPct val="100000"/>
        <a:buFont typeface="Trebuchet MS" charset="0"/>
        <a:defRPr sz="28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6pPr>
      <a:lvl7pPr marL="642915" algn="l" rtl="0" eaLnBrk="1" fontAlgn="base" hangingPunct="1">
        <a:spcBef>
          <a:spcPts val="1687"/>
        </a:spcBef>
        <a:spcAft>
          <a:spcPct val="0"/>
        </a:spcAft>
        <a:buClr>
          <a:srgbClr val="4D4D4D"/>
        </a:buClr>
        <a:buSzPct val="100000"/>
        <a:buFont typeface="Trebuchet MS" charset="0"/>
        <a:defRPr sz="28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7pPr>
      <a:lvl8pPr marL="964372" algn="l" rtl="0" eaLnBrk="1" fontAlgn="base" hangingPunct="1">
        <a:spcBef>
          <a:spcPts val="1687"/>
        </a:spcBef>
        <a:spcAft>
          <a:spcPct val="0"/>
        </a:spcAft>
        <a:buClr>
          <a:srgbClr val="4D4D4D"/>
        </a:buClr>
        <a:buSzPct val="100000"/>
        <a:buFont typeface="Trebuchet MS" charset="0"/>
        <a:defRPr sz="28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8pPr>
      <a:lvl9pPr marL="1285829" algn="l" rtl="0" eaLnBrk="1" fontAlgn="base" hangingPunct="1">
        <a:spcBef>
          <a:spcPts val="1687"/>
        </a:spcBef>
        <a:spcAft>
          <a:spcPct val="0"/>
        </a:spcAft>
        <a:buClr>
          <a:srgbClr val="4D4D4D"/>
        </a:buClr>
        <a:buSzPct val="100000"/>
        <a:buFont typeface="Trebuchet MS" charset="0"/>
        <a:defRPr sz="28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446338"/>
            <a:ext cx="8831263" cy="1955800"/>
          </a:xfrm>
          <a:prstGeom prst="rect">
            <a:avLst/>
          </a:prstGeom>
          <a:solidFill>
            <a:srgbClr val="0080FF"/>
          </a:solidFill>
          <a:ln w="12700">
            <a:noFill/>
            <a:miter lim="800000"/>
            <a:headEnd/>
            <a:tailEnd/>
          </a:ln>
          <a:effectLst>
            <a:outerShdw blurRad="63500" dist="50800" dir="2700000" algn="ctr" rotWithShape="0">
              <a:schemeClr val="bg2">
                <a:alpha val="74998"/>
              </a:schemeClr>
            </a:outerShdw>
          </a:effectLst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eorgia" charset="0"/>
              </a:rPr>
              <a:t>Click to edit Master title style</a:t>
            </a:r>
            <a:endParaRPr lang="en-US">
              <a:sym typeface="Georgia" charset="0"/>
            </a:endParaRPr>
          </a:p>
        </p:txBody>
      </p:sp>
      <p:sp>
        <p:nvSpPr>
          <p:cNvPr id="5122" name="Rectangle 2"/>
          <p:cNvSpPr>
            <a:spLocks/>
          </p:cNvSpPr>
          <p:nvPr/>
        </p:nvSpPr>
        <p:spPr bwMode="auto">
          <a:xfrm>
            <a:off x="4411663" y="6510338"/>
            <a:ext cx="4572000" cy="32067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en-US" sz="1800" b="1" dirty="0">
                <a:solidFill>
                  <a:srgbClr val="0980FE"/>
                </a:solidFill>
                <a:latin typeface="Georgia" charset="0"/>
                <a:ea typeface="Georgia" charset="0"/>
                <a:cs typeface="Georgia" charset="0"/>
                <a:sym typeface="Georgia" charset="0"/>
              </a:rPr>
              <a:t>www.studentpirgs.org/open-textbooks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>
    <p:dissolv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Georgi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9pPr>
    </p:titleStyle>
    <p:bodyStyle>
      <a:lvl1pPr marL="239713" indent="-239713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1pPr>
      <a:lvl2pPr marL="522288" indent="-200025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2pPr>
      <a:lvl3pPr marL="803275" indent="-160338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3pPr>
      <a:lvl4pPr marL="1123950" indent="-160338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4pPr>
      <a:lvl5pPr marL="1446213" indent="-160338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79388"/>
            <a:ext cx="8831263" cy="1338262"/>
          </a:xfrm>
          <a:prstGeom prst="rect">
            <a:avLst/>
          </a:prstGeom>
          <a:solidFill>
            <a:srgbClr val="0980FE"/>
          </a:solidFill>
          <a:ln w="12700">
            <a:noFill/>
            <a:miter lim="800000"/>
            <a:headEnd/>
            <a:tailEnd/>
          </a:ln>
          <a:effectLst>
            <a:outerShdw blurRad="63500" dist="50800" dir="2700000" algn="ctr" rotWithShape="0">
              <a:schemeClr val="bg2">
                <a:alpha val="74998"/>
              </a:schemeClr>
            </a:outerShdw>
          </a:effectLst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eorgia" charset="0"/>
              </a:rPr>
              <a:t>Click to edit Master title style</a:t>
            </a:r>
            <a:endParaRPr lang="en-US">
              <a:sym typeface="Georgia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4038" y="1608138"/>
            <a:ext cx="8035925" cy="4678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Trebuchet MS" charset="0"/>
              </a:rPr>
              <a:t>Click to edit Master text styles</a:t>
            </a:r>
          </a:p>
          <a:p>
            <a:pPr lvl="1"/>
            <a:r>
              <a:rPr lang="en-US" smtClean="0">
                <a:sym typeface="Trebuchet MS" charset="0"/>
              </a:rPr>
              <a:t>Second level</a:t>
            </a:r>
          </a:p>
          <a:p>
            <a:pPr lvl="2"/>
            <a:r>
              <a:rPr lang="en-US" smtClean="0">
                <a:sym typeface="Trebuchet MS" charset="0"/>
              </a:rPr>
              <a:t>Third level</a:t>
            </a:r>
          </a:p>
          <a:p>
            <a:pPr lvl="3"/>
            <a:r>
              <a:rPr lang="en-US" smtClean="0">
                <a:sym typeface="Trebuchet MS" charset="0"/>
              </a:rPr>
              <a:t>Fourth level</a:t>
            </a:r>
          </a:p>
          <a:p>
            <a:pPr lvl="4"/>
            <a:r>
              <a:rPr lang="en-US" smtClean="0">
                <a:sym typeface="Trebuchet MS" charset="0"/>
              </a:rPr>
              <a:t>Fifth level</a:t>
            </a:r>
          </a:p>
        </p:txBody>
      </p:sp>
      <p:sp>
        <p:nvSpPr>
          <p:cNvPr id="6147" name="Rectangle 3"/>
          <p:cNvSpPr>
            <a:spLocks/>
          </p:cNvSpPr>
          <p:nvPr/>
        </p:nvSpPr>
        <p:spPr bwMode="auto">
          <a:xfrm>
            <a:off x="4411663" y="6510338"/>
            <a:ext cx="4572000" cy="32067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en-US" sz="1800" b="1" dirty="0">
                <a:solidFill>
                  <a:srgbClr val="0980FE"/>
                </a:solidFill>
                <a:latin typeface="Georgia" charset="0"/>
                <a:ea typeface="Georgia" charset="0"/>
                <a:cs typeface="Georgia" charset="0"/>
                <a:sym typeface="Georgia" charset="0"/>
              </a:rPr>
              <a:t>www.studentpirgs.org/open-textbooks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ransition>
    <p:dissolv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Georgi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9pPr>
    </p:titleStyle>
    <p:bodyStyle>
      <a:lvl1pPr marL="239713" indent="-239713" algn="l" rtl="0" eaLnBrk="1" fontAlgn="base" hangingPunct="1">
        <a:spcBef>
          <a:spcPts val="1688"/>
        </a:spcBef>
        <a:spcAft>
          <a:spcPct val="0"/>
        </a:spcAft>
        <a:defRPr sz="4200" b="1">
          <a:solidFill>
            <a:srgbClr val="4D4D4D"/>
          </a:solidFill>
          <a:latin typeface="+mn-lt"/>
          <a:ea typeface="+mn-ea"/>
          <a:cs typeface="+mn-cs"/>
          <a:sym typeface="Trebuchet MS" charset="0"/>
        </a:defRPr>
      </a:lvl1pPr>
      <a:lvl2pPr marL="401638" indent="-401638" algn="l" rtl="0" eaLnBrk="1" fontAlgn="base" hangingPunct="1">
        <a:spcBef>
          <a:spcPts val="1688"/>
        </a:spcBef>
        <a:spcAft>
          <a:spcPct val="0"/>
        </a:spcAft>
        <a:buClr>
          <a:srgbClr val="4D4D4D"/>
        </a:buClr>
        <a:buSzPct val="100000"/>
        <a:buFont typeface="Trebuchet MS" charset="0"/>
        <a:buChar char="•"/>
        <a:defRPr sz="35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2pPr>
      <a:lvl3pPr marL="803275" indent="-160338" algn="l" rtl="0" eaLnBrk="1" fontAlgn="base" hangingPunct="1">
        <a:spcBef>
          <a:spcPts val="1688"/>
        </a:spcBef>
        <a:spcAft>
          <a:spcPct val="0"/>
        </a:spcAft>
        <a:buClr>
          <a:srgbClr val="4D4D4D"/>
        </a:buClr>
        <a:buSzPct val="100000"/>
        <a:buFont typeface="Trebuchet MS" charset="0"/>
        <a:defRPr sz="35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3pPr>
      <a:lvl4pPr marL="401638" indent="-401638" algn="l" rtl="0" eaLnBrk="1" fontAlgn="base" hangingPunct="1">
        <a:spcBef>
          <a:spcPts val="1688"/>
        </a:spcBef>
        <a:spcAft>
          <a:spcPct val="0"/>
        </a:spcAft>
        <a:buClr>
          <a:srgbClr val="4D4D4D"/>
        </a:buClr>
        <a:buSzPct val="100000"/>
        <a:buFont typeface="Trebuchet MS" charset="0"/>
        <a:buChar char="•"/>
        <a:defRPr sz="28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4pPr>
      <a:lvl5pPr marL="1446213" indent="-160338" algn="l" rtl="0" eaLnBrk="1" fontAlgn="base" hangingPunct="1">
        <a:spcBef>
          <a:spcPts val="1688"/>
        </a:spcBef>
        <a:spcAft>
          <a:spcPct val="0"/>
        </a:spcAft>
        <a:buClr>
          <a:srgbClr val="4D4D4D"/>
        </a:buClr>
        <a:buSzPct val="100000"/>
        <a:buFont typeface="Trebuchet MS" charset="0"/>
        <a:defRPr sz="28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5pPr>
      <a:lvl6pPr marL="321457" algn="l" rtl="0" eaLnBrk="1" fontAlgn="base" hangingPunct="1">
        <a:spcBef>
          <a:spcPts val="1687"/>
        </a:spcBef>
        <a:spcAft>
          <a:spcPct val="0"/>
        </a:spcAft>
        <a:buClr>
          <a:srgbClr val="4D4D4D"/>
        </a:buClr>
        <a:buSzPct val="100000"/>
        <a:buFont typeface="Trebuchet MS" charset="0"/>
        <a:defRPr sz="28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6pPr>
      <a:lvl7pPr marL="642915" algn="l" rtl="0" eaLnBrk="1" fontAlgn="base" hangingPunct="1">
        <a:spcBef>
          <a:spcPts val="1687"/>
        </a:spcBef>
        <a:spcAft>
          <a:spcPct val="0"/>
        </a:spcAft>
        <a:buClr>
          <a:srgbClr val="4D4D4D"/>
        </a:buClr>
        <a:buSzPct val="100000"/>
        <a:buFont typeface="Trebuchet MS" charset="0"/>
        <a:defRPr sz="28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7pPr>
      <a:lvl8pPr marL="964372" algn="l" rtl="0" eaLnBrk="1" fontAlgn="base" hangingPunct="1">
        <a:spcBef>
          <a:spcPts val="1687"/>
        </a:spcBef>
        <a:spcAft>
          <a:spcPct val="0"/>
        </a:spcAft>
        <a:buClr>
          <a:srgbClr val="4D4D4D"/>
        </a:buClr>
        <a:buSzPct val="100000"/>
        <a:buFont typeface="Trebuchet MS" charset="0"/>
        <a:defRPr sz="28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8pPr>
      <a:lvl9pPr marL="1285829" algn="l" rtl="0" eaLnBrk="1" fontAlgn="base" hangingPunct="1">
        <a:spcBef>
          <a:spcPts val="1687"/>
        </a:spcBef>
        <a:spcAft>
          <a:spcPct val="0"/>
        </a:spcAft>
        <a:buClr>
          <a:srgbClr val="4D4D4D"/>
        </a:buClr>
        <a:buSzPct val="100000"/>
        <a:buFont typeface="Trebuchet MS" charset="0"/>
        <a:defRPr sz="28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446338"/>
            <a:ext cx="8831263" cy="1955800"/>
          </a:xfrm>
          <a:prstGeom prst="rect">
            <a:avLst/>
          </a:prstGeom>
          <a:solidFill>
            <a:srgbClr val="74C123"/>
          </a:solidFill>
          <a:ln w="12700">
            <a:noFill/>
            <a:miter lim="800000"/>
            <a:headEnd/>
            <a:tailEnd/>
          </a:ln>
          <a:effectLst>
            <a:outerShdw blurRad="63500" dist="50800" dir="2700000" algn="ctr" rotWithShape="0">
              <a:schemeClr val="bg2">
                <a:alpha val="74998"/>
              </a:schemeClr>
            </a:outerShdw>
          </a:effectLst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eorgia" charset="0"/>
              </a:rPr>
              <a:t>Click to edit Master title style</a:t>
            </a:r>
            <a:endParaRPr lang="en-US">
              <a:sym typeface="Georgia" charset="0"/>
            </a:endParaRPr>
          </a:p>
        </p:txBody>
      </p:sp>
      <p:sp>
        <p:nvSpPr>
          <p:cNvPr id="9218" name="Rectangle 2"/>
          <p:cNvSpPr>
            <a:spLocks/>
          </p:cNvSpPr>
          <p:nvPr/>
        </p:nvSpPr>
        <p:spPr bwMode="auto">
          <a:xfrm>
            <a:off x="4411663" y="6510338"/>
            <a:ext cx="4572000" cy="32067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en-US" sz="1800" b="1" dirty="0">
                <a:solidFill>
                  <a:srgbClr val="74C123"/>
                </a:solidFill>
                <a:latin typeface="Georgia" charset="0"/>
                <a:ea typeface="Georgia" charset="0"/>
                <a:cs typeface="Georgia" charset="0"/>
                <a:sym typeface="Georgia" charset="0"/>
              </a:rPr>
              <a:t>www.studentpirgs.org/open-textbooks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ransition>
    <p:dissolv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Georgi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9pPr>
    </p:titleStyle>
    <p:bodyStyle>
      <a:lvl1pPr marL="239713" indent="-239713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1pPr>
      <a:lvl2pPr marL="522288" indent="-200025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2pPr>
      <a:lvl3pPr marL="803275" indent="-160338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3pPr>
      <a:lvl4pPr marL="1123950" indent="-160338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4pPr>
      <a:lvl5pPr marL="1446213" indent="-160338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79388"/>
            <a:ext cx="8831263" cy="1338262"/>
          </a:xfrm>
          <a:prstGeom prst="rect">
            <a:avLst/>
          </a:prstGeom>
          <a:solidFill>
            <a:srgbClr val="74C123"/>
          </a:solidFill>
          <a:ln w="12700">
            <a:noFill/>
            <a:miter lim="800000"/>
            <a:headEnd/>
            <a:tailEnd/>
          </a:ln>
          <a:effectLst>
            <a:outerShdw blurRad="63500" dist="50800" dir="2700000" algn="ctr" rotWithShape="0">
              <a:schemeClr val="bg2">
                <a:alpha val="74998"/>
              </a:schemeClr>
            </a:outerShdw>
          </a:effectLst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eorgia" charset="0"/>
              </a:rPr>
              <a:t>Click to edit Master title style</a:t>
            </a:r>
            <a:endParaRPr lang="en-US">
              <a:sym typeface="Georgia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4038" y="1608138"/>
            <a:ext cx="8035925" cy="4678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Trebuchet MS" charset="0"/>
              </a:rPr>
              <a:t>Click to edit Master text styles</a:t>
            </a:r>
          </a:p>
          <a:p>
            <a:pPr lvl="1"/>
            <a:r>
              <a:rPr lang="en-US" smtClean="0">
                <a:sym typeface="Trebuchet MS" charset="0"/>
              </a:rPr>
              <a:t>Second level</a:t>
            </a:r>
          </a:p>
          <a:p>
            <a:pPr lvl="2"/>
            <a:r>
              <a:rPr lang="en-US" smtClean="0">
                <a:sym typeface="Trebuchet MS" charset="0"/>
              </a:rPr>
              <a:t>Third level</a:t>
            </a:r>
          </a:p>
          <a:p>
            <a:pPr lvl="3"/>
            <a:r>
              <a:rPr lang="en-US" smtClean="0">
                <a:sym typeface="Trebuchet MS" charset="0"/>
              </a:rPr>
              <a:t>Fourth level</a:t>
            </a:r>
          </a:p>
          <a:p>
            <a:pPr lvl="4"/>
            <a:r>
              <a:rPr lang="en-US" smtClean="0">
                <a:sym typeface="Trebuchet MS" charset="0"/>
              </a:rPr>
              <a:t>Fifth level</a:t>
            </a:r>
          </a:p>
        </p:txBody>
      </p:sp>
      <p:sp>
        <p:nvSpPr>
          <p:cNvPr id="10243" name="Rectangle 3"/>
          <p:cNvSpPr>
            <a:spLocks/>
          </p:cNvSpPr>
          <p:nvPr/>
        </p:nvSpPr>
        <p:spPr bwMode="auto">
          <a:xfrm>
            <a:off x="4411663" y="6510338"/>
            <a:ext cx="4572000" cy="32067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en-US" sz="1800" b="1" dirty="0">
                <a:solidFill>
                  <a:srgbClr val="74C123"/>
                </a:solidFill>
                <a:latin typeface="Georgia" charset="0"/>
                <a:ea typeface="Georgia" charset="0"/>
                <a:cs typeface="Georgia" charset="0"/>
                <a:sym typeface="Georgia" charset="0"/>
              </a:rPr>
              <a:t>www.studentpirgs.org/open-textbooks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ransition>
    <p:dissolv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Georgi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9pPr>
    </p:titleStyle>
    <p:bodyStyle>
      <a:lvl1pPr marL="239713" indent="-239713" algn="l" rtl="0" eaLnBrk="1" fontAlgn="base" hangingPunct="1">
        <a:spcBef>
          <a:spcPts val="1688"/>
        </a:spcBef>
        <a:spcAft>
          <a:spcPct val="0"/>
        </a:spcAft>
        <a:defRPr sz="4200" b="1">
          <a:solidFill>
            <a:srgbClr val="4D4D4D"/>
          </a:solidFill>
          <a:latin typeface="+mn-lt"/>
          <a:ea typeface="+mn-ea"/>
          <a:cs typeface="+mn-cs"/>
          <a:sym typeface="Trebuchet MS" charset="0"/>
        </a:defRPr>
      </a:lvl1pPr>
      <a:lvl2pPr marL="401638" indent="-401638" algn="l" rtl="0" eaLnBrk="1" fontAlgn="base" hangingPunct="1">
        <a:spcBef>
          <a:spcPts val="1688"/>
        </a:spcBef>
        <a:spcAft>
          <a:spcPct val="0"/>
        </a:spcAft>
        <a:buClr>
          <a:srgbClr val="4D4D4D"/>
        </a:buClr>
        <a:buSzPct val="100000"/>
        <a:buFont typeface="Trebuchet MS" charset="0"/>
        <a:buChar char="•"/>
        <a:defRPr sz="35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2pPr>
      <a:lvl3pPr marL="803275" indent="-160338" algn="l" rtl="0" eaLnBrk="1" fontAlgn="base" hangingPunct="1">
        <a:spcBef>
          <a:spcPts val="1688"/>
        </a:spcBef>
        <a:spcAft>
          <a:spcPct val="0"/>
        </a:spcAft>
        <a:buClr>
          <a:srgbClr val="4D4D4D"/>
        </a:buClr>
        <a:buSzPct val="100000"/>
        <a:buFont typeface="Trebuchet MS" charset="0"/>
        <a:defRPr sz="35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3pPr>
      <a:lvl4pPr marL="401638" indent="-401638" algn="l" rtl="0" eaLnBrk="1" fontAlgn="base" hangingPunct="1">
        <a:spcBef>
          <a:spcPts val="1688"/>
        </a:spcBef>
        <a:spcAft>
          <a:spcPct val="0"/>
        </a:spcAft>
        <a:buClr>
          <a:srgbClr val="4D4D4D"/>
        </a:buClr>
        <a:buSzPct val="100000"/>
        <a:buFont typeface="Trebuchet MS" charset="0"/>
        <a:buChar char="•"/>
        <a:defRPr sz="28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4pPr>
      <a:lvl5pPr marL="1446213" indent="-160338" algn="l" rtl="0" eaLnBrk="1" fontAlgn="base" hangingPunct="1">
        <a:spcBef>
          <a:spcPts val="1688"/>
        </a:spcBef>
        <a:spcAft>
          <a:spcPct val="0"/>
        </a:spcAft>
        <a:buClr>
          <a:srgbClr val="4D4D4D"/>
        </a:buClr>
        <a:buSzPct val="100000"/>
        <a:buFont typeface="Trebuchet MS" charset="0"/>
        <a:defRPr sz="28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5pPr>
      <a:lvl6pPr marL="321457" algn="l" rtl="0" eaLnBrk="1" fontAlgn="base" hangingPunct="1">
        <a:spcBef>
          <a:spcPts val="1687"/>
        </a:spcBef>
        <a:spcAft>
          <a:spcPct val="0"/>
        </a:spcAft>
        <a:buClr>
          <a:srgbClr val="4D4D4D"/>
        </a:buClr>
        <a:buSzPct val="100000"/>
        <a:buFont typeface="Trebuchet MS" charset="0"/>
        <a:defRPr sz="28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6pPr>
      <a:lvl7pPr marL="642915" algn="l" rtl="0" eaLnBrk="1" fontAlgn="base" hangingPunct="1">
        <a:spcBef>
          <a:spcPts val="1687"/>
        </a:spcBef>
        <a:spcAft>
          <a:spcPct val="0"/>
        </a:spcAft>
        <a:buClr>
          <a:srgbClr val="4D4D4D"/>
        </a:buClr>
        <a:buSzPct val="100000"/>
        <a:buFont typeface="Trebuchet MS" charset="0"/>
        <a:defRPr sz="28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7pPr>
      <a:lvl8pPr marL="964372" algn="l" rtl="0" eaLnBrk="1" fontAlgn="base" hangingPunct="1">
        <a:spcBef>
          <a:spcPts val="1687"/>
        </a:spcBef>
        <a:spcAft>
          <a:spcPct val="0"/>
        </a:spcAft>
        <a:buClr>
          <a:srgbClr val="4D4D4D"/>
        </a:buClr>
        <a:buSzPct val="100000"/>
        <a:buFont typeface="Trebuchet MS" charset="0"/>
        <a:defRPr sz="28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8pPr>
      <a:lvl9pPr marL="1285829" algn="l" rtl="0" eaLnBrk="1" fontAlgn="base" hangingPunct="1">
        <a:spcBef>
          <a:spcPts val="1687"/>
        </a:spcBef>
        <a:spcAft>
          <a:spcPct val="0"/>
        </a:spcAft>
        <a:buClr>
          <a:srgbClr val="4D4D4D"/>
        </a:buClr>
        <a:buSzPct val="100000"/>
        <a:buFont typeface="Trebuchet MS" charset="0"/>
        <a:defRPr sz="28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446338"/>
            <a:ext cx="8831263" cy="1955800"/>
          </a:xfrm>
          <a:prstGeom prst="rect">
            <a:avLst/>
          </a:prstGeom>
          <a:solidFill>
            <a:srgbClr val="EC4410"/>
          </a:solidFill>
          <a:ln w="12700">
            <a:noFill/>
            <a:miter lim="800000"/>
            <a:headEnd/>
            <a:tailEnd/>
          </a:ln>
          <a:effectLst>
            <a:outerShdw blurRad="63500" dist="50800" dir="2700000" algn="ctr" rotWithShape="0">
              <a:schemeClr val="bg2">
                <a:alpha val="74998"/>
              </a:schemeClr>
            </a:outerShdw>
          </a:effectLst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Georgia" charset="0"/>
              </a:rPr>
              <a:t>Click to edit Master title style</a:t>
            </a:r>
          </a:p>
        </p:txBody>
      </p:sp>
      <p:sp>
        <p:nvSpPr>
          <p:cNvPr id="4" name="Rectangle 3"/>
          <p:cNvSpPr>
            <a:spLocks/>
          </p:cNvSpPr>
          <p:nvPr userDrawn="1"/>
        </p:nvSpPr>
        <p:spPr bwMode="auto">
          <a:xfrm>
            <a:off x="4411663" y="6510338"/>
            <a:ext cx="4572000" cy="32067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EC4410"/>
                </a:solidFill>
                <a:latin typeface="Georgia" charset="0"/>
                <a:ea typeface="Georgia" charset="0"/>
                <a:cs typeface="Georgia" charset="0"/>
                <a:sym typeface="Georgia" charset="0"/>
              </a:rPr>
              <a:t>www.studentpirgs.org/open-textbooks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Georgia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9pPr>
    </p:titleStyle>
    <p:bodyStyle>
      <a:lvl1pPr marL="239713" indent="-239713"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1pPr>
      <a:lvl2pPr marL="522288" indent="-200025"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2pPr>
      <a:lvl3pPr marL="803275" indent="-160338"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3pPr>
      <a:lvl4pPr marL="1123950" indent="-160338"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4pPr>
      <a:lvl5pPr marL="1446213" indent="-160338"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446338"/>
            <a:ext cx="8831263" cy="1955800"/>
          </a:xfrm>
          <a:prstGeom prst="rect">
            <a:avLst/>
          </a:prstGeom>
          <a:solidFill>
            <a:srgbClr val="0080FF"/>
          </a:solidFill>
          <a:ln w="12700">
            <a:noFill/>
            <a:miter lim="800000"/>
            <a:headEnd/>
            <a:tailEnd/>
          </a:ln>
          <a:effectLst>
            <a:outerShdw blurRad="63500" dist="50800" dir="2700000" algn="ctr" rotWithShape="0">
              <a:schemeClr val="bg2">
                <a:alpha val="74998"/>
              </a:schemeClr>
            </a:outerShdw>
          </a:effectLst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eorgia" charset="0"/>
              </a:rPr>
              <a:t>Click to edit Master title style</a:t>
            </a:r>
          </a:p>
        </p:txBody>
      </p:sp>
      <p:sp>
        <p:nvSpPr>
          <p:cNvPr id="5122" name="Rectangle 2"/>
          <p:cNvSpPr>
            <a:spLocks/>
          </p:cNvSpPr>
          <p:nvPr/>
        </p:nvSpPr>
        <p:spPr bwMode="auto">
          <a:xfrm>
            <a:off x="4411663" y="6510338"/>
            <a:ext cx="4572000" cy="32067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980FE"/>
                </a:solidFill>
                <a:latin typeface="Georgia" charset="0"/>
                <a:ea typeface="Georgia" charset="0"/>
                <a:cs typeface="Georgia" charset="0"/>
                <a:sym typeface="Georgia" charset="0"/>
              </a:rPr>
              <a:t>www.studentpirgs.org/open-textbooks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Georgia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9pPr>
    </p:titleStyle>
    <p:bodyStyle>
      <a:lvl1pPr marL="239713" indent="-239713"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1pPr>
      <a:lvl2pPr marL="522288" indent="-200025"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2pPr>
      <a:lvl3pPr marL="803275" indent="-160338"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3pPr>
      <a:lvl4pPr marL="1123950" indent="-160338"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4pPr>
      <a:lvl5pPr marL="1446213" indent="-160338"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446338"/>
            <a:ext cx="8831263" cy="1955800"/>
          </a:xfrm>
          <a:prstGeom prst="rect">
            <a:avLst/>
          </a:prstGeom>
          <a:solidFill>
            <a:srgbClr val="F38B02"/>
          </a:solidFill>
          <a:ln w="12700">
            <a:noFill/>
            <a:miter lim="800000"/>
            <a:headEnd/>
            <a:tailEnd/>
          </a:ln>
          <a:effectLst>
            <a:outerShdw blurRad="63500" dist="50800" dir="2700000" algn="ctr" rotWithShape="0">
              <a:schemeClr val="bg2">
                <a:alpha val="74998"/>
              </a:schemeClr>
            </a:outerShdw>
          </a:effectLst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eorgia" charset="0"/>
              </a:rPr>
              <a:t>Click to edit Master title style</a:t>
            </a:r>
            <a:endParaRPr lang="en-US">
              <a:sym typeface="Georgia" charset="0"/>
            </a:endParaRPr>
          </a:p>
        </p:txBody>
      </p:sp>
      <p:sp>
        <p:nvSpPr>
          <p:cNvPr id="2050" name="Rectangle 2"/>
          <p:cNvSpPr>
            <a:spLocks/>
          </p:cNvSpPr>
          <p:nvPr/>
        </p:nvSpPr>
        <p:spPr bwMode="auto">
          <a:xfrm>
            <a:off x="4411663" y="6510338"/>
            <a:ext cx="4572000" cy="32067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en-US" sz="1800" b="1" dirty="0">
                <a:solidFill>
                  <a:srgbClr val="F38B02"/>
                </a:solidFill>
                <a:latin typeface="Georgia" charset="0"/>
                <a:ea typeface="Georgia" charset="0"/>
                <a:cs typeface="Georgia" charset="0"/>
                <a:sym typeface="Georgia" charset="0"/>
              </a:rPr>
              <a:t>www.studentpirgs.org/open-textbooks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>
    <p:dissolv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Georgi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9pPr>
    </p:titleStyle>
    <p:bodyStyle>
      <a:lvl1pPr marL="239713" indent="-239713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1pPr>
      <a:lvl2pPr marL="522288" indent="-200025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2pPr>
      <a:lvl3pPr marL="803275" indent="-160338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3pPr>
      <a:lvl4pPr marL="1123950" indent="-160338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4pPr>
      <a:lvl5pPr marL="1446213" indent="-160338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79388"/>
            <a:ext cx="8831263" cy="1338262"/>
          </a:xfrm>
          <a:prstGeom prst="rect">
            <a:avLst/>
          </a:prstGeom>
          <a:solidFill>
            <a:srgbClr val="F38B02"/>
          </a:solidFill>
          <a:ln w="12700">
            <a:noFill/>
            <a:miter lim="800000"/>
            <a:headEnd/>
            <a:tailEnd/>
          </a:ln>
          <a:effectLst>
            <a:outerShdw blurRad="63500" dist="50800" dir="2700000" algn="ctr" rotWithShape="0">
              <a:schemeClr val="bg2">
                <a:alpha val="74998"/>
              </a:schemeClr>
            </a:outerShdw>
          </a:effectLst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eorgia" charset="0"/>
              </a:rPr>
              <a:t>Click to edit Master title style</a:t>
            </a:r>
            <a:endParaRPr lang="en-US">
              <a:sym typeface="Georgia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4038" y="1608138"/>
            <a:ext cx="8035925" cy="4678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Trebuchet MS" charset="0"/>
              </a:rPr>
              <a:t>Click to edit Master text styles</a:t>
            </a:r>
          </a:p>
          <a:p>
            <a:pPr lvl="1"/>
            <a:r>
              <a:rPr lang="en-US" smtClean="0">
                <a:sym typeface="Trebuchet MS" charset="0"/>
              </a:rPr>
              <a:t>Second level</a:t>
            </a:r>
          </a:p>
          <a:p>
            <a:pPr lvl="2"/>
            <a:r>
              <a:rPr lang="en-US" smtClean="0">
                <a:sym typeface="Trebuchet MS" charset="0"/>
              </a:rPr>
              <a:t>Third level</a:t>
            </a:r>
          </a:p>
          <a:p>
            <a:pPr lvl="3"/>
            <a:r>
              <a:rPr lang="en-US" smtClean="0">
                <a:sym typeface="Trebuchet MS" charset="0"/>
              </a:rPr>
              <a:t>Fourth level</a:t>
            </a:r>
          </a:p>
          <a:p>
            <a:pPr lvl="4"/>
            <a:r>
              <a:rPr lang="en-US" smtClean="0">
                <a:sym typeface="Trebuchet MS" charset="0"/>
              </a:rPr>
              <a:t>Fifth level</a:t>
            </a:r>
          </a:p>
        </p:txBody>
      </p:sp>
      <p:sp>
        <p:nvSpPr>
          <p:cNvPr id="2" name="Rectangle 3"/>
          <p:cNvSpPr>
            <a:spLocks/>
          </p:cNvSpPr>
          <p:nvPr/>
        </p:nvSpPr>
        <p:spPr bwMode="auto">
          <a:xfrm>
            <a:off x="4411663" y="6510338"/>
            <a:ext cx="4572000" cy="32067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en-US" sz="1800" b="1" dirty="0">
                <a:solidFill>
                  <a:srgbClr val="F38B02"/>
                </a:solidFill>
                <a:latin typeface="Georgia" charset="0"/>
                <a:ea typeface="Georgia" charset="0"/>
                <a:cs typeface="Georgia" charset="0"/>
                <a:sym typeface="Georgia" charset="0"/>
              </a:rPr>
              <a:t>www.studentpirgs.org/open-textbooks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>
    <p:dissolv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Georgi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9pPr>
    </p:titleStyle>
    <p:bodyStyle>
      <a:lvl1pPr marL="239713" indent="-239713" algn="l" rtl="0" eaLnBrk="1" fontAlgn="base" hangingPunct="1">
        <a:spcBef>
          <a:spcPts val="1688"/>
        </a:spcBef>
        <a:spcAft>
          <a:spcPct val="0"/>
        </a:spcAft>
        <a:defRPr sz="4200" b="1">
          <a:solidFill>
            <a:srgbClr val="4D4D4D"/>
          </a:solidFill>
          <a:latin typeface="+mn-lt"/>
          <a:ea typeface="+mn-ea"/>
          <a:cs typeface="+mn-cs"/>
          <a:sym typeface="Trebuchet MS" charset="0"/>
        </a:defRPr>
      </a:lvl1pPr>
      <a:lvl2pPr marL="401638" indent="-401638" algn="l" rtl="0" eaLnBrk="1" fontAlgn="base" hangingPunct="1">
        <a:spcBef>
          <a:spcPts val="1688"/>
        </a:spcBef>
        <a:spcAft>
          <a:spcPct val="0"/>
        </a:spcAft>
        <a:buClr>
          <a:srgbClr val="4D4D4D"/>
        </a:buClr>
        <a:buSzPct val="100000"/>
        <a:buFont typeface="Trebuchet MS" charset="0"/>
        <a:buChar char="•"/>
        <a:defRPr sz="35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2pPr>
      <a:lvl3pPr marL="803275" indent="-160338" algn="l" rtl="0" eaLnBrk="1" fontAlgn="base" hangingPunct="1">
        <a:spcBef>
          <a:spcPts val="1688"/>
        </a:spcBef>
        <a:spcAft>
          <a:spcPct val="0"/>
        </a:spcAft>
        <a:buClr>
          <a:srgbClr val="4D4D4D"/>
        </a:buClr>
        <a:buSzPct val="100000"/>
        <a:buFont typeface="Trebuchet MS" charset="0"/>
        <a:defRPr sz="35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3pPr>
      <a:lvl4pPr marL="401638" indent="-401638" algn="l" rtl="0" eaLnBrk="1" fontAlgn="base" hangingPunct="1">
        <a:spcBef>
          <a:spcPts val="1688"/>
        </a:spcBef>
        <a:spcAft>
          <a:spcPct val="0"/>
        </a:spcAft>
        <a:buClr>
          <a:srgbClr val="4D4D4D"/>
        </a:buClr>
        <a:buSzPct val="100000"/>
        <a:buFont typeface="Trebuchet MS" charset="0"/>
        <a:buChar char="•"/>
        <a:defRPr sz="28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4pPr>
      <a:lvl5pPr marL="401638" indent="-401638" algn="l" rtl="0" eaLnBrk="1" fontAlgn="base" hangingPunct="1">
        <a:spcBef>
          <a:spcPts val="1688"/>
        </a:spcBef>
        <a:spcAft>
          <a:spcPct val="0"/>
        </a:spcAft>
        <a:buClr>
          <a:srgbClr val="4D4D4D"/>
        </a:buClr>
        <a:buSzPct val="100000"/>
        <a:buFont typeface="Trebuchet MS" charset="0"/>
        <a:buAutoNum type="arabicPeriod"/>
        <a:defRPr sz="35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5pPr>
      <a:lvl6pPr marL="723279" indent="-401822" algn="l" rtl="0" eaLnBrk="1" fontAlgn="base" hangingPunct="1">
        <a:spcBef>
          <a:spcPts val="1687"/>
        </a:spcBef>
        <a:spcAft>
          <a:spcPct val="0"/>
        </a:spcAft>
        <a:buClr>
          <a:srgbClr val="4D4D4D"/>
        </a:buClr>
        <a:buSzPct val="100000"/>
        <a:buFont typeface="Trebuchet MS" charset="0"/>
        <a:buAutoNum type="arabicPeriod"/>
        <a:defRPr sz="35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6pPr>
      <a:lvl7pPr marL="1044736" indent="-401822" algn="l" rtl="0" eaLnBrk="1" fontAlgn="base" hangingPunct="1">
        <a:spcBef>
          <a:spcPts val="1687"/>
        </a:spcBef>
        <a:spcAft>
          <a:spcPct val="0"/>
        </a:spcAft>
        <a:buClr>
          <a:srgbClr val="4D4D4D"/>
        </a:buClr>
        <a:buSzPct val="100000"/>
        <a:buFont typeface="Trebuchet MS" charset="0"/>
        <a:buAutoNum type="arabicPeriod"/>
        <a:defRPr sz="35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7pPr>
      <a:lvl8pPr marL="1366194" indent="-401822" algn="l" rtl="0" eaLnBrk="1" fontAlgn="base" hangingPunct="1">
        <a:spcBef>
          <a:spcPts val="1687"/>
        </a:spcBef>
        <a:spcAft>
          <a:spcPct val="0"/>
        </a:spcAft>
        <a:buClr>
          <a:srgbClr val="4D4D4D"/>
        </a:buClr>
        <a:buSzPct val="100000"/>
        <a:buFont typeface="Trebuchet MS" charset="0"/>
        <a:buAutoNum type="arabicPeriod"/>
        <a:defRPr sz="35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8pPr>
      <a:lvl9pPr marL="1687651" indent="-401822" algn="l" rtl="0" eaLnBrk="1" fontAlgn="base" hangingPunct="1">
        <a:spcBef>
          <a:spcPts val="1687"/>
        </a:spcBef>
        <a:spcAft>
          <a:spcPct val="0"/>
        </a:spcAft>
        <a:buClr>
          <a:srgbClr val="4D4D4D"/>
        </a:buClr>
        <a:buSzPct val="100000"/>
        <a:buFont typeface="Trebuchet MS" charset="0"/>
        <a:buAutoNum type="arabicPeriod"/>
        <a:defRPr sz="35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446338"/>
            <a:ext cx="8831263" cy="1955800"/>
          </a:xfrm>
          <a:prstGeom prst="rect">
            <a:avLst/>
          </a:prstGeom>
          <a:solidFill>
            <a:srgbClr val="EC4410"/>
          </a:solidFill>
          <a:ln w="12700">
            <a:noFill/>
            <a:miter lim="800000"/>
            <a:headEnd/>
            <a:tailEnd/>
          </a:ln>
          <a:effectLst>
            <a:outerShdw blurRad="63500" dist="50800" dir="2700000" algn="ctr" rotWithShape="0">
              <a:schemeClr val="bg2">
                <a:alpha val="74998"/>
              </a:schemeClr>
            </a:outerShdw>
          </a:effectLst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eorgia" charset="0"/>
              </a:rPr>
              <a:t>Click to edit Master title style</a:t>
            </a:r>
            <a:endParaRPr lang="en-US" dirty="0">
              <a:sym typeface="Georgia" charset="0"/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 bwMode="auto">
          <a:xfrm>
            <a:off x="4411663" y="6510338"/>
            <a:ext cx="4572000" cy="32067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en-US" sz="1800" b="1" dirty="0">
                <a:solidFill>
                  <a:srgbClr val="EC4410"/>
                </a:solidFill>
                <a:latin typeface="Georgia" charset="0"/>
                <a:ea typeface="Georgia" charset="0"/>
                <a:cs typeface="Georgia" charset="0"/>
                <a:sym typeface="Georgia" charset="0"/>
              </a:rPr>
              <a:t>www.studentpirgs.org/open-textbooks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>
    <p:dissolv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Georgi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9pPr>
    </p:titleStyle>
    <p:bodyStyle>
      <a:lvl1pPr marL="239713" indent="-239713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1pPr>
      <a:lvl2pPr marL="522288" indent="-200025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2pPr>
      <a:lvl3pPr marL="803275" indent="-160338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3pPr>
      <a:lvl4pPr marL="1123950" indent="-160338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4pPr>
      <a:lvl5pPr marL="1446213" indent="-160338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79388"/>
            <a:ext cx="8831263" cy="1338262"/>
          </a:xfrm>
          <a:prstGeom prst="rect">
            <a:avLst/>
          </a:prstGeom>
          <a:solidFill>
            <a:srgbClr val="EC4410"/>
          </a:solidFill>
          <a:ln w="12700">
            <a:noFill/>
            <a:miter lim="800000"/>
            <a:headEnd/>
            <a:tailEnd/>
          </a:ln>
          <a:effectLst>
            <a:outerShdw blurRad="63500" dist="50800" dir="2700000" algn="ctr" rotWithShape="0">
              <a:schemeClr val="bg2">
                <a:alpha val="74998"/>
              </a:schemeClr>
            </a:outerShdw>
          </a:effectLst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eorgia" charset="0"/>
              </a:rPr>
              <a:t>Click to edit Master title style</a:t>
            </a:r>
            <a:endParaRPr lang="en-US" dirty="0">
              <a:sym typeface="Georgia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4038" y="1608138"/>
            <a:ext cx="4017962" cy="4678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Trebuchet MS" charset="0"/>
              </a:rPr>
              <a:t>Click to edit Master text styles</a:t>
            </a:r>
          </a:p>
          <a:p>
            <a:pPr lvl="1"/>
            <a:r>
              <a:rPr lang="en-US" smtClean="0">
                <a:sym typeface="Trebuchet MS" charset="0"/>
              </a:rPr>
              <a:t>Second level</a:t>
            </a:r>
          </a:p>
          <a:p>
            <a:pPr lvl="2"/>
            <a:r>
              <a:rPr lang="en-US" smtClean="0">
                <a:sym typeface="Trebuchet MS" charset="0"/>
              </a:rPr>
              <a:t>Third level</a:t>
            </a:r>
          </a:p>
          <a:p>
            <a:pPr lvl="3"/>
            <a:r>
              <a:rPr lang="en-US" smtClean="0">
                <a:sym typeface="Trebuchet MS" charset="0"/>
              </a:rPr>
              <a:t>Fourth level</a:t>
            </a:r>
          </a:p>
          <a:p>
            <a:pPr lvl="4"/>
            <a:r>
              <a:rPr lang="en-US" smtClean="0">
                <a:sym typeface="Trebuchet MS" charset="0"/>
              </a:rPr>
              <a:t>Fifth level</a:t>
            </a:r>
          </a:p>
        </p:txBody>
      </p:sp>
      <p:sp>
        <p:nvSpPr>
          <p:cNvPr id="8195" name="Rectangle 3"/>
          <p:cNvSpPr>
            <a:spLocks/>
          </p:cNvSpPr>
          <p:nvPr/>
        </p:nvSpPr>
        <p:spPr bwMode="auto">
          <a:xfrm>
            <a:off x="4411663" y="6510338"/>
            <a:ext cx="4572000" cy="32067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en-US" sz="1800" b="1" dirty="0">
                <a:solidFill>
                  <a:srgbClr val="EC4410"/>
                </a:solidFill>
                <a:latin typeface="Georgia" charset="0"/>
                <a:ea typeface="Georgia" charset="0"/>
                <a:cs typeface="Georgia" charset="0"/>
                <a:sym typeface="Georgia" charset="0"/>
              </a:rPr>
              <a:t>www.studentpirgs.org/open-textbooks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ransition>
    <p:dissolv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Georgi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49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49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49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49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9pPr>
    </p:titleStyle>
    <p:bodyStyle>
      <a:lvl1pPr marL="239713" indent="-239713" algn="l" rtl="0" eaLnBrk="1" fontAlgn="base" hangingPunct="1">
        <a:spcBef>
          <a:spcPts val="1688"/>
        </a:spcBef>
        <a:spcAft>
          <a:spcPct val="0"/>
        </a:spcAft>
        <a:defRPr sz="4200" b="1">
          <a:solidFill>
            <a:srgbClr val="4D4D4D"/>
          </a:solidFill>
          <a:latin typeface="+mn-lt"/>
          <a:ea typeface="+mn-ea"/>
          <a:cs typeface="+mn-cs"/>
          <a:sym typeface="Trebuchet MS" charset="0"/>
        </a:defRPr>
      </a:lvl1pPr>
      <a:lvl2pPr marL="401638" indent="-401638" algn="l" rtl="0" eaLnBrk="1" fontAlgn="base" hangingPunct="1">
        <a:spcBef>
          <a:spcPts val="1688"/>
        </a:spcBef>
        <a:spcAft>
          <a:spcPct val="0"/>
        </a:spcAft>
        <a:buClr>
          <a:srgbClr val="4D4D4D"/>
        </a:buClr>
        <a:buSzPct val="100000"/>
        <a:buFont typeface="Trebuchet MS" charset="0"/>
        <a:buChar char="•"/>
        <a:defRPr sz="35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2pPr>
      <a:lvl3pPr marL="803275" indent="-160338" algn="l" rtl="0" eaLnBrk="1" fontAlgn="base" hangingPunct="1">
        <a:spcBef>
          <a:spcPts val="1688"/>
        </a:spcBef>
        <a:spcAft>
          <a:spcPct val="0"/>
        </a:spcAft>
        <a:buClr>
          <a:srgbClr val="4D4D4D"/>
        </a:buClr>
        <a:buSzPct val="100000"/>
        <a:buFont typeface="Trebuchet MS" charset="0"/>
        <a:defRPr sz="35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3pPr>
      <a:lvl4pPr marL="401638" indent="-401638" algn="l" rtl="0" eaLnBrk="1" fontAlgn="base" hangingPunct="1">
        <a:spcBef>
          <a:spcPts val="1688"/>
        </a:spcBef>
        <a:spcAft>
          <a:spcPct val="0"/>
        </a:spcAft>
        <a:buClr>
          <a:srgbClr val="4D4D4D"/>
        </a:buClr>
        <a:buSzPct val="100000"/>
        <a:buFont typeface="Trebuchet MS" charset="0"/>
        <a:buChar char="•"/>
        <a:defRPr sz="28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4pPr>
      <a:lvl5pPr marL="1446213" indent="-160338" algn="l" rtl="0" eaLnBrk="1" fontAlgn="base" hangingPunct="1">
        <a:spcBef>
          <a:spcPts val="1688"/>
        </a:spcBef>
        <a:spcAft>
          <a:spcPct val="0"/>
        </a:spcAft>
        <a:buClr>
          <a:srgbClr val="4D4D4D"/>
        </a:buClr>
        <a:buSzPct val="100000"/>
        <a:buFont typeface="Trebuchet MS" charset="0"/>
        <a:defRPr sz="28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5pPr>
      <a:lvl6pPr marL="321457" algn="l" rtl="0" eaLnBrk="1" fontAlgn="base" hangingPunct="1">
        <a:spcBef>
          <a:spcPts val="1687"/>
        </a:spcBef>
        <a:spcAft>
          <a:spcPct val="0"/>
        </a:spcAft>
        <a:buClr>
          <a:srgbClr val="4D4D4D"/>
        </a:buClr>
        <a:buSzPct val="100000"/>
        <a:buFont typeface="Trebuchet MS" charset="0"/>
        <a:defRPr sz="28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6pPr>
      <a:lvl7pPr marL="642915" algn="l" rtl="0" eaLnBrk="1" fontAlgn="base" hangingPunct="1">
        <a:spcBef>
          <a:spcPts val="1687"/>
        </a:spcBef>
        <a:spcAft>
          <a:spcPct val="0"/>
        </a:spcAft>
        <a:buClr>
          <a:srgbClr val="4D4D4D"/>
        </a:buClr>
        <a:buSzPct val="100000"/>
        <a:buFont typeface="Trebuchet MS" charset="0"/>
        <a:defRPr sz="28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7pPr>
      <a:lvl8pPr marL="964372" algn="l" rtl="0" eaLnBrk="1" fontAlgn="base" hangingPunct="1">
        <a:spcBef>
          <a:spcPts val="1687"/>
        </a:spcBef>
        <a:spcAft>
          <a:spcPct val="0"/>
        </a:spcAft>
        <a:buClr>
          <a:srgbClr val="4D4D4D"/>
        </a:buClr>
        <a:buSzPct val="100000"/>
        <a:buFont typeface="Trebuchet MS" charset="0"/>
        <a:defRPr sz="28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8pPr>
      <a:lvl9pPr marL="1285829" algn="l" rtl="0" eaLnBrk="1" fontAlgn="base" hangingPunct="1">
        <a:spcBef>
          <a:spcPts val="1687"/>
        </a:spcBef>
        <a:spcAft>
          <a:spcPct val="0"/>
        </a:spcAft>
        <a:buClr>
          <a:srgbClr val="4D4D4D"/>
        </a:buClr>
        <a:buSzPct val="100000"/>
        <a:buFont typeface="Trebuchet MS" charset="0"/>
        <a:defRPr sz="28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446338"/>
            <a:ext cx="8831263" cy="1955800"/>
          </a:xfrm>
          <a:prstGeom prst="rect">
            <a:avLst/>
          </a:prstGeom>
          <a:solidFill>
            <a:srgbClr val="0080FF"/>
          </a:solidFill>
          <a:ln w="12700">
            <a:noFill/>
            <a:miter lim="800000"/>
            <a:headEnd/>
            <a:tailEnd/>
          </a:ln>
          <a:effectLst>
            <a:outerShdw blurRad="63500" dist="50800" dir="2700000" algn="ctr" rotWithShape="0">
              <a:schemeClr val="bg2">
                <a:alpha val="74998"/>
              </a:schemeClr>
            </a:outerShdw>
          </a:effectLst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eorgia" charset="0"/>
              </a:rPr>
              <a:t>Click to edit Master title style</a:t>
            </a:r>
            <a:endParaRPr lang="en-US">
              <a:sym typeface="Georgia" charset="0"/>
            </a:endParaRPr>
          </a:p>
        </p:txBody>
      </p:sp>
      <p:sp>
        <p:nvSpPr>
          <p:cNvPr id="5122" name="Rectangle 2"/>
          <p:cNvSpPr>
            <a:spLocks/>
          </p:cNvSpPr>
          <p:nvPr/>
        </p:nvSpPr>
        <p:spPr bwMode="auto">
          <a:xfrm>
            <a:off x="4411663" y="6510338"/>
            <a:ext cx="4572000" cy="32067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en-US" sz="1800" b="1" dirty="0">
                <a:solidFill>
                  <a:srgbClr val="0980FE"/>
                </a:solidFill>
                <a:latin typeface="Georgia" charset="0"/>
                <a:ea typeface="Georgia" charset="0"/>
                <a:cs typeface="Georgia" charset="0"/>
                <a:sym typeface="Georgia" charset="0"/>
              </a:rPr>
              <a:t>www.studentpirgs.org/open-textbooks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ransition>
    <p:dissolv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Georgi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9pPr>
    </p:titleStyle>
    <p:bodyStyle>
      <a:lvl1pPr marL="239713" indent="-239713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1pPr>
      <a:lvl2pPr marL="522288" indent="-200025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2pPr>
      <a:lvl3pPr marL="803275" indent="-160338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3pPr>
      <a:lvl4pPr marL="1123950" indent="-160338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4pPr>
      <a:lvl5pPr marL="1446213" indent="-160338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79388"/>
            <a:ext cx="8831263" cy="1338262"/>
          </a:xfrm>
          <a:prstGeom prst="rect">
            <a:avLst/>
          </a:prstGeom>
          <a:solidFill>
            <a:srgbClr val="0980FE"/>
          </a:solidFill>
          <a:ln w="12700">
            <a:noFill/>
            <a:miter lim="800000"/>
            <a:headEnd/>
            <a:tailEnd/>
          </a:ln>
          <a:effectLst>
            <a:outerShdw blurRad="63500" dist="50800" dir="2700000" algn="ctr" rotWithShape="0">
              <a:schemeClr val="bg2">
                <a:alpha val="74998"/>
              </a:schemeClr>
            </a:outerShdw>
          </a:effectLst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eorgia" charset="0"/>
              </a:rPr>
              <a:t>Click to edit Master title style</a:t>
            </a:r>
            <a:endParaRPr lang="en-US">
              <a:sym typeface="Georgia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4038" y="1608138"/>
            <a:ext cx="8035925" cy="4678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Trebuchet MS" charset="0"/>
              </a:rPr>
              <a:t>Click to edit Master text styles</a:t>
            </a:r>
          </a:p>
          <a:p>
            <a:pPr lvl="1"/>
            <a:r>
              <a:rPr lang="en-US" smtClean="0">
                <a:sym typeface="Trebuchet MS" charset="0"/>
              </a:rPr>
              <a:t>Second level</a:t>
            </a:r>
          </a:p>
          <a:p>
            <a:pPr lvl="2"/>
            <a:r>
              <a:rPr lang="en-US" smtClean="0">
                <a:sym typeface="Trebuchet MS" charset="0"/>
              </a:rPr>
              <a:t>Third level</a:t>
            </a:r>
          </a:p>
          <a:p>
            <a:pPr lvl="3"/>
            <a:r>
              <a:rPr lang="en-US" smtClean="0">
                <a:sym typeface="Trebuchet MS" charset="0"/>
              </a:rPr>
              <a:t>Fourth level</a:t>
            </a:r>
          </a:p>
          <a:p>
            <a:pPr lvl="4"/>
            <a:r>
              <a:rPr lang="en-US" smtClean="0">
                <a:sym typeface="Trebuchet MS" charset="0"/>
              </a:rPr>
              <a:t>Fifth level</a:t>
            </a:r>
          </a:p>
        </p:txBody>
      </p:sp>
      <p:sp>
        <p:nvSpPr>
          <p:cNvPr id="6147" name="Rectangle 3"/>
          <p:cNvSpPr>
            <a:spLocks/>
          </p:cNvSpPr>
          <p:nvPr/>
        </p:nvSpPr>
        <p:spPr bwMode="auto">
          <a:xfrm>
            <a:off x="4411663" y="6510338"/>
            <a:ext cx="4572000" cy="32067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en-US" sz="1800" b="1" dirty="0">
                <a:solidFill>
                  <a:srgbClr val="0980FE"/>
                </a:solidFill>
                <a:latin typeface="Georgia" charset="0"/>
                <a:ea typeface="Georgia" charset="0"/>
                <a:cs typeface="Georgia" charset="0"/>
                <a:sym typeface="Georgia" charset="0"/>
              </a:rPr>
              <a:t>www.studentpirgs.org/open-textbooks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>
    <p:dissolv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Georgi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9pPr>
    </p:titleStyle>
    <p:bodyStyle>
      <a:lvl1pPr marL="239713" indent="-239713" algn="l" rtl="0" eaLnBrk="1" fontAlgn="base" hangingPunct="1">
        <a:spcBef>
          <a:spcPts val="1688"/>
        </a:spcBef>
        <a:spcAft>
          <a:spcPct val="0"/>
        </a:spcAft>
        <a:defRPr sz="4200" b="1">
          <a:solidFill>
            <a:srgbClr val="4D4D4D"/>
          </a:solidFill>
          <a:latin typeface="+mn-lt"/>
          <a:ea typeface="+mn-ea"/>
          <a:cs typeface="+mn-cs"/>
          <a:sym typeface="Trebuchet MS" charset="0"/>
        </a:defRPr>
      </a:lvl1pPr>
      <a:lvl2pPr marL="401638" indent="-401638" algn="l" rtl="0" eaLnBrk="1" fontAlgn="base" hangingPunct="1">
        <a:spcBef>
          <a:spcPts val="1688"/>
        </a:spcBef>
        <a:spcAft>
          <a:spcPct val="0"/>
        </a:spcAft>
        <a:buClr>
          <a:srgbClr val="4D4D4D"/>
        </a:buClr>
        <a:buSzPct val="100000"/>
        <a:buFont typeface="Trebuchet MS" charset="0"/>
        <a:buChar char="•"/>
        <a:defRPr sz="35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2pPr>
      <a:lvl3pPr marL="803275" indent="-160338" algn="l" rtl="0" eaLnBrk="1" fontAlgn="base" hangingPunct="1">
        <a:spcBef>
          <a:spcPts val="1688"/>
        </a:spcBef>
        <a:spcAft>
          <a:spcPct val="0"/>
        </a:spcAft>
        <a:buClr>
          <a:srgbClr val="4D4D4D"/>
        </a:buClr>
        <a:buSzPct val="100000"/>
        <a:buFont typeface="Trebuchet MS" charset="0"/>
        <a:defRPr sz="35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3pPr>
      <a:lvl4pPr marL="401638" indent="-401638" algn="l" rtl="0" eaLnBrk="1" fontAlgn="base" hangingPunct="1">
        <a:spcBef>
          <a:spcPts val="1688"/>
        </a:spcBef>
        <a:spcAft>
          <a:spcPct val="0"/>
        </a:spcAft>
        <a:buClr>
          <a:srgbClr val="4D4D4D"/>
        </a:buClr>
        <a:buSzPct val="100000"/>
        <a:buFont typeface="Trebuchet MS" charset="0"/>
        <a:buChar char="•"/>
        <a:defRPr sz="28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4pPr>
      <a:lvl5pPr marL="1446213" indent="-160338" algn="l" rtl="0" eaLnBrk="1" fontAlgn="base" hangingPunct="1">
        <a:spcBef>
          <a:spcPts val="1688"/>
        </a:spcBef>
        <a:spcAft>
          <a:spcPct val="0"/>
        </a:spcAft>
        <a:buClr>
          <a:srgbClr val="4D4D4D"/>
        </a:buClr>
        <a:buSzPct val="100000"/>
        <a:buFont typeface="Trebuchet MS" charset="0"/>
        <a:defRPr sz="28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5pPr>
      <a:lvl6pPr marL="321457" algn="l" rtl="0" eaLnBrk="1" fontAlgn="base" hangingPunct="1">
        <a:spcBef>
          <a:spcPts val="1687"/>
        </a:spcBef>
        <a:spcAft>
          <a:spcPct val="0"/>
        </a:spcAft>
        <a:buClr>
          <a:srgbClr val="4D4D4D"/>
        </a:buClr>
        <a:buSzPct val="100000"/>
        <a:buFont typeface="Trebuchet MS" charset="0"/>
        <a:defRPr sz="28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6pPr>
      <a:lvl7pPr marL="642915" algn="l" rtl="0" eaLnBrk="1" fontAlgn="base" hangingPunct="1">
        <a:spcBef>
          <a:spcPts val="1687"/>
        </a:spcBef>
        <a:spcAft>
          <a:spcPct val="0"/>
        </a:spcAft>
        <a:buClr>
          <a:srgbClr val="4D4D4D"/>
        </a:buClr>
        <a:buSzPct val="100000"/>
        <a:buFont typeface="Trebuchet MS" charset="0"/>
        <a:defRPr sz="28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7pPr>
      <a:lvl8pPr marL="964372" algn="l" rtl="0" eaLnBrk="1" fontAlgn="base" hangingPunct="1">
        <a:spcBef>
          <a:spcPts val="1687"/>
        </a:spcBef>
        <a:spcAft>
          <a:spcPct val="0"/>
        </a:spcAft>
        <a:buClr>
          <a:srgbClr val="4D4D4D"/>
        </a:buClr>
        <a:buSzPct val="100000"/>
        <a:buFont typeface="Trebuchet MS" charset="0"/>
        <a:defRPr sz="28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8pPr>
      <a:lvl9pPr marL="1285829" algn="l" rtl="0" eaLnBrk="1" fontAlgn="base" hangingPunct="1">
        <a:spcBef>
          <a:spcPts val="1687"/>
        </a:spcBef>
        <a:spcAft>
          <a:spcPct val="0"/>
        </a:spcAft>
        <a:buClr>
          <a:srgbClr val="4D4D4D"/>
        </a:buClr>
        <a:buSzPct val="100000"/>
        <a:buFont typeface="Trebuchet MS" charset="0"/>
        <a:defRPr sz="28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446338"/>
            <a:ext cx="8831263" cy="1955800"/>
          </a:xfrm>
          <a:prstGeom prst="rect">
            <a:avLst/>
          </a:prstGeom>
          <a:solidFill>
            <a:srgbClr val="74C123"/>
          </a:solidFill>
          <a:ln w="12700">
            <a:noFill/>
            <a:miter lim="800000"/>
            <a:headEnd/>
            <a:tailEnd/>
          </a:ln>
          <a:effectLst>
            <a:outerShdw blurRad="63500" dist="50800" dir="2700000" algn="ctr" rotWithShape="0">
              <a:schemeClr val="bg2">
                <a:alpha val="74998"/>
              </a:schemeClr>
            </a:outerShdw>
          </a:effectLst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eorgia" charset="0"/>
              </a:rPr>
              <a:t>Click to edit Master title style</a:t>
            </a:r>
            <a:endParaRPr lang="en-US">
              <a:sym typeface="Georgia" charset="0"/>
            </a:endParaRPr>
          </a:p>
        </p:txBody>
      </p:sp>
      <p:sp>
        <p:nvSpPr>
          <p:cNvPr id="9218" name="Rectangle 2"/>
          <p:cNvSpPr>
            <a:spLocks/>
          </p:cNvSpPr>
          <p:nvPr/>
        </p:nvSpPr>
        <p:spPr bwMode="auto">
          <a:xfrm>
            <a:off x="4411663" y="6510338"/>
            <a:ext cx="4572000" cy="32067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en-US" sz="1800" b="1" dirty="0">
                <a:solidFill>
                  <a:srgbClr val="74C123"/>
                </a:solidFill>
                <a:latin typeface="Georgia" charset="0"/>
                <a:ea typeface="Georgia" charset="0"/>
                <a:cs typeface="Georgia" charset="0"/>
                <a:sym typeface="Georgia" charset="0"/>
              </a:rPr>
              <a:t>www.studentpirgs.org/open-textbooks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>
    <p:dissolv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Georgi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7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9pPr>
    </p:titleStyle>
    <p:bodyStyle>
      <a:lvl1pPr marL="239713" indent="-239713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1pPr>
      <a:lvl2pPr marL="522288" indent="-200025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2pPr>
      <a:lvl3pPr marL="803275" indent="-160338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3pPr>
      <a:lvl4pPr marL="1123950" indent="-160338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4pPr>
      <a:lvl5pPr marL="1446213" indent="-160338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Futura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79388"/>
            <a:ext cx="8831263" cy="1338262"/>
          </a:xfrm>
          <a:prstGeom prst="rect">
            <a:avLst/>
          </a:prstGeom>
          <a:solidFill>
            <a:srgbClr val="74C123"/>
          </a:solidFill>
          <a:ln w="12700">
            <a:noFill/>
            <a:miter lim="800000"/>
            <a:headEnd/>
            <a:tailEnd/>
          </a:ln>
          <a:effectLst>
            <a:outerShdw blurRad="63500" dist="50800" dir="2700000" algn="ctr" rotWithShape="0">
              <a:schemeClr val="bg2">
                <a:alpha val="74998"/>
              </a:schemeClr>
            </a:outerShdw>
          </a:effectLst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eorgia" charset="0"/>
              </a:rPr>
              <a:t>Click to edit Master title style</a:t>
            </a:r>
            <a:endParaRPr lang="en-US">
              <a:sym typeface="Georgia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4038" y="1608138"/>
            <a:ext cx="8035925" cy="4678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Trebuchet MS" charset="0"/>
              </a:rPr>
              <a:t>Click to edit Master text styles</a:t>
            </a:r>
          </a:p>
          <a:p>
            <a:pPr lvl="1"/>
            <a:r>
              <a:rPr lang="en-US" smtClean="0">
                <a:sym typeface="Trebuchet MS" charset="0"/>
              </a:rPr>
              <a:t>Second level</a:t>
            </a:r>
          </a:p>
          <a:p>
            <a:pPr lvl="2"/>
            <a:r>
              <a:rPr lang="en-US" smtClean="0">
                <a:sym typeface="Trebuchet MS" charset="0"/>
              </a:rPr>
              <a:t>Third level</a:t>
            </a:r>
          </a:p>
          <a:p>
            <a:pPr lvl="3"/>
            <a:r>
              <a:rPr lang="en-US" smtClean="0">
                <a:sym typeface="Trebuchet MS" charset="0"/>
              </a:rPr>
              <a:t>Fourth level</a:t>
            </a:r>
          </a:p>
          <a:p>
            <a:pPr lvl="4"/>
            <a:r>
              <a:rPr lang="en-US" smtClean="0">
                <a:sym typeface="Trebuchet MS" charset="0"/>
              </a:rPr>
              <a:t>Fifth level</a:t>
            </a:r>
          </a:p>
        </p:txBody>
      </p:sp>
      <p:sp>
        <p:nvSpPr>
          <p:cNvPr id="10243" name="Rectangle 3"/>
          <p:cNvSpPr>
            <a:spLocks/>
          </p:cNvSpPr>
          <p:nvPr/>
        </p:nvSpPr>
        <p:spPr bwMode="auto">
          <a:xfrm>
            <a:off x="4411663" y="6510338"/>
            <a:ext cx="4572000" cy="32067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en-US" sz="1800" b="1" dirty="0">
                <a:solidFill>
                  <a:srgbClr val="74C123"/>
                </a:solidFill>
                <a:latin typeface="Georgia" charset="0"/>
                <a:ea typeface="Georgia" charset="0"/>
                <a:cs typeface="Georgia" charset="0"/>
                <a:sym typeface="Georgia" charset="0"/>
              </a:rPr>
              <a:t>www.studentpirgs.org/open-textbooks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5" r:id="rId2"/>
    <p:sldLayoutId id="2147483697" r:id="rId3"/>
  </p:sldLayoutIdLst>
  <p:transition>
    <p:dissolv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Georgi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Georgia" charset="0"/>
          <a:ea typeface="ヒラギノ明朝 ProN W6" charset="-128"/>
          <a:cs typeface="ヒラギノ明朝 ProN W6" charset="-128"/>
          <a:sym typeface="Georgia" charset="0"/>
        </a:defRPr>
      </a:lvl9pPr>
    </p:titleStyle>
    <p:bodyStyle>
      <a:lvl1pPr marL="239713" indent="-239713" algn="l" rtl="0" eaLnBrk="1" fontAlgn="base" hangingPunct="1">
        <a:spcBef>
          <a:spcPts val="1688"/>
        </a:spcBef>
        <a:spcAft>
          <a:spcPct val="0"/>
        </a:spcAft>
        <a:defRPr sz="4200" b="1">
          <a:solidFill>
            <a:srgbClr val="4D4D4D"/>
          </a:solidFill>
          <a:latin typeface="+mn-lt"/>
          <a:ea typeface="+mn-ea"/>
          <a:cs typeface="+mn-cs"/>
          <a:sym typeface="Trebuchet MS" charset="0"/>
        </a:defRPr>
      </a:lvl1pPr>
      <a:lvl2pPr marL="401638" indent="-401638" algn="l" rtl="0" eaLnBrk="1" fontAlgn="base" hangingPunct="1">
        <a:spcBef>
          <a:spcPts val="1688"/>
        </a:spcBef>
        <a:spcAft>
          <a:spcPct val="0"/>
        </a:spcAft>
        <a:buClr>
          <a:srgbClr val="4D4D4D"/>
        </a:buClr>
        <a:buSzPct val="100000"/>
        <a:buFont typeface="Trebuchet MS" charset="0"/>
        <a:buChar char="•"/>
        <a:defRPr sz="35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2pPr>
      <a:lvl3pPr marL="803275" indent="-160338" algn="l" rtl="0" eaLnBrk="1" fontAlgn="base" hangingPunct="1">
        <a:spcBef>
          <a:spcPts val="1688"/>
        </a:spcBef>
        <a:spcAft>
          <a:spcPct val="0"/>
        </a:spcAft>
        <a:buClr>
          <a:srgbClr val="4D4D4D"/>
        </a:buClr>
        <a:buSzPct val="100000"/>
        <a:buFont typeface="Trebuchet MS" charset="0"/>
        <a:defRPr sz="35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3pPr>
      <a:lvl4pPr marL="401638" indent="-401638" algn="l" rtl="0" eaLnBrk="1" fontAlgn="base" hangingPunct="1">
        <a:spcBef>
          <a:spcPts val="1688"/>
        </a:spcBef>
        <a:spcAft>
          <a:spcPct val="0"/>
        </a:spcAft>
        <a:buClr>
          <a:srgbClr val="4D4D4D"/>
        </a:buClr>
        <a:buSzPct val="100000"/>
        <a:buFont typeface="Trebuchet MS" charset="0"/>
        <a:buChar char="•"/>
        <a:defRPr sz="28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4pPr>
      <a:lvl5pPr marL="1446213" indent="-160338" algn="l" rtl="0" eaLnBrk="1" fontAlgn="base" hangingPunct="1">
        <a:spcBef>
          <a:spcPts val="1688"/>
        </a:spcBef>
        <a:spcAft>
          <a:spcPct val="0"/>
        </a:spcAft>
        <a:buClr>
          <a:srgbClr val="4D4D4D"/>
        </a:buClr>
        <a:buSzPct val="100000"/>
        <a:buFont typeface="Trebuchet MS" charset="0"/>
        <a:defRPr sz="28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5pPr>
      <a:lvl6pPr marL="321457" algn="l" rtl="0" eaLnBrk="1" fontAlgn="base" hangingPunct="1">
        <a:spcBef>
          <a:spcPts val="1687"/>
        </a:spcBef>
        <a:spcAft>
          <a:spcPct val="0"/>
        </a:spcAft>
        <a:buClr>
          <a:srgbClr val="4D4D4D"/>
        </a:buClr>
        <a:buSzPct val="100000"/>
        <a:buFont typeface="Trebuchet MS" charset="0"/>
        <a:defRPr sz="28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6pPr>
      <a:lvl7pPr marL="642915" algn="l" rtl="0" eaLnBrk="1" fontAlgn="base" hangingPunct="1">
        <a:spcBef>
          <a:spcPts val="1687"/>
        </a:spcBef>
        <a:spcAft>
          <a:spcPct val="0"/>
        </a:spcAft>
        <a:buClr>
          <a:srgbClr val="4D4D4D"/>
        </a:buClr>
        <a:buSzPct val="100000"/>
        <a:buFont typeface="Trebuchet MS" charset="0"/>
        <a:defRPr sz="28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7pPr>
      <a:lvl8pPr marL="964372" algn="l" rtl="0" eaLnBrk="1" fontAlgn="base" hangingPunct="1">
        <a:spcBef>
          <a:spcPts val="1687"/>
        </a:spcBef>
        <a:spcAft>
          <a:spcPct val="0"/>
        </a:spcAft>
        <a:buClr>
          <a:srgbClr val="4D4D4D"/>
        </a:buClr>
        <a:buSzPct val="100000"/>
        <a:buFont typeface="Trebuchet MS" charset="0"/>
        <a:defRPr sz="28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8pPr>
      <a:lvl9pPr marL="1285829" algn="l" rtl="0" eaLnBrk="1" fontAlgn="base" hangingPunct="1">
        <a:spcBef>
          <a:spcPts val="1687"/>
        </a:spcBef>
        <a:spcAft>
          <a:spcPct val="0"/>
        </a:spcAft>
        <a:buClr>
          <a:srgbClr val="4D4D4D"/>
        </a:buClr>
        <a:buSzPct val="100000"/>
        <a:buFont typeface="Trebuchet MS" charset="0"/>
        <a:defRPr sz="2800" b="1">
          <a:solidFill>
            <a:srgbClr val="4D4D4D"/>
          </a:solidFill>
          <a:latin typeface="+mn-lt"/>
          <a:ea typeface="ヒラギノ角ゴ ProN W3" charset="-128"/>
          <a:cs typeface="ヒラギノ角ゴ ProN W3" charset="-128"/>
          <a:sym typeface="Trebuchet M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pps.leg.wa.gov/documents/billdocs/2009-10/Pdf/Bills/Session%20Law%202009/1025-S2.SL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hyperlink" Target="WVCOmakcc_suegalloway.ppt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umber.ca/" TargetMode="External"/><Relationship Id="rId13" Type="http://schemas.openxmlformats.org/officeDocument/2006/relationships/hyperlink" Target="http://www.monroecc.edu/index.htm" TargetMode="External"/><Relationship Id="rId18" Type="http://schemas.openxmlformats.org/officeDocument/2006/relationships/image" Target="../media/image31.png"/><Relationship Id="rId26" Type="http://schemas.openxmlformats.org/officeDocument/2006/relationships/hyperlink" Target="http://www.tri-c.edu/" TargetMode="External"/><Relationship Id="rId3" Type="http://schemas.openxmlformats.org/officeDocument/2006/relationships/image" Target="../media/image19.png"/><Relationship Id="rId21" Type="http://schemas.openxmlformats.org/officeDocument/2006/relationships/image" Target="../media/image34.png"/><Relationship Id="rId34" Type="http://schemas.openxmlformats.org/officeDocument/2006/relationships/image" Target="../media/image44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17" Type="http://schemas.openxmlformats.org/officeDocument/2006/relationships/image" Target="../media/image30.jpeg"/><Relationship Id="rId25" Type="http://schemas.openxmlformats.org/officeDocument/2006/relationships/image" Target="../media/image37.png"/><Relationship Id="rId3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3.xml"/><Relationship Id="rId6" Type="http://schemas.openxmlformats.org/officeDocument/2006/relationships/hyperlink" Target="http://www.elcamino.cc.ca.us/index.asp" TargetMode="External"/><Relationship Id="rId11" Type="http://schemas.openxmlformats.org/officeDocument/2006/relationships/image" Target="../media/image25.jpeg"/><Relationship Id="rId24" Type="http://schemas.openxmlformats.org/officeDocument/2006/relationships/image" Target="../media/image36.jpeg"/><Relationship Id="rId32" Type="http://schemas.openxmlformats.org/officeDocument/2006/relationships/image" Target="../media/image42.png"/><Relationship Id="rId5" Type="http://schemas.openxmlformats.org/officeDocument/2006/relationships/image" Target="../media/image21.png"/><Relationship Id="rId15" Type="http://schemas.openxmlformats.org/officeDocument/2006/relationships/image" Target="../media/image28.png"/><Relationship Id="rId23" Type="http://schemas.openxmlformats.org/officeDocument/2006/relationships/hyperlink" Target="http://www.sbctc.edu/index.aspx" TargetMode="External"/><Relationship Id="rId28" Type="http://schemas.openxmlformats.org/officeDocument/2006/relationships/hyperlink" Target="http://www.cccco.edu/Default.aspx?base" TargetMode="External"/><Relationship Id="rId10" Type="http://schemas.openxmlformats.org/officeDocument/2006/relationships/image" Target="../media/image24.png"/><Relationship Id="rId19" Type="http://schemas.openxmlformats.org/officeDocument/2006/relationships/image" Target="../media/image32.png"/><Relationship Id="rId31" Type="http://schemas.openxmlformats.org/officeDocument/2006/relationships/image" Target="../media/image41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38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oli.web.cmu.edu/openlearning/" TargetMode="External"/><Relationship Id="rId3" Type="http://schemas.openxmlformats.org/officeDocument/2006/relationships/hyperlink" Target="http://open.yale.edu/courses/courses.html" TargetMode="External"/><Relationship Id="rId7" Type="http://schemas.openxmlformats.org/officeDocument/2006/relationships/hyperlink" Target="http://academicearth.org/" TargetMode="External"/><Relationship Id="rId12" Type="http://schemas.openxmlformats.org/officeDocument/2006/relationships/hyperlink" Target="http://www.clrn.org/fdti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://openlearn.open.ac.uk/" TargetMode="External"/><Relationship Id="rId11" Type="http://schemas.openxmlformats.org/officeDocument/2006/relationships/hyperlink" Target="http://opencourselibrary.wikispaces.com/" TargetMode="External"/><Relationship Id="rId5" Type="http://schemas.openxmlformats.org/officeDocument/2006/relationships/hyperlink" Target="http://www.ocwconsortium.org/" TargetMode="External"/><Relationship Id="rId10" Type="http://schemas.openxmlformats.org/officeDocument/2006/relationships/hyperlink" Target="http://grou.ps/oercenter" TargetMode="External"/><Relationship Id="rId4" Type="http://schemas.openxmlformats.org/officeDocument/2006/relationships/hyperlink" Target="http://ocw.mit.edu/OcwWeb/web/courses/courses/index.htm" TargetMode="External"/><Relationship Id="rId9" Type="http://schemas.openxmlformats.org/officeDocument/2006/relationships/hyperlink" Target="http://oerconsortium.org/campus-ki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WVCOmakcc_suegalloway.pptx" TargetMode="External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WVCOmakcc_suegalloway.pptx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linear.ups.edu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cnx.org/content/col10522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0.png"/><Relationship Id="rId4" Type="http://schemas.openxmlformats.org/officeDocument/2006/relationships/hyperlink" Target="http://www.flatworldknowledge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cc_suegalloway.pptx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3" Type="http://schemas.openxmlformats.org/officeDocument/2006/relationships/image" Target="../media/image53.png"/><Relationship Id="rId7" Type="http://schemas.openxmlformats.org/officeDocument/2006/relationships/image" Target="../media/image57.jpe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6.png"/><Relationship Id="rId11" Type="http://schemas.openxmlformats.org/officeDocument/2006/relationships/hyperlink" Target="http://globaltext.terry.uga.edu/" TargetMode="External"/><Relationship Id="rId5" Type="http://schemas.openxmlformats.org/officeDocument/2006/relationships/image" Target="../media/image55.png"/><Relationship Id="rId10" Type="http://schemas.openxmlformats.org/officeDocument/2006/relationships/image" Target="../media/image59.png"/><Relationship Id="rId4" Type="http://schemas.openxmlformats.org/officeDocument/2006/relationships/image" Target="../media/image54.png"/><Relationship Id="rId9" Type="http://schemas.openxmlformats.org/officeDocument/2006/relationships/hyperlink" Target="http://en.wikibooks.org/wiki/File:Wikibooks-logo-en.svg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nx.org/" TargetMode="External"/><Relationship Id="rId13" Type="http://schemas.openxmlformats.org/officeDocument/2006/relationships/hyperlink" Target="http://www.montereyinstitute.org/nroc/" TargetMode="External"/><Relationship Id="rId3" Type="http://schemas.openxmlformats.org/officeDocument/2006/relationships/hyperlink" Target="http://www.flatworldknowledge.com/" TargetMode="External"/><Relationship Id="rId7" Type="http://schemas.openxmlformats.org/officeDocument/2006/relationships/hyperlink" Target="http://www.collegeopentextbooks.org/" TargetMode="External"/><Relationship Id="rId12" Type="http://schemas.openxmlformats.org/officeDocument/2006/relationships/hyperlink" Target="htttp://oerconsortium.org/" TargetMode="External"/><Relationship Id="rId17" Type="http://schemas.openxmlformats.org/officeDocument/2006/relationships/hyperlink" Target="http://www.youtube.com/edu" TargetMode="External"/><Relationship Id="rId2" Type="http://schemas.openxmlformats.org/officeDocument/2006/relationships/notesSlide" Target="../notesSlides/notesSlide24.xml"/><Relationship Id="rId16" Type="http://schemas.openxmlformats.org/officeDocument/2006/relationships/hyperlink" Target="http://www.vimeo.com/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://www.theassayer.org/" TargetMode="External"/><Relationship Id="rId11" Type="http://schemas.openxmlformats.org/officeDocument/2006/relationships/hyperlink" Target="http://www.wikibooks.org/" TargetMode="External"/><Relationship Id="rId5" Type="http://schemas.openxmlformats.org/officeDocument/2006/relationships/hyperlink" Target="http://www.theorangegrove.org/" TargetMode="External"/><Relationship Id="rId15" Type="http://schemas.openxmlformats.org/officeDocument/2006/relationships/hyperlink" Target="http://www.slideshare.net/" TargetMode="External"/><Relationship Id="rId10" Type="http://schemas.openxmlformats.org/officeDocument/2006/relationships/hyperlink" Target="http://www.oercommons.org/" TargetMode="External"/><Relationship Id="rId4" Type="http://schemas.openxmlformats.org/officeDocument/2006/relationships/hyperlink" Target="http://www.lulu.com/" TargetMode="External"/><Relationship Id="rId9" Type="http://schemas.openxmlformats.org/officeDocument/2006/relationships/hyperlink" Target="http://www.merlot.org/" TargetMode="External"/><Relationship Id="rId14" Type="http://schemas.openxmlformats.org/officeDocument/2006/relationships/hyperlink" Target="http://www.hippocampus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1066800"/>
            <a:ext cx="8839200" cy="369332"/>
          </a:xfrm>
          <a:prstGeom prst="rect">
            <a:avLst/>
          </a:prstGeom>
          <a:solidFill>
            <a:srgbClr val="619F1D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0"/>
            <a:ext cx="8831263" cy="2362200"/>
          </a:xfrm>
          <a:solidFill>
            <a:srgbClr val="0080FF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4400" dirty="0" smtClean="0"/>
              <a:t>Welcome to the Open Textbook Adoption Workshop</a:t>
            </a:r>
            <a:br>
              <a:rPr lang="en-US" sz="4400" dirty="0" smtClean="0"/>
            </a:br>
            <a:r>
              <a:rPr lang="en-US" sz="4400" dirty="0" smtClean="0"/>
              <a:t>Introductory Session</a:t>
            </a:r>
            <a:endParaRPr lang="en-US" sz="4400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 bwMode="auto">
          <a:xfrm>
            <a:off x="2718497" y="0"/>
            <a:ext cx="3682303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52400" y="4431268"/>
            <a:ext cx="8839200" cy="369332"/>
          </a:xfrm>
          <a:prstGeom prst="rect">
            <a:avLst/>
          </a:prstGeom>
          <a:solidFill>
            <a:srgbClr val="FF66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3974068"/>
            <a:ext cx="8839200" cy="369332"/>
          </a:xfrm>
          <a:prstGeom prst="rect">
            <a:avLst/>
          </a:prstGeom>
          <a:solidFill>
            <a:srgbClr val="FF0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52578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Facilitated by: </a:t>
            </a:r>
            <a:r>
              <a:rPr lang="en-US" i="1" dirty="0" smtClean="0">
                <a:solidFill>
                  <a:srgbClr val="0070C0"/>
                </a:solidFill>
              </a:rPr>
              <a:t>Barbara Oldham </a:t>
            </a:r>
          </a:p>
          <a:p>
            <a:pPr algn="ctr">
              <a:buFont typeface="Arial" charset="0"/>
              <a:buNone/>
            </a:pPr>
            <a:r>
              <a:rPr lang="en-US" i="1" dirty="0" smtClean="0">
                <a:solidFill>
                  <a:srgbClr val="0070C0"/>
                </a:solidFill>
              </a:rPr>
              <a:t>Claver Hategekimana, PhD</a:t>
            </a:r>
          </a:p>
          <a:p>
            <a:pPr algn="ctr">
              <a:buFont typeface="Arial" charset="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Wenatchee Valley College</a:t>
            </a:r>
          </a:p>
          <a:p>
            <a:pPr algn="ctr">
              <a:buFont typeface="Arial" charset="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September 17, 2010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9937" name="Picture 1" descr="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7200" y="6400800"/>
            <a:ext cx="838200" cy="29527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665506"/>
            <a:ext cx="81534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70C0"/>
                </a:solidFill>
                <a:latin typeface="Calibri" pitchFamily="34" charset="0"/>
                <a:sym typeface="Futura" charset="0"/>
              </a:rPr>
              <a:t>Federal Law: </a:t>
            </a:r>
            <a:r>
              <a:rPr lang="en-US" sz="2400" b="1" dirty="0" smtClean="0">
                <a:solidFill>
                  <a:srgbClr val="000000"/>
                </a:solidFill>
                <a:latin typeface="Calibri" pitchFamily="34" charset="0"/>
                <a:sym typeface="Futura" charset="0"/>
              </a:rPr>
              <a:t>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sym typeface="Futura" charset="0"/>
              </a:rPr>
              <a:t>Faculty and staff must consider the least costly practices in assigning course materials, such as adopting the least expensive edition available.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sym typeface="Futura" charset="0"/>
              </a:rPr>
              <a:t>Institutions must consider methods and open licensing options for effectively sharing digital content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0070C0"/>
              </a:solidFill>
              <a:latin typeface="Calibri" pitchFamily="34" charset="0"/>
              <a:sym typeface="Futura" charset="0"/>
              <a:hlinkClick r:id="rId3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  <a:sym typeface="Futura" charset="0"/>
                <a:hlinkClick r:id="rId3"/>
              </a:rPr>
              <a:t>WA Registration SHB1025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sym typeface="Futura" charset="0"/>
              </a:rPr>
              <a:t>: Requiring colleges to share educational technology and content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alibri" pitchFamily="34" charset="0"/>
              <a:sym typeface="Futura" charset="0"/>
              <a:hlinkClick r:id="rId3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  <a:sym typeface="Futura" charset="0"/>
                <a:hlinkClick r:id="rId3"/>
              </a:rPr>
              <a:t>WA Registration SSHB1025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sym typeface="Futura" charset="0"/>
              </a:rPr>
              <a:t>: Requiring disclosure of certain information relating to higher education course material, including textbook ISBN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000000"/>
              </a:solidFill>
              <a:latin typeface="Calibri" pitchFamily="34" charset="0"/>
              <a:sym typeface="Futura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sym typeface="Futura" charset="0"/>
                <a:hlinkClick r:id="rId4" action="ppaction://hlinkpres?slideindex=1&amp;slidetitle="/>
              </a:rPr>
              <a:t>Creative Commons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sym typeface="Futura" charset="0"/>
              </a:rPr>
              <a:t>– New Copyright Choices – Some rights reserved</a:t>
            </a:r>
            <a:endParaRPr lang="en-US" sz="2000" dirty="0">
              <a:solidFill>
                <a:srgbClr val="000000"/>
              </a:solidFill>
              <a:latin typeface="Calibri" pitchFamily="34" charset="0"/>
              <a:sym typeface="Futura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066800"/>
          </a:xfrm>
        </p:spPr>
        <p:txBody>
          <a:bodyPr/>
          <a:lstStyle/>
          <a:p>
            <a:r>
              <a:rPr lang="en-US" sz="3600" dirty="0" smtClean="0">
                <a:latin typeface="Arial" charset="0"/>
              </a:rPr>
              <a:t>Develop a</a:t>
            </a:r>
            <a:r>
              <a:rPr lang="en-US" sz="3600" b="1" dirty="0" smtClean="0">
                <a:latin typeface="Arial" charset="0"/>
              </a:rPr>
              <a:t> culture of sharing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142875"/>
            <a:ext cx="8229600" cy="1143000"/>
          </a:xfrm>
          <a:solidFill>
            <a:srgbClr val="0080FF"/>
          </a:solidFill>
        </p:spPr>
        <p:txBody>
          <a:bodyPr/>
          <a:lstStyle/>
          <a:p>
            <a:pPr eaLnBrk="1" hangingPunct="1">
              <a:defRPr/>
            </a:pPr>
            <a:r>
              <a:rPr lang="en-GB" sz="3200" b="1" dirty="0" smtClean="0">
                <a:solidFill>
                  <a:schemeClr val="bg1"/>
                </a:solidFill>
              </a:rPr>
              <a:t>Collective intelligence</a:t>
            </a:r>
          </a:p>
        </p:txBody>
      </p:sp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5105400" y="1524000"/>
            <a:ext cx="3352800" cy="4893647"/>
          </a:xfrm>
          <a:prstGeom prst="rect">
            <a:avLst/>
          </a:prstGeom>
          <a:blipFill dpi="0" rotWithShape="1">
            <a:blip r:embed="rId3" cstate="print">
              <a:alphaModFix amt="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2400" i="1" dirty="0">
                <a:solidFill>
                  <a:srgbClr val="000000"/>
                </a:solidFill>
                <a:sym typeface="Futura" charset="0"/>
              </a:rPr>
              <a:t>“If you put together a big enough and diverse enough group of people [.....] that group’s decisions will, over time, be intellectually superior to the isolated individual, no matter how smart or well-informed he is”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2400" i="1" dirty="0">
              <a:solidFill>
                <a:srgbClr val="000000"/>
              </a:solidFill>
              <a:sym typeface="Futura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0000"/>
                </a:solidFill>
                <a:sym typeface="Futura" charset="0"/>
              </a:rPr>
              <a:t>~ James </a:t>
            </a:r>
            <a:r>
              <a:rPr lang="en-GB" sz="2400" dirty="0" err="1">
                <a:solidFill>
                  <a:srgbClr val="000000"/>
                </a:solidFill>
                <a:sym typeface="Futura" charset="0"/>
              </a:rPr>
              <a:t>Surowiecki</a:t>
            </a:r>
            <a:endParaRPr lang="en-GB" sz="2400" dirty="0">
              <a:solidFill>
                <a:srgbClr val="000000"/>
              </a:solidFill>
              <a:sym typeface="Futura" charset="0"/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3643313" y="6357938"/>
            <a:ext cx="185896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1200">
                <a:solidFill>
                  <a:srgbClr val="FFFF00"/>
                </a:solidFill>
                <a:sym typeface="Futura" charset="0"/>
              </a:rPr>
              <a:t>http://thekaoseffect.com/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 rot="16200000">
            <a:off x="6950075" y="3427413"/>
            <a:ext cx="3959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400" dirty="0">
                <a:solidFill>
                  <a:srgbClr val="FFFFFF">
                    <a:lumMod val="95000"/>
                  </a:srgbClr>
                </a:solidFill>
                <a:latin typeface="Calibri" pitchFamily="34" charset="0"/>
                <a:sym typeface="Futura" charset="0"/>
              </a:rPr>
              <a:t>cc  Steve Wheeler, University of Plymouth, 2010</a:t>
            </a:r>
            <a:endParaRPr lang="en-US" sz="1400" dirty="0">
              <a:solidFill>
                <a:srgbClr val="FFFFFF">
                  <a:lumMod val="95000"/>
                </a:srgbClr>
              </a:solidFill>
              <a:latin typeface="Calibri" pitchFamily="34" charset="0"/>
              <a:sym typeface="Futura" charset="0"/>
            </a:endParaRPr>
          </a:p>
        </p:txBody>
      </p:sp>
      <p:pic>
        <p:nvPicPr>
          <p:cNvPr id="8" name="Picture 5" descr="tim berners-lee.bmp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371" y="1371601"/>
            <a:ext cx="296203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4724400"/>
            <a:ext cx="421481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2400" i="1" dirty="0">
                <a:solidFill>
                  <a:srgbClr val="000000"/>
                </a:solidFill>
                <a:sym typeface="Futura" charset="0"/>
              </a:rPr>
              <a:t>“We need diversity of thought in the world to face the new challenges.”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2400" i="1" dirty="0">
              <a:solidFill>
                <a:srgbClr val="000000"/>
              </a:solidFill>
              <a:sym typeface="Futura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0000"/>
                </a:solidFill>
                <a:sym typeface="Futura" charset="0"/>
              </a:rPr>
              <a:t>~ Sir Tim Berners-Lee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39825"/>
          </a:xfrm>
        </p:spPr>
        <p:txBody>
          <a:bodyPr/>
          <a:lstStyle/>
          <a:p>
            <a:r>
              <a:rPr lang="en-US" sz="3600" b="1" dirty="0" smtClean="0">
                <a:latin typeface="Arial" charset="0"/>
              </a:rPr>
              <a:t>Solution: </a:t>
            </a:r>
            <a:br>
              <a:rPr lang="en-US" sz="3600" b="1" dirty="0" smtClean="0">
                <a:latin typeface="Arial" charset="0"/>
              </a:rPr>
            </a:br>
            <a:r>
              <a:rPr lang="en-US" sz="3600" dirty="0" smtClean="0">
                <a:latin typeface="Arial" charset="0"/>
              </a:rPr>
              <a:t>Open Educational Resources</a:t>
            </a:r>
            <a:endParaRPr lang="en-US" sz="3600" b="1" dirty="0" smtClean="0"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800" y="2043990"/>
            <a:ext cx="6172200" cy="4814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solidFill>
                  <a:schemeClr val="bg2"/>
                </a:solidFill>
                <a:latin typeface="Arial Black" pitchFamily="34" charset="0"/>
              </a:rPr>
              <a:t>Digitized materials, offered freely and openly for educators, students, to use and re-use for teaching, learning and research</a:t>
            </a:r>
            <a:r>
              <a:rPr lang="en-US" sz="3200" dirty="0" smtClean="0">
                <a:latin typeface="Arial Black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sz="1400" dirty="0" smtClean="0">
              <a:latin typeface="Arial Black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4" descr="textbooks_dollarbill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 b="7869"/>
          <a:stretch>
            <a:fillRect/>
          </a:stretch>
        </p:blipFill>
        <p:spPr>
          <a:xfrm>
            <a:off x="0" y="1371600"/>
            <a:ext cx="5284788" cy="5486400"/>
          </a:xfrm>
          <a:noFill/>
        </p:spPr>
      </p:pic>
      <p:sp>
        <p:nvSpPr>
          <p:cNvPr id="21507" name="Rectangle 12"/>
          <p:cNvSpPr>
            <a:spLocks noChangeArrowheads="1"/>
          </p:cNvSpPr>
          <p:nvPr/>
        </p:nvSpPr>
        <p:spPr bwMode="auto">
          <a:xfrm>
            <a:off x="0" y="0"/>
            <a:ext cx="9144000" cy="3276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727272"/>
              </a:solidFill>
              <a:sym typeface="Futura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65100"/>
            <a:ext cx="8686800" cy="1143000"/>
          </a:xfrm>
          <a:solidFill>
            <a:srgbClr val="0080FF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Community College</a:t>
            </a:r>
            <a:br>
              <a:rPr lang="en-US" sz="32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Open Textbook Project Goal</a:t>
            </a:r>
          </a:p>
        </p:txBody>
      </p:sp>
      <p:sp>
        <p:nvSpPr>
          <p:cNvPr id="21509" name="Text Box 8"/>
          <p:cNvSpPr txBox="1">
            <a:spLocks noChangeArrowheads="1"/>
          </p:cNvSpPr>
          <p:nvPr/>
        </p:nvSpPr>
        <p:spPr bwMode="auto">
          <a:xfrm>
            <a:off x="119063" y="1690688"/>
            <a:ext cx="8939212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srgbClr val="800080"/>
                </a:solidFill>
                <a:sym typeface="Futura" charset="0"/>
              </a:rPr>
              <a:t>Identify, organize, and support the production and use of high quality, accessible and culturally relevant </a:t>
            </a:r>
            <a:r>
              <a:rPr lang="en-US" sz="2800" dirty="0">
                <a:solidFill>
                  <a:srgbClr val="0000CC"/>
                </a:solidFill>
                <a:sym typeface="Futura" charset="0"/>
              </a:rPr>
              <a:t>Open Textbooks</a:t>
            </a:r>
            <a:r>
              <a:rPr lang="en-US" sz="2800" dirty="0">
                <a:solidFill>
                  <a:srgbClr val="800080"/>
                </a:solidFill>
                <a:sym typeface="Futura" charset="0"/>
              </a:rPr>
              <a:t> for community college students</a:t>
            </a:r>
          </a:p>
        </p:txBody>
      </p:sp>
      <p:sp>
        <p:nvSpPr>
          <p:cNvPr id="21510" name="Text Box 15"/>
          <p:cNvSpPr txBox="1">
            <a:spLocks noChangeArrowheads="1"/>
          </p:cNvSpPr>
          <p:nvPr/>
        </p:nvSpPr>
        <p:spPr bwMode="auto">
          <a:xfrm>
            <a:off x="5508625" y="3741738"/>
            <a:ext cx="33528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4800" u="sng" dirty="0">
                <a:solidFill>
                  <a:srgbClr val="C00000"/>
                </a:solidFill>
                <a:sym typeface="Futura" charset="0"/>
              </a:rPr>
              <a:t>Reduce</a:t>
            </a:r>
            <a:r>
              <a:rPr lang="en-US" sz="4800" dirty="0">
                <a:solidFill>
                  <a:srgbClr val="000099"/>
                </a:solidFill>
                <a:sym typeface="Futura" charset="0"/>
              </a:rPr>
              <a:t> the cost of textbooks!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8788" y="2743200"/>
            <a:ext cx="8229600" cy="1143000"/>
          </a:xfrm>
          <a:solidFill>
            <a:srgbClr val="0080FF"/>
          </a:solidFill>
        </p:spPr>
        <p:txBody>
          <a:bodyPr anchorCtr="1"/>
          <a:lstStyle/>
          <a:p>
            <a:pPr>
              <a:defRPr/>
            </a:pPr>
            <a:r>
              <a:rPr lang="en-US" sz="4000" dirty="0" smtClean="0">
                <a:solidFill>
                  <a:schemeClr val="bg1"/>
                </a:solidFill>
                <a:latin typeface="+mn-lt"/>
              </a:rPr>
              <a:t>Community College Consortium</a:t>
            </a:r>
            <a:br>
              <a:rPr lang="en-US" sz="4000" dirty="0" smtClean="0">
                <a:solidFill>
                  <a:schemeClr val="bg1"/>
                </a:solidFill>
                <a:latin typeface="+mn-lt"/>
              </a:rPr>
            </a:br>
            <a:r>
              <a:rPr lang="en-US" sz="4000" dirty="0" smtClean="0">
                <a:solidFill>
                  <a:schemeClr val="bg1"/>
                </a:solidFill>
                <a:latin typeface="+mn-lt"/>
              </a:rPr>
              <a:t>for Open Educational Resources</a:t>
            </a:r>
          </a:p>
        </p:txBody>
      </p:sp>
      <p:pic>
        <p:nvPicPr>
          <p:cNvPr id="2048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0550" y="381000"/>
            <a:ext cx="5408613" cy="2057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20484" name="TextBox 7"/>
          <p:cNvSpPr txBox="1">
            <a:spLocks noChangeArrowheads="1"/>
          </p:cNvSpPr>
          <p:nvPr/>
        </p:nvSpPr>
        <p:spPr bwMode="auto">
          <a:xfrm>
            <a:off x="992188" y="4373563"/>
            <a:ext cx="71628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727272"/>
                </a:solidFill>
                <a:sym typeface="Futura" charset="0"/>
              </a:rPr>
              <a:t>Joint effort to develop and use open educational resources and open textbooks in community college courses</a:t>
            </a:r>
            <a:br>
              <a:rPr lang="en-US" sz="2800" dirty="0">
                <a:solidFill>
                  <a:srgbClr val="727272"/>
                </a:solidFill>
                <a:sym typeface="Futura" charset="0"/>
              </a:rPr>
            </a:br>
            <a:endParaRPr lang="en-US" sz="2800" dirty="0">
              <a:solidFill>
                <a:srgbClr val="727272"/>
              </a:solidFill>
              <a:sym typeface="Futura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727272"/>
                </a:solidFill>
                <a:sym typeface="Futura" charset="0"/>
              </a:rPr>
              <a:t>cccoer.wordpress.com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363" y="6103938"/>
            <a:ext cx="1757362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4" descr="Anne Arundel Community College and Bob the Bird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884238" y="2403475"/>
            <a:ext cx="3040062" cy="403225"/>
          </a:xfrm>
          <a:prstGeom prst="rect">
            <a:avLst/>
          </a:prstGeom>
          <a:ln>
            <a:solidFill>
              <a:srgbClr val="33CCCC"/>
            </a:solidFill>
          </a:ln>
        </p:spPr>
      </p:pic>
      <p:pic>
        <p:nvPicPr>
          <p:cNvPr id="22532" name="Picture 5" descr="Welcome to Diablo Valley College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1100138" y="4152900"/>
            <a:ext cx="3382962" cy="492125"/>
          </a:xfrm>
          <a:prstGeom prst="rect">
            <a:avLst/>
          </a:prstGeom>
        </p:spPr>
      </p:pic>
      <p:pic>
        <p:nvPicPr>
          <p:cNvPr id="22533" name="Picture 6" descr="El Camino College Home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4759325"/>
            <a:ext cx="3886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8" descr="Humber - Defining Polytechnic Education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90938" y="3548063"/>
            <a:ext cx="21590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9" descr="Long Beach City College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248400" y="4038600"/>
            <a:ext cx="2260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Picture 10" descr="LACCD Main Graphic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2400" y="5430838"/>
            <a:ext cx="4821238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7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61963" y="2925763"/>
            <a:ext cx="2005012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8" name="Picture 12" descr="name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338638" y="1098550"/>
            <a:ext cx="19431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9" name="Picture 1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682875" y="6276975"/>
            <a:ext cx="2662238" cy="2984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2540" name="Picture 14" descr="Home page for Ohlone College, A World of Cultures United in Learning.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500563" y="3017838"/>
            <a:ext cx="9890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1" name="Picture 15" descr="Peralta College District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81000" y="1057275"/>
            <a:ext cx="2662238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2" name="Picture 16" descr="San Diego Community College District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921375" y="2419350"/>
            <a:ext cx="1223963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3" name="Picture 17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6597650" y="5564188"/>
            <a:ext cx="17081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4" name="Picture 19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4841875" y="1865313"/>
            <a:ext cx="3751263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5" name="Picture 20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7359650" y="2422525"/>
            <a:ext cx="1250950" cy="9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6" name="Picture 21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6019800" y="3733800"/>
            <a:ext cx="2662238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2547" name="Picture 22" descr="Washington State Board for Community &amp; Technical Colleges">
            <a:hlinkClick r:id="rId23"/>
          </p:cNvPr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2827338" y="2874963"/>
            <a:ext cx="1133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8" name="Picture 24" descr="cust281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7543800" y="152400"/>
            <a:ext cx="1390650" cy="77946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2549" name="Picture 26" descr="Cuyahoga Community College">
            <a:hlinkClick r:id="rId26"/>
          </p:cNvPr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3259138" y="990600"/>
            <a:ext cx="836612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50" name="Picture 28" descr="California Community Colleges System Office">
            <a:hlinkClick r:id="rId28" tooltip="California Community Colleges System Office"/>
          </p:cNvPr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668338" y="3495675"/>
            <a:ext cx="2806700" cy="5873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</p:pic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81000" y="1931988"/>
            <a:ext cx="4102100" cy="336550"/>
            <a:chOff x="144" y="1248"/>
            <a:chExt cx="2784" cy="282"/>
          </a:xfrm>
        </p:grpSpPr>
        <p:pic>
          <p:nvPicPr>
            <p:cNvPr id="22559" name="Picture 30" descr="Santa Fe"/>
            <p:cNvPicPr>
              <a:picLocks noChangeAspect="1" noChangeArrowheads="1"/>
            </p:cNvPicPr>
            <p:nvPr/>
          </p:nvPicPr>
          <p:blipFill>
            <a:blip r:embed="rId30" cstate="print"/>
            <a:srcRect/>
            <a:stretch>
              <a:fillRect/>
            </a:stretch>
          </p:blipFill>
          <p:spPr bwMode="auto">
            <a:xfrm>
              <a:off x="144" y="1248"/>
              <a:ext cx="1056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60" name="Picture 32" descr="Community College"/>
            <p:cNvPicPr>
              <a:picLocks noChangeAspect="1" noChangeArrowheads="1"/>
            </p:cNvPicPr>
            <p:nvPr/>
          </p:nvPicPr>
          <p:blipFill>
            <a:blip r:embed="rId31" cstate="print"/>
            <a:srcRect/>
            <a:stretch>
              <a:fillRect/>
            </a:stretch>
          </p:blipFill>
          <p:spPr bwMode="auto">
            <a:xfrm>
              <a:off x="1200" y="1248"/>
              <a:ext cx="1728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2552" name="Picture 35" descr="Mission College, Santa Clara, California"/>
          <p:cNvPicPr>
            <a:picLocks noChangeAspect="1" noChangeArrowheads="1"/>
          </p:cNvPicPr>
          <p:nvPr/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6569075" y="1057275"/>
            <a:ext cx="2014538" cy="50641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2553" name="Picture 37" descr="rsccdheader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6010275" y="6172200"/>
            <a:ext cx="267652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54" name="Text Box 39"/>
          <p:cNvSpPr txBox="1">
            <a:spLocks noChangeArrowheads="1"/>
          </p:cNvSpPr>
          <p:nvPr/>
        </p:nvSpPr>
        <p:spPr bwMode="auto">
          <a:xfrm rot="-1560336">
            <a:off x="4306888" y="4572000"/>
            <a:ext cx="2398712" cy="1625600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333399"/>
                </a:solidFill>
                <a:latin typeface="Verdana" pitchFamily="34" charset="0"/>
                <a:sym typeface="Futura" charset="0"/>
              </a:rPr>
              <a:t>84 colleges from AZ, CA, IA, MD, NV, NY, OH, TX, WA, Ontario</a:t>
            </a:r>
          </a:p>
        </p:txBody>
      </p:sp>
      <p:pic>
        <p:nvPicPr>
          <p:cNvPr id="22555" name="Picture 40" descr="Sinclair_College_logo"/>
          <p:cNvPicPr>
            <a:picLocks noChangeAspect="1" noChangeArrowheads="1"/>
          </p:cNvPicPr>
          <p:nvPr/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4338638" y="2403475"/>
            <a:ext cx="1231900" cy="511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2556" name="Rectangle 32"/>
          <p:cNvSpPr>
            <a:spLocks noChangeArrowheads="1"/>
          </p:cNvSpPr>
          <p:nvPr/>
        </p:nvSpPr>
        <p:spPr bwMode="auto">
          <a:xfrm>
            <a:off x="617538" y="217488"/>
            <a:ext cx="5570537" cy="70802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chemeClr val="bg1"/>
                </a:solidFill>
                <a:sym typeface="Futura" charset="0"/>
              </a:rPr>
              <a:t>CCCOER Membership</a:t>
            </a:r>
          </a:p>
        </p:txBody>
      </p:sp>
      <p:pic>
        <p:nvPicPr>
          <p:cNvPr id="22557" name="Picture 32"/>
          <p:cNvPicPr>
            <a:picLocks noChangeAspect="1" noChangeArrowheads="1"/>
          </p:cNvPicPr>
          <p:nvPr/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7223125" y="4665663"/>
            <a:ext cx="1235075" cy="744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 rot="5400000">
            <a:off x="3766344" y="1010444"/>
            <a:ext cx="2044700" cy="1852612"/>
          </a:xfrm>
          <a:prstGeom prst="straightConnector1">
            <a:avLst/>
          </a:prstGeom>
          <a:noFill/>
          <a:ln w="12700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077200" cy="1446550"/>
          </a:xfrm>
          <a:prstGeom prst="rect">
            <a:avLst/>
          </a:prstGeom>
          <a:solidFill>
            <a:srgbClr val="0080FF"/>
          </a:solidFill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srgbClr val="FFFFFF"/>
              </a:solidFill>
              <a:sym typeface="Futura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FFFFFF"/>
                </a:solidFill>
                <a:sym typeface="Futura" charset="0"/>
              </a:rPr>
              <a:t>Open resources initiatives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FFFFFF"/>
              </a:solidFill>
              <a:sym typeface="Futur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2133600"/>
            <a:ext cx="746759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727272"/>
                </a:solidFill>
                <a:latin typeface="Calibri" pitchFamily="34" charset="0"/>
                <a:sym typeface="Futura" charset="0"/>
              </a:rPr>
              <a:t>Open </a:t>
            </a:r>
            <a:r>
              <a:rPr lang="en-US" sz="2000" dirty="0" smtClean="0">
                <a:solidFill>
                  <a:srgbClr val="727272"/>
                </a:solidFill>
                <a:latin typeface="Calibri" pitchFamily="34" charset="0"/>
                <a:sym typeface="Futura" charset="0"/>
              </a:rPr>
              <a:t>Courses of:  </a:t>
            </a:r>
          </a:p>
          <a:p>
            <a:pPr marL="320675" lvl="1" indent="13652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727272"/>
                </a:solidFill>
                <a:latin typeface="Calibri" pitchFamily="34" charset="0"/>
                <a:sym typeface="Futura" charset="0"/>
                <a:hlinkClick r:id="rId3"/>
              </a:rPr>
              <a:t> Yale </a:t>
            </a:r>
            <a:r>
              <a:rPr lang="en-US" sz="2000" dirty="0">
                <a:solidFill>
                  <a:srgbClr val="727272"/>
                </a:solidFill>
                <a:latin typeface="Calibri" pitchFamily="34" charset="0"/>
                <a:sym typeface="Futura" charset="0"/>
                <a:hlinkClick r:id="rId3"/>
              </a:rPr>
              <a:t>University</a:t>
            </a:r>
            <a:r>
              <a:rPr lang="en-US" sz="2000" dirty="0">
                <a:solidFill>
                  <a:srgbClr val="727272"/>
                </a:solidFill>
                <a:latin typeface="Calibri" pitchFamily="34" charset="0"/>
                <a:sym typeface="Futura" charset="0"/>
              </a:rPr>
              <a:t>, </a:t>
            </a:r>
            <a:endParaRPr lang="en-US" sz="2000" dirty="0" smtClean="0">
              <a:solidFill>
                <a:srgbClr val="727272"/>
              </a:solidFill>
              <a:latin typeface="Calibri" pitchFamily="34" charset="0"/>
              <a:sym typeface="Futura" charset="0"/>
            </a:endParaRPr>
          </a:p>
          <a:p>
            <a:pPr marL="320675" lvl="1" indent="13652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727272"/>
                </a:solidFill>
                <a:latin typeface="Calibri" pitchFamily="34" charset="0"/>
                <a:sym typeface="Futura" charset="0"/>
              </a:rPr>
              <a:t> </a:t>
            </a:r>
            <a:r>
              <a:rPr lang="en-US" sz="2000" dirty="0">
                <a:solidFill>
                  <a:srgbClr val="727272"/>
                </a:solidFill>
                <a:latin typeface="Calibri" pitchFamily="34" charset="0"/>
                <a:sym typeface="Futura" charset="0"/>
                <a:hlinkClick r:id="rId4"/>
              </a:rPr>
              <a:t>MIT</a:t>
            </a:r>
            <a:r>
              <a:rPr lang="en-US" sz="2000" dirty="0">
                <a:solidFill>
                  <a:srgbClr val="727272"/>
                </a:solidFill>
                <a:latin typeface="Calibri" pitchFamily="34" charset="0"/>
                <a:sym typeface="Futura" charset="0"/>
              </a:rPr>
              <a:t>, </a:t>
            </a:r>
          </a:p>
          <a:p>
            <a:pPr marL="320675" lvl="1" indent="13652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727272"/>
                </a:solidFill>
                <a:latin typeface="Calibri" pitchFamily="34" charset="0"/>
                <a:sym typeface="Futura" charset="0"/>
                <a:hlinkClick r:id="rId5"/>
              </a:rPr>
              <a:t> </a:t>
            </a:r>
            <a:r>
              <a:rPr lang="en-US" sz="2000" dirty="0" err="1" smtClean="0">
                <a:solidFill>
                  <a:srgbClr val="727272"/>
                </a:solidFill>
                <a:latin typeface="Calibri" pitchFamily="34" charset="0"/>
                <a:sym typeface="Futura" charset="0"/>
                <a:hlinkClick r:id="rId5"/>
              </a:rPr>
              <a:t>OpenCourseWare</a:t>
            </a:r>
            <a:r>
              <a:rPr lang="en-US" sz="2000" dirty="0" smtClean="0">
                <a:solidFill>
                  <a:srgbClr val="727272"/>
                </a:solidFill>
                <a:latin typeface="Calibri" pitchFamily="34" charset="0"/>
                <a:sym typeface="Futura" charset="0"/>
                <a:hlinkClick r:id="rId5"/>
              </a:rPr>
              <a:t> </a:t>
            </a:r>
            <a:r>
              <a:rPr lang="en-US" sz="2000" dirty="0">
                <a:solidFill>
                  <a:srgbClr val="727272"/>
                </a:solidFill>
                <a:latin typeface="Calibri" pitchFamily="34" charset="0"/>
                <a:sym typeface="Futura" charset="0"/>
                <a:hlinkClick r:id="rId5"/>
              </a:rPr>
              <a:t>Consortium</a:t>
            </a:r>
            <a:r>
              <a:rPr lang="en-US" sz="2000" dirty="0">
                <a:solidFill>
                  <a:srgbClr val="727272"/>
                </a:solidFill>
                <a:latin typeface="Calibri" pitchFamily="34" charset="0"/>
                <a:sym typeface="Futura" charset="0"/>
              </a:rPr>
              <a:t>, </a:t>
            </a:r>
            <a:endParaRPr lang="en-US" sz="2000" dirty="0" smtClean="0">
              <a:solidFill>
                <a:srgbClr val="727272"/>
              </a:solidFill>
              <a:latin typeface="Calibri" pitchFamily="34" charset="0"/>
              <a:sym typeface="Futura" charset="0"/>
            </a:endParaRPr>
          </a:p>
          <a:p>
            <a:pPr marL="320675" lvl="1" indent="13652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rgbClr val="727272"/>
                </a:solidFill>
                <a:latin typeface="Calibri" pitchFamily="34" charset="0"/>
                <a:sym typeface="Futura" charset="0"/>
                <a:hlinkClick r:id="rId6"/>
              </a:rPr>
              <a:t> </a:t>
            </a:r>
            <a:r>
              <a:rPr lang="en-US" sz="2000" dirty="0" err="1" smtClean="0">
                <a:solidFill>
                  <a:srgbClr val="727272"/>
                </a:solidFill>
                <a:latin typeface="Calibri" pitchFamily="34" charset="0"/>
                <a:sym typeface="Futura" charset="0"/>
                <a:hlinkClick r:id="rId6"/>
              </a:rPr>
              <a:t>OpenLearn</a:t>
            </a:r>
            <a:r>
              <a:rPr lang="en-US" sz="2000" dirty="0" smtClean="0">
                <a:solidFill>
                  <a:srgbClr val="727272"/>
                </a:solidFill>
                <a:latin typeface="Calibri" pitchFamily="34" charset="0"/>
                <a:sym typeface="Futura" charset="0"/>
              </a:rPr>
              <a:t> </a:t>
            </a:r>
            <a:r>
              <a:rPr lang="en-US" sz="2000" dirty="0">
                <a:solidFill>
                  <a:srgbClr val="727272"/>
                </a:solidFill>
                <a:latin typeface="Calibri" pitchFamily="34" charset="0"/>
                <a:sym typeface="Futura" charset="0"/>
              </a:rPr>
              <a:t>of Open University, </a:t>
            </a:r>
            <a:endParaRPr lang="en-US" sz="2000" dirty="0" smtClean="0">
              <a:solidFill>
                <a:srgbClr val="727272"/>
              </a:solidFill>
              <a:latin typeface="Calibri" pitchFamily="34" charset="0"/>
              <a:sym typeface="Futura" charset="0"/>
            </a:endParaRPr>
          </a:p>
          <a:p>
            <a:pPr marL="320675" lvl="1" indent="13652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727272"/>
                </a:solidFill>
                <a:latin typeface="Calibri" pitchFamily="34" charset="0"/>
                <a:sym typeface="Futura" charset="0"/>
                <a:hlinkClick r:id="rId7"/>
              </a:rPr>
              <a:t> Academic </a:t>
            </a:r>
            <a:r>
              <a:rPr lang="en-US" sz="2000" dirty="0">
                <a:solidFill>
                  <a:srgbClr val="727272"/>
                </a:solidFill>
                <a:latin typeface="Calibri" pitchFamily="34" charset="0"/>
                <a:sym typeface="Futura" charset="0"/>
                <a:hlinkClick r:id="rId7"/>
              </a:rPr>
              <a:t>Earth</a:t>
            </a:r>
            <a:r>
              <a:rPr lang="en-US" sz="2000" dirty="0">
                <a:solidFill>
                  <a:srgbClr val="727272"/>
                </a:solidFill>
                <a:latin typeface="Calibri" pitchFamily="34" charset="0"/>
                <a:sym typeface="Futura" charset="0"/>
              </a:rPr>
              <a:t>, </a:t>
            </a:r>
            <a:endParaRPr lang="en-US" sz="2000" dirty="0" smtClean="0">
              <a:solidFill>
                <a:srgbClr val="727272"/>
              </a:solidFill>
              <a:latin typeface="Calibri" pitchFamily="34" charset="0"/>
              <a:sym typeface="Futura" charset="0"/>
            </a:endParaRPr>
          </a:p>
          <a:p>
            <a:pPr marL="320675" lvl="1" indent="13652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u="sng" dirty="0">
                <a:solidFill>
                  <a:srgbClr val="727272"/>
                </a:solidFill>
                <a:sym typeface="Futura" charset="0"/>
                <a:hlinkClick r:id="rId8"/>
              </a:rPr>
              <a:t>Open courses backed by research</a:t>
            </a:r>
            <a:r>
              <a:rPr lang="en-US" sz="2000" dirty="0" smtClean="0">
                <a:solidFill>
                  <a:srgbClr val="727272"/>
                </a:solidFill>
                <a:sym typeface="Futura" charset="0"/>
              </a:rPr>
              <a:t> </a:t>
            </a:r>
            <a:endParaRPr lang="en-US" sz="2000" dirty="0">
              <a:solidFill>
                <a:srgbClr val="727272"/>
              </a:solidFill>
              <a:latin typeface="Calibri" pitchFamily="34" charset="0"/>
              <a:sym typeface="Futura" charset="0"/>
            </a:endParaRPr>
          </a:p>
          <a:p>
            <a:pPr marL="320675" lvl="1" indent="13652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727272"/>
                </a:solidFill>
                <a:latin typeface="Calibri" pitchFamily="34" charset="0"/>
                <a:sym typeface="Futura" charset="0"/>
              </a:rPr>
              <a:t>Community </a:t>
            </a:r>
            <a:r>
              <a:rPr lang="en-US" sz="2000" dirty="0">
                <a:solidFill>
                  <a:srgbClr val="727272"/>
                </a:solidFill>
                <a:latin typeface="Calibri" pitchFamily="34" charset="0"/>
                <a:sym typeface="Futura" charset="0"/>
              </a:rPr>
              <a:t>College </a:t>
            </a:r>
            <a:r>
              <a:rPr lang="en-US" sz="2000" dirty="0" smtClean="0">
                <a:solidFill>
                  <a:srgbClr val="727272"/>
                </a:solidFill>
                <a:latin typeface="Calibri" pitchFamily="34" charset="0"/>
                <a:sym typeface="Futura" charset="0"/>
              </a:rPr>
              <a:t>Consortium </a:t>
            </a:r>
            <a:r>
              <a:rPr lang="en-US" sz="2000" dirty="0">
                <a:solidFill>
                  <a:srgbClr val="727272"/>
                </a:solidFill>
                <a:latin typeface="Calibri" pitchFamily="34" charset="0"/>
                <a:sym typeface="Futura" charset="0"/>
              </a:rPr>
              <a:t>for </a:t>
            </a:r>
            <a:r>
              <a:rPr lang="en-US" sz="2000" dirty="0">
                <a:solidFill>
                  <a:srgbClr val="727272"/>
                </a:solidFill>
                <a:latin typeface="Calibri" pitchFamily="34" charset="0"/>
                <a:sym typeface="Futura" charset="0"/>
                <a:hlinkClick r:id="rId9"/>
              </a:rPr>
              <a:t>Open Educational Resources</a:t>
            </a:r>
            <a:r>
              <a:rPr lang="en-US" sz="2000" dirty="0">
                <a:solidFill>
                  <a:srgbClr val="727272"/>
                </a:solidFill>
                <a:latin typeface="Calibri" pitchFamily="34" charset="0"/>
                <a:sym typeface="Futura" charset="0"/>
              </a:rPr>
              <a:t>, </a:t>
            </a:r>
            <a:endParaRPr lang="en-US" sz="2000" dirty="0" smtClean="0">
              <a:solidFill>
                <a:srgbClr val="727272"/>
              </a:solidFill>
              <a:latin typeface="Calibri" pitchFamily="34" charset="0"/>
              <a:sym typeface="Futura" charset="0"/>
            </a:endParaRPr>
          </a:p>
          <a:p>
            <a:pPr marL="320675" lvl="1" indent="13652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727272"/>
                </a:solidFill>
                <a:latin typeface="Calibri" pitchFamily="34" charset="0"/>
                <a:sym typeface="Futura" charset="0"/>
                <a:hlinkClick r:id="rId10"/>
              </a:rPr>
              <a:t> Open </a:t>
            </a:r>
            <a:r>
              <a:rPr lang="en-US" sz="2000" dirty="0">
                <a:solidFill>
                  <a:srgbClr val="727272"/>
                </a:solidFill>
                <a:latin typeface="Calibri" pitchFamily="34" charset="0"/>
                <a:sym typeface="Futura" charset="0"/>
                <a:hlinkClick r:id="rId10"/>
              </a:rPr>
              <a:t>Educational Resources Center for </a:t>
            </a:r>
            <a:r>
              <a:rPr lang="en-US" sz="2000" dirty="0" smtClean="0">
                <a:solidFill>
                  <a:srgbClr val="727272"/>
                </a:solidFill>
                <a:latin typeface="Calibri" pitchFamily="34" charset="0"/>
                <a:sym typeface="Futura" charset="0"/>
                <a:hlinkClick r:id="rId10"/>
              </a:rPr>
              <a:t>California</a:t>
            </a:r>
            <a:endParaRPr lang="en-US" sz="2000" dirty="0" smtClean="0">
              <a:solidFill>
                <a:srgbClr val="727272"/>
              </a:solidFill>
              <a:latin typeface="Calibri" pitchFamily="34" charset="0"/>
              <a:sym typeface="Futura" charset="0"/>
            </a:endParaRPr>
          </a:p>
          <a:p>
            <a:pPr marL="320675" lvl="1" indent="13652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u="sng" dirty="0" smtClean="0">
                <a:solidFill>
                  <a:srgbClr val="727272"/>
                </a:solidFill>
                <a:sym typeface="Futura" charset="0"/>
                <a:hlinkClick r:id="rId11"/>
              </a:rPr>
              <a:t> </a:t>
            </a:r>
            <a:r>
              <a:rPr lang="en-US" sz="2000" dirty="0" smtClean="0">
                <a:solidFill>
                  <a:srgbClr val="727272"/>
                </a:solidFill>
                <a:sym typeface="Futura" charset="0"/>
                <a:hlinkClick r:id="rId12"/>
              </a:rPr>
              <a:t>California  free digital textbook initiative</a:t>
            </a:r>
            <a:r>
              <a:rPr lang="en-US" sz="2000" dirty="0" smtClean="0">
                <a:solidFill>
                  <a:srgbClr val="727272"/>
                </a:solidFill>
                <a:sym typeface="Futura" charset="0"/>
              </a:rPr>
              <a:t> </a:t>
            </a:r>
          </a:p>
          <a:p>
            <a:pPr marL="320675" lvl="1" indent="13652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u="sng" dirty="0" smtClean="0">
                <a:solidFill>
                  <a:srgbClr val="727272"/>
                </a:solidFill>
                <a:sym typeface="Futura" charset="0"/>
                <a:hlinkClick r:id="rId11"/>
              </a:rPr>
              <a:t> Washington, Open course project</a:t>
            </a:r>
            <a:r>
              <a:rPr lang="en-US" sz="2000" dirty="0" smtClean="0">
                <a:solidFill>
                  <a:srgbClr val="727272"/>
                </a:solidFill>
                <a:sym typeface="Futura" charset="0"/>
              </a:rPr>
              <a:t> </a:t>
            </a:r>
            <a:endParaRPr lang="en-US" sz="2000" dirty="0" smtClean="0">
              <a:solidFill>
                <a:srgbClr val="727272"/>
              </a:solidFill>
              <a:latin typeface="Calibri" pitchFamily="34" charset="0"/>
              <a:sym typeface="Futura" charset="0"/>
            </a:endParaRPr>
          </a:p>
          <a:p>
            <a:pPr marL="320675" lvl="1" indent="136525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727272"/>
              </a:solidFill>
              <a:latin typeface="Calibri" pitchFamily="34" charset="0"/>
              <a:sym typeface="Futura" charset="0"/>
            </a:endParaRPr>
          </a:p>
          <a:p>
            <a:pPr marL="320675" lvl="1" indent="13652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dirty="0">
              <a:solidFill>
                <a:srgbClr val="727272"/>
              </a:solidFill>
              <a:latin typeface="Calibri" pitchFamily="34" charset="0"/>
              <a:sym typeface="Futura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Ralph Dawes!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066800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u="sng" dirty="0" smtClean="0">
                <a:solidFill>
                  <a:srgbClr val="0080FF"/>
                </a:solidFill>
                <a:sym typeface="Futura" charset="0"/>
              </a:rPr>
              <a:t>Washington, Open course project</a:t>
            </a:r>
            <a:r>
              <a:rPr lang="en-US" sz="4000" dirty="0" smtClean="0">
                <a:solidFill>
                  <a:srgbClr val="0080FF"/>
                </a:solidFill>
                <a:sym typeface="Futura" charset="0"/>
              </a:rPr>
              <a:t> </a:t>
            </a:r>
            <a:endParaRPr lang="en-US" sz="4000" dirty="0">
              <a:solidFill>
                <a:srgbClr val="008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619F1D"/>
          </a:solidFill>
        </p:spPr>
        <p:txBody>
          <a:bodyPr/>
          <a:lstStyle/>
          <a:p>
            <a:r>
              <a:rPr lang="en-US" sz="4800" dirty="0" smtClean="0"/>
              <a:t>What is an open textbook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3429000" y="1676400"/>
            <a:ext cx="54864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Modifiable by the </a:t>
            </a:r>
            <a:r>
              <a:rPr lang="en-US" sz="3200" dirty="0" smtClean="0"/>
              <a:t>instructor</a:t>
            </a:r>
          </a:p>
          <a:p>
            <a:pPr lvl="1"/>
            <a:r>
              <a:rPr lang="en-US" sz="2800" dirty="0" smtClean="0"/>
              <a:t>Digital, Modular</a:t>
            </a:r>
          </a:p>
          <a:p>
            <a:pPr lvl="1"/>
            <a:r>
              <a:rPr lang="en-US" sz="2800" dirty="0" smtClean="0"/>
              <a:t>Adaptable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Low cost to the students</a:t>
            </a:r>
          </a:p>
          <a:p>
            <a:pPr lvl="1"/>
            <a:r>
              <a:rPr lang="en-US" sz="2800" dirty="0" smtClean="0"/>
              <a:t>Usually free for those with computers and internet access</a:t>
            </a:r>
          </a:p>
          <a:p>
            <a:pPr lvl="1"/>
            <a:r>
              <a:rPr lang="en-US" sz="2800" dirty="0" smtClean="0"/>
              <a:t>Printable for free or a small fee (costs for ink and paper)</a:t>
            </a:r>
          </a:p>
          <a:p>
            <a:pPr lvl="1"/>
            <a:r>
              <a:rPr lang="en-US" sz="2800" dirty="0" smtClean="0"/>
              <a:t>Sometimes available in bound copies for $10-$40</a:t>
            </a:r>
          </a:p>
        </p:txBody>
      </p:sp>
      <p:pic>
        <p:nvPicPr>
          <p:cNvPr id="7" name="Content Placeholder 11" descr="open sign okd by mrkcool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28600" y="2286000"/>
            <a:ext cx="3162300" cy="3200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5800" y="5638800"/>
            <a:ext cx="243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Labeled for reuse by </a:t>
            </a:r>
            <a:r>
              <a:rPr lang="en-US" dirty="0" err="1" smtClean="0"/>
              <a:t>MrKCoolsPhotostream</a:t>
            </a:r>
            <a:endParaRPr lang="en-US" dirty="0"/>
          </a:p>
        </p:txBody>
      </p:sp>
      <p:pic>
        <p:nvPicPr>
          <p:cNvPr id="10" name="Picture 1" descr="image">
            <a:hlinkClick r:id="rId3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7162800"/>
            <a:ext cx="838200" cy="29527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What makes a textbook open?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600200"/>
            <a:ext cx="9144000" cy="4571999"/>
          </a:xfrm>
        </p:spPr>
        <p:txBody>
          <a:bodyPr/>
          <a:lstStyle/>
          <a:p>
            <a:pPr algn="ctr"/>
            <a:r>
              <a:rPr lang="en-US" sz="4800" dirty="0" smtClean="0"/>
              <a:t>A textbook becomes open when it’s copyright holder grants usage rights to the public through an open license </a:t>
            </a:r>
            <a:endParaRPr lang="en-US" sz="4800" dirty="0"/>
          </a:p>
        </p:txBody>
      </p:sp>
      <p:pic>
        <p:nvPicPr>
          <p:cNvPr id="6" name="Picture 1" descr="image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5638800"/>
            <a:ext cx="838200" cy="29527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solidFill>
            <a:srgbClr val="FF6600"/>
          </a:solidFill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The Problem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839913"/>
            <a:ext cx="3535363" cy="4508500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63500" dist="50800" dir="2700000" algn="ctr" rotWithShape="0">
              <a:schemeClr val="bg2">
                <a:alpha val="75000"/>
              </a:schemeClr>
            </a:outerShdw>
          </a:effec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4138" y="4044950"/>
            <a:ext cx="3849687" cy="2009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4997"/>
              </a:schemeClr>
            </a:outerShdw>
          </a:effectLst>
        </p:spPr>
      </p:pic>
      <p:sp>
        <p:nvSpPr>
          <p:cNvPr id="14341" name="Rectangle 6"/>
          <p:cNvSpPr>
            <a:spLocks/>
          </p:cNvSpPr>
          <p:nvPr/>
        </p:nvSpPr>
        <p:spPr bwMode="auto">
          <a:xfrm rot="354368">
            <a:off x="6227763" y="4357688"/>
            <a:ext cx="1901825" cy="642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3200">
                <a:solidFill>
                  <a:srgbClr val="DC0700"/>
                </a:solidFill>
                <a:latin typeface="Arial Black" charset="0"/>
                <a:ea typeface="ヒラギノ角ゴ ProN W6" charset="-128"/>
                <a:sym typeface="Arial Black" charset="0"/>
              </a:rPr>
              <a:t>new 6</a:t>
            </a:r>
            <a:r>
              <a:rPr lang="en-US" sz="3200" baseline="32000">
                <a:solidFill>
                  <a:srgbClr val="DC0700"/>
                </a:solidFill>
                <a:latin typeface="Arial Black" charset="0"/>
                <a:ea typeface="ヒラギノ角ゴ ProN W6" charset="-128"/>
                <a:sym typeface="Arial Black" charset="0"/>
              </a:rPr>
              <a:t>th</a:t>
            </a:r>
          </a:p>
        </p:txBody>
      </p:sp>
      <p:sp>
        <p:nvSpPr>
          <p:cNvPr id="14342" name="Rectangle 7"/>
          <p:cNvSpPr>
            <a:spLocks/>
          </p:cNvSpPr>
          <p:nvPr/>
        </p:nvSpPr>
        <p:spPr bwMode="auto">
          <a:xfrm rot="-735887">
            <a:off x="6665913" y="5180013"/>
            <a:ext cx="2327275" cy="79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>
                <a:solidFill>
                  <a:srgbClr val="DC0700"/>
                </a:solidFill>
                <a:latin typeface="Arial Black" charset="0"/>
                <a:ea typeface="ヒラギノ角ゴ ProN W6" charset="-128"/>
                <a:sym typeface="Arial Black" charset="0"/>
              </a:rPr>
              <a:t>$213.95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772150" y="4813300"/>
            <a:ext cx="2628900" cy="366713"/>
            <a:chOff x="24" y="56"/>
            <a:chExt cx="2355" cy="329"/>
          </a:xfrm>
        </p:grpSpPr>
        <p:sp>
          <p:nvSpPr>
            <p:cNvPr id="14350" name="Rectangle 9"/>
            <p:cNvSpPr>
              <a:spLocks/>
            </p:cNvSpPr>
            <p:nvPr/>
          </p:nvSpPr>
          <p:spPr bwMode="auto">
            <a:xfrm>
              <a:off x="24" y="56"/>
              <a:ext cx="2355" cy="3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300">
                  <a:solidFill>
                    <a:srgbClr val="3C3C3C"/>
                  </a:solidFill>
                  <a:latin typeface="Arial Black" charset="0"/>
                  <a:ea typeface="ヒラギノ角ゴ ProN W6" charset="-128"/>
                  <a:sym typeface="Arial Black" charset="0"/>
                </a:rPr>
                <a:t>used 5th edition</a:t>
              </a:r>
            </a:p>
          </p:txBody>
        </p:sp>
        <p:sp>
          <p:nvSpPr>
            <p:cNvPr id="14351" name="Line 10"/>
            <p:cNvSpPr>
              <a:spLocks noChangeShapeType="1"/>
            </p:cNvSpPr>
            <p:nvPr/>
          </p:nvSpPr>
          <p:spPr bwMode="auto">
            <a:xfrm rot="10800000" flipH="1">
              <a:off x="340" y="103"/>
              <a:ext cx="696" cy="282"/>
            </a:xfrm>
            <a:prstGeom prst="line">
              <a:avLst/>
            </a:prstGeom>
            <a:noFill/>
            <a:ln w="101600">
              <a:solidFill>
                <a:srgbClr val="DC0700">
                  <a:alpha val="81960"/>
                </a:srgb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52" name="Line 11"/>
            <p:cNvSpPr>
              <a:spLocks noChangeShapeType="1"/>
            </p:cNvSpPr>
            <p:nvPr/>
          </p:nvSpPr>
          <p:spPr bwMode="auto">
            <a:xfrm rot="10800000">
              <a:off x="332" y="136"/>
              <a:ext cx="720" cy="216"/>
            </a:xfrm>
            <a:prstGeom prst="line">
              <a:avLst/>
            </a:prstGeom>
            <a:noFill/>
            <a:ln w="101600">
              <a:solidFill>
                <a:srgbClr val="DC0700">
                  <a:alpha val="81960"/>
                </a:srgb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908675" y="4964113"/>
            <a:ext cx="1901825" cy="741362"/>
            <a:chOff x="0" y="0"/>
            <a:chExt cx="1704" cy="664"/>
          </a:xfrm>
        </p:grpSpPr>
        <p:sp>
          <p:nvSpPr>
            <p:cNvPr id="14347" name="Rectangle 13"/>
            <p:cNvSpPr>
              <a:spLocks/>
            </p:cNvSpPr>
            <p:nvPr/>
          </p:nvSpPr>
          <p:spPr bwMode="auto">
            <a:xfrm>
              <a:off x="0" y="0"/>
              <a:ext cx="1704" cy="6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3000">
                  <a:solidFill>
                    <a:srgbClr val="3C3C3C"/>
                  </a:solidFill>
                  <a:latin typeface="Arial Black" charset="0"/>
                  <a:ea typeface="ヒラギノ角ゴ ProN W6" charset="-128"/>
                  <a:sym typeface="Arial Black" charset="0"/>
                </a:rPr>
                <a:t>$81.78</a:t>
              </a:r>
            </a:p>
          </p:txBody>
        </p:sp>
        <p:sp>
          <p:nvSpPr>
            <p:cNvPr id="14348" name="Line 14"/>
            <p:cNvSpPr>
              <a:spLocks noChangeShapeType="1"/>
            </p:cNvSpPr>
            <p:nvPr/>
          </p:nvSpPr>
          <p:spPr bwMode="auto">
            <a:xfrm rot="10800000" flipH="1">
              <a:off x="534" y="224"/>
              <a:ext cx="683" cy="283"/>
            </a:xfrm>
            <a:prstGeom prst="line">
              <a:avLst/>
            </a:prstGeom>
            <a:noFill/>
            <a:ln w="101600">
              <a:solidFill>
                <a:srgbClr val="DC0700">
                  <a:alpha val="81960"/>
                </a:srgb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49" name="Line 15"/>
            <p:cNvSpPr>
              <a:spLocks noChangeShapeType="1"/>
            </p:cNvSpPr>
            <p:nvPr/>
          </p:nvSpPr>
          <p:spPr bwMode="auto">
            <a:xfrm rot="10800000">
              <a:off x="529" y="256"/>
              <a:ext cx="705" cy="218"/>
            </a:xfrm>
            <a:prstGeom prst="line">
              <a:avLst/>
            </a:prstGeom>
            <a:noFill/>
            <a:ln w="101600">
              <a:solidFill>
                <a:srgbClr val="DC0700">
                  <a:alpha val="81960"/>
                </a:srgb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45" name="Rectangle 7"/>
          <p:cNvSpPr>
            <a:spLocks/>
          </p:cNvSpPr>
          <p:nvPr/>
        </p:nvSpPr>
        <p:spPr bwMode="auto">
          <a:xfrm>
            <a:off x="1223962" y="4038600"/>
            <a:ext cx="3348038" cy="2154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7000" b="1" dirty="0">
                <a:solidFill>
                  <a:srgbClr val="3C3C3C"/>
                </a:solidFill>
                <a:latin typeface="Trebuchet MS" charset="0"/>
                <a:ea typeface="ヒラギノ角ゴ ProN W6" charset="-128"/>
                <a:sym typeface="Trebuchet MS" charset="0"/>
              </a:rPr>
              <a:t>New</a:t>
            </a:r>
          </a:p>
          <a:p>
            <a:r>
              <a:rPr lang="en-US" sz="7000" b="1" dirty="0">
                <a:solidFill>
                  <a:srgbClr val="3C3C3C"/>
                </a:solidFill>
                <a:latin typeface="Trebuchet MS" charset="0"/>
                <a:ea typeface="ヒラギノ角ゴ ProN W6" charset="-128"/>
                <a:sym typeface="Trebuchet MS" charset="0"/>
              </a:rPr>
              <a:t>Editions</a:t>
            </a:r>
          </a:p>
        </p:txBody>
      </p:sp>
      <p:sp>
        <p:nvSpPr>
          <p:cNvPr id="14346" name="Rectangle 7"/>
          <p:cNvSpPr>
            <a:spLocks/>
          </p:cNvSpPr>
          <p:nvPr/>
        </p:nvSpPr>
        <p:spPr bwMode="auto">
          <a:xfrm>
            <a:off x="228600" y="1676400"/>
            <a:ext cx="2540000" cy="2155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7000" b="1" dirty="0">
                <a:solidFill>
                  <a:srgbClr val="3C3C3C"/>
                </a:solidFill>
                <a:latin typeface="Trebuchet MS" charset="0"/>
                <a:ea typeface="ヒラギノ角ゴ ProN W6" charset="-128"/>
                <a:sym typeface="Trebuchet MS" charset="0"/>
              </a:rPr>
              <a:t>High </a:t>
            </a:r>
          </a:p>
          <a:p>
            <a:r>
              <a:rPr lang="en-US" sz="7000" b="1" dirty="0">
                <a:solidFill>
                  <a:srgbClr val="3C3C3C"/>
                </a:solidFill>
                <a:latin typeface="Trebuchet MS" charset="0"/>
                <a:ea typeface="ヒラギノ角ゴ ProN W6" charset="-128"/>
                <a:sym typeface="Trebuchet MS" charset="0"/>
              </a:rPr>
              <a:t>Prices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solidFill>
            <a:srgbClr val="619F1D"/>
          </a:solidFill>
        </p:spPr>
        <p:txBody>
          <a:bodyPr/>
          <a:lstStyle/>
          <a:p>
            <a:pPr eaLnBrk="1" hangingPunct="1">
              <a:defRPr/>
            </a:pPr>
            <a:r>
              <a:rPr lang="en-US" sz="6000" dirty="0" smtClean="0"/>
              <a:t>Open Textbooks</a:t>
            </a:r>
            <a:endParaRPr lang="en-US" sz="6000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2209800"/>
            <a:ext cx="4856162" cy="3878262"/>
          </a:xfrm>
        </p:spPr>
        <p:txBody>
          <a:bodyPr anchor="t"/>
          <a:lstStyle/>
          <a:p>
            <a:pPr lvl="1" eaLnBrk="1" hangingPunct="1">
              <a:spcAft>
                <a:spcPts val="850"/>
              </a:spcAft>
            </a:pPr>
            <a:r>
              <a:rPr lang="en-US" sz="3100" dirty="0" smtClean="0"/>
              <a:t>Personal motivations</a:t>
            </a:r>
          </a:p>
          <a:p>
            <a:pPr lvl="1" eaLnBrk="1" hangingPunct="1">
              <a:spcAft>
                <a:spcPts val="850"/>
              </a:spcAft>
            </a:pPr>
            <a:r>
              <a:rPr lang="en-US" sz="3100" dirty="0" smtClean="0"/>
              <a:t>Sabbatical time/grant funding</a:t>
            </a:r>
          </a:p>
          <a:p>
            <a:pPr lvl="1" eaLnBrk="1" hangingPunct="1">
              <a:spcAft>
                <a:spcPts val="850"/>
              </a:spcAft>
            </a:pPr>
            <a:r>
              <a:rPr lang="en-US" sz="3100" dirty="0" smtClean="0"/>
              <a:t>Some colleges: Count open textbooks toward tenure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3200400"/>
            <a:ext cx="2505075" cy="3321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</p:pic>
      <p:sp>
        <p:nvSpPr>
          <p:cNvPr id="5" name="Rectangle 4"/>
          <p:cNvSpPr>
            <a:spLocks/>
          </p:cNvSpPr>
          <p:nvPr/>
        </p:nvSpPr>
        <p:spPr bwMode="auto">
          <a:xfrm>
            <a:off x="5486400" y="1752600"/>
            <a:ext cx="2517775" cy="1374775"/>
          </a:xfrm>
          <a:prstGeom prst="rect">
            <a:avLst/>
          </a:prstGeom>
          <a:solidFill>
            <a:srgbClr val="FFFFFF"/>
          </a:solidFill>
          <a:ln w="25400">
            <a:solidFill>
              <a:srgbClr val="75C223"/>
            </a:solidFill>
            <a:miter lim="800000"/>
            <a:headEnd/>
            <a:tailEnd/>
          </a:ln>
          <a:effectLst>
            <a:outerShdw dist="38100" dir="2700000" rotWithShape="0">
              <a:srgbClr val="808080">
                <a:alpha val="42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spcAft>
                <a:spcPts val="425"/>
              </a:spcAft>
              <a:defRPr/>
            </a:pPr>
            <a:r>
              <a:rPr lang="en-US" sz="2000" b="1">
                <a:solidFill>
                  <a:srgbClr val="3C3C3C"/>
                </a:solidFill>
                <a:latin typeface="Trebuchet MS" charset="0"/>
                <a:sym typeface="Trebuchet MS" charset="0"/>
              </a:rPr>
              <a:t>A First Course </a:t>
            </a:r>
          </a:p>
          <a:p>
            <a:pPr algn="ctr">
              <a:spcAft>
                <a:spcPts val="425"/>
              </a:spcAft>
              <a:defRPr/>
            </a:pPr>
            <a:r>
              <a:rPr lang="en-US" sz="2000" b="1">
                <a:solidFill>
                  <a:srgbClr val="3C3C3C"/>
                </a:solidFill>
                <a:latin typeface="Trebuchet MS" charset="0"/>
                <a:sym typeface="Trebuchet MS" charset="0"/>
              </a:rPr>
              <a:t>in Linear Algebra</a:t>
            </a:r>
          </a:p>
          <a:p>
            <a:pPr algn="ctr">
              <a:spcAft>
                <a:spcPts val="425"/>
              </a:spcAft>
              <a:defRPr/>
            </a:pPr>
            <a:r>
              <a:rPr lang="en-US" sz="1400" b="1">
                <a:solidFill>
                  <a:srgbClr val="3C3C3C"/>
                </a:solidFill>
                <a:latin typeface="Trebuchet MS" charset="0"/>
                <a:sym typeface="Trebuchet MS" charset="0"/>
              </a:rPr>
              <a:t>By Robert A. Beezer</a:t>
            </a:r>
          </a:p>
          <a:p>
            <a:pPr algn="ctr">
              <a:spcAft>
                <a:spcPts val="425"/>
              </a:spcAft>
              <a:defRPr/>
            </a:pPr>
            <a:r>
              <a:rPr lang="en-US" sz="1400" b="1">
                <a:solidFill>
                  <a:srgbClr val="3C3C3C"/>
                </a:solidFill>
                <a:latin typeface="Trebuchet MS" charset="0"/>
                <a:sym typeface="Trebuchet MS" charset="0"/>
                <a:hlinkClick r:id="rId4"/>
              </a:rPr>
              <a:t>http://linear.ups.edu</a:t>
            </a:r>
            <a:r>
              <a:rPr lang="en-US" sz="1400" b="1">
                <a:solidFill>
                  <a:srgbClr val="3C3C3C"/>
                </a:solidFill>
                <a:latin typeface="Trebuchet MS" charset="0"/>
                <a:sym typeface="Trebuchet MS" charset="0"/>
              </a:rPr>
              <a:t> 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6781800" y="5638800"/>
            <a:ext cx="1177925" cy="696912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4997"/>
              </a:scheme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300" b="1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PDF: FREE</a:t>
            </a:r>
          </a:p>
          <a:p>
            <a:pPr algn="ctr">
              <a:defRPr/>
            </a:pPr>
            <a:r>
              <a:rPr lang="en-US" sz="1300" b="1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Online: FREE</a:t>
            </a:r>
          </a:p>
          <a:p>
            <a:pPr algn="ctr">
              <a:defRPr/>
            </a:pPr>
            <a:r>
              <a:rPr lang="en-US" sz="1300" b="1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Print: $27.95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676400"/>
            <a:ext cx="3632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Who pays the author?</a:t>
            </a:r>
            <a:endParaRPr lang="en-US" sz="28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solidFill>
            <a:srgbClr val="619F1D"/>
          </a:solidFill>
        </p:spPr>
        <p:txBody>
          <a:bodyPr/>
          <a:lstStyle/>
          <a:p>
            <a:pPr eaLnBrk="1" hangingPunct="1">
              <a:defRPr/>
            </a:pPr>
            <a:r>
              <a:rPr lang="en-US" sz="6000" dirty="0"/>
              <a:t>Open </a:t>
            </a:r>
            <a:r>
              <a:rPr lang="en-US" sz="6000" dirty="0" smtClean="0"/>
              <a:t>Textbooks</a:t>
            </a:r>
            <a:endParaRPr lang="en-US" sz="6000" dirty="0"/>
          </a:p>
        </p:txBody>
      </p:sp>
      <p:sp>
        <p:nvSpPr>
          <p:cNvPr id="32771" name="Rectangle 2"/>
          <p:cNvSpPr txBox="1">
            <a:spLocks noChangeArrowheads="1"/>
          </p:cNvSpPr>
          <p:nvPr/>
        </p:nvSpPr>
        <p:spPr bwMode="auto">
          <a:xfrm>
            <a:off x="3276600" y="2362200"/>
            <a:ext cx="5624513" cy="4678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5717" tIns="35717" rIns="35717" bIns="35717"/>
          <a:lstStyle/>
          <a:p>
            <a:pPr marL="401638" lvl="1" indent="-401638" algn="l">
              <a:spcBef>
                <a:spcPts val="1688"/>
              </a:spcBef>
              <a:spcAft>
                <a:spcPts val="850"/>
              </a:spcAft>
              <a:buClr>
                <a:srgbClr val="4D4D4D"/>
              </a:buClr>
              <a:buSzPct val="100000"/>
              <a:buFont typeface="Trebuchet MS" charset="0"/>
              <a:buChar char="•"/>
            </a:pPr>
            <a:r>
              <a:rPr lang="en-US" sz="3100" b="1" dirty="0" smtClean="0">
                <a:solidFill>
                  <a:srgbClr val="4D4D4D"/>
                </a:solidFill>
                <a:latin typeface="Trebuchet MS" charset="0"/>
                <a:ea typeface="ヒラギノ角ゴ ProN W6" charset="-128"/>
                <a:sym typeface="Trebuchet MS" charset="0"/>
              </a:rPr>
              <a:t>A </a:t>
            </a:r>
            <a:r>
              <a:rPr lang="en-US" sz="3100" b="1" dirty="0">
                <a:solidFill>
                  <a:srgbClr val="4D4D4D"/>
                </a:solidFill>
                <a:latin typeface="Trebuchet MS" charset="0"/>
                <a:ea typeface="ヒラギノ角ゴ ProN W6" charset="-128"/>
                <a:sym typeface="Trebuchet MS" charset="0"/>
              </a:rPr>
              <a:t>consortium of 80+ community colleges is pooling resources to write and review texts</a:t>
            </a:r>
          </a:p>
          <a:p>
            <a:pPr marL="401638" lvl="1" indent="-401638" algn="l">
              <a:spcBef>
                <a:spcPts val="1688"/>
              </a:spcBef>
              <a:spcAft>
                <a:spcPts val="850"/>
              </a:spcAft>
              <a:buClr>
                <a:srgbClr val="4D4D4D"/>
              </a:buClr>
              <a:buSzPct val="100000"/>
              <a:buFont typeface="Trebuchet MS" charset="0"/>
              <a:buChar char="•"/>
            </a:pPr>
            <a:r>
              <a:rPr lang="en-US" sz="3100" b="1" dirty="0">
                <a:solidFill>
                  <a:srgbClr val="4D4D4D"/>
                </a:solidFill>
                <a:latin typeface="Trebuchet MS" charset="0"/>
                <a:ea typeface="ヒラギノ角ゴ ProN W6" charset="-128"/>
                <a:sym typeface="Trebuchet MS" charset="0"/>
              </a:rPr>
              <a:t>Rice University founded CNX.org, a platform that hosts open textbooks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276600"/>
            <a:ext cx="2505075" cy="33194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</p:pic>
      <p:sp>
        <p:nvSpPr>
          <p:cNvPr id="7" name="Rectangle 6"/>
          <p:cNvSpPr>
            <a:spLocks/>
          </p:cNvSpPr>
          <p:nvPr/>
        </p:nvSpPr>
        <p:spPr bwMode="auto">
          <a:xfrm>
            <a:off x="457200" y="1752600"/>
            <a:ext cx="2517775" cy="1374775"/>
          </a:xfrm>
          <a:prstGeom prst="rect">
            <a:avLst/>
          </a:prstGeom>
          <a:solidFill>
            <a:srgbClr val="FFFFFF"/>
          </a:solidFill>
          <a:ln w="25400">
            <a:solidFill>
              <a:srgbClr val="75C223"/>
            </a:solidFill>
            <a:miter lim="800000"/>
            <a:headEnd/>
            <a:tailEnd/>
          </a:ln>
          <a:effectLst>
            <a:outerShdw dist="38100" dir="2700000" rotWithShape="0">
              <a:srgbClr val="808080">
                <a:alpha val="42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spcAft>
                <a:spcPts val="425"/>
              </a:spcAft>
              <a:defRPr/>
            </a:pPr>
            <a:r>
              <a:rPr lang="en-US" sz="2000" b="1" dirty="0">
                <a:solidFill>
                  <a:srgbClr val="3C3C3C"/>
                </a:solidFill>
                <a:latin typeface="Trebuchet MS" charset="0"/>
                <a:sym typeface="Trebuchet MS" charset="0"/>
              </a:rPr>
              <a:t>Collaborative Statistics</a:t>
            </a:r>
          </a:p>
          <a:p>
            <a:pPr algn="ctr">
              <a:spcAft>
                <a:spcPts val="425"/>
              </a:spcAft>
              <a:defRPr/>
            </a:pPr>
            <a:r>
              <a:rPr lang="en-US" sz="1400" b="1" dirty="0">
                <a:solidFill>
                  <a:srgbClr val="3C3C3C"/>
                </a:solidFill>
                <a:latin typeface="Trebuchet MS" charset="0"/>
                <a:sym typeface="Trebuchet MS" charset="0"/>
              </a:rPr>
              <a:t>By B. </a:t>
            </a:r>
            <a:r>
              <a:rPr lang="en-US" sz="1400" b="1" dirty="0" err="1">
                <a:solidFill>
                  <a:srgbClr val="3C3C3C"/>
                </a:solidFill>
                <a:latin typeface="Trebuchet MS" charset="0"/>
                <a:sym typeface="Trebuchet MS" charset="0"/>
              </a:rPr>
              <a:t>Illowsky</a:t>
            </a:r>
            <a:r>
              <a:rPr lang="en-US" sz="1400" b="1" dirty="0">
                <a:solidFill>
                  <a:srgbClr val="3C3C3C"/>
                </a:solidFill>
                <a:latin typeface="Trebuchet MS" charset="0"/>
                <a:sym typeface="Trebuchet MS" charset="0"/>
              </a:rPr>
              <a:t> &amp; S. Dean</a:t>
            </a:r>
          </a:p>
          <a:p>
            <a:pPr algn="ctr">
              <a:spcAft>
                <a:spcPts val="425"/>
              </a:spcAft>
              <a:defRPr/>
            </a:pPr>
            <a:r>
              <a:rPr lang="en-US" sz="1300" b="1" dirty="0">
                <a:solidFill>
                  <a:srgbClr val="3C3C3C"/>
                </a:solidFill>
                <a:latin typeface="Trebuchet MS" charset="0"/>
                <a:sym typeface="Trebuchet MS" charset="0"/>
                <a:hlinkClick r:id="rId4"/>
              </a:rPr>
              <a:t>cnx.org/content/col10522</a:t>
            </a:r>
            <a:r>
              <a:rPr lang="en-US" sz="1300" b="1" dirty="0">
                <a:solidFill>
                  <a:srgbClr val="3C3C3C"/>
                </a:solidFill>
                <a:latin typeface="Trebuchet MS" charset="0"/>
                <a:sym typeface="Trebuchet MS" charset="0"/>
              </a:rPr>
              <a:t> 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1465263" y="5786438"/>
            <a:ext cx="1177925" cy="696912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4997"/>
              </a:scheme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300" b="1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PDF: FREE</a:t>
            </a:r>
          </a:p>
          <a:p>
            <a:pPr algn="ctr">
              <a:defRPr/>
            </a:pPr>
            <a:r>
              <a:rPr lang="en-US" sz="1300" b="1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Online: FREE</a:t>
            </a:r>
          </a:p>
          <a:p>
            <a:pPr algn="ctr">
              <a:defRPr/>
            </a:pPr>
            <a:r>
              <a:rPr lang="en-US" sz="1300" b="1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Print: $31.98</a:t>
            </a:r>
          </a:p>
        </p:txBody>
      </p:sp>
      <p:sp>
        <p:nvSpPr>
          <p:cNvPr id="9" name="Rectangle 8"/>
          <p:cNvSpPr/>
          <p:nvPr/>
        </p:nvSpPr>
        <p:spPr>
          <a:xfrm>
            <a:off x="4038600" y="1600200"/>
            <a:ext cx="213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Quality</a:t>
            </a:r>
            <a:endParaRPr lang="en-US" sz="3600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solidFill>
            <a:srgbClr val="619F1D"/>
          </a:solidFill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Open </a:t>
            </a:r>
            <a:r>
              <a:rPr lang="en-US" dirty="0" smtClean="0"/>
              <a:t>Textbooks</a:t>
            </a:r>
            <a:endParaRPr lang="en-US" dirty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/>
            <a:r>
              <a:rPr lang="en-US" sz="3800" dirty="0" smtClean="0">
                <a:solidFill>
                  <a:srgbClr val="3C3C3C"/>
                </a:solidFill>
              </a:rPr>
              <a:t> </a:t>
            </a:r>
            <a:r>
              <a:rPr lang="en-US" sz="3800" dirty="0" smtClean="0">
                <a:solidFill>
                  <a:schemeClr val="tx1"/>
                </a:solidFill>
              </a:rPr>
              <a:t>Government funding</a:t>
            </a:r>
          </a:p>
          <a:p>
            <a:pPr lvl="3" eaLnBrk="1" hangingPunct="1"/>
            <a:r>
              <a:rPr lang="en-US" dirty="0" smtClean="0">
                <a:solidFill>
                  <a:srgbClr val="3C3C3C"/>
                </a:solidFill>
              </a:rPr>
              <a:t>A new bill introduced by Sen. Durbin (D-IL) would create a federal grant program to create open textbooks through the NSF </a:t>
            </a:r>
          </a:p>
          <a:p>
            <a:pPr lvl="3" eaLnBrk="1" hangingPunct="1"/>
            <a:r>
              <a:rPr lang="en-US" dirty="0" smtClean="0">
                <a:solidFill>
                  <a:srgbClr val="3C3C3C"/>
                </a:solidFill>
              </a:rPr>
              <a:t>The WA community college system received state funding to create open curriculum &amp; texts for the 80 highest enrollment courses.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6000" dirty="0">
                <a:solidFill>
                  <a:schemeClr val="bg1"/>
                </a:solidFill>
              </a:rPr>
              <a:t>Open </a:t>
            </a:r>
            <a:r>
              <a:rPr lang="en-US" sz="6000" dirty="0" smtClean="0">
                <a:solidFill>
                  <a:schemeClr val="bg1"/>
                </a:solidFill>
              </a:rPr>
              <a:t>Textbooks</a:t>
            </a:r>
            <a:endParaRPr lang="en-US" sz="60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67000"/>
            <a:ext cx="2505075" cy="3308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</p:pic>
      <p:sp>
        <p:nvSpPr>
          <p:cNvPr id="8" name="Rectangle 4"/>
          <p:cNvSpPr>
            <a:spLocks/>
          </p:cNvSpPr>
          <p:nvPr/>
        </p:nvSpPr>
        <p:spPr bwMode="auto">
          <a:xfrm>
            <a:off x="1676400" y="5029200"/>
            <a:ext cx="1177925" cy="696912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4997"/>
              </a:scheme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300" b="1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Online: FREE</a:t>
            </a:r>
          </a:p>
          <a:p>
            <a:pPr algn="ctr">
              <a:defRPr/>
            </a:pPr>
            <a:r>
              <a:rPr lang="en-US" sz="1300" b="1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PDF: $24.99</a:t>
            </a:r>
          </a:p>
          <a:p>
            <a:pPr algn="ctr">
              <a:defRPr/>
            </a:pPr>
            <a:r>
              <a:rPr lang="en-US" sz="1300" b="1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Print: $29.99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429000" y="4995446"/>
            <a:ext cx="5486400" cy="68580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</a:pPr>
            <a:r>
              <a:rPr lang="en-US" sz="3600" dirty="0">
                <a:solidFill>
                  <a:srgbClr val="FB7500"/>
                </a:solidFill>
                <a:latin typeface="Impact" charset="0"/>
              </a:rPr>
              <a:t>Open</a:t>
            </a:r>
            <a:r>
              <a:rPr lang="en-US" sz="3600" dirty="0">
                <a:latin typeface="Impact" charset="0"/>
              </a:rPr>
              <a:t> </a:t>
            </a:r>
            <a:r>
              <a:rPr lang="en-US" sz="3600" dirty="0">
                <a:solidFill>
                  <a:srgbClr val="FFFFFF"/>
                </a:solidFill>
                <a:latin typeface="Impact" charset="0"/>
              </a:rPr>
              <a:t> Textbooks </a:t>
            </a:r>
            <a:r>
              <a:rPr lang="en-US" sz="1400" dirty="0">
                <a:latin typeface="Trebuchet MS" charset="0"/>
              </a:rPr>
              <a:t>by</a:t>
            </a:r>
            <a:r>
              <a:rPr lang="en-US" sz="2000" dirty="0">
                <a:latin typeface="Trebuchet MS" charset="0"/>
              </a:rPr>
              <a:t> </a:t>
            </a:r>
            <a:r>
              <a:rPr lang="en-US" dirty="0">
                <a:solidFill>
                  <a:srgbClr val="FB7500"/>
                </a:solidFill>
                <a:latin typeface="Trebuchet MS" charset="0"/>
              </a:rPr>
              <a:t>EXPERT AUTHORS</a:t>
            </a:r>
            <a:endParaRPr lang="en-US" sz="2400" dirty="0">
              <a:solidFill>
                <a:srgbClr val="FB7500"/>
              </a:solidFill>
              <a:latin typeface="Trebuchet MS" charset="0"/>
            </a:endParaRPr>
          </a:p>
          <a:p>
            <a:pPr marL="342900" indent="-342900" algn="ctr" eaLnBrk="0" hangingPunct="0">
              <a:spcBef>
                <a:spcPct val="20000"/>
              </a:spcBef>
            </a:pPr>
            <a:endParaRPr lang="en-US" sz="3200" b="1" dirty="0">
              <a:solidFill>
                <a:schemeClr val="tx1"/>
              </a:solidFill>
              <a:latin typeface="Impact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429000" y="5681246"/>
            <a:ext cx="5486400" cy="338554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rebuchet MS" charset="0"/>
              </a:rPr>
              <a:t>Free Online.  Affordable Offline. Rewritable Anytime.  </a:t>
            </a:r>
          </a:p>
        </p:txBody>
      </p:sp>
      <p:pic>
        <p:nvPicPr>
          <p:cNvPr id="12" name="Picture 2" descr="Home">
            <a:hlinkClick r:id="rId4" tooltip="Hom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2908385"/>
            <a:ext cx="5486400" cy="2087061"/>
          </a:xfrm>
          <a:prstGeom prst="rect">
            <a:avLst/>
          </a:prstGeom>
          <a:solidFill>
            <a:srgbClr val="00B0F0"/>
          </a:solidFill>
        </p:spPr>
      </p:pic>
      <p:sp>
        <p:nvSpPr>
          <p:cNvPr id="13" name="TextBox 12"/>
          <p:cNvSpPr txBox="1"/>
          <p:nvPr/>
        </p:nvSpPr>
        <p:spPr>
          <a:xfrm>
            <a:off x="2133600" y="1600200"/>
            <a:ext cx="434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Trebuchet MS" charset="0"/>
                <a:ea typeface="ヒラギノ角ゴ ProN W6" charset="-128"/>
                <a:sym typeface="Trebuchet MS" charset="0"/>
              </a:rPr>
              <a:t> Publishers</a:t>
            </a:r>
          </a:p>
          <a:p>
            <a:endParaRPr lang="en-US" sz="72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457200" y="436563"/>
            <a:ext cx="8229600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6000" b="1" dirty="0" smtClean="0">
                <a:latin typeface="+mn-lt"/>
              </a:rPr>
              <a:t>Open Textbooks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2514600"/>
            <a:ext cx="4800600" cy="3352800"/>
          </a:xfrm>
        </p:spPr>
        <p:txBody>
          <a:bodyPr/>
          <a:lstStyle/>
          <a:p>
            <a:pPr lvl="1" algn="l" eaLnBrk="1" hangingPunct="1">
              <a:lnSpc>
                <a:spcPct val="80000"/>
              </a:lnSpc>
            </a:pPr>
            <a:r>
              <a:rPr lang="en-US" sz="2400" dirty="0" smtClean="0">
                <a:solidFill>
                  <a:schemeClr val="bg2"/>
                </a:solidFill>
              </a:rPr>
              <a:t>Digital formats </a:t>
            </a:r>
          </a:p>
          <a:p>
            <a:pPr lvl="1" algn="l" eaLnBrk="1" hangingPunct="1">
              <a:lnSpc>
                <a:spcPct val="80000"/>
              </a:lnSpc>
            </a:pPr>
            <a:r>
              <a:rPr lang="en-US" sz="2400" dirty="0" smtClean="0">
                <a:solidFill>
                  <a:schemeClr val="bg2"/>
                </a:solidFill>
              </a:rPr>
              <a:t>Printed format </a:t>
            </a:r>
          </a:p>
          <a:p>
            <a:pPr lvl="1" algn="l" eaLnBrk="1" hangingPunct="1">
              <a:lnSpc>
                <a:spcPct val="80000"/>
              </a:lnSpc>
            </a:pPr>
            <a:r>
              <a:rPr lang="en-US" sz="2400" dirty="0" smtClean="0">
                <a:solidFill>
                  <a:schemeClr val="bg2"/>
                </a:solidFill>
              </a:rPr>
              <a:t>Campus bookstore </a:t>
            </a:r>
          </a:p>
          <a:p>
            <a:pPr lvl="1" algn="l" eaLnBrk="1" hangingPunct="1">
              <a:lnSpc>
                <a:spcPct val="80000"/>
              </a:lnSpc>
            </a:pPr>
            <a:r>
              <a:rPr lang="en-US" sz="2400" dirty="0" smtClean="0">
                <a:solidFill>
                  <a:schemeClr val="bg2"/>
                </a:solidFill>
              </a:rPr>
              <a:t>Print on Demand</a:t>
            </a:r>
          </a:p>
          <a:p>
            <a:pPr lvl="1" algn="l" eaLnBrk="1" hangingPunct="1">
              <a:lnSpc>
                <a:spcPct val="80000"/>
              </a:lnSpc>
            </a:pPr>
            <a:r>
              <a:rPr lang="en-US" sz="2400" dirty="0" smtClean="0">
                <a:solidFill>
                  <a:schemeClr val="bg2"/>
                </a:solidFill>
              </a:rPr>
              <a:t>Proprietary – </a:t>
            </a:r>
            <a:r>
              <a:rPr lang="en-US" sz="2400" dirty="0" err="1" smtClean="0">
                <a:solidFill>
                  <a:schemeClr val="bg2"/>
                </a:solidFill>
              </a:rPr>
              <a:t>Flatworld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 algn="l" eaLnBrk="1" hangingPunct="1">
              <a:lnSpc>
                <a:spcPct val="80000"/>
              </a:lnSpc>
              <a:buNone/>
            </a:pPr>
            <a:endParaRPr lang="en-US" sz="2400" dirty="0" smtClean="0">
              <a:solidFill>
                <a:schemeClr val="bg2"/>
              </a:solidFill>
            </a:endParaRPr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1752600"/>
            <a:ext cx="2405062" cy="462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98525" y="6373813"/>
            <a:ext cx="4572000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727272">
                    <a:lumMod val="65000"/>
                    <a:lumOff val="35000"/>
                  </a:srgbClr>
                </a:solidFill>
                <a:sym typeface="Futura" charset="0"/>
              </a:rPr>
              <a:t>http://images.lexcycle.com/screenshots/feedbooks_library.jpg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4600" y="1752600"/>
            <a:ext cx="289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Georgia" charset="0"/>
              </a:rPr>
              <a:t>Distribution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itle 1"/>
          <p:cNvSpPr>
            <a:spLocks noGrp="1"/>
          </p:cNvSpPr>
          <p:nvPr>
            <p:ph type="title"/>
          </p:nvPr>
        </p:nvSpPr>
        <p:spPr>
          <a:xfrm>
            <a:off x="492125" y="393700"/>
            <a:ext cx="8229600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4400" b="1" dirty="0" smtClean="0">
                <a:solidFill>
                  <a:schemeClr val="bg1"/>
                </a:solidFill>
                <a:latin typeface="+mn-lt"/>
              </a:rPr>
              <a:t>Why so urgent?</a:t>
            </a:r>
          </a:p>
        </p:txBody>
      </p:sp>
      <p:sp>
        <p:nvSpPr>
          <p:cNvPr id="39940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905000"/>
            <a:ext cx="5986461" cy="4244975"/>
          </a:xfrm>
        </p:spPr>
        <p:txBody>
          <a:bodyPr>
            <a:normAutofit fontScale="77500" lnSpcReduction="20000"/>
          </a:bodyPr>
          <a:lstStyle/>
          <a:p>
            <a:pPr lvl="1" eaLnBrk="1" hangingPunct="1"/>
            <a:endParaRPr lang="en-US" sz="3600" dirty="0" smtClean="0">
              <a:solidFill>
                <a:srgbClr val="800080"/>
              </a:solidFill>
            </a:endParaRPr>
          </a:p>
          <a:p>
            <a:pPr lvl="1" algn="ctr" eaLnBrk="1" hangingPunct="1">
              <a:buNone/>
            </a:pPr>
            <a:r>
              <a:rPr lang="en-US" sz="3600" dirty="0" smtClean="0">
                <a:solidFill>
                  <a:srgbClr val="800080"/>
                </a:solidFill>
              </a:rPr>
              <a:t>Consider </a:t>
            </a:r>
            <a:r>
              <a:rPr lang="en-US" sz="3600" u="sng" dirty="0" smtClean="0">
                <a:solidFill>
                  <a:srgbClr val="C00000"/>
                </a:solidFill>
              </a:rPr>
              <a:t>One</a:t>
            </a:r>
            <a:r>
              <a:rPr lang="en-US" sz="3600" dirty="0" smtClean="0">
                <a:solidFill>
                  <a:srgbClr val="800080"/>
                </a:solidFill>
              </a:rPr>
              <a:t> High </a:t>
            </a:r>
          </a:p>
          <a:p>
            <a:pPr lvl="1" algn="ctr" eaLnBrk="1" hangingPunct="1">
              <a:buNone/>
            </a:pPr>
            <a:r>
              <a:rPr lang="en-US" sz="3600" dirty="0" smtClean="0">
                <a:solidFill>
                  <a:srgbClr val="800080"/>
                </a:solidFill>
              </a:rPr>
              <a:t>Enrollment Course: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3200" dirty="0" smtClean="0"/>
              <a:t>English Composition I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3200" dirty="0" smtClean="0"/>
              <a:t>37,226 enrollments / year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3200" dirty="0" smtClean="0"/>
              <a:t>X $100 textbook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3200" dirty="0" smtClean="0"/>
              <a:t>= </a:t>
            </a:r>
            <a:r>
              <a:rPr lang="en-US" sz="3200" b="1" dirty="0" smtClean="0">
                <a:solidFill>
                  <a:srgbClr val="C00000"/>
                </a:solidFill>
              </a:rPr>
              <a:t>$3.7 Million + </a:t>
            </a:r>
            <a:r>
              <a:rPr lang="en-US" sz="3200" dirty="0" smtClean="0"/>
              <a:t>(cost to students)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3000" dirty="0" smtClean="0">
                <a:solidFill>
                  <a:srgbClr val="0000FF"/>
                </a:solidFill>
              </a:rPr>
              <a:t>What if we looked at 100, 200, 300 high enrollment courses?</a:t>
            </a:r>
          </a:p>
          <a:p>
            <a:pPr lvl="3" eaLnBrk="1" hangingPunct="1">
              <a:lnSpc>
                <a:spcPct val="80000"/>
              </a:lnSpc>
            </a:pPr>
            <a:endParaRPr lang="en-US" sz="3000" dirty="0" smtClean="0"/>
          </a:p>
          <a:p>
            <a:pPr lvl="1" eaLnBrk="1" hangingPunct="1">
              <a:lnSpc>
                <a:spcPct val="80000"/>
              </a:lnSpc>
            </a:pPr>
            <a:endParaRPr lang="en-US" sz="3600" dirty="0" smtClean="0"/>
          </a:p>
        </p:txBody>
      </p:sp>
      <p:pic>
        <p:nvPicPr>
          <p:cNvPr id="155649" name="Picture 1" descr="C:\Documents and Settings\boldham\Local Settings\Temp\Temporary Internet Files\Content.IE5\F0HHXKVD\MC900442128[1].png">
            <a:hlinkClick r:id="rId3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1524000"/>
            <a:ext cx="2800350" cy="51054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31263" cy="1295400"/>
          </a:xfrm>
          <a:solidFill>
            <a:srgbClr val="C00000"/>
          </a:solidFill>
        </p:spPr>
        <p:txBody>
          <a:bodyPr/>
          <a:lstStyle/>
          <a:p>
            <a:r>
              <a:rPr lang="en-US" sz="3200" dirty="0" smtClean="0"/>
              <a:t>Challenges &amp; Misconceptions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514600"/>
            <a:ext cx="772679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sym typeface="Futura" charset="0"/>
              </a:rPr>
              <a:t> Resistance of end users to change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sym typeface="Futura" charset="0"/>
              </a:rPr>
              <a:t> Accessibility compliance - UDL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sym typeface="Futura" charset="0"/>
              </a:rPr>
              <a:t> Lack of materials in some disciplines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sym typeface="Futura" charset="0"/>
              </a:rPr>
              <a:t> Management issues: Lab, bookstore, Internet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sym typeface="Futura" charset="0"/>
              </a:rPr>
              <a:t> You get what you pay for</a:t>
            </a:r>
          </a:p>
          <a:p>
            <a:pPr marL="641350" lvl="2" indent="2730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sym typeface="Futura" charset="0"/>
              </a:rPr>
              <a:t> No free lunch (except here)</a:t>
            </a:r>
            <a:endParaRPr lang="en-US" sz="2800" dirty="0">
              <a:solidFill>
                <a:srgbClr val="727272"/>
              </a:solidFill>
              <a:sym typeface="Futura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 bwMode="auto">
          <a:xfrm>
            <a:off x="4876800" y="2438400"/>
            <a:ext cx="3886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63036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Steps to Open Textbook Adoption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chemeClr val="bg1"/>
                </a:solidFill>
                <a:ea typeface="+mj-ea"/>
                <a:cs typeface="+mj-cs"/>
              </a:rPr>
              <a:t>Easy as 1 2 3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95275" y="1524000"/>
            <a:ext cx="5724525" cy="495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defTabSz="97313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115888" algn="l"/>
              </a:tabLst>
              <a:defRPr/>
            </a:pPr>
            <a:r>
              <a:rPr kumimoji="0" lang="en-US" sz="1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DISCOVER</a:t>
            </a:r>
          </a:p>
          <a:p>
            <a:pPr marL="465138" marR="0" lvl="0" indent="-465138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</a:t>
            </a:r>
          </a:p>
          <a:p>
            <a:pPr marL="739775" lvl="1" indent="-282575">
              <a:lnSpc>
                <a:spcPct val="120000"/>
              </a:lnSpc>
              <a:buFont typeface="Wingdings" pitchFamily="2" charset="2"/>
              <a:buChar char="Ø"/>
            </a:pPr>
            <a:r>
              <a:rPr kumimoji="0" lang="en-US" sz="7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Evaluate</a:t>
            </a:r>
          </a:p>
          <a:p>
            <a:pPr marL="739775" lvl="1" indent="-282575">
              <a:lnSpc>
                <a:spcPct val="120000"/>
              </a:lnSpc>
              <a:buFont typeface="Wingdings" pitchFamily="2" charset="2"/>
              <a:buChar char="Ø"/>
            </a:pPr>
            <a:r>
              <a:rPr kumimoji="0" 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Customize, remix, and organi</a:t>
            </a:r>
            <a:r>
              <a:rPr kumimoji="0" lang="en-US" sz="7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ze </a:t>
            </a:r>
          </a:p>
          <a:p>
            <a:pPr marL="465138" marR="0" lvl="0" indent="-465138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ADOPT &amp; USE</a:t>
            </a:r>
          </a:p>
          <a:p>
            <a:pPr marL="739775" lvl="1" indent="-282575">
              <a:lnSpc>
                <a:spcPct val="120000"/>
              </a:lnSpc>
              <a:buFont typeface="Wingdings" pitchFamily="2" charset="2"/>
              <a:buChar char="Ø"/>
            </a:pPr>
            <a:r>
              <a:rPr kumimoji="0" lang="en-US" sz="7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Disseminate</a:t>
            </a:r>
            <a:r>
              <a:rPr kumimoji="0" lang="en-US" sz="7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1262063" lvl="2" indent="-347663">
              <a:lnSpc>
                <a:spcPct val="120000"/>
              </a:lnSpc>
              <a:buFont typeface="Wingdings" pitchFamily="2" charset="2"/>
              <a:buChar char="ü"/>
            </a:pPr>
            <a:r>
              <a:rPr kumimoji="0" lang="en-US" sz="79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Print </a:t>
            </a:r>
          </a:p>
          <a:p>
            <a:pPr marL="1262063" lvl="2" indent="-347663">
              <a:lnSpc>
                <a:spcPct val="120000"/>
              </a:lnSpc>
              <a:buFont typeface="Wingdings" pitchFamily="2" charset="2"/>
              <a:buChar char="ü"/>
            </a:pPr>
            <a:r>
              <a:rPr kumimoji="0" lang="en-US" sz="79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Digital formats </a:t>
            </a:r>
          </a:p>
          <a:p>
            <a:pPr marL="0" marR="0" lvl="0" indent="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971800"/>
            <a:ext cx="56007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1600200"/>
            <a:ext cx="19145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4953000"/>
            <a:ext cx="295751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0" y="1828800"/>
            <a:ext cx="34067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4724400"/>
            <a:ext cx="33718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FINAL_COT_logo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00400" y="762000"/>
            <a:ext cx="1219200" cy="745554"/>
          </a:xfrm>
          <a:prstGeom prst="rect">
            <a:avLst/>
          </a:prstGeom>
        </p:spPr>
      </p:pic>
      <p:pic>
        <p:nvPicPr>
          <p:cNvPr id="11266" name="Picture 2" descr="Wikibooks-logo-en.svg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1000" y="381000"/>
            <a:ext cx="1219200" cy="1219200"/>
          </a:xfrm>
          <a:prstGeom prst="rect">
            <a:avLst/>
          </a:prstGeom>
          <a:noFill/>
        </p:spPr>
      </p:pic>
      <p:pic>
        <p:nvPicPr>
          <p:cNvPr id="11268" name="Picture 4" descr="Global Text Project">
            <a:hlinkClick r:id="rId11" tooltip="Global Text Project"/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015740" y="304800"/>
            <a:ext cx="3290060" cy="804746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1219200"/>
          </a:xfrm>
          <a:solidFill>
            <a:schemeClr val="bg2"/>
          </a:solidFill>
        </p:spPr>
        <p:txBody>
          <a:bodyPr/>
          <a:lstStyle/>
          <a:p>
            <a:r>
              <a:rPr lang="en-US" sz="3600" dirty="0" smtClean="0"/>
              <a:t>Where to find open textbooks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990600" y="1905000"/>
            <a:ext cx="80010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675" lvl="1" indent="13652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sym typeface="Futura" charset="0"/>
                <a:hlinkClick r:id="rId3"/>
              </a:rPr>
              <a:t>Flat World </a:t>
            </a:r>
            <a:r>
              <a:rPr lang="en-US" sz="1600" dirty="0" err="1" smtClean="0">
                <a:solidFill>
                  <a:srgbClr val="000000"/>
                </a:solidFill>
                <a:sym typeface="Futura" charset="0"/>
                <a:hlinkClick r:id="rId3"/>
              </a:rPr>
              <a:t>Kowledge</a:t>
            </a:r>
            <a:r>
              <a:rPr lang="en-US" sz="1600" dirty="0" smtClean="0">
                <a:solidFill>
                  <a:srgbClr val="000000"/>
                </a:solidFill>
                <a:sym typeface="Futura" charset="0"/>
              </a:rPr>
              <a:t>: </a:t>
            </a:r>
            <a:r>
              <a:rPr lang="en-US" sz="1600" dirty="0" smtClean="0">
                <a:solidFill>
                  <a:srgbClr val="000000"/>
                </a:solidFill>
                <a:sym typeface="Futura" charset="0"/>
                <a:hlinkClick r:id="rId3"/>
              </a:rPr>
              <a:t>www.flatworldknowledge.com</a:t>
            </a:r>
            <a:endParaRPr lang="en-US" sz="1600" dirty="0" smtClean="0">
              <a:solidFill>
                <a:srgbClr val="000000"/>
              </a:solidFill>
              <a:sym typeface="Futura" charset="0"/>
            </a:endParaRPr>
          </a:p>
          <a:p>
            <a:pPr marL="320675" lvl="1" indent="13652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sym typeface="Futura" charset="0"/>
                <a:hlinkClick r:id="rId4"/>
              </a:rPr>
              <a:t>Lulu</a:t>
            </a:r>
            <a:r>
              <a:rPr lang="en-US" sz="1600" dirty="0" smtClean="0">
                <a:solidFill>
                  <a:srgbClr val="000000"/>
                </a:solidFill>
                <a:sym typeface="Futura" charset="0"/>
              </a:rPr>
              <a:t>: www.lulu.com/</a:t>
            </a:r>
          </a:p>
          <a:p>
            <a:pPr marL="320675" lvl="1" indent="13652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sym typeface="Futura" charset="0"/>
                <a:hlinkClick r:id="rId5"/>
              </a:rPr>
              <a:t>Orange Grove</a:t>
            </a:r>
            <a:r>
              <a:rPr lang="en-US" sz="1600" dirty="0" smtClean="0">
                <a:solidFill>
                  <a:srgbClr val="000000"/>
                </a:solidFill>
                <a:sym typeface="Futura" charset="0"/>
              </a:rPr>
              <a:t>: www.theorangegrove.org</a:t>
            </a:r>
          </a:p>
          <a:p>
            <a:pPr marL="320675" lvl="1" indent="13652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sym typeface="Futura" charset="0"/>
                <a:hlinkClick r:id="rId6"/>
              </a:rPr>
              <a:t>The Assayer:</a:t>
            </a:r>
            <a:r>
              <a:rPr lang="en-US" sz="1600" dirty="0" smtClean="0">
                <a:solidFill>
                  <a:srgbClr val="000000"/>
                </a:solidFill>
                <a:sym typeface="Futura" charset="0"/>
              </a:rPr>
              <a:t> www.theassayer.org</a:t>
            </a:r>
          </a:p>
          <a:p>
            <a:pPr marL="320675" lvl="1" indent="13652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sym typeface="Futura" charset="0"/>
                <a:hlinkClick r:id="rId7"/>
              </a:rPr>
              <a:t>College Open Textbooks</a:t>
            </a:r>
            <a:r>
              <a:rPr lang="en-US" sz="1600" dirty="0" smtClean="0">
                <a:solidFill>
                  <a:srgbClr val="000000"/>
                </a:solidFill>
                <a:sym typeface="Futura" charset="0"/>
              </a:rPr>
              <a:t>: www.collegeopentextbooks.org</a:t>
            </a:r>
          </a:p>
          <a:p>
            <a:pPr marL="320675" lvl="1" indent="13652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sym typeface="Futura" charset="0"/>
                <a:hlinkClick r:id="rId8"/>
              </a:rPr>
              <a:t>Connections</a:t>
            </a:r>
            <a:r>
              <a:rPr lang="en-US" sz="1600" dirty="0" smtClean="0">
                <a:solidFill>
                  <a:srgbClr val="000000"/>
                </a:solidFill>
                <a:sym typeface="Futura" charset="0"/>
              </a:rPr>
              <a:t>: www.cnx.org</a:t>
            </a:r>
          </a:p>
          <a:p>
            <a:pPr marL="320675" lvl="1" indent="13652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sym typeface="Futura" charset="0"/>
                <a:hlinkClick r:id="rId9"/>
              </a:rPr>
              <a:t>MERLOT</a:t>
            </a:r>
            <a:r>
              <a:rPr lang="en-US" sz="1600" dirty="0" smtClean="0">
                <a:solidFill>
                  <a:srgbClr val="000000"/>
                </a:solidFill>
                <a:sym typeface="Futura" charset="0"/>
              </a:rPr>
              <a:t>: www.merlot.org</a:t>
            </a:r>
          </a:p>
          <a:p>
            <a:pPr marL="320675" lvl="1" indent="13652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sym typeface="Futura" charset="0"/>
                <a:hlinkClick r:id="rId10"/>
              </a:rPr>
              <a:t>OER Commons</a:t>
            </a:r>
            <a:r>
              <a:rPr lang="en-US" sz="1600" dirty="0" smtClean="0">
                <a:solidFill>
                  <a:srgbClr val="000000"/>
                </a:solidFill>
                <a:sym typeface="Futura" charset="0"/>
              </a:rPr>
              <a:t>: www.oercommons.org</a:t>
            </a:r>
          </a:p>
          <a:p>
            <a:pPr marL="320675" lvl="1" indent="13652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 err="1" smtClean="0">
                <a:solidFill>
                  <a:srgbClr val="000000"/>
                </a:solidFill>
                <a:sym typeface="Futura" charset="0"/>
                <a:hlinkClick r:id="rId11"/>
              </a:rPr>
              <a:t>Wikibooks</a:t>
            </a:r>
            <a:r>
              <a:rPr lang="en-US" sz="1600" dirty="0" smtClean="0">
                <a:solidFill>
                  <a:srgbClr val="000000"/>
                </a:solidFill>
                <a:sym typeface="Futura" charset="0"/>
              </a:rPr>
              <a:t>: </a:t>
            </a:r>
            <a:r>
              <a:rPr lang="en-US" sz="1600" dirty="0" smtClean="0">
                <a:solidFill>
                  <a:srgbClr val="000000"/>
                </a:solidFill>
                <a:sym typeface="Futura" charset="0"/>
                <a:hlinkClick r:id="rId11"/>
              </a:rPr>
              <a:t>www.wikibooks.org</a:t>
            </a:r>
            <a:endParaRPr lang="en-US" sz="1600" dirty="0" smtClean="0">
              <a:solidFill>
                <a:srgbClr val="000000"/>
              </a:solidFill>
              <a:sym typeface="Futura" charset="0"/>
            </a:endParaRPr>
          </a:p>
          <a:p>
            <a:pPr marL="320675" lvl="1" indent="13652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  <a:hlinkClick r:id="rId12"/>
              </a:rPr>
              <a:t>Community College Consortium for Open Educational Resources</a:t>
            </a:r>
            <a:r>
              <a:rPr lang="en-US" sz="1600" b="1" dirty="0" smtClean="0">
                <a:solidFill>
                  <a:schemeClr val="bg2"/>
                </a:solidFill>
                <a:hlinkClick r:id="rId12"/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(CCCOER):</a:t>
            </a:r>
            <a:r>
              <a:rPr lang="en-US" sz="1600" dirty="0" smtClean="0"/>
              <a:t> 	</a:t>
            </a:r>
            <a:r>
              <a:rPr lang="en-US" sz="1600" dirty="0" smtClean="0">
                <a:solidFill>
                  <a:schemeClr val="bg2"/>
                </a:solidFill>
              </a:rPr>
              <a:t>oerconsortium.org</a:t>
            </a:r>
            <a:endParaRPr lang="en-US" sz="1600" dirty="0" smtClean="0">
              <a:solidFill>
                <a:schemeClr val="bg2"/>
              </a:solidFill>
              <a:sym typeface="Futura" charset="0"/>
            </a:endParaRPr>
          </a:p>
          <a:p>
            <a:pPr marL="320675" lvl="1" indent="13652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600" dirty="0" smtClean="0">
              <a:solidFill>
                <a:srgbClr val="727272"/>
              </a:solidFill>
              <a:sym typeface="Futura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1708DC"/>
                </a:solidFill>
                <a:sym typeface="Futura" charset="0"/>
              </a:rPr>
              <a:t>Full length movies, animation and demonstration</a:t>
            </a:r>
          </a:p>
          <a:p>
            <a:pPr marL="320675" lvl="1" indent="13652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727272"/>
                </a:solidFill>
                <a:sym typeface="Futura" charset="0"/>
                <a:hlinkClick r:id="rId13"/>
              </a:rPr>
              <a:t>NROC, National Repository of Online Courses </a:t>
            </a:r>
            <a:r>
              <a:rPr lang="en-US" sz="1600" dirty="0" smtClean="0">
                <a:solidFill>
                  <a:srgbClr val="727272"/>
                </a:solidFill>
                <a:sym typeface="Futura" charset="0"/>
              </a:rPr>
              <a:t>www.montereyinstitute.org/nroc/</a:t>
            </a:r>
          </a:p>
          <a:p>
            <a:pPr marL="320675" lvl="1" indent="13652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srgbClr val="727272"/>
                </a:solidFill>
                <a:sym typeface="Futura" charset="0"/>
                <a:hlinkClick r:id="rId14"/>
              </a:rPr>
              <a:t>HippoCampus</a:t>
            </a:r>
            <a:r>
              <a:rPr lang="en-US" sz="1600" dirty="0" smtClean="0">
                <a:solidFill>
                  <a:srgbClr val="727272"/>
                </a:solidFill>
                <a:sym typeface="Futura" charset="0"/>
              </a:rPr>
              <a:t>: www.hippocampus.org (animation/demonstration)</a:t>
            </a:r>
          </a:p>
          <a:p>
            <a:pPr marL="320675" lvl="1" indent="13652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srgbClr val="727272"/>
                </a:solidFill>
                <a:sym typeface="Futura" charset="0"/>
                <a:hlinkClick r:id="rId15"/>
              </a:rPr>
              <a:t>Slideshare</a:t>
            </a:r>
            <a:r>
              <a:rPr lang="en-US" sz="1600" dirty="0" smtClean="0">
                <a:solidFill>
                  <a:srgbClr val="727272"/>
                </a:solidFill>
                <a:sym typeface="Futura" charset="0"/>
              </a:rPr>
              <a:t>: www.slideshare.net</a:t>
            </a:r>
          </a:p>
          <a:p>
            <a:pPr marL="320675" lvl="1" indent="13652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727272"/>
                </a:solidFill>
                <a:sym typeface="Futura" charset="0"/>
                <a:hlinkClick r:id="rId16"/>
              </a:rPr>
              <a:t>VIMEO</a:t>
            </a:r>
            <a:r>
              <a:rPr lang="en-US" sz="1600" dirty="0" smtClean="0">
                <a:solidFill>
                  <a:srgbClr val="727272"/>
                </a:solidFill>
                <a:sym typeface="Futura" charset="0"/>
              </a:rPr>
              <a:t>: www.vimeo.com (Movies)</a:t>
            </a:r>
          </a:p>
          <a:p>
            <a:pPr marL="320675" lvl="1" indent="13652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srgbClr val="727272"/>
                </a:solidFill>
                <a:sym typeface="Futura" charset="0"/>
                <a:hlinkClick r:id="rId17"/>
              </a:rPr>
              <a:t>Youtube</a:t>
            </a:r>
            <a:r>
              <a:rPr lang="en-US" sz="1600" dirty="0" smtClean="0">
                <a:solidFill>
                  <a:srgbClr val="727272"/>
                </a:solidFill>
                <a:sym typeface="Futura" charset="0"/>
                <a:hlinkClick r:id="rId17"/>
              </a:rPr>
              <a:t> EDU</a:t>
            </a:r>
            <a:r>
              <a:rPr lang="en-US" sz="1600" dirty="0" smtClean="0">
                <a:solidFill>
                  <a:srgbClr val="727272"/>
                </a:solidFill>
                <a:sym typeface="Futura" charset="0"/>
              </a:rPr>
              <a:t>: www.youtube.com/edu</a:t>
            </a:r>
            <a:endParaRPr lang="en-US" sz="1600" dirty="0">
              <a:solidFill>
                <a:srgbClr val="727272"/>
              </a:solidFill>
              <a:sym typeface="Futura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solidFill>
            <a:srgbClr val="FF6600"/>
          </a:solidFill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The Problem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idx="1"/>
          </p:nvPr>
        </p:nvSpPr>
        <p:spPr>
          <a:xfrm>
            <a:off x="554039" y="1608138"/>
            <a:ext cx="2417762" cy="4678362"/>
          </a:xfrm>
        </p:spPr>
        <p:txBody>
          <a:bodyPr>
            <a:normAutofit/>
          </a:bodyPr>
          <a:lstStyle/>
          <a:p>
            <a:pPr marL="0" indent="0" algn="ctr" eaLnBrk="1" hangingPunct="1">
              <a:spcBef>
                <a:spcPts val="1200"/>
              </a:spcBef>
            </a:pPr>
            <a:r>
              <a:rPr lang="en-US" sz="4300" dirty="0" smtClean="0">
                <a:solidFill>
                  <a:srgbClr val="3C3C3C"/>
                </a:solidFill>
              </a:rPr>
              <a:t>Prices</a:t>
            </a:r>
            <a:r>
              <a:rPr lang="en-US" dirty="0" smtClean="0">
                <a:solidFill>
                  <a:srgbClr val="3C3C3C"/>
                </a:solidFill>
              </a:rPr>
              <a:t> rising</a:t>
            </a:r>
          </a:p>
          <a:p>
            <a:pPr marL="0" indent="0" algn="ctr" eaLnBrk="1" hangingPunct="1">
              <a:spcBef>
                <a:spcPts val="1200"/>
              </a:spcBef>
            </a:pPr>
            <a:r>
              <a:rPr lang="en-US" sz="8800" dirty="0" smtClean="0">
                <a:solidFill>
                  <a:srgbClr val="3C3C3C"/>
                </a:solidFill>
              </a:rPr>
              <a:t>4x</a:t>
            </a:r>
          </a:p>
          <a:p>
            <a:pPr marL="0" indent="0" algn="ctr" eaLnBrk="1" hangingPunct="1">
              <a:spcBef>
                <a:spcPts val="1200"/>
              </a:spcBef>
            </a:pPr>
            <a:r>
              <a:rPr lang="en-US" dirty="0" smtClean="0">
                <a:solidFill>
                  <a:srgbClr val="3C3C3C"/>
                </a:solidFill>
              </a:rPr>
              <a:t>Inflation</a:t>
            </a:r>
          </a:p>
          <a:p>
            <a:pPr marL="0" indent="0" algn="ctr" eaLnBrk="1" hangingPunct="1">
              <a:spcBef>
                <a:spcPts val="1200"/>
              </a:spcBef>
            </a:pPr>
            <a:r>
              <a:rPr lang="en-US" dirty="0" smtClean="0">
                <a:solidFill>
                  <a:srgbClr val="3C3C3C"/>
                </a:solidFill>
              </a:rPr>
              <a:t>rate</a:t>
            </a:r>
          </a:p>
        </p:txBody>
      </p:sp>
      <p:pic>
        <p:nvPicPr>
          <p:cNvPr id="26626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839913"/>
            <a:ext cx="3535363" cy="4508500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63500" dist="50800" dir="2700000" algn="ctr" rotWithShape="0">
              <a:schemeClr val="bg2">
                <a:alpha val="75000"/>
              </a:schemeClr>
            </a:outerShdw>
          </a:effectLst>
        </p:spPr>
      </p:pic>
      <p:grpSp>
        <p:nvGrpSpPr>
          <p:cNvPr id="3" name="Group 4"/>
          <p:cNvGrpSpPr>
            <a:grpSpLocks/>
          </p:cNvGrpSpPr>
          <p:nvPr/>
        </p:nvGrpSpPr>
        <p:grpSpPr bwMode="auto">
          <a:xfrm rot="689457">
            <a:off x="5417033" y="1348470"/>
            <a:ext cx="3792064" cy="1980158"/>
            <a:chOff x="401" y="219"/>
            <a:chExt cx="3398" cy="1774"/>
          </a:xfrm>
        </p:grpSpPr>
        <p:pic>
          <p:nvPicPr>
            <p:cNvPr id="2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1" y="219"/>
              <a:ext cx="3398" cy="17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76199" dir="2700000" algn="ctr" rotWithShape="0">
                <a:schemeClr val="bg2">
                  <a:alpha val="74997"/>
                </a:schemeClr>
              </a:outerShdw>
            </a:effectLst>
          </p:spPr>
        </p:pic>
        <p:sp>
          <p:nvSpPr>
            <p:cNvPr id="15367" name="Rectangle 6"/>
            <p:cNvSpPr>
              <a:spLocks/>
            </p:cNvSpPr>
            <p:nvPr/>
          </p:nvSpPr>
          <p:spPr bwMode="auto">
            <a:xfrm>
              <a:off x="940" y="1093"/>
              <a:ext cx="2621" cy="8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rgbClr val="3C3C3C"/>
                  </a:solidFill>
                  <a:latin typeface="Arial Black" charset="0"/>
                  <a:ea typeface="ヒラギノ角ゴ ProN W6" charset="-128"/>
                  <a:sym typeface="Arial Black" charset="0"/>
                </a:rPr>
                <a:t>$213.95</a:t>
              </a:r>
            </a:p>
          </p:txBody>
        </p:sp>
        <p:sp>
          <p:nvSpPr>
            <p:cNvPr id="15368" name="Rectangle 7"/>
            <p:cNvSpPr>
              <a:spLocks/>
            </p:cNvSpPr>
            <p:nvPr/>
          </p:nvSpPr>
          <p:spPr bwMode="auto">
            <a:xfrm>
              <a:off x="899" y="742"/>
              <a:ext cx="2536" cy="6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l"/>
              <a:r>
                <a:rPr lang="en-US" sz="1300" b="1" dirty="0">
                  <a:solidFill>
                    <a:srgbClr val="3C3C3C"/>
                  </a:solidFill>
                  <a:latin typeface="Arial" charset="0"/>
                  <a:cs typeface="Arial" charset="0"/>
                  <a:sym typeface="Arial" charset="0"/>
                </a:rPr>
                <a:t>with </a:t>
              </a:r>
              <a:r>
                <a:rPr lang="en-US" sz="1300" b="1" dirty="0" err="1">
                  <a:solidFill>
                    <a:srgbClr val="3C3C3C"/>
                  </a:solidFill>
                  <a:latin typeface="Arial" charset="0"/>
                  <a:cs typeface="Arial" charset="0"/>
                  <a:sym typeface="Arial" charset="0"/>
                </a:rPr>
                <a:t>CengageNOW</a:t>
              </a:r>
              <a:r>
                <a:rPr lang="en-US" sz="1300" b="1" dirty="0">
                  <a:solidFill>
                    <a:srgbClr val="3C3C3C"/>
                  </a:solidFill>
                  <a:latin typeface="Arial" charset="0"/>
                  <a:cs typeface="Arial" charset="0"/>
                  <a:sym typeface="Arial" charset="0"/>
                </a:rPr>
                <a:t>, Personal Tutor with SMARTHINKING, </a:t>
              </a:r>
              <a:r>
                <a:rPr lang="en-US" sz="1300" b="1" dirty="0" err="1">
                  <a:solidFill>
                    <a:srgbClr val="3C3C3C"/>
                  </a:solidFill>
                  <a:latin typeface="Arial" charset="0"/>
                  <a:cs typeface="Arial" charset="0"/>
                  <a:sym typeface="Arial" charset="0"/>
                </a:rPr>
                <a:t>InfoTrac</a:t>
              </a:r>
              <a:r>
                <a:rPr lang="en-US" sz="1300" b="1" dirty="0">
                  <a:solidFill>
                    <a:srgbClr val="3C3C3C"/>
                  </a:solidFill>
                  <a:latin typeface="Arial" charset="0"/>
                  <a:cs typeface="Arial" charset="0"/>
                  <a:sym typeface="Arial" charset="0"/>
                </a:rPr>
                <a:t> 2-Semester Printed Access Card</a:t>
              </a:r>
            </a:p>
          </p:txBody>
        </p:sp>
        <p:sp>
          <p:nvSpPr>
            <p:cNvPr id="15369" name="Rectangle 8"/>
            <p:cNvSpPr>
              <a:spLocks/>
            </p:cNvSpPr>
            <p:nvPr/>
          </p:nvSpPr>
          <p:spPr bwMode="auto">
            <a:xfrm>
              <a:off x="1500" y="553"/>
              <a:ext cx="1650" cy="3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 dirty="0">
                  <a:solidFill>
                    <a:srgbClr val="3C3C3C"/>
                  </a:solidFill>
                  <a:latin typeface="Arial Black" charset="0"/>
                  <a:ea typeface="ヒラギノ角ゴ ProN W6" charset="-128"/>
                  <a:sym typeface="Arial Black" charset="0"/>
                </a:rPr>
                <a:t>Biology, 8e</a:t>
              </a:r>
            </a:p>
          </p:txBody>
        </p:sp>
      </p:grpSp>
      <p:sp>
        <p:nvSpPr>
          <p:cNvPr id="15365" name="Rectangle 7"/>
          <p:cNvSpPr>
            <a:spLocks/>
          </p:cNvSpPr>
          <p:nvPr/>
        </p:nvSpPr>
        <p:spPr bwMode="auto">
          <a:xfrm rot="20386509">
            <a:off x="4155178" y="4091969"/>
            <a:ext cx="64" cy="92333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 sz="6000" b="1" dirty="0">
              <a:solidFill>
                <a:srgbClr val="3C3C3C"/>
              </a:solidFill>
              <a:latin typeface="Trebuchet MS" charset="0"/>
              <a:ea typeface="ヒラギノ角ゴ ProN W6" charset="-128"/>
              <a:sym typeface="Trebuchet MS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 rot="21092269">
            <a:off x="3132821" y="3993225"/>
            <a:ext cx="2209800" cy="1524000"/>
          </a:xfrm>
          <a:prstGeom prst="roundRect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smtClean="0">
                <a:solidFill>
                  <a:srgbClr val="3C3C3C"/>
                </a:solidFill>
                <a:latin typeface="Trebuchet MS" charset="0"/>
                <a:ea typeface="ヒラギノ角ゴ ProN W6" charset="-128"/>
                <a:sym typeface="Trebuchet MS" charset="0"/>
              </a:rPr>
              <a:t>Costly</a:t>
            </a:r>
          </a:p>
          <a:p>
            <a:r>
              <a:rPr lang="en-US" sz="4000" b="1" dirty="0" smtClean="0">
                <a:solidFill>
                  <a:srgbClr val="3C3C3C"/>
                </a:solidFill>
                <a:latin typeface="Trebuchet MS" charset="0"/>
                <a:ea typeface="ヒラギノ角ゴ ProN W6" charset="-128"/>
                <a:sym typeface="Trebuchet MS" charset="0"/>
              </a:rPr>
              <a:t>Bundles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rgbClr val="727272"/>
              </a:solidFill>
              <a:effectLst/>
              <a:latin typeface="Futura" charset="0"/>
              <a:ea typeface="ヒラギノ角ゴ ProN W3" charset="-128"/>
              <a:cs typeface="ヒラギノ角ゴ ProN W3" charset="-128"/>
              <a:sym typeface="Futur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z="4400" dirty="0" smtClean="0"/>
              <a:t>CC by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1600" y="2057400"/>
            <a:ext cx="6172200" cy="25908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Student PIRGs </a:t>
            </a:r>
            <a:endParaRPr lang="en-US" sz="2800" dirty="0" smtClean="0">
              <a:solidFill>
                <a:schemeClr val="bg2"/>
              </a:solidFill>
            </a:endParaRPr>
          </a:p>
          <a:p>
            <a:pPr algn="l"/>
            <a:r>
              <a:rPr lang="en-US" sz="2800" dirty="0" smtClean="0">
                <a:solidFill>
                  <a:schemeClr val="bg2"/>
                </a:solidFill>
              </a:rPr>
              <a:t>	</a:t>
            </a:r>
            <a:r>
              <a:rPr lang="en-US" sz="2800" dirty="0" smtClean="0">
                <a:solidFill>
                  <a:schemeClr val="bg2"/>
                </a:solidFill>
              </a:rPr>
              <a:t>(</a:t>
            </a:r>
            <a:r>
              <a:rPr lang="en-US" sz="2800" dirty="0" smtClean="0">
                <a:solidFill>
                  <a:schemeClr val="bg2"/>
                </a:solidFill>
              </a:rPr>
              <a:t>Public Interest </a:t>
            </a:r>
            <a:r>
              <a:rPr lang="en-US" sz="2800" dirty="0" smtClean="0">
                <a:solidFill>
                  <a:schemeClr val="bg2"/>
                </a:solidFill>
              </a:rPr>
              <a:t>Research Groups</a:t>
            </a:r>
            <a:r>
              <a:rPr lang="en-US" sz="2800" dirty="0" smtClean="0">
                <a:solidFill>
                  <a:schemeClr val="bg2"/>
                </a:solidFill>
              </a:rPr>
              <a:t>),</a:t>
            </a:r>
          </a:p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Erik Christensen </a:t>
            </a:r>
          </a:p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>For Hot Links go to </a:t>
            </a:r>
            <a:r>
              <a:rPr lang="en-US" sz="3600" dirty="0" smtClean="0">
                <a:solidFill>
                  <a:srgbClr val="00B050"/>
                </a:solidFill>
              </a:rPr>
              <a:t>commons.wvc.edu/</a:t>
            </a:r>
            <a:r>
              <a:rPr lang="en-US" sz="3600" dirty="0" err="1" smtClean="0">
                <a:solidFill>
                  <a:srgbClr val="00B050"/>
                </a:solidFill>
              </a:rPr>
              <a:t>tlc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 descr="open_ed_tlc.png"/>
          <p:cNvPicPr>
            <a:picLocks noChangeAspect="1"/>
          </p:cNvPicPr>
          <p:nvPr/>
        </p:nvPicPr>
        <p:blipFill>
          <a:blip r:embed="rId2" cstate="print"/>
          <a:srcRect r="38167" b="36455"/>
          <a:stretch>
            <a:fillRect/>
          </a:stretch>
        </p:blipFill>
        <p:spPr>
          <a:xfrm>
            <a:off x="990600" y="1600200"/>
            <a:ext cx="7154001" cy="4954129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solidFill>
            <a:srgbClr val="FF6600"/>
          </a:solidFill>
        </p:spPr>
        <p:txBody>
          <a:bodyPr/>
          <a:lstStyle/>
          <a:p>
            <a:pPr>
              <a:defRPr/>
            </a:pPr>
            <a:r>
              <a:rPr lang="en-US" dirty="0" smtClean="0"/>
              <a:t>The Problem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>
          <a:xfrm>
            <a:off x="5257800" y="1981200"/>
            <a:ext cx="3408362" cy="4267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3C3C3C"/>
                </a:solidFill>
              </a:rPr>
              <a:t>Students spend</a:t>
            </a:r>
          </a:p>
          <a:p>
            <a:pPr algn="ctr"/>
            <a:r>
              <a:rPr lang="en-US" sz="8100" dirty="0" smtClean="0">
                <a:solidFill>
                  <a:srgbClr val="3C3C3C"/>
                </a:solidFill>
              </a:rPr>
              <a:t>$900 +</a:t>
            </a:r>
          </a:p>
          <a:p>
            <a:pPr algn="ctr"/>
            <a:r>
              <a:rPr lang="en-US" dirty="0" smtClean="0">
                <a:solidFill>
                  <a:srgbClr val="3C3C3C"/>
                </a:solidFill>
              </a:rPr>
              <a:t>per year</a:t>
            </a:r>
          </a:p>
        </p:txBody>
      </p:sp>
      <p:pic>
        <p:nvPicPr>
          <p:cNvPr id="4" name="Content Placeholder 8" descr="textbook_cost_081222_mn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133600"/>
            <a:ext cx="4114800" cy="4019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solidFill>
            <a:srgbClr val="FF6600"/>
          </a:solidFill>
        </p:spPr>
        <p:txBody>
          <a:bodyPr/>
          <a:lstStyle/>
          <a:p>
            <a:pPr eaLnBrk="1" hangingPunct="1">
              <a:defRPr/>
            </a:pPr>
            <a:r>
              <a:rPr lang="en-US"/>
              <a:t>The Problem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>
          <a:xfrm>
            <a:off x="782639" y="1608138"/>
            <a:ext cx="3484561" cy="4678362"/>
          </a:xfrm>
        </p:spPr>
        <p:txBody>
          <a:bodyPr/>
          <a:lstStyle/>
          <a:p>
            <a:pPr marL="0" indent="0" eaLnBrk="1" hangingPunct="1"/>
            <a:r>
              <a:rPr lang="en-US" dirty="0" smtClean="0">
                <a:solidFill>
                  <a:srgbClr val="3C3C3C"/>
                </a:solidFill>
              </a:rPr>
              <a:t>Part 1:</a:t>
            </a:r>
          </a:p>
          <a:p>
            <a:pPr marL="0" lvl="2" indent="0" eaLnBrk="1" hangingPunct="1"/>
            <a:r>
              <a:rPr lang="en-US" dirty="0" smtClean="0">
                <a:solidFill>
                  <a:srgbClr val="3C3C3C"/>
                </a:solidFill>
              </a:rPr>
              <a:t>Flawed market structure gives publishers too much power</a:t>
            </a:r>
          </a:p>
        </p:txBody>
      </p:sp>
      <p:sp>
        <p:nvSpPr>
          <p:cNvPr id="16388" name="Rectangle 4"/>
          <p:cNvSpPr>
            <a:spLocks/>
          </p:cNvSpPr>
          <p:nvPr/>
        </p:nvSpPr>
        <p:spPr bwMode="auto">
          <a:xfrm>
            <a:off x="5768975" y="2681288"/>
            <a:ext cx="1541463" cy="433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b="1">
                <a:solidFill>
                  <a:srgbClr val="3C3C3C"/>
                </a:solidFill>
                <a:latin typeface="Trebuchet MS" charset="0"/>
                <a:ea typeface="ヒラギノ角ゴ ProN W6" charset="-128"/>
                <a:sym typeface="Trebuchet MS" charset="0"/>
              </a:rPr>
              <a:t>Producer</a:t>
            </a:r>
          </a:p>
        </p:txBody>
      </p:sp>
      <p:sp>
        <p:nvSpPr>
          <p:cNvPr id="16389" name="Rectangle 5"/>
          <p:cNvSpPr>
            <a:spLocks/>
          </p:cNvSpPr>
          <p:nvPr/>
        </p:nvSpPr>
        <p:spPr bwMode="auto">
          <a:xfrm>
            <a:off x="5702300" y="4699000"/>
            <a:ext cx="1677988" cy="433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b="1">
                <a:solidFill>
                  <a:srgbClr val="3C3C3C"/>
                </a:solidFill>
                <a:latin typeface="Trebuchet MS" charset="0"/>
                <a:ea typeface="ヒラギノ角ゴ ProN W6" charset="-128"/>
                <a:sym typeface="Trebuchet MS" charset="0"/>
              </a:rPr>
              <a:t>Consumer</a:t>
            </a: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1034487">
            <a:off x="4740275" y="2784475"/>
            <a:ext cx="1214438" cy="2081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106096">
            <a:off x="7178675" y="2938463"/>
            <a:ext cx="1143000" cy="1919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1263" cy="1338262"/>
          </a:xfrm>
          <a:solidFill>
            <a:srgbClr val="FF6600"/>
          </a:solidFill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The Problem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3954463" y="2184400"/>
            <a:ext cx="1579562" cy="433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b="1">
                <a:solidFill>
                  <a:srgbClr val="3C3C3C"/>
                </a:solidFill>
                <a:latin typeface="Trebuchet MS" charset="0"/>
                <a:ea typeface="ヒラギノ角ゴ ProN W6" charset="-128"/>
                <a:sym typeface="Trebuchet MS" charset="0"/>
              </a:rPr>
              <a:t>Publisher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2659063" y="4319587"/>
            <a:ext cx="1312862" cy="433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b="1">
                <a:solidFill>
                  <a:srgbClr val="3C3C3C"/>
                </a:solidFill>
                <a:latin typeface="Trebuchet MS" charset="0"/>
                <a:ea typeface="ヒラギノ角ゴ ProN W6" charset="-128"/>
                <a:sym typeface="Trebuchet MS" charset="0"/>
              </a:rPr>
              <a:t>Student</a:t>
            </a:r>
          </a:p>
        </p:txBody>
      </p:sp>
      <p:sp>
        <p:nvSpPr>
          <p:cNvPr id="17414" name="Rectangle 6"/>
          <p:cNvSpPr>
            <a:spLocks/>
          </p:cNvSpPr>
          <p:nvPr/>
        </p:nvSpPr>
        <p:spPr bwMode="auto">
          <a:xfrm>
            <a:off x="5338763" y="4319587"/>
            <a:ext cx="1579562" cy="433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b="1">
                <a:solidFill>
                  <a:srgbClr val="3C3C3C"/>
                </a:solidFill>
                <a:latin typeface="Trebuchet MS" charset="0"/>
                <a:ea typeface="ヒラギノ角ゴ ProN W6" charset="-128"/>
                <a:sym typeface="Trebuchet MS" charset="0"/>
              </a:rPr>
              <a:t>Professor</a:t>
            </a:r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259012"/>
            <a:ext cx="1214438" cy="2081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59425" y="2308225"/>
            <a:ext cx="1143000" cy="1919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75063" y="4557712"/>
            <a:ext cx="2135187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solidFill>
            <a:srgbClr val="FF6600"/>
          </a:solidFill>
        </p:spPr>
        <p:txBody>
          <a:bodyPr/>
          <a:lstStyle/>
          <a:p>
            <a:pPr eaLnBrk="1" hangingPunct="1">
              <a:defRPr/>
            </a:pPr>
            <a:r>
              <a:rPr lang="en-US"/>
              <a:t>The Problem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idx="1"/>
          </p:nvPr>
        </p:nvSpPr>
        <p:spPr>
          <a:xfrm>
            <a:off x="554038" y="1608138"/>
            <a:ext cx="3713161" cy="4678362"/>
          </a:xfrm>
        </p:spPr>
        <p:txBody>
          <a:bodyPr/>
          <a:lstStyle/>
          <a:p>
            <a:pPr marL="0" indent="0" eaLnBrk="1" hangingPunct="1"/>
            <a:r>
              <a:rPr lang="en-US" dirty="0" smtClean="0">
                <a:solidFill>
                  <a:srgbClr val="3C3C3C"/>
                </a:solidFill>
              </a:rPr>
              <a:t>Part 2:</a:t>
            </a:r>
          </a:p>
          <a:p>
            <a:pPr marL="0" lvl="2" indent="0" eaLnBrk="1" hangingPunct="1"/>
            <a:r>
              <a:rPr lang="en-US" dirty="0" smtClean="0">
                <a:solidFill>
                  <a:srgbClr val="3C3C3C"/>
                </a:solidFill>
              </a:rPr>
              <a:t>Self-destructive business model drives publisher market abuses</a:t>
            </a: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6038850" y="5753100"/>
            <a:ext cx="1468438" cy="433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b="1">
                <a:solidFill>
                  <a:srgbClr val="3C3C3C"/>
                </a:solidFill>
                <a:latin typeface="Trebuchet MS" charset="0"/>
                <a:ea typeface="ヒラギノ角ゴ ProN W6" charset="-128"/>
                <a:sym typeface="Trebuchet MS" charset="0"/>
              </a:rPr>
              <a:t>Students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4573588" y="3976688"/>
            <a:ext cx="1684337" cy="43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b="1">
                <a:solidFill>
                  <a:srgbClr val="3C3C3C"/>
                </a:solidFill>
                <a:latin typeface="Trebuchet MS" charset="0"/>
                <a:ea typeface="ヒラギノ角ゴ ProN W6" charset="-128"/>
                <a:sym typeface="Trebuchet MS" charset="0"/>
              </a:rPr>
              <a:t>Bookstore</a:t>
            </a: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240583">
            <a:off x="4811713" y="4491038"/>
            <a:ext cx="1027112" cy="1725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-311665">
            <a:off x="6440488" y="4083050"/>
            <a:ext cx="1028700" cy="1725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8440" name="Rectangle 8"/>
          <p:cNvSpPr>
            <a:spLocks/>
          </p:cNvSpPr>
          <p:nvPr/>
        </p:nvSpPr>
        <p:spPr bwMode="auto">
          <a:xfrm>
            <a:off x="4713288" y="2011363"/>
            <a:ext cx="1577975" cy="433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b="1" dirty="0">
                <a:solidFill>
                  <a:srgbClr val="3C3C3C"/>
                </a:solidFill>
                <a:latin typeface="Trebuchet MS" charset="0"/>
                <a:ea typeface="ヒラギノ角ゴ ProN W6" charset="-128"/>
                <a:sym typeface="Trebuchet MS" charset="0"/>
              </a:rPr>
              <a:t>Publisher</a:t>
            </a:r>
          </a:p>
        </p:txBody>
      </p:sp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53013" y="2633663"/>
            <a:ext cx="731837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8443" name="Rectangle 11"/>
          <p:cNvSpPr>
            <a:spLocks/>
          </p:cNvSpPr>
          <p:nvPr/>
        </p:nvSpPr>
        <p:spPr bwMode="auto">
          <a:xfrm>
            <a:off x="5329238" y="4889500"/>
            <a:ext cx="1644650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200" b="1">
                <a:solidFill>
                  <a:srgbClr val="3C3C3C"/>
                </a:solidFill>
                <a:latin typeface="Trebuchet MS" charset="0"/>
                <a:ea typeface="ヒラギノ角ゴ ProN W6" charset="-128"/>
                <a:sym typeface="Trebuchet MS" charset="0"/>
              </a:rPr>
              <a:t>used books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1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642938"/>
            <a:ext cx="8831263" cy="1338262"/>
          </a:xfrm>
          <a:solidFill>
            <a:srgbClr val="FF6600"/>
          </a:solidFill>
        </p:spPr>
        <p:txBody>
          <a:bodyPr/>
          <a:lstStyle/>
          <a:p>
            <a:pPr>
              <a:defRPr/>
            </a:pPr>
            <a:r>
              <a:rPr lang="en-US" sz="4400" dirty="0" smtClean="0">
                <a:solidFill>
                  <a:srgbClr val="3C3C3C"/>
                </a:solidFill>
              </a:rPr>
              <a:t/>
            </a:r>
            <a:br>
              <a:rPr lang="en-US" sz="4400" dirty="0" smtClean="0">
                <a:solidFill>
                  <a:srgbClr val="3C3C3C"/>
                </a:solidFill>
              </a:rPr>
            </a:br>
            <a:r>
              <a:rPr lang="en-US" sz="4400" dirty="0" smtClean="0">
                <a:solidFill>
                  <a:schemeClr val="bg1"/>
                </a:solidFill>
              </a:rPr>
              <a:t>We need a solution that will: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4" eaLnBrk="1" hangingPunct="1">
              <a:buSzPct val="99000"/>
              <a:buFontTx/>
              <a:buAutoNum type="arabicPeriod"/>
            </a:pPr>
            <a:r>
              <a:rPr lang="en-US" dirty="0" smtClean="0">
                <a:solidFill>
                  <a:srgbClr val="3C3C3C"/>
                </a:solidFill>
              </a:rPr>
              <a:t>Make the market more student-centric, without undermining faculty</a:t>
            </a:r>
          </a:p>
          <a:p>
            <a:pPr lvl="4" eaLnBrk="1" hangingPunct="1">
              <a:buSzPct val="99000"/>
              <a:buFontTx/>
              <a:buAutoNum type="arabicPeriod"/>
            </a:pPr>
            <a:r>
              <a:rPr lang="en-US" dirty="0" smtClean="0">
                <a:solidFill>
                  <a:srgbClr val="3C3C3C"/>
                </a:solidFill>
              </a:rPr>
              <a:t>Rework publishing models to be more efficient and sustainable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831263" cy="1955800"/>
          </a:xfrm>
          <a:solidFill>
            <a:srgbClr val="0080FF"/>
          </a:solidFill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Solution: </a:t>
            </a:r>
            <a:br>
              <a:rPr lang="en-US" sz="4000" dirty="0" smtClean="0"/>
            </a:br>
            <a:r>
              <a:rPr lang="en-US" sz="3600" dirty="0" smtClean="0"/>
              <a:t>Look beyond traditional textbooks</a:t>
            </a:r>
            <a:endParaRPr lang="en-US" sz="3600" dirty="0"/>
          </a:p>
        </p:txBody>
      </p:sp>
      <p:pic>
        <p:nvPicPr>
          <p:cNvPr id="45058" name="Picture 2" descr="http://www.holycrossovers.com/wp-content/uploads/2010/06/crazy_optical_illusions_o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048000"/>
            <a:ext cx="4572000" cy="342392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743200" y="2590800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 women and men?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ustom 1">
      <a:dk1>
        <a:srgbClr val="FFFFFF"/>
      </a:dk1>
      <a:lt1>
        <a:srgbClr val="FFFFFF"/>
      </a:lt1>
      <a:dk2>
        <a:srgbClr val="000000"/>
      </a:dk2>
      <a:lt2>
        <a:srgbClr val="000000"/>
      </a:lt2>
      <a:accent1>
        <a:srgbClr val="729900"/>
      </a:accent1>
      <a:accent2>
        <a:srgbClr val="2369B0"/>
      </a:accent2>
      <a:accent3>
        <a:srgbClr val="FFFFFF"/>
      </a:accent3>
      <a:accent4>
        <a:srgbClr val="C00000"/>
      </a:accent4>
      <a:accent5>
        <a:srgbClr val="FF6600"/>
      </a:accent5>
      <a:accent6>
        <a:srgbClr val="002060"/>
      </a:accent6>
      <a:hlink>
        <a:srgbClr val="000000"/>
      </a:hlink>
      <a:folHlink>
        <a:srgbClr val="262626"/>
      </a:folHlink>
    </a:clrScheme>
    <a:fontScheme name="Title &amp; Subtitle">
      <a:majorFont>
        <a:latin typeface="Georgia"/>
        <a:ea typeface="ヒラギノ明朝 ProN W6"/>
        <a:cs typeface="ヒラギノ明朝 ProN W6"/>
      </a:majorFont>
      <a:minorFont>
        <a:latin typeface="Georgia"/>
        <a:ea typeface="ヒラギノ明朝 ProN W6"/>
        <a:cs typeface="ヒラギノ明朝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18DD9">
            <a:alpha val="6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727272"/>
            </a:solidFill>
            <a:effectLst/>
            <a:latin typeface="Futura" charset="0"/>
            <a:ea typeface="ヒラギノ角ゴ ProN W3" charset="-128"/>
            <a:cs typeface="ヒラギノ角ゴ ProN W3" charset="-128"/>
            <a:sym typeface="Futur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18DD9">
            <a:alpha val="6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727272"/>
            </a:solidFill>
            <a:effectLst/>
            <a:latin typeface="Futura" charset="0"/>
            <a:ea typeface="ヒラギノ角ゴ ProN W3" charset="-128"/>
            <a:cs typeface="ヒラギノ角ゴ ProN W3" charset="-128"/>
            <a:sym typeface="Futura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Title &amp; Subtitle copy 2">
  <a:themeElements>
    <a:clrScheme name="">
      <a:dk1>
        <a:srgbClr val="727272"/>
      </a:dk1>
      <a:lt1>
        <a:srgbClr val="FFFFFF"/>
      </a:lt1>
      <a:dk2>
        <a:srgbClr val="000000"/>
      </a:dk2>
      <a:lt2>
        <a:srgbClr val="000000"/>
      </a:lt2>
      <a:accent1>
        <a:srgbClr val="418DD9"/>
      </a:accent1>
      <a:accent2>
        <a:srgbClr val="333399"/>
      </a:accent2>
      <a:accent3>
        <a:srgbClr val="FFFFFF"/>
      </a:accent3>
      <a:accent4>
        <a:srgbClr val="606060"/>
      </a:accent4>
      <a:accent5>
        <a:srgbClr val="B0C5E9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copy 2">
      <a:majorFont>
        <a:latin typeface="Georgia"/>
        <a:ea typeface="ヒラギノ明朝 ProN W6"/>
        <a:cs typeface="ヒラギノ明朝 ProN W6"/>
      </a:majorFont>
      <a:minorFont>
        <a:latin typeface="Futur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18DD9">
            <a:alpha val="6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727272"/>
            </a:solidFill>
            <a:effectLst/>
            <a:latin typeface="Futura" charset="0"/>
            <a:ea typeface="ヒラギノ角ゴ ProN W3" charset="-128"/>
            <a:cs typeface="ヒラギノ角ゴ ProN W3" charset="-128"/>
            <a:sym typeface="Futur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18DD9">
            <a:alpha val="6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727272"/>
            </a:solidFill>
            <a:effectLst/>
            <a:latin typeface="Futura" charset="0"/>
            <a:ea typeface="ヒラギノ角ゴ ProN W3" charset="-128"/>
            <a:cs typeface="ヒラギノ角ゴ ProN W3" charset="-128"/>
            <a:sym typeface="Futura" charset="0"/>
          </a:defRPr>
        </a:defPPr>
      </a:lstStyle>
    </a:lnDef>
  </a:objectDefaults>
  <a:extraClrSchemeLst>
    <a:extraClrScheme>
      <a:clrScheme name="Title &amp; Subtitle copy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Title &amp; Bullets">
  <a:themeElements>
    <a:clrScheme name="">
      <a:dk1>
        <a:srgbClr val="727272"/>
      </a:dk1>
      <a:lt1>
        <a:srgbClr val="FFFFFF"/>
      </a:lt1>
      <a:dk2>
        <a:srgbClr val="000000"/>
      </a:dk2>
      <a:lt2>
        <a:srgbClr val="000000"/>
      </a:lt2>
      <a:accent1>
        <a:srgbClr val="418DD9"/>
      </a:accent1>
      <a:accent2>
        <a:srgbClr val="333399"/>
      </a:accent2>
      <a:accent3>
        <a:srgbClr val="FFFFFF"/>
      </a:accent3>
      <a:accent4>
        <a:srgbClr val="606060"/>
      </a:accent4>
      <a:accent5>
        <a:srgbClr val="B0C5E9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eorgia"/>
        <a:ea typeface="ヒラギノ明朝 ProN W6"/>
        <a:cs typeface="ヒラギノ明朝 ProN W6"/>
      </a:majorFont>
      <a:minorFont>
        <a:latin typeface="Trebuchet MS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18DD9">
            <a:alpha val="6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727272"/>
            </a:solidFill>
            <a:effectLst/>
            <a:latin typeface="Futura" charset="0"/>
            <a:ea typeface="ヒラギノ角ゴ ProN W3" charset="-128"/>
            <a:cs typeface="ヒラギノ角ゴ ProN W3" charset="-128"/>
            <a:sym typeface="Futur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18DD9">
            <a:alpha val="6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727272"/>
            </a:solidFill>
            <a:effectLst/>
            <a:latin typeface="Futura" charset="0"/>
            <a:ea typeface="ヒラギノ角ゴ ProN W3" charset="-128"/>
            <a:cs typeface="ヒラギノ角ゴ ProN W3" charset="-128"/>
            <a:sym typeface="Futura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_Title &amp; Subtitle copy 3">
  <a:themeElements>
    <a:clrScheme name="">
      <a:dk1>
        <a:srgbClr val="727272"/>
      </a:dk1>
      <a:lt1>
        <a:srgbClr val="FFFFFF"/>
      </a:lt1>
      <a:dk2>
        <a:srgbClr val="000000"/>
      </a:dk2>
      <a:lt2>
        <a:srgbClr val="000000"/>
      </a:lt2>
      <a:accent1>
        <a:srgbClr val="418DD9"/>
      </a:accent1>
      <a:accent2>
        <a:srgbClr val="333399"/>
      </a:accent2>
      <a:accent3>
        <a:srgbClr val="FFFFFF"/>
      </a:accent3>
      <a:accent4>
        <a:srgbClr val="606060"/>
      </a:accent4>
      <a:accent5>
        <a:srgbClr val="B0C5E9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copy 3">
      <a:majorFont>
        <a:latin typeface="Georgia"/>
        <a:ea typeface="ヒラギノ明朝 ProN W6"/>
        <a:cs typeface="ヒラギノ明朝 ProN W6"/>
      </a:majorFont>
      <a:minorFont>
        <a:latin typeface="Futur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18DD9">
            <a:alpha val="6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727272"/>
            </a:solidFill>
            <a:effectLst/>
            <a:latin typeface="Futura" charset="0"/>
            <a:ea typeface="ヒラギノ角ゴ ProN W3" charset="-128"/>
            <a:cs typeface="ヒラギノ角ゴ ProN W3" charset="-128"/>
            <a:sym typeface="Futur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18DD9">
            <a:alpha val="6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727272"/>
            </a:solidFill>
            <a:effectLst/>
            <a:latin typeface="Futura" charset="0"/>
            <a:ea typeface="ヒラギノ角ゴ ProN W3" charset="-128"/>
            <a:cs typeface="ヒラギノ角ゴ ProN W3" charset="-128"/>
            <a:sym typeface="Futura" charset="0"/>
          </a:defRPr>
        </a:defPPr>
      </a:lstStyle>
    </a:lnDef>
  </a:objectDefaults>
  <a:extraClrSchemeLst>
    <a:extraClrScheme>
      <a:clrScheme name="Title &amp; Subtitle copy 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Title &amp; Bullets copy 7">
  <a:themeElements>
    <a:clrScheme name="">
      <a:dk1>
        <a:srgbClr val="727272"/>
      </a:dk1>
      <a:lt1>
        <a:srgbClr val="FFFFFF"/>
      </a:lt1>
      <a:dk2>
        <a:srgbClr val="000000"/>
      </a:dk2>
      <a:lt2>
        <a:srgbClr val="000000"/>
      </a:lt2>
      <a:accent1>
        <a:srgbClr val="418DD9"/>
      </a:accent1>
      <a:accent2>
        <a:srgbClr val="333399"/>
      </a:accent2>
      <a:accent3>
        <a:srgbClr val="FFFFFF"/>
      </a:accent3>
      <a:accent4>
        <a:srgbClr val="606060"/>
      </a:accent4>
      <a:accent5>
        <a:srgbClr val="B0C5E9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 7">
      <a:majorFont>
        <a:latin typeface="Georgia"/>
        <a:ea typeface="ヒラギノ明朝 ProN W6"/>
        <a:cs typeface="ヒラギノ明朝 ProN W6"/>
      </a:majorFont>
      <a:minorFont>
        <a:latin typeface="Trebuchet MS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18DD9">
            <a:alpha val="6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727272"/>
            </a:solidFill>
            <a:effectLst/>
            <a:latin typeface="Futura" charset="0"/>
            <a:ea typeface="ヒラギノ角ゴ ProN W3" charset="-128"/>
            <a:cs typeface="ヒラギノ角ゴ ProN W3" charset="-128"/>
            <a:sym typeface="Futur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18DD9">
            <a:alpha val="6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727272"/>
            </a:solidFill>
            <a:effectLst/>
            <a:latin typeface="Futura" charset="0"/>
            <a:ea typeface="ヒラギノ角ゴ ProN W3" charset="-128"/>
            <a:cs typeface="ヒラギノ角ゴ ProN W3" charset="-128"/>
            <a:sym typeface="Futura" charset="0"/>
          </a:defRPr>
        </a:defPPr>
      </a:lstStyle>
    </a:lnDef>
  </a:objectDefaults>
  <a:extraClrSchemeLst>
    <a:extraClrScheme>
      <a:clrScheme name="Title &amp; Bullets copy 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_Title &amp; Subtitle copy 1">
  <a:themeElements>
    <a:clrScheme name="">
      <a:dk1>
        <a:srgbClr val="727272"/>
      </a:dk1>
      <a:lt1>
        <a:srgbClr val="FFFFFF"/>
      </a:lt1>
      <a:dk2>
        <a:srgbClr val="000000"/>
      </a:dk2>
      <a:lt2>
        <a:srgbClr val="000000"/>
      </a:lt2>
      <a:accent1>
        <a:srgbClr val="418DD9"/>
      </a:accent1>
      <a:accent2>
        <a:srgbClr val="333399"/>
      </a:accent2>
      <a:accent3>
        <a:srgbClr val="FFFFFF"/>
      </a:accent3>
      <a:accent4>
        <a:srgbClr val="606060"/>
      </a:accent4>
      <a:accent5>
        <a:srgbClr val="B0C5E9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copy 1">
      <a:majorFont>
        <a:latin typeface="Georgia"/>
        <a:ea typeface="ヒラギノ明朝 ProN W6"/>
        <a:cs typeface="ヒラギノ明朝 ProN W6"/>
      </a:majorFont>
      <a:minorFont>
        <a:latin typeface="Futur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18DD9">
            <a:alpha val="6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727272"/>
            </a:solidFill>
            <a:effectLst/>
            <a:latin typeface="Futura" charset="0"/>
            <a:ea typeface="ヒラギノ角ゴ ProN W3" charset="-128"/>
            <a:cs typeface="ヒラギノ角ゴ ProN W3" charset="-128"/>
            <a:sym typeface="Futur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18DD9">
            <a:alpha val="6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727272"/>
            </a:solidFill>
            <a:effectLst/>
            <a:latin typeface="Futura" charset="0"/>
            <a:ea typeface="ヒラギノ角ゴ ProN W3" charset="-128"/>
            <a:cs typeface="ヒラギノ角ゴ ProN W3" charset="-128"/>
            <a:sym typeface="Futura" charset="0"/>
          </a:defRPr>
        </a:defPPr>
      </a:lstStyle>
    </a:lnDef>
  </a:objectDefaults>
  <a:extraClrSchemeLst>
    <a:extraClrScheme>
      <a:clrScheme name="Title &amp; Subtitle copy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_Title &amp; Bullets copy">
  <a:themeElements>
    <a:clrScheme name="">
      <a:dk1>
        <a:srgbClr val="727272"/>
      </a:dk1>
      <a:lt1>
        <a:srgbClr val="FFFFFF"/>
      </a:lt1>
      <a:dk2>
        <a:srgbClr val="000000"/>
      </a:dk2>
      <a:lt2>
        <a:srgbClr val="000000"/>
      </a:lt2>
      <a:accent1>
        <a:srgbClr val="418DD9"/>
      </a:accent1>
      <a:accent2>
        <a:srgbClr val="333399"/>
      </a:accent2>
      <a:accent3>
        <a:srgbClr val="FFFFFF"/>
      </a:accent3>
      <a:accent4>
        <a:srgbClr val="606060"/>
      </a:accent4>
      <a:accent5>
        <a:srgbClr val="B0C5E9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">
      <a:majorFont>
        <a:latin typeface="Georgia"/>
        <a:ea typeface="ヒラギノ明朝 ProN W6"/>
        <a:cs typeface="ヒラギノ明朝 ProN W6"/>
      </a:majorFont>
      <a:minorFont>
        <a:latin typeface="Trebuchet MS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18DD9">
            <a:alpha val="6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727272"/>
            </a:solidFill>
            <a:effectLst/>
            <a:latin typeface="Futura" charset="0"/>
            <a:ea typeface="ヒラギノ角ゴ ProN W3" charset="-128"/>
            <a:cs typeface="ヒラギノ角ゴ ProN W3" charset="-128"/>
            <a:sym typeface="Futur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18DD9">
            <a:alpha val="6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727272"/>
            </a:solidFill>
            <a:effectLst/>
            <a:latin typeface="Futura" charset="0"/>
            <a:ea typeface="ヒラギノ角ゴ ProN W3" charset="-128"/>
            <a:cs typeface="ヒラギノ角ゴ ProN W3" charset="-128"/>
            <a:sym typeface="Futura" charset="0"/>
          </a:defRPr>
        </a:defPPr>
      </a:lstStyle>
    </a:lnDef>
  </a:objectDefaults>
  <a:extraClrSchemeLst>
    <a:extraClrScheme>
      <a:clrScheme name="Title &amp; Bullets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_Title &amp; Subtitle copy">
  <a:themeElements>
    <a:clrScheme name="">
      <a:dk1>
        <a:srgbClr val="727272"/>
      </a:dk1>
      <a:lt1>
        <a:srgbClr val="FFFFFF"/>
      </a:lt1>
      <a:dk2>
        <a:srgbClr val="000000"/>
      </a:dk2>
      <a:lt2>
        <a:srgbClr val="000000"/>
      </a:lt2>
      <a:accent1>
        <a:srgbClr val="418DD9"/>
      </a:accent1>
      <a:accent2>
        <a:srgbClr val="333399"/>
      </a:accent2>
      <a:accent3>
        <a:srgbClr val="FFFFFF"/>
      </a:accent3>
      <a:accent4>
        <a:srgbClr val="606060"/>
      </a:accent4>
      <a:accent5>
        <a:srgbClr val="B0C5E9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copy">
      <a:majorFont>
        <a:latin typeface="Georgia"/>
        <a:ea typeface="ヒラギノ明朝 ProN W6"/>
        <a:cs typeface="ヒラギノ明朝 ProN W6"/>
      </a:majorFont>
      <a:minorFont>
        <a:latin typeface="Futur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18DD9">
            <a:alpha val="6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727272"/>
            </a:solidFill>
            <a:effectLst/>
            <a:latin typeface="Futura" charset="0"/>
            <a:ea typeface="ヒラギノ角ゴ ProN W3" charset="-128"/>
            <a:cs typeface="ヒラギノ角ゴ ProN W3" charset="-128"/>
            <a:sym typeface="Futur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18DD9">
            <a:alpha val="6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727272"/>
            </a:solidFill>
            <a:effectLst/>
            <a:latin typeface="Futura" charset="0"/>
            <a:ea typeface="ヒラギノ角ゴ ProN W3" charset="-128"/>
            <a:cs typeface="ヒラギノ角ゴ ProN W3" charset="-128"/>
            <a:sym typeface="Futura" charset="0"/>
          </a:defRPr>
        </a:defPPr>
      </a:lstStyle>
    </a:lnDef>
  </a:objectDefaults>
  <a:extraClrSchemeLst>
    <a:extraClrScheme>
      <a:clrScheme name="Title &amp; Subtitle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_Title &amp; Bullets copy 1">
  <a:themeElements>
    <a:clrScheme name="">
      <a:dk1>
        <a:srgbClr val="727272"/>
      </a:dk1>
      <a:lt1>
        <a:srgbClr val="FFFFFF"/>
      </a:lt1>
      <a:dk2>
        <a:srgbClr val="000000"/>
      </a:dk2>
      <a:lt2>
        <a:srgbClr val="000000"/>
      </a:lt2>
      <a:accent1>
        <a:srgbClr val="418DD9"/>
      </a:accent1>
      <a:accent2>
        <a:srgbClr val="333399"/>
      </a:accent2>
      <a:accent3>
        <a:srgbClr val="FFFFFF"/>
      </a:accent3>
      <a:accent4>
        <a:srgbClr val="606060"/>
      </a:accent4>
      <a:accent5>
        <a:srgbClr val="B0C5E9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 1">
      <a:majorFont>
        <a:latin typeface="Georgia"/>
        <a:ea typeface="ヒラギノ明朝 ProN W6"/>
        <a:cs typeface="ヒラギノ明朝 ProN W6"/>
      </a:majorFont>
      <a:minorFont>
        <a:latin typeface="Trebuchet MS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18DD9">
            <a:alpha val="6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727272"/>
            </a:solidFill>
            <a:effectLst/>
            <a:latin typeface="Futura" charset="0"/>
            <a:ea typeface="ヒラギノ角ゴ ProN W3" charset="-128"/>
            <a:cs typeface="ヒラギノ角ゴ ProN W3" charset="-128"/>
            <a:sym typeface="Futur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18DD9">
            <a:alpha val="6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727272"/>
            </a:solidFill>
            <a:effectLst/>
            <a:latin typeface="Futura" charset="0"/>
            <a:ea typeface="ヒラギノ角ゴ ProN W3" charset="-128"/>
            <a:cs typeface="ヒラギノ角ゴ ProN W3" charset="-128"/>
            <a:sym typeface="Futura" charset="0"/>
          </a:defRPr>
        </a:defPPr>
      </a:lstStyle>
    </a:lnDef>
  </a:objectDefaults>
  <a:extraClrSchemeLst>
    <a:extraClrScheme>
      <a:clrScheme name="Title &amp; Bullets copy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2_Title &amp; Subtitle copy 3">
  <a:themeElements>
    <a:clrScheme name="">
      <a:dk1>
        <a:srgbClr val="727272"/>
      </a:dk1>
      <a:lt1>
        <a:srgbClr val="FFFFFF"/>
      </a:lt1>
      <a:dk2>
        <a:srgbClr val="000000"/>
      </a:dk2>
      <a:lt2>
        <a:srgbClr val="000000"/>
      </a:lt2>
      <a:accent1>
        <a:srgbClr val="418DD9"/>
      </a:accent1>
      <a:accent2>
        <a:srgbClr val="333399"/>
      </a:accent2>
      <a:accent3>
        <a:srgbClr val="FFFFFF"/>
      </a:accent3>
      <a:accent4>
        <a:srgbClr val="606060"/>
      </a:accent4>
      <a:accent5>
        <a:srgbClr val="B0C5E9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copy 3">
      <a:majorFont>
        <a:latin typeface="Georgia"/>
        <a:ea typeface="ヒラギノ明朝 ProN W6"/>
        <a:cs typeface="ヒラギノ明朝 ProN W6"/>
      </a:majorFont>
      <a:minorFont>
        <a:latin typeface="Futur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18DD9">
            <a:alpha val="6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727272"/>
            </a:solidFill>
            <a:effectLst/>
            <a:latin typeface="Futura" charset="0"/>
            <a:ea typeface="ヒラギノ角ゴ ProN W3" charset="-128"/>
            <a:cs typeface="ヒラギノ角ゴ ProN W3" charset="-128"/>
            <a:sym typeface="Futur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18DD9">
            <a:alpha val="6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727272"/>
            </a:solidFill>
            <a:effectLst/>
            <a:latin typeface="Futura" charset="0"/>
            <a:ea typeface="ヒラギノ角ゴ ProN W3" charset="-128"/>
            <a:cs typeface="ヒラギノ角ゴ ProN W3" charset="-128"/>
            <a:sym typeface="Futura" charset="0"/>
          </a:defRPr>
        </a:defPPr>
      </a:lstStyle>
    </a:lnDef>
  </a:objectDefaults>
  <a:extraClrSchemeLst>
    <a:extraClrScheme>
      <a:clrScheme name="Title &amp; Subtitle copy 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2_Title &amp; Subtitle copy 1">
  <a:themeElements>
    <a:clrScheme name="">
      <a:dk1>
        <a:srgbClr val="727272"/>
      </a:dk1>
      <a:lt1>
        <a:srgbClr val="FFFFFF"/>
      </a:lt1>
      <a:dk2>
        <a:srgbClr val="000000"/>
      </a:dk2>
      <a:lt2>
        <a:srgbClr val="000000"/>
      </a:lt2>
      <a:accent1>
        <a:srgbClr val="418DD9"/>
      </a:accent1>
      <a:accent2>
        <a:srgbClr val="333399"/>
      </a:accent2>
      <a:accent3>
        <a:srgbClr val="FFFFFF"/>
      </a:accent3>
      <a:accent4>
        <a:srgbClr val="606060"/>
      </a:accent4>
      <a:accent5>
        <a:srgbClr val="B0C5E9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copy 1">
      <a:majorFont>
        <a:latin typeface="Georgia"/>
        <a:ea typeface="ヒラギノ明朝 ProN W6"/>
        <a:cs typeface="ヒラギノ明朝 ProN W6"/>
      </a:majorFont>
      <a:minorFont>
        <a:latin typeface="Futur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18DD9">
            <a:alpha val="6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727272"/>
            </a:solidFill>
            <a:effectLst/>
            <a:latin typeface="Futura" charset="0"/>
            <a:ea typeface="ヒラギノ角ゴ ProN W3" charset="-128"/>
            <a:cs typeface="ヒラギノ角ゴ ProN W3" charset="-128"/>
            <a:sym typeface="Futur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18DD9">
            <a:alpha val="6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727272"/>
            </a:solidFill>
            <a:effectLst/>
            <a:latin typeface="Futura" charset="0"/>
            <a:ea typeface="ヒラギノ角ゴ ProN W3" charset="-128"/>
            <a:cs typeface="ヒラギノ角ゴ ProN W3" charset="-128"/>
            <a:sym typeface="Futura" charset="0"/>
          </a:defRPr>
        </a:defPPr>
      </a:lstStyle>
    </a:lnDef>
  </a:objectDefaults>
  <a:extraClrSchemeLst>
    <a:extraClrScheme>
      <a:clrScheme name="Title &amp; Subtitle copy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Subtitle copy 2">
  <a:themeElements>
    <a:clrScheme name="">
      <a:dk1>
        <a:srgbClr val="727272"/>
      </a:dk1>
      <a:lt1>
        <a:srgbClr val="FFFFFF"/>
      </a:lt1>
      <a:dk2>
        <a:srgbClr val="000000"/>
      </a:dk2>
      <a:lt2>
        <a:srgbClr val="000000"/>
      </a:lt2>
      <a:accent1>
        <a:srgbClr val="418DD9"/>
      </a:accent1>
      <a:accent2>
        <a:srgbClr val="333399"/>
      </a:accent2>
      <a:accent3>
        <a:srgbClr val="FFFFFF"/>
      </a:accent3>
      <a:accent4>
        <a:srgbClr val="606060"/>
      </a:accent4>
      <a:accent5>
        <a:srgbClr val="B0C5E9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copy 2">
      <a:majorFont>
        <a:latin typeface="Georgia"/>
        <a:ea typeface="ヒラギノ明朝 ProN W6"/>
        <a:cs typeface="ヒラギノ明朝 ProN W6"/>
      </a:majorFont>
      <a:minorFont>
        <a:latin typeface="Futur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18DD9">
            <a:alpha val="6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727272"/>
            </a:solidFill>
            <a:effectLst/>
            <a:latin typeface="Futura" charset="0"/>
            <a:ea typeface="ヒラギノ角ゴ ProN W3" charset="-128"/>
            <a:cs typeface="ヒラギノ角ゴ ProN W3" charset="-128"/>
            <a:sym typeface="Futur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18DD9">
            <a:alpha val="6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727272"/>
            </a:solidFill>
            <a:effectLst/>
            <a:latin typeface="Futura" charset="0"/>
            <a:ea typeface="ヒラギノ角ゴ ProN W3" charset="-128"/>
            <a:cs typeface="ヒラギノ角ゴ ProN W3" charset="-128"/>
            <a:sym typeface="Futura" charset="0"/>
          </a:defRPr>
        </a:defPPr>
      </a:lstStyle>
    </a:lnDef>
  </a:objectDefaults>
  <a:extraClrSchemeLst>
    <a:extraClrScheme>
      <a:clrScheme name="Title &amp; Subtitle copy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 &amp; Bullets">
  <a:themeElements>
    <a:clrScheme name="">
      <a:dk1>
        <a:srgbClr val="727272"/>
      </a:dk1>
      <a:lt1>
        <a:srgbClr val="FFFFFF"/>
      </a:lt1>
      <a:dk2>
        <a:srgbClr val="000000"/>
      </a:dk2>
      <a:lt2>
        <a:srgbClr val="000000"/>
      </a:lt2>
      <a:accent1>
        <a:srgbClr val="418DD9"/>
      </a:accent1>
      <a:accent2>
        <a:srgbClr val="333399"/>
      </a:accent2>
      <a:accent3>
        <a:srgbClr val="FFFFFF"/>
      </a:accent3>
      <a:accent4>
        <a:srgbClr val="606060"/>
      </a:accent4>
      <a:accent5>
        <a:srgbClr val="B0C5E9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eorgia"/>
        <a:ea typeface="ヒラギノ明朝 ProN W6"/>
        <a:cs typeface="ヒラギノ明朝 ProN W6"/>
      </a:majorFont>
      <a:minorFont>
        <a:latin typeface="Trebuchet MS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18DD9">
            <a:alpha val="6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727272"/>
            </a:solidFill>
            <a:effectLst/>
            <a:latin typeface="Futura" charset="0"/>
            <a:ea typeface="ヒラギノ角ゴ ProN W3" charset="-128"/>
            <a:cs typeface="ヒラギノ角ゴ ProN W3" charset="-128"/>
            <a:sym typeface="Futur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18DD9">
            <a:alpha val="6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727272"/>
            </a:solidFill>
            <a:effectLst/>
            <a:latin typeface="Futura" charset="0"/>
            <a:ea typeface="ヒラギノ角ゴ ProN W3" charset="-128"/>
            <a:cs typeface="ヒラギノ角ゴ ProN W3" charset="-128"/>
            <a:sym typeface="Futura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&amp; Subtitle copy 3">
  <a:themeElements>
    <a:clrScheme name="">
      <a:dk1>
        <a:srgbClr val="727272"/>
      </a:dk1>
      <a:lt1>
        <a:srgbClr val="FFFFFF"/>
      </a:lt1>
      <a:dk2>
        <a:srgbClr val="000000"/>
      </a:dk2>
      <a:lt2>
        <a:srgbClr val="000000"/>
      </a:lt2>
      <a:accent1>
        <a:srgbClr val="418DD9"/>
      </a:accent1>
      <a:accent2>
        <a:srgbClr val="333399"/>
      </a:accent2>
      <a:accent3>
        <a:srgbClr val="FFFFFF"/>
      </a:accent3>
      <a:accent4>
        <a:srgbClr val="606060"/>
      </a:accent4>
      <a:accent5>
        <a:srgbClr val="B0C5E9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copy 3">
      <a:majorFont>
        <a:latin typeface="Georgia"/>
        <a:ea typeface="ヒラギノ明朝 ProN W6"/>
        <a:cs typeface="ヒラギノ明朝 ProN W6"/>
      </a:majorFont>
      <a:minorFont>
        <a:latin typeface="Futur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18DD9">
            <a:alpha val="6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727272"/>
            </a:solidFill>
            <a:effectLst/>
            <a:latin typeface="Futura" charset="0"/>
            <a:ea typeface="ヒラギノ角ゴ ProN W3" charset="-128"/>
            <a:cs typeface="ヒラギノ角ゴ ProN W3" charset="-128"/>
            <a:sym typeface="Futur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18DD9">
            <a:alpha val="6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727272"/>
            </a:solidFill>
            <a:effectLst/>
            <a:latin typeface="Futura" charset="0"/>
            <a:ea typeface="ヒラギノ角ゴ ProN W3" charset="-128"/>
            <a:cs typeface="ヒラギノ角ゴ ProN W3" charset="-128"/>
            <a:sym typeface="Futura" charset="0"/>
          </a:defRPr>
        </a:defPPr>
      </a:lstStyle>
    </a:lnDef>
  </a:objectDefaults>
  <a:extraClrSchemeLst>
    <a:extraClrScheme>
      <a:clrScheme name="Title &amp; Subtitle copy 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&amp; Bullets copy 7">
  <a:themeElements>
    <a:clrScheme name="">
      <a:dk1>
        <a:srgbClr val="727272"/>
      </a:dk1>
      <a:lt1>
        <a:srgbClr val="FFFFFF"/>
      </a:lt1>
      <a:dk2>
        <a:srgbClr val="000000"/>
      </a:dk2>
      <a:lt2>
        <a:srgbClr val="000000"/>
      </a:lt2>
      <a:accent1>
        <a:srgbClr val="418DD9"/>
      </a:accent1>
      <a:accent2>
        <a:srgbClr val="333399"/>
      </a:accent2>
      <a:accent3>
        <a:srgbClr val="FFFFFF"/>
      </a:accent3>
      <a:accent4>
        <a:srgbClr val="606060"/>
      </a:accent4>
      <a:accent5>
        <a:srgbClr val="B0C5E9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 7">
      <a:majorFont>
        <a:latin typeface="Georgia"/>
        <a:ea typeface="ヒラギノ明朝 ProN W6"/>
        <a:cs typeface="ヒラギノ明朝 ProN W6"/>
      </a:majorFont>
      <a:minorFont>
        <a:latin typeface="Trebuchet MS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18DD9">
            <a:alpha val="6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727272"/>
            </a:solidFill>
            <a:effectLst/>
            <a:latin typeface="Futura" charset="0"/>
            <a:ea typeface="ヒラギノ角ゴ ProN W3" charset="-128"/>
            <a:cs typeface="ヒラギノ角ゴ ProN W3" charset="-128"/>
            <a:sym typeface="Futur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18DD9">
            <a:alpha val="6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727272"/>
            </a:solidFill>
            <a:effectLst/>
            <a:latin typeface="Futura" charset="0"/>
            <a:ea typeface="ヒラギノ角ゴ ProN W3" charset="-128"/>
            <a:cs typeface="ヒラギノ角ゴ ProN W3" charset="-128"/>
            <a:sym typeface="Futura" charset="0"/>
          </a:defRPr>
        </a:defPPr>
      </a:lstStyle>
    </a:lnDef>
  </a:objectDefaults>
  <a:extraClrSchemeLst>
    <a:extraClrScheme>
      <a:clrScheme name="Title &amp; Bullets copy 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 &amp; Subtitle copy 1">
  <a:themeElements>
    <a:clrScheme name="">
      <a:dk1>
        <a:srgbClr val="727272"/>
      </a:dk1>
      <a:lt1>
        <a:srgbClr val="FFFFFF"/>
      </a:lt1>
      <a:dk2>
        <a:srgbClr val="000000"/>
      </a:dk2>
      <a:lt2>
        <a:srgbClr val="000000"/>
      </a:lt2>
      <a:accent1>
        <a:srgbClr val="418DD9"/>
      </a:accent1>
      <a:accent2>
        <a:srgbClr val="333399"/>
      </a:accent2>
      <a:accent3>
        <a:srgbClr val="FFFFFF"/>
      </a:accent3>
      <a:accent4>
        <a:srgbClr val="606060"/>
      </a:accent4>
      <a:accent5>
        <a:srgbClr val="B0C5E9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copy 1">
      <a:majorFont>
        <a:latin typeface="Georgia"/>
        <a:ea typeface="ヒラギノ明朝 ProN W6"/>
        <a:cs typeface="ヒラギノ明朝 ProN W6"/>
      </a:majorFont>
      <a:minorFont>
        <a:latin typeface="Futur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18DD9">
            <a:alpha val="6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727272"/>
            </a:solidFill>
            <a:effectLst/>
            <a:latin typeface="Futura" charset="0"/>
            <a:ea typeface="ヒラギノ角ゴ ProN W3" charset="-128"/>
            <a:cs typeface="ヒラギノ角ゴ ProN W3" charset="-128"/>
            <a:sym typeface="Futur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18DD9">
            <a:alpha val="6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727272"/>
            </a:solidFill>
            <a:effectLst/>
            <a:latin typeface="Futura" charset="0"/>
            <a:ea typeface="ヒラギノ角ゴ ProN W3" charset="-128"/>
            <a:cs typeface="ヒラギノ角ゴ ProN W3" charset="-128"/>
            <a:sym typeface="Futura" charset="0"/>
          </a:defRPr>
        </a:defPPr>
      </a:lstStyle>
    </a:lnDef>
  </a:objectDefaults>
  <a:extraClrSchemeLst>
    <a:extraClrScheme>
      <a:clrScheme name="Title &amp; Subtitle copy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le &amp; Bullets copy">
  <a:themeElements>
    <a:clrScheme name="">
      <a:dk1>
        <a:srgbClr val="727272"/>
      </a:dk1>
      <a:lt1>
        <a:srgbClr val="FFFFFF"/>
      </a:lt1>
      <a:dk2>
        <a:srgbClr val="000000"/>
      </a:dk2>
      <a:lt2>
        <a:srgbClr val="000000"/>
      </a:lt2>
      <a:accent1>
        <a:srgbClr val="418DD9"/>
      </a:accent1>
      <a:accent2>
        <a:srgbClr val="333399"/>
      </a:accent2>
      <a:accent3>
        <a:srgbClr val="FFFFFF"/>
      </a:accent3>
      <a:accent4>
        <a:srgbClr val="606060"/>
      </a:accent4>
      <a:accent5>
        <a:srgbClr val="B0C5E9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">
      <a:majorFont>
        <a:latin typeface="Georgia"/>
        <a:ea typeface="ヒラギノ明朝 ProN W6"/>
        <a:cs typeface="ヒラギノ明朝 ProN W6"/>
      </a:majorFont>
      <a:minorFont>
        <a:latin typeface="Trebuchet MS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18DD9">
            <a:alpha val="6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727272"/>
            </a:solidFill>
            <a:effectLst/>
            <a:latin typeface="Futura" charset="0"/>
            <a:ea typeface="ヒラギノ角ゴ ProN W3" charset="-128"/>
            <a:cs typeface="ヒラギノ角ゴ ProN W3" charset="-128"/>
            <a:sym typeface="Futur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18DD9">
            <a:alpha val="6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727272"/>
            </a:solidFill>
            <a:effectLst/>
            <a:latin typeface="Futura" charset="0"/>
            <a:ea typeface="ヒラギノ角ゴ ProN W3" charset="-128"/>
            <a:cs typeface="ヒラギノ角ゴ ProN W3" charset="-128"/>
            <a:sym typeface="Futura" charset="0"/>
          </a:defRPr>
        </a:defPPr>
      </a:lstStyle>
    </a:lnDef>
  </a:objectDefaults>
  <a:extraClrSchemeLst>
    <a:extraClrScheme>
      <a:clrScheme name="Title &amp; Bullets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&amp; Subtitle copy">
  <a:themeElements>
    <a:clrScheme name="">
      <a:dk1>
        <a:srgbClr val="727272"/>
      </a:dk1>
      <a:lt1>
        <a:srgbClr val="FFFFFF"/>
      </a:lt1>
      <a:dk2>
        <a:srgbClr val="000000"/>
      </a:dk2>
      <a:lt2>
        <a:srgbClr val="000000"/>
      </a:lt2>
      <a:accent1>
        <a:srgbClr val="418DD9"/>
      </a:accent1>
      <a:accent2>
        <a:srgbClr val="333399"/>
      </a:accent2>
      <a:accent3>
        <a:srgbClr val="FFFFFF"/>
      </a:accent3>
      <a:accent4>
        <a:srgbClr val="606060"/>
      </a:accent4>
      <a:accent5>
        <a:srgbClr val="B0C5E9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copy">
      <a:majorFont>
        <a:latin typeface="Georgia"/>
        <a:ea typeface="ヒラギノ明朝 ProN W6"/>
        <a:cs typeface="ヒラギノ明朝 ProN W6"/>
      </a:majorFont>
      <a:minorFont>
        <a:latin typeface="Futur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18DD9">
            <a:alpha val="6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727272"/>
            </a:solidFill>
            <a:effectLst/>
            <a:latin typeface="Futura" charset="0"/>
            <a:ea typeface="ヒラギノ角ゴ ProN W3" charset="-128"/>
            <a:cs typeface="ヒラギノ角ゴ ProN W3" charset="-128"/>
            <a:sym typeface="Futur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18DD9">
            <a:alpha val="6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727272"/>
            </a:solidFill>
            <a:effectLst/>
            <a:latin typeface="Futura" charset="0"/>
            <a:ea typeface="ヒラギノ角ゴ ProN W3" charset="-128"/>
            <a:cs typeface="ヒラギノ角ゴ ProN W3" charset="-128"/>
            <a:sym typeface="Futura" charset="0"/>
          </a:defRPr>
        </a:defPPr>
      </a:lstStyle>
    </a:lnDef>
  </a:objectDefaults>
  <a:extraClrSchemeLst>
    <a:extraClrScheme>
      <a:clrScheme name="Title &amp; Subtitle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&amp; Bullets copy 1">
  <a:themeElements>
    <a:clrScheme name="">
      <a:dk1>
        <a:srgbClr val="727272"/>
      </a:dk1>
      <a:lt1>
        <a:srgbClr val="FFFFFF"/>
      </a:lt1>
      <a:dk2>
        <a:srgbClr val="000000"/>
      </a:dk2>
      <a:lt2>
        <a:srgbClr val="000000"/>
      </a:lt2>
      <a:accent1>
        <a:srgbClr val="418DD9"/>
      </a:accent1>
      <a:accent2>
        <a:srgbClr val="333399"/>
      </a:accent2>
      <a:accent3>
        <a:srgbClr val="FFFFFF"/>
      </a:accent3>
      <a:accent4>
        <a:srgbClr val="606060"/>
      </a:accent4>
      <a:accent5>
        <a:srgbClr val="B0C5E9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 1">
      <a:majorFont>
        <a:latin typeface="Georgia"/>
        <a:ea typeface="ヒラギノ明朝 ProN W6"/>
        <a:cs typeface="ヒラギノ明朝 ProN W6"/>
      </a:majorFont>
      <a:minorFont>
        <a:latin typeface="Trebuchet MS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18DD9">
            <a:alpha val="6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727272"/>
            </a:solidFill>
            <a:effectLst/>
            <a:latin typeface="Futura" charset="0"/>
            <a:ea typeface="ヒラギノ角ゴ ProN W3" charset="-128"/>
            <a:cs typeface="ヒラギノ角ゴ ProN W3" charset="-128"/>
            <a:sym typeface="Futur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18DD9">
            <a:alpha val="6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727272"/>
            </a:solidFill>
            <a:effectLst/>
            <a:latin typeface="Futura" charset="0"/>
            <a:ea typeface="ヒラギノ角ゴ ProN W3" charset="-128"/>
            <a:cs typeface="ヒラギノ角ゴ ProN W3" charset="-128"/>
            <a:sym typeface="Futura" charset="0"/>
          </a:defRPr>
        </a:defPPr>
      </a:lstStyle>
    </a:lnDef>
  </a:objectDefaults>
  <a:extraClrSchemeLst>
    <a:extraClrScheme>
      <a:clrScheme name="Title &amp; Bullets copy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1348</TotalTime>
  <Words>990</Words>
  <Application>Microsoft Office PowerPoint</Application>
  <PresentationFormat>On-screen Show (4:3)</PresentationFormat>
  <Paragraphs>227</Paragraphs>
  <Slides>31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19</vt:i4>
      </vt:variant>
      <vt:variant>
        <vt:lpstr>Slide Titles</vt:lpstr>
      </vt:variant>
      <vt:variant>
        <vt:i4>31</vt:i4>
      </vt:variant>
    </vt:vector>
  </HeadingPairs>
  <TitlesOfParts>
    <vt:vector size="50" baseType="lpstr">
      <vt:lpstr>Theme1</vt:lpstr>
      <vt:lpstr>Title &amp; Subtitle copy 2</vt:lpstr>
      <vt:lpstr>Title &amp; Bullets</vt:lpstr>
      <vt:lpstr>Title &amp; Subtitle copy 3</vt:lpstr>
      <vt:lpstr>Title &amp; Bullets copy 7</vt:lpstr>
      <vt:lpstr>Title &amp; Subtitle copy 1</vt:lpstr>
      <vt:lpstr>Title &amp; Bullets copy</vt:lpstr>
      <vt:lpstr>Title &amp; Subtitle copy</vt:lpstr>
      <vt:lpstr>Title &amp; Bullets copy 1</vt:lpstr>
      <vt:lpstr>1_Title &amp; Subtitle copy 2</vt:lpstr>
      <vt:lpstr>1_Title &amp; Bullets</vt:lpstr>
      <vt:lpstr>1_Title &amp; Subtitle copy 3</vt:lpstr>
      <vt:lpstr>1_Title &amp; Bullets copy 7</vt:lpstr>
      <vt:lpstr>1_Title &amp; Subtitle copy 1</vt:lpstr>
      <vt:lpstr>1_Title &amp; Bullets copy</vt:lpstr>
      <vt:lpstr>1_Title &amp; Subtitle copy</vt:lpstr>
      <vt:lpstr>1_Title &amp; Bullets copy 1</vt:lpstr>
      <vt:lpstr>2_Title &amp; Subtitle copy 3</vt:lpstr>
      <vt:lpstr>2_Title &amp; Subtitle copy 1</vt:lpstr>
      <vt:lpstr>Welcome to the Open Textbook Adoption Workshop Introductory Session</vt:lpstr>
      <vt:lpstr>The Problem</vt:lpstr>
      <vt:lpstr>The Problem</vt:lpstr>
      <vt:lpstr>The Problem</vt:lpstr>
      <vt:lpstr>The Problem</vt:lpstr>
      <vt:lpstr>The Problem</vt:lpstr>
      <vt:lpstr>The Problem</vt:lpstr>
      <vt:lpstr> We need a solution that will: </vt:lpstr>
      <vt:lpstr>Solution:  Look beyond traditional textbooks</vt:lpstr>
      <vt:lpstr>Develop a culture of sharing </vt:lpstr>
      <vt:lpstr>Collective intelligence</vt:lpstr>
      <vt:lpstr>Solution:  Open Educational Resources</vt:lpstr>
      <vt:lpstr>Community College Open Textbook Project Goal</vt:lpstr>
      <vt:lpstr>Community College Consortium for Open Educational Resources</vt:lpstr>
      <vt:lpstr>Slide 15</vt:lpstr>
      <vt:lpstr>Slide 16</vt:lpstr>
      <vt:lpstr>Ralph Dawes!</vt:lpstr>
      <vt:lpstr>What is an open textbook</vt:lpstr>
      <vt:lpstr>What makes a textbook open?</vt:lpstr>
      <vt:lpstr>Open Textbooks</vt:lpstr>
      <vt:lpstr>Open Textbooks</vt:lpstr>
      <vt:lpstr>Open Textbooks</vt:lpstr>
      <vt:lpstr>Open Textbooks</vt:lpstr>
      <vt:lpstr>Open Textbooks</vt:lpstr>
      <vt:lpstr>Why so urgent?</vt:lpstr>
      <vt:lpstr>Challenges &amp; Misconceptions</vt:lpstr>
      <vt:lpstr>Slide 27</vt:lpstr>
      <vt:lpstr>Slide 28</vt:lpstr>
      <vt:lpstr>Where to find open textbooks</vt:lpstr>
      <vt:lpstr>CC by</vt:lpstr>
      <vt:lpstr>For Hot Links go to commons.wvc.edu/tlc</vt:lpstr>
    </vt:vector>
  </TitlesOfParts>
  <Company>WVC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Instruction</dc:creator>
  <cp:lastModifiedBy>boldham</cp:lastModifiedBy>
  <cp:revision>107</cp:revision>
  <dcterms:created xsi:type="dcterms:W3CDTF">2010-06-03T05:27:30Z</dcterms:created>
  <dcterms:modified xsi:type="dcterms:W3CDTF">2010-09-17T21:29:19Z</dcterms:modified>
</cp:coreProperties>
</file>