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NZ9KaZ9OXx5NEz_wl2p9m5ek5tpujIQQ?usp=share_link" TargetMode="External"/><Relationship Id="rId2" Type="http://schemas.openxmlformats.org/officeDocument/2006/relationships/hyperlink" Target="https://github.com/VUGANEZAPATRICE/ihuzoAssignme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 to </a:t>
            </a:r>
            <a:r>
              <a:rPr lang="en-US" dirty="0" err="1" smtClean="0"/>
              <a:t>powerBI</a:t>
            </a:r>
            <a:r>
              <a:rPr lang="en-US" dirty="0" smtClean="0"/>
              <a:t> and other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1200" cap="non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github.com/VUGANEZAPATRICE/ihuzoAssignment</a:t>
            </a:r>
            <a:endParaRPr lang="en-US" sz="1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200" cap="none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drive.google.com/drive/folders/1NZ9KaZ9OXx5NEz_wl2p9m5ek5tpujIQQ?usp=share_link</a:t>
            </a:r>
            <a:endParaRPr lang="en-US" sz="1200" cap="none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0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Branch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highest</a:t>
            </a:r>
            <a:r>
              <a:rPr lang="fr-FR" dirty="0" smtClean="0"/>
              <a:t> </a:t>
            </a:r>
            <a:r>
              <a:rPr lang="fr-FR" dirty="0" err="1" smtClean="0"/>
              <a:t>gross</a:t>
            </a:r>
            <a:r>
              <a:rPr lang="fr-FR" dirty="0" smtClean="0"/>
              <a:t> </a:t>
            </a:r>
            <a:r>
              <a:rPr lang="fr-FR" dirty="0" err="1" smtClean="0"/>
              <a:t>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analysis</a:t>
            </a:r>
            <a:r>
              <a:rPr lang="fr-FR" dirty="0" smtClean="0"/>
              <a:t> has </a:t>
            </a:r>
            <a:r>
              <a:rPr lang="fr-FR" dirty="0" err="1" smtClean="0"/>
              <a:t>shown</a:t>
            </a:r>
            <a:r>
              <a:rPr lang="fr-FR" dirty="0" smtClean="0"/>
              <a:t> the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the </a:t>
            </a:r>
            <a:r>
              <a:rPr lang="fr-FR" dirty="0" err="1" smtClean="0"/>
              <a:t>highest</a:t>
            </a:r>
            <a:r>
              <a:rPr lang="fr-FR" dirty="0" smtClean="0"/>
              <a:t> </a:t>
            </a:r>
            <a:r>
              <a:rPr lang="fr-FR" dirty="0" err="1" smtClean="0"/>
              <a:t>gross</a:t>
            </a:r>
            <a:r>
              <a:rPr lang="fr-FR" dirty="0" smtClean="0"/>
              <a:t> </a:t>
            </a:r>
            <a:r>
              <a:rPr lang="fr-FR" dirty="0" err="1" smtClean="0"/>
              <a:t>income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B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percentage</a:t>
            </a:r>
            <a:r>
              <a:rPr lang="fr-FR" dirty="0" smtClean="0"/>
              <a:t> 32.88% (figure </a:t>
            </a:r>
            <a:r>
              <a:rPr lang="fr-FR" dirty="0" err="1" smtClean="0"/>
              <a:t>below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12" y="3592149"/>
            <a:ext cx="43719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cost of goods </a:t>
            </a:r>
            <a:r>
              <a:rPr lang="en-US" dirty="0" smtClean="0"/>
              <a:t>sold in </a:t>
            </a:r>
            <a:r>
              <a:rPr lang="en-US" dirty="0" err="1" smtClean="0"/>
              <a:t>yangon</a:t>
            </a:r>
            <a:r>
              <a:rPr lang="en-US" dirty="0" smtClean="0"/>
              <a:t> or </a:t>
            </a:r>
            <a:r>
              <a:rPr lang="en-US" dirty="0" err="1"/>
              <a:t>m</a:t>
            </a:r>
            <a:r>
              <a:rPr lang="en-US" dirty="0" err="1" smtClean="0"/>
              <a:t>andalay</a:t>
            </a:r>
            <a:r>
              <a:rPr lang="en-US" dirty="0" smtClean="0"/>
              <a:t>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59834"/>
          </a:xfrm>
        </p:spPr>
        <p:txBody>
          <a:bodyPr/>
          <a:lstStyle/>
          <a:p>
            <a:r>
              <a:rPr lang="fr-FR" dirty="0" smtClean="0"/>
              <a:t>By </a:t>
            </a:r>
            <a:r>
              <a:rPr lang="fr-FR" dirty="0" err="1" smtClean="0"/>
              <a:t>looking</a:t>
            </a:r>
            <a:r>
              <a:rPr lang="fr-FR" dirty="0" smtClean="0"/>
              <a:t> at figure </a:t>
            </a:r>
            <a:r>
              <a:rPr lang="fr-FR" dirty="0" err="1" smtClean="0"/>
              <a:t>below</a:t>
            </a:r>
            <a:r>
              <a:rPr lang="fr-FR" dirty="0" smtClean="0"/>
              <a:t> for </a:t>
            </a:r>
            <a:r>
              <a:rPr lang="fr-FR" dirty="0" err="1" smtClean="0"/>
              <a:t>analyzing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 of </a:t>
            </a:r>
            <a:r>
              <a:rPr lang="fr-FR" dirty="0" err="1" smtClean="0"/>
              <a:t>goods</a:t>
            </a:r>
            <a:r>
              <a:rPr lang="fr-FR" dirty="0" smtClean="0"/>
              <a:t> </a:t>
            </a:r>
            <a:r>
              <a:rPr lang="fr-FR" dirty="0" err="1" smtClean="0"/>
              <a:t>sold</a:t>
            </a:r>
            <a:r>
              <a:rPr lang="fr-FR" dirty="0" smtClean="0"/>
              <a:t> by </a:t>
            </a:r>
            <a:r>
              <a:rPr lang="fr-FR" dirty="0" err="1" smtClean="0"/>
              <a:t>prouct</a:t>
            </a:r>
            <a:r>
              <a:rPr lang="fr-FR" dirty="0" smtClean="0"/>
              <a:t> line ,</a:t>
            </a:r>
          </a:p>
          <a:p>
            <a:r>
              <a:rPr lang="fr-FR" dirty="0" smtClean="0"/>
              <a:t>This shows </a:t>
            </a:r>
            <a:r>
              <a:rPr lang="fr-FR" dirty="0" err="1" smtClean="0"/>
              <a:t>that</a:t>
            </a:r>
            <a:r>
              <a:rPr lang="fr-FR" dirty="0" smtClean="0"/>
              <a:t> by </a:t>
            </a:r>
            <a:r>
              <a:rPr lang="fr-FR" dirty="0" err="1" smtClean="0"/>
              <a:t>considering</a:t>
            </a:r>
            <a:r>
              <a:rPr lang="fr-FR" dirty="0" smtClean="0"/>
              <a:t> the </a:t>
            </a:r>
            <a:r>
              <a:rPr lang="fr-FR" dirty="0" err="1" smtClean="0"/>
              <a:t>region</a:t>
            </a:r>
            <a:r>
              <a:rPr lang="fr-FR" dirty="0" smtClean="0"/>
              <a:t> , the </a:t>
            </a:r>
            <a:r>
              <a:rPr lang="fr-FR" dirty="0" err="1" smtClean="0"/>
              <a:t>product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highest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 of </a:t>
            </a:r>
            <a:r>
              <a:rPr lang="fr-FR" dirty="0" err="1" smtClean="0"/>
              <a:t>goods</a:t>
            </a:r>
            <a:r>
              <a:rPr lang="fr-FR" dirty="0" smtClean="0"/>
              <a:t> </a:t>
            </a:r>
            <a:r>
              <a:rPr lang="fr-FR" dirty="0" err="1" smtClean="0"/>
              <a:t>sold</a:t>
            </a:r>
            <a:r>
              <a:rPr lang="fr-FR" dirty="0" smtClean="0"/>
              <a:t> in Mandalay </a:t>
            </a:r>
            <a:r>
              <a:rPr lang="fr-FR" dirty="0" err="1" smtClean="0"/>
              <a:t>is</a:t>
            </a:r>
            <a:r>
              <a:rPr lang="fr-FR" dirty="0" smtClean="0"/>
              <a:t> « sports and </a:t>
            </a:r>
            <a:r>
              <a:rPr lang="fr-FR" dirty="0" err="1" smtClean="0"/>
              <a:t>travel</a:t>
            </a:r>
            <a:r>
              <a:rPr lang="fr-FR" dirty="0" smtClean="0"/>
              <a:t> (19,036.038) » and </a:t>
            </a:r>
            <a:r>
              <a:rPr lang="fr-FR" dirty="0" err="1" smtClean="0"/>
              <a:t>that</a:t>
            </a:r>
            <a:r>
              <a:rPr lang="fr-FR" dirty="0" smtClean="0"/>
              <a:t> of </a:t>
            </a:r>
            <a:r>
              <a:rPr lang="fr-FR" dirty="0" err="1" smtClean="0"/>
              <a:t>yangon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« home and </a:t>
            </a:r>
            <a:r>
              <a:rPr lang="fr-FR" dirty="0" err="1" smtClean="0"/>
              <a:t>lifestyle</a:t>
            </a:r>
            <a:r>
              <a:rPr lang="fr-FR" dirty="0" smtClean="0"/>
              <a:t> (21,349.71) »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78" y="4216173"/>
            <a:ext cx="45148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0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Satisfaction of </a:t>
            </a:r>
            <a:r>
              <a:rPr lang="fr-FR" dirty="0" err="1" smtClean="0"/>
              <a:t>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68394"/>
          </a:xfrm>
        </p:spPr>
        <p:txBody>
          <a:bodyPr/>
          <a:lstStyle/>
          <a:p>
            <a:r>
              <a:rPr lang="fr-FR" dirty="0" err="1" smtClean="0"/>
              <a:t>Finally</a:t>
            </a:r>
            <a:r>
              <a:rPr lang="fr-FR" dirty="0" smtClean="0"/>
              <a:t> </a:t>
            </a:r>
            <a:r>
              <a:rPr lang="fr-FR" dirty="0" err="1" smtClean="0"/>
              <a:t>customer</a:t>
            </a:r>
            <a:r>
              <a:rPr lang="fr-FR" dirty="0" smtClean="0"/>
              <a:t> satisfaction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measured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rating and 44.7% of </a:t>
            </a:r>
            <a:r>
              <a:rPr lang="fr-FR" dirty="0" err="1" smtClean="0"/>
              <a:t>customers</a:t>
            </a:r>
            <a:r>
              <a:rPr lang="fr-FR" dirty="0" smtClean="0"/>
              <a:t> </a:t>
            </a:r>
            <a:r>
              <a:rPr lang="fr-FR" dirty="0" err="1" smtClean="0"/>
              <a:t>rated</a:t>
            </a:r>
            <a:r>
              <a:rPr lang="fr-FR" dirty="0" smtClean="0"/>
              <a:t> the service as « good » and 40% as « Best » and </a:t>
            </a:r>
            <a:r>
              <a:rPr lang="fr-FR" dirty="0" err="1" smtClean="0"/>
              <a:t>finally</a:t>
            </a:r>
            <a:r>
              <a:rPr lang="fr-FR" dirty="0" smtClean="0"/>
              <a:t> 15.3% </a:t>
            </a:r>
            <a:r>
              <a:rPr lang="fr-FR" dirty="0" err="1" smtClean="0"/>
              <a:t>rated</a:t>
            </a:r>
            <a:r>
              <a:rPr lang="fr-FR" dirty="0" smtClean="0"/>
              <a:t> « </a:t>
            </a:r>
            <a:r>
              <a:rPr lang="fr-FR" dirty="0" err="1" smtClean="0"/>
              <a:t>bad</a:t>
            </a:r>
            <a:r>
              <a:rPr lang="fr-FR" dirty="0" smtClean="0"/>
              <a:t> ».</a:t>
            </a:r>
          </a:p>
          <a:p>
            <a:r>
              <a:rPr lang="fr-FR" dirty="0" smtClean="0"/>
              <a:t>N.B. rating rate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zero</a:t>
            </a:r>
            <a:r>
              <a:rPr lang="fr-FR" dirty="0" smtClean="0"/>
              <a:t> to </a:t>
            </a:r>
            <a:r>
              <a:rPr lang="fr-FR" dirty="0" err="1" smtClean="0"/>
              <a:t>ten</a:t>
            </a:r>
            <a:r>
              <a:rPr lang="fr-FR" dirty="0" smtClean="0"/>
              <a:t> and </a:t>
            </a:r>
            <a:r>
              <a:rPr lang="en-US" dirty="0" smtClean="0"/>
              <a:t>[0-4.999] </a:t>
            </a:r>
            <a:r>
              <a:rPr lang="en-US" dirty="0" smtClean="0">
                <a:sym typeface="Wingdings" panose="05000000000000000000" pitchFamily="2" charset="2"/>
              </a:rPr>
              <a:t>Bad, [5-7.4] Good, [7.5-10]BEST</a:t>
            </a:r>
            <a:endParaRPr lang="fr-FR" dirty="0" smtClean="0"/>
          </a:p>
          <a:p>
            <a:endParaRPr lang="fr-F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4305297"/>
            <a:ext cx="2133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5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company is performing very well but few recommendations should be given about customer satisfaction. Even 40% of customers are happy with service and 44.7 are very happy (rated Best) the 15.3% of customers are still rating as “bas” and it is a high  percentage that needs to decrease . By looking at </a:t>
            </a:r>
            <a:r>
              <a:rPr lang="en-US" dirty="0" err="1" smtClean="0"/>
              <a:t>ewallet</a:t>
            </a:r>
            <a:r>
              <a:rPr lang="en-US" dirty="0" smtClean="0"/>
              <a:t> payment mode, home and life style and </a:t>
            </a:r>
            <a:r>
              <a:rPr lang="en-US" dirty="0" err="1" smtClean="0"/>
              <a:t>mondalay</a:t>
            </a:r>
            <a:r>
              <a:rPr lang="en-US" dirty="0" smtClean="0"/>
              <a:t> city to improve service as these present a high number of </a:t>
            </a:r>
            <a:r>
              <a:rPr lang="en-US" dirty="0" err="1" smtClean="0"/>
              <a:t>unsatisfaction</a:t>
            </a:r>
            <a:r>
              <a:rPr lang="en-US" dirty="0" smtClean="0"/>
              <a:t>  by considering  satisfaction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2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-4356"/>
            <a:ext cx="9498874" cy="6113056"/>
          </a:xfrm>
        </p:spPr>
        <p:txBody>
          <a:bodyPr/>
          <a:lstStyle/>
          <a:p>
            <a:r>
              <a:rPr lang="en" dirty="0" smtClean="0"/>
              <a:t>SIMBA SUPERMARKET SALES ANALYSIS</a:t>
            </a:r>
            <a:br>
              <a:rPr lang="en" dirty="0" smtClean="0"/>
            </a:br>
            <a:r>
              <a:rPr lang="en" dirty="0" smtClean="0"/>
              <a:t>by</a:t>
            </a:r>
            <a:br>
              <a:rPr lang="en" dirty="0" smtClean="0"/>
            </a:br>
            <a:r>
              <a:rPr lang="en" dirty="0" smtClean="0"/>
              <a:t>VUGANEZA Patrice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Using  my </a:t>
            </a:r>
            <a:r>
              <a:rPr lang="en-US" dirty="0"/>
              <a:t>skills in Business </a:t>
            </a:r>
            <a:r>
              <a:rPr lang="en-US" dirty="0" err="1" smtClean="0"/>
              <a:t>Intelligen</a:t>
            </a:r>
            <a:r>
              <a:rPr lang="en-US" dirty="0" smtClean="0"/>
              <a:t> </a:t>
            </a:r>
            <a:r>
              <a:rPr lang="en-US" dirty="0"/>
              <a:t>Power BI or Tableau to analyze the performance of Simba Supermarket and identify areas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355261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Getting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desktop and </a:t>
            </a:r>
            <a:r>
              <a:rPr lang="fr-FR" dirty="0" err="1" smtClean="0"/>
              <a:t>loading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power bi desktop</a:t>
            </a:r>
          </a:p>
          <a:p>
            <a:r>
              <a:rPr lang="fr-FR" dirty="0" err="1" smtClean="0"/>
              <a:t>Cleaning</a:t>
            </a:r>
            <a:r>
              <a:rPr lang="fr-FR" dirty="0" smtClean="0"/>
              <a:t> Data </a:t>
            </a:r>
            <a:r>
              <a:rPr lang="fr-FR" dirty="0" err="1" smtClean="0"/>
              <a:t>using</a:t>
            </a:r>
            <a:r>
              <a:rPr lang="fr-FR" dirty="0" smtClean="0"/>
              <a:t> power Bi </a:t>
            </a:r>
            <a:r>
              <a:rPr lang="fr-FR" dirty="0" err="1" smtClean="0"/>
              <a:t>query</a:t>
            </a:r>
            <a:r>
              <a:rPr lang="fr-FR" dirty="0" smtClean="0"/>
              <a:t> editor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Using</a:t>
            </a:r>
            <a:r>
              <a:rPr lang="fr-FR" dirty="0" smtClean="0"/>
              <a:t> report </a:t>
            </a:r>
            <a:r>
              <a:rPr lang="fr-FR" dirty="0" err="1" smtClean="0"/>
              <a:t>view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report and </a:t>
            </a:r>
            <a:r>
              <a:rPr lang="fr-FR" dirty="0" err="1" smtClean="0"/>
              <a:t>dashboard</a:t>
            </a:r>
            <a:endParaRPr lang="fr-FR" dirty="0" smtClean="0"/>
          </a:p>
          <a:p>
            <a:r>
              <a:rPr lang="fr-FR" dirty="0" err="1" smtClean="0"/>
              <a:t>Respond</a:t>
            </a:r>
            <a:r>
              <a:rPr lang="fr-FR" dirty="0" smtClean="0"/>
              <a:t> to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reseach</a:t>
            </a:r>
            <a:r>
              <a:rPr lang="fr-FR" dirty="0" smtClean="0"/>
              <a:t> question </a:t>
            </a:r>
          </a:p>
          <a:p>
            <a:r>
              <a:rPr lang="fr-FR" dirty="0" err="1" smtClean="0"/>
              <a:t>Recommendation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desktop and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power bi desktop</a:t>
            </a:r>
            <a:br>
              <a:rPr lang="fr-FR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8158" y="1776549"/>
            <a:ext cx="8127282" cy="50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9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</a:t>
            </a:r>
            <a:r>
              <a:rPr lang="fr-FR" dirty="0" err="1"/>
              <a:t>Cleaning</a:t>
            </a:r>
            <a:r>
              <a:rPr lang="fr-FR" dirty="0"/>
              <a:t> Data </a:t>
            </a:r>
            <a:r>
              <a:rPr lang="fr-FR" dirty="0" err="1"/>
              <a:t>using</a:t>
            </a:r>
            <a:r>
              <a:rPr lang="fr-FR" dirty="0"/>
              <a:t> power Bi </a:t>
            </a:r>
            <a:r>
              <a:rPr lang="fr-FR" dirty="0" err="1"/>
              <a:t>query</a:t>
            </a:r>
            <a:r>
              <a:rPr lang="fr-FR" dirty="0"/>
              <a:t> editor </a:t>
            </a:r>
            <a:r>
              <a:rPr lang="fr-FR" dirty="0" err="1"/>
              <a:t>tool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Rremoving</a:t>
            </a:r>
            <a:r>
              <a:rPr lang="fr-FR" dirty="0" smtClean="0"/>
              <a:t> </a:t>
            </a:r>
            <a:r>
              <a:rPr lang="fr-FR" dirty="0" err="1" smtClean="0"/>
              <a:t>unnecessary</a:t>
            </a:r>
            <a:r>
              <a:rPr lang="fr-FR" dirty="0" smtClean="0"/>
              <a:t> </a:t>
            </a:r>
            <a:r>
              <a:rPr lang="fr-FR" dirty="0" err="1" smtClean="0"/>
              <a:t>columns</a:t>
            </a:r>
            <a:endParaRPr lang="fr-F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758440"/>
            <a:ext cx="9625284" cy="471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7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</a:t>
            </a:r>
            <a:r>
              <a:rPr lang="fr-FR" dirty="0" err="1"/>
              <a:t>Using</a:t>
            </a:r>
            <a:r>
              <a:rPr lang="fr-FR" dirty="0"/>
              <a:t> report </a:t>
            </a:r>
            <a:r>
              <a:rPr lang="fr-FR" dirty="0" err="1"/>
              <a:t>view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report and </a:t>
            </a:r>
            <a:r>
              <a:rPr lang="fr-FR" dirty="0" err="1"/>
              <a:t>dashboard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8643" y="2847703"/>
            <a:ext cx="10363826" cy="4184468"/>
          </a:xfrm>
        </p:spPr>
        <p:txBody>
          <a:bodyPr/>
          <a:lstStyle/>
          <a:p>
            <a:r>
              <a:rPr lang="fr-FR" dirty="0" smtClean="0"/>
              <a:t>1. Total Sales Figures for the super </a:t>
            </a:r>
            <a:r>
              <a:rPr lang="fr-FR" dirty="0" err="1" smtClean="0"/>
              <a:t>market</a:t>
            </a:r>
            <a:endParaRPr lang="fr-FR" dirty="0" smtClean="0"/>
          </a:p>
          <a:p>
            <a:r>
              <a:rPr lang="fr-FR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fr-FR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fr-FR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fr-FR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sales : The </a:t>
            </a:r>
            <a:r>
              <a:rPr lang="fr-FR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fr-FR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figure </a:t>
            </a:r>
            <a:r>
              <a:rPr lang="fr-FR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showing</a:t>
            </a:r>
            <a:r>
              <a:rPr lang="fr-FR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  total sales </a:t>
            </a:r>
            <a:r>
              <a:rPr lang="fr-FR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fr-FR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  <a:r>
              <a:rPr lang="fr-FR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» and the one </a:t>
            </a:r>
            <a:r>
              <a:rPr lang="fr-FR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5% of </a:t>
            </a:r>
            <a:r>
              <a:rPr lang="fr-FR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  <a:r>
              <a:rPr lang="fr-FR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4114251"/>
            <a:ext cx="22479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7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</a:t>
            </a:r>
            <a:r>
              <a:rPr lang="fr-FR" dirty="0" err="1" smtClean="0"/>
              <a:t>Popular</a:t>
            </a:r>
            <a:r>
              <a:rPr lang="fr-FR" dirty="0" smtClean="0"/>
              <a:t> </a:t>
            </a:r>
            <a:r>
              <a:rPr lang="fr-FR" dirty="0" err="1" smtClean="0"/>
              <a:t>payment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males </a:t>
            </a:r>
            <a:r>
              <a:rPr lang="fr-FR" dirty="0" err="1" smtClean="0"/>
              <a:t>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 pie chart : the </a:t>
            </a:r>
            <a:r>
              <a:rPr lang="fr-FR" dirty="0" err="1" smtClean="0"/>
              <a:t>following</a:t>
            </a:r>
            <a:r>
              <a:rPr lang="fr-FR" dirty="0" smtClean="0"/>
              <a:t> shows </a:t>
            </a:r>
            <a:r>
              <a:rPr lang="fr-FR" dirty="0" err="1" smtClean="0"/>
              <a:t>that</a:t>
            </a:r>
            <a:r>
              <a:rPr lang="fr-FR" dirty="0" smtClean="0"/>
              <a:t> « </a:t>
            </a:r>
            <a:r>
              <a:rPr lang="fr-FR" dirty="0" err="1" smtClean="0"/>
              <a:t>ewallet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 »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popular</a:t>
            </a:r>
            <a:r>
              <a:rPr lang="fr-FR" dirty="0" smtClean="0"/>
              <a:t> for male </a:t>
            </a:r>
            <a:r>
              <a:rPr lang="fr-FR" dirty="0" err="1" smtClean="0"/>
              <a:t>gender</a:t>
            </a:r>
            <a:r>
              <a:rPr lang="fr-FR" dirty="0" smtClean="0"/>
              <a:t> (18% or 185)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95" y="3541803"/>
            <a:ext cx="43815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5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</a:t>
            </a:r>
            <a:r>
              <a:rPr lang="fr-FR" dirty="0" err="1" smtClean="0"/>
              <a:t>Popular</a:t>
            </a:r>
            <a:r>
              <a:rPr lang="fr-FR" dirty="0" smtClean="0"/>
              <a:t> </a:t>
            </a:r>
            <a:r>
              <a:rPr lang="fr-FR" dirty="0" err="1" smtClean="0"/>
              <a:t>payment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females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popular</a:t>
            </a:r>
            <a:r>
              <a:rPr lang="fr-FR" dirty="0" smtClean="0"/>
              <a:t> </a:t>
            </a:r>
            <a:r>
              <a:rPr lang="fr-FR" dirty="0" err="1" smtClean="0"/>
              <a:t>payment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for </a:t>
            </a:r>
            <a:r>
              <a:rPr lang="fr-FR" dirty="0" err="1" smtClean="0"/>
              <a:t>females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« cash » as </a:t>
            </a:r>
            <a:r>
              <a:rPr lang="fr-FR" dirty="0" err="1" smtClean="0"/>
              <a:t>shown</a:t>
            </a:r>
            <a:r>
              <a:rPr lang="fr-FR" dirty="0" smtClean="0"/>
              <a:t> in figure </a:t>
            </a:r>
            <a:r>
              <a:rPr lang="fr-FR" dirty="0" err="1" smtClean="0"/>
              <a:t>below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by 178 </a:t>
            </a:r>
            <a:r>
              <a:rPr lang="fr-FR" dirty="0" err="1" smtClean="0"/>
              <a:t>females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501wich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higher</a:t>
            </a:r>
            <a:r>
              <a:rPr lang="fr-FR" dirty="0" smtClean="0"/>
              <a:t> </a:t>
            </a:r>
            <a:r>
              <a:rPr lang="fr-FR" dirty="0" err="1" smtClean="0"/>
              <a:t>percentage</a:t>
            </a:r>
            <a:r>
              <a:rPr lang="fr-FR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449410"/>
            <a:ext cx="44196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43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128</TotalTime>
  <Words>348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Tw Cen MT</vt:lpstr>
      <vt:lpstr>Wingdings</vt:lpstr>
      <vt:lpstr>Droplet</vt:lpstr>
      <vt:lpstr>Link to powerBI and other files</vt:lpstr>
      <vt:lpstr>SIMBA SUPERMARKET SALES ANALYSIS by VUGANEZA Patrice</vt:lpstr>
      <vt:lpstr>OBJECTIF</vt:lpstr>
      <vt:lpstr>STEPS</vt:lpstr>
      <vt:lpstr>I. Getting dataset from desktop and loading it into power bi desktop </vt:lpstr>
      <vt:lpstr>ii. Cleaning Data using power Bi query editor tool   </vt:lpstr>
      <vt:lpstr>Iii. Using report view to build report and dashboard </vt:lpstr>
      <vt:lpstr>iv. Popular payment method among males customers</vt:lpstr>
      <vt:lpstr>iv. Popular payment method among females </vt:lpstr>
      <vt:lpstr>Branch with highest gross income</vt:lpstr>
      <vt:lpstr>highest cost of goods sold in yangon or mandalay city</vt:lpstr>
      <vt:lpstr>Satisfaction of customers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21</cp:revision>
  <dcterms:created xsi:type="dcterms:W3CDTF">2023-02-18T11:05:04Z</dcterms:created>
  <dcterms:modified xsi:type="dcterms:W3CDTF">2023-02-20T17:59:16Z</dcterms:modified>
</cp:coreProperties>
</file>