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88" r:id="rId2"/>
    <p:sldId id="259" r:id="rId3"/>
    <p:sldId id="260" r:id="rId4"/>
    <p:sldId id="279" r:id="rId5"/>
    <p:sldId id="280" r:id="rId6"/>
    <p:sldId id="287" r:id="rId7"/>
    <p:sldId id="286" r:id="rId8"/>
    <p:sldId id="278" r:id="rId9"/>
    <p:sldId id="261" r:id="rId10"/>
    <p:sldId id="262" r:id="rId11"/>
    <p:sldId id="266" r:id="rId12"/>
    <p:sldId id="282" r:id="rId13"/>
    <p:sldId id="283" r:id="rId14"/>
    <p:sldId id="284" r:id="rId15"/>
    <p:sldId id="264" r:id="rId16"/>
    <p:sldId id="268" r:id="rId17"/>
    <p:sldId id="269" r:id="rId18"/>
    <p:sldId id="271" r:id="rId19"/>
    <p:sldId id="272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8536" autoAdjust="0"/>
  </p:normalViewPr>
  <p:slideViewPr>
    <p:cSldViewPr>
      <p:cViewPr varScale="1">
        <p:scale>
          <a:sx n="74" d="100"/>
          <a:sy n="7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8C5A-060E-4B75-9BD0-CA6671251353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F598B-4C4D-40DD-AC34-AEA0A209BB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DDC4D-6001-4CEA-93F0-1ECDC4FC75EE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EDE7D5-F39B-47DD-A18D-B15EBC161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286000"/>
          <a:ext cx="7772401" cy="29747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15"/>
                <a:gridCol w="1698398"/>
                <a:gridCol w="1504336"/>
                <a:gridCol w="2423652"/>
              </a:tblGrid>
              <a:tr h="8963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85629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CompanyId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/>
                    </a:p>
                  </a:txBody>
                  <a:tcPr/>
                </a:tc>
              </a:tr>
              <a:tr h="92969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CompanyName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null+Unique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807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company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981200"/>
          <a:ext cx="8305800" cy="35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2413"/>
                <a:gridCol w="1494504"/>
                <a:gridCol w="1868128"/>
                <a:gridCol w="1860755"/>
              </a:tblGrid>
              <a:tr h="990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909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compcatid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</a:tr>
              <a:tr h="6821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CompanyId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Not  Null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/>
                </a:tc>
              </a:tr>
              <a:tr h="77821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47800" y="609600"/>
            <a:ext cx="527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companycategory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00347" y="152400"/>
            <a:ext cx="2816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medicine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" y="990600"/>
          <a:ext cx="8458200" cy="4508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4600"/>
                <a:gridCol w="1676400"/>
                <a:gridCol w="1600200"/>
                <a:gridCol w="2667000"/>
              </a:tblGrid>
              <a:tr h="798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6676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medicineid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5649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medicinename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 </a:t>
                      </a:r>
                    </a:p>
                    <a:p>
                      <a:r>
                        <a:rPr lang="en-US" sz="2000" baseline="0" dirty="0" smtClean="0"/>
                        <a:t>      +</a:t>
                      </a:r>
                    </a:p>
                    <a:p>
                      <a:r>
                        <a:rPr lang="en-US" sz="2000" baseline="0" dirty="0" smtClean="0"/>
                        <a:t> Unique</a:t>
                      </a:r>
                    </a:p>
                    <a:p>
                      <a:endParaRPr lang="en-US" sz="2000" baseline="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5627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compcatid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676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Measure_Id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6765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Bestbefore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2383"/>
                <a:gridCol w="1947041"/>
                <a:gridCol w="2021927"/>
                <a:gridCol w="2995449"/>
              </a:tblGrid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Mdetail_ID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379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Medicineid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Not Null</a:t>
                      </a:r>
                    </a:p>
                    <a:p>
                      <a:r>
                        <a:rPr lang="en-US" dirty="0" smtClean="0"/>
                        <a:t>     +</a:t>
                      </a:r>
                    </a:p>
                    <a:p>
                      <a:r>
                        <a:rPr lang="en-US" dirty="0" smtClean="0"/>
                        <a:t>Unique</a:t>
                      </a:r>
                    </a:p>
                  </a:txBody>
                  <a:tcPr/>
                </a:tc>
              </a:tr>
              <a:tr h="7251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6737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Reorder level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Not Null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8800" y="609600"/>
            <a:ext cx="4722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edicinedetails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799" y="1087755"/>
          <a:ext cx="8686801" cy="56940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0201"/>
                <a:gridCol w="2061179"/>
                <a:gridCol w="1364043"/>
                <a:gridCol w="3661378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Mdetail_ID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  <a:endParaRPr lang="en-US" sz="2000" dirty="0"/>
                    </a:p>
                  </a:txBody>
                  <a:tcPr/>
                </a:tc>
              </a:tr>
              <a:tr h="5086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Number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</a:t>
                      </a:r>
                      <a:r>
                        <a:rPr lang="en-US" sz="2000" baseline="0" dirty="0" smtClean="0"/>
                        <a:t>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&gt;=1 &amp; &lt;=10,00,000</a:t>
                      </a:r>
                      <a:endParaRPr lang="en-US" sz="2000" dirty="0"/>
                    </a:p>
                  </a:txBody>
                  <a:tcPr/>
                </a:tc>
              </a:tr>
              <a:tr h="5753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mfgdate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Mindate&gt;=Currentdate-2Years</a:t>
                      </a:r>
                    </a:p>
                    <a:p>
                      <a:r>
                        <a:rPr lang="en-US" sz="2000" dirty="0" smtClean="0"/>
                        <a:t>Maxdate&lt;=Currentdate-10Days</a:t>
                      </a:r>
                      <a:endParaRPr lang="en-US" sz="2000" dirty="0"/>
                    </a:p>
                  </a:txBody>
                  <a:tcPr/>
                </a:tc>
              </a:tr>
              <a:tr h="6362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batchno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Null+Unique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96595" y="228600"/>
            <a:ext cx="1680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stock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1219200"/>
          <a:ext cx="8991600" cy="469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777"/>
                <a:gridCol w="1688105"/>
                <a:gridCol w="1711518"/>
                <a:gridCol w="3124200"/>
              </a:tblGrid>
              <a:tr h="76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</a:p>
                    <a:p>
                      <a:pPr algn="ctr"/>
                      <a:r>
                        <a:rPr lang="en-US" sz="2400" dirty="0" smtClean="0"/>
                        <a:t> Type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76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4578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SupplierName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  </a:t>
                      </a:r>
                      <a:endParaRPr lang="en-US" sz="2000" dirty="0"/>
                    </a:p>
                  </a:txBody>
                  <a:tcPr/>
                </a:tc>
              </a:tr>
              <a:tr h="504032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Street 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        Not Null  </a:t>
                      </a:r>
                    </a:p>
                    <a:p>
                      <a:r>
                        <a:rPr lang="en-US" sz="2000" dirty="0" smtClean="0"/>
                        <a:t>              +</a:t>
                      </a:r>
                    </a:p>
                    <a:p>
                      <a:r>
                        <a:rPr lang="en-US" sz="2000" dirty="0" smtClean="0"/>
                        <a:t>         Unique</a:t>
                      </a:r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41700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Colony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211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5164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</a:tr>
              <a:tr h="5164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Null+Unique</a:t>
                      </a:r>
                      <a:endParaRPr lang="en-US" sz="2000" dirty="0"/>
                    </a:p>
                  </a:txBody>
                  <a:tcPr/>
                </a:tc>
              </a:tr>
              <a:tr h="5164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EmailID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 +Unique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38400" y="228600"/>
            <a:ext cx="2930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upplier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1828800"/>
          <a:ext cx="8458198" cy="3947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302"/>
                <a:gridCol w="1852748"/>
                <a:gridCol w="2174966"/>
                <a:gridCol w="2497182"/>
              </a:tblGrid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 Type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  System Date</a:t>
                      </a:r>
                      <a:endParaRPr lang="en-US" sz="2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 smtClean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received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Yes/No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1(bit)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Default</a:t>
                      </a:r>
                      <a:r>
                        <a:rPr lang="en-US" sz="2000" baseline="0" dirty="0" smtClean="0"/>
                        <a:t> No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35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orders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153400" cy="3390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5988"/>
                <a:gridCol w="1695262"/>
                <a:gridCol w="1937442"/>
                <a:gridCol w="2744708"/>
              </a:tblGrid>
              <a:tr h="1219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(Bytes)</a:t>
                      </a:r>
                    </a:p>
                    <a:p>
                      <a:pPr algn="ctr"/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orderno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/>
                        <a:t> Not Null</a:t>
                      </a:r>
                    </a:p>
                    <a:p>
                      <a:r>
                        <a:rPr lang="en-US" sz="2000" dirty="0" smtClean="0"/>
                        <a:t>    +</a:t>
                      </a:r>
                    </a:p>
                    <a:p>
                      <a:r>
                        <a:rPr lang="en-US" sz="2000" dirty="0" smtClean="0"/>
                        <a:t> Unique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medicineid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quantity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00347" y="609600"/>
            <a:ext cx="3866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orderdetail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209800"/>
          <a:ext cx="8305800" cy="31215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8018"/>
                <a:gridCol w="1900019"/>
                <a:gridCol w="1976021"/>
                <a:gridCol w="2681742"/>
              </a:tblGrid>
              <a:tr h="990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Name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9664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9664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saledate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Current System Date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81008" y="533400"/>
            <a:ext cx="1319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1" y="2057400"/>
          <a:ext cx="8381998" cy="3303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5083"/>
                <a:gridCol w="1801738"/>
                <a:gridCol w="1801738"/>
                <a:gridCol w="2663439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Field Size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(Byte)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Constraints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Primary key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stockid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Foreign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quantity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&gt;=1</a:t>
                      </a:r>
                      <a:r>
                        <a:rPr lang="en-US" sz="2000" baseline="0" dirty="0" smtClean="0"/>
                        <a:t> &amp; &lt;=255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3373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saledetail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05800" cy="3581400"/>
          </a:xfrm>
        </p:spPr>
        <p:txBody>
          <a:bodyPr/>
          <a:lstStyle/>
          <a:p>
            <a:r>
              <a:rPr lang="en-US" dirty="0" smtClean="0"/>
              <a:t>Case Study</a:t>
            </a:r>
          </a:p>
          <a:p>
            <a:endParaRPr lang="en-US" dirty="0"/>
          </a:p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Contents</a:t>
            </a:r>
            <a:endParaRPr lang="en-US" sz="48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2667000"/>
          <a:ext cx="8153400" cy="2377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/>
                <a:gridCol w="1981200"/>
                <a:gridCol w="1950663"/>
                <a:gridCol w="2240337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Constraints</a:t>
                      </a:r>
                      <a:endParaRPr lang="en-US" sz="2400" dirty="0"/>
                    </a:p>
                  </a:txBody>
                  <a:tcPr/>
                </a:tc>
              </a:tr>
              <a:tr h="6894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</a:t>
                      </a:r>
                      <a:r>
                        <a:rPr lang="en-US" sz="2000" baseline="0" dirty="0" smtClean="0"/>
                        <a:t> Key</a:t>
                      </a:r>
                      <a:endParaRPr lang="en-US" sz="2000" dirty="0"/>
                    </a:p>
                  </a:txBody>
                  <a:tcPr/>
                </a:tc>
              </a:tr>
              <a:tr h="8499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</a:t>
                      </a:r>
                    </a:p>
                    <a:p>
                      <a:r>
                        <a:rPr lang="en-US" sz="2000" dirty="0" smtClean="0"/>
                        <a:t>&gt;=8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1596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login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XYZ is a medical store ,which purchase </a:t>
            </a:r>
          </a:p>
          <a:p>
            <a:pPr>
              <a:buNone/>
            </a:pPr>
            <a:r>
              <a:rPr lang="en-US" dirty="0" smtClean="0"/>
              <a:t>    medicines from a reputed companies.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Medicines can be categorized into </a:t>
            </a:r>
          </a:p>
          <a:p>
            <a:pPr lvl="1"/>
            <a:r>
              <a:rPr lang="en-US" dirty="0" smtClean="0"/>
              <a:t>tablets,</a:t>
            </a:r>
          </a:p>
          <a:p>
            <a:pPr lvl="1"/>
            <a:r>
              <a:rPr lang="en-US" dirty="0" smtClean="0"/>
              <a:t>syrups,</a:t>
            </a:r>
          </a:p>
          <a:p>
            <a:pPr lvl="1"/>
            <a:r>
              <a:rPr lang="en-US" dirty="0" smtClean="0"/>
              <a:t> tubes ,</a:t>
            </a:r>
          </a:p>
          <a:p>
            <a:pPr lvl="1"/>
            <a:r>
              <a:rPr lang="en-US" dirty="0" smtClean="0"/>
              <a:t>capsules etc.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Medicine can also have different measuring units like  mg., ml.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0347" y="6096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 store purchase medicines from a different suppliers.</a:t>
            </a:r>
          </a:p>
          <a:p>
            <a:endParaRPr lang="en-US" dirty="0" smtClean="0"/>
          </a:p>
          <a:p>
            <a:r>
              <a:rPr lang="en-US" dirty="0" smtClean="0"/>
              <a:t>One supplier can have franchise of only one company.</a:t>
            </a:r>
          </a:p>
          <a:p>
            <a:endParaRPr lang="en-US" dirty="0" smtClean="0"/>
          </a:p>
          <a:p>
            <a:r>
              <a:rPr lang="en-US" dirty="0" smtClean="0"/>
              <a:t>Everyday store generates a list of medicines whose stock goes below or equal to reorder level.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0347" y="6096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medicine can have its manufaturing date, expiry date,price etc.</a:t>
            </a:r>
          </a:p>
          <a:p>
            <a:endParaRPr lang="en-US" dirty="0" smtClean="0"/>
          </a:p>
          <a:p>
            <a:r>
              <a:rPr lang="en-US" dirty="0" smtClean="0"/>
              <a:t> A medicine can be sale according to its packaging </a:t>
            </a:r>
          </a:p>
          <a:p>
            <a:pPr>
              <a:buNone/>
            </a:pPr>
            <a:r>
              <a:rPr lang="en-US" dirty="0" smtClean="0"/>
              <a:t>	Ex: A strip of Tablets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Bill generated at the time of sale and stock management.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0347" y="6096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Store requires reports of: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 smtClean="0"/>
              <a:t>ompanyWiseMedicines</a:t>
            </a:r>
            <a:endParaRPr lang="en-US" dirty="0" smtClean="0"/>
          </a:p>
          <a:p>
            <a:pPr lvl="1"/>
            <a:r>
              <a:rPr lang="en-US" dirty="0" smtClean="0"/>
              <a:t>CompanyWiseMedicineStock</a:t>
            </a:r>
          </a:p>
          <a:p>
            <a:pPr lvl="1"/>
            <a:r>
              <a:rPr lang="en-US" dirty="0" smtClean="0"/>
              <a:t>CompanyWiseSupplier etc.</a:t>
            </a:r>
          </a:p>
          <a:p>
            <a:r>
              <a:rPr lang="en-US" dirty="0" smtClean="0"/>
              <a:t>Sales Reports are generated on:</a:t>
            </a:r>
          </a:p>
          <a:p>
            <a:pPr lvl="1"/>
            <a:r>
              <a:rPr lang="en-US" dirty="0" smtClean="0"/>
              <a:t>Daily/Monthy/ and Yearly bases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0347" y="533400"/>
            <a:ext cx="3685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CASE STUDY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800" dirty="0" smtClean="0"/>
              <a:t>Database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7848600" cy="2362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7461"/>
                <a:gridCol w="1791527"/>
                <a:gridCol w="1620907"/>
                <a:gridCol w="2388705"/>
              </a:tblGrid>
              <a:tr h="8404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68129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Measure_Id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8404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Measure_Name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Null+Unique</a:t>
                      </a:r>
                    </a:p>
                    <a:p>
                      <a:endParaRPr lang="en-US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609600"/>
            <a:ext cx="5269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Measuring Unit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438400"/>
          <a:ext cx="8305800" cy="2786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1924"/>
                <a:gridCol w="2150987"/>
                <a:gridCol w="1787847"/>
                <a:gridCol w="2055042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Type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 Size</a:t>
                      </a:r>
                    </a:p>
                    <a:p>
                      <a:pPr algn="ctr"/>
                      <a:r>
                        <a:rPr lang="en-US" sz="2400" dirty="0" smtClean="0"/>
                        <a:t>(Bytes)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Constraints</a:t>
                      </a:r>
                      <a:endParaRPr lang="en-US" sz="24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Primary key</a:t>
                      </a:r>
                      <a:endParaRPr lang="en-US" sz="2000" dirty="0"/>
                    </a:p>
                  </a:txBody>
                  <a:tcPr/>
                </a:tc>
              </a:tr>
              <a:tr h="9579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CategoryName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Null+Unique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0347" y="609600"/>
            <a:ext cx="2657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category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1659</TotalTime>
  <Words>537</Words>
  <Application>Microsoft Office PowerPoint</Application>
  <PresentationFormat>On-screen Show (4:3)</PresentationFormat>
  <Paragraphs>307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Slide 1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iNTEL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</dc:title>
  <dc:creator>Microsoft</dc:creator>
  <cp:lastModifiedBy>aryan</cp:lastModifiedBy>
  <cp:revision>393</cp:revision>
  <dcterms:created xsi:type="dcterms:W3CDTF">2015-02-06T04:55:34Z</dcterms:created>
  <dcterms:modified xsi:type="dcterms:W3CDTF">2016-03-14T06:06:40Z</dcterms:modified>
</cp:coreProperties>
</file>