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9" r:id="rId2"/>
    <p:sldId id="260" r:id="rId3"/>
    <p:sldId id="279" r:id="rId4"/>
    <p:sldId id="280" r:id="rId5"/>
    <p:sldId id="286" r:id="rId6"/>
    <p:sldId id="278" r:id="rId7"/>
    <p:sldId id="261" r:id="rId8"/>
    <p:sldId id="262" r:id="rId9"/>
    <p:sldId id="266" r:id="rId10"/>
    <p:sldId id="282" r:id="rId11"/>
    <p:sldId id="283" r:id="rId12"/>
    <p:sldId id="284" r:id="rId13"/>
    <p:sldId id="264" r:id="rId14"/>
    <p:sldId id="268" r:id="rId15"/>
    <p:sldId id="269" r:id="rId16"/>
    <p:sldId id="271" r:id="rId17"/>
    <p:sldId id="272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8536" autoAdjust="0"/>
  </p:normalViewPr>
  <p:slideViewPr>
    <p:cSldViewPr>
      <p:cViewPr varScale="1">
        <p:scale>
          <a:sx n="74" d="100"/>
          <a:sy n="74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8C5A-060E-4B75-9BD0-CA6671251353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F598B-4C4D-40DD-AC34-AEA0A209B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DDC4D-6001-4CEA-93F0-1ECDC4FC75EE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05800" cy="3581400"/>
          </a:xfrm>
        </p:spPr>
        <p:txBody>
          <a:bodyPr/>
          <a:lstStyle/>
          <a:p>
            <a:r>
              <a:rPr lang="en-US" dirty="0" smtClean="0"/>
              <a:t>Case Study</a:t>
            </a:r>
          </a:p>
          <a:p>
            <a:endParaRPr lang="en-US" dirty="0"/>
          </a:p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458200" cy="54225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4600"/>
                <a:gridCol w="1676400"/>
                <a:gridCol w="1600200"/>
                <a:gridCol w="2667000"/>
              </a:tblGrid>
              <a:tr h="798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66765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medicineid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Primary key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5649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medicinename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Null </a:t>
                      </a:r>
                    </a:p>
                    <a:p>
                      <a:r>
                        <a:rPr lang="en-US" sz="2000" baseline="0" dirty="0" smtClean="0"/>
                        <a:t>      +</a:t>
                      </a:r>
                    </a:p>
                    <a:p>
                      <a:r>
                        <a:rPr lang="en-US" sz="2000" baseline="0" dirty="0" smtClean="0"/>
                        <a:t> Unique</a:t>
                      </a:r>
                    </a:p>
                    <a:p>
                      <a:endParaRPr lang="en-US" sz="2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Company_category_id=</a:t>
                      </a:r>
                      <a:r>
                        <a:rPr lang="en-US" sz="2000" dirty="0" smtClean="0"/>
                        <a:t>Foreign</a:t>
                      </a:r>
                      <a:r>
                        <a:rPr lang="en-US" sz="2000" baseline="0" dirty="0" smtClean="0"/>
                        <a:t> key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5627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compcatid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6765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Measure_Id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Foreign</a:t>
                      </a:r>
                      <a:r>
                        <a:rPr lang="en-US" sz="2000" baseline="0" dirty="0" smtClean="0"/>
                        <a:t> key+Not Null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6765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Bestbefore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152400"/>
            <a:ext cx="2816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medicine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209800"/>
          <a:ext cx="8686800" cy="405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2383"/>
                <a:gridCol w="1947041"/>
                <a:gridCol w="2021927"/>
                <a:gridCol w="2995449"/>
              </a:tblGrid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Mdetail_ID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Primary key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3793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medicineid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</a:p>
                    <a:p>
                      <a:r>
                        <a:rPr lang="en-US" dirty="0" smtClean="0"/>
                        <a:t>     +</a:t>
                      </a:r>
                    </a:p>
                    <a:p>
                      <a:r>
                        <a:rPr lang="en-US" dirty="0" smtClean="0"/>
                        <a:t>Unique</a:t>
                      </a:r>
                    </a:p>
                    <a:p>
                      <a:r>
                        <a:rPr lang="en-US" dirty="0" smtClean="0"/>
                        <a:t>Medicine_id=Foreign Key</a:t>
                      </a:r>
                      <a:endParaRPr lang="en-US" dirty="0"/>
                    </a:p>
                  </a:txBody>
                  <a:tcPr/>
                </a:tc>
              </a:tr>
              <a:tr h="7251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737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Reorder </a:t>
                      </a:r>
                      <a:r>
                        <a:rPr lang="en-US" sz="2000" dirty="0" smtClean="0"/>
                        <a:t>level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4722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edicinedetails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799" y="1087755"/>
          <a:ext cx="8686801" cy="56940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4044"/>
                <a:gridCol w="2297336"/>
                <a:gridCol w="1364043"/>
                <a:gridCol w="3661378"/>
              </a:tblGrid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Stock_id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md_id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Foreign</a:t>
                      </a:r>
                      <a:r>
                        <a:rPr lang="en-US" sz="2000" baseline="0" dirty="0" smtClean="0"/>
                        <a:t> Key+Not Null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</a:t>
                      </a:r>
                      <a:endParaRPr lang="en-US" sz="2000" dirty="0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Number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</a:t>
                      </a:r>
                      <a:r>
                        <a:rPr lang="en-US" sz="2000" baseline="0" dirty="0" smtClean="0"/>
                        <a:t>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57531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mfgdate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</a:t>
                      </a:r>
                      <a:r>
                        <a:rPr lang="en-US" sz="2000" baseline="0" dirty="0" smtClean="0"/>
                        <a:t> 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Mindate&gt;=Currentdate-2Years</a:t>
                      </a:r>
                    </a:p>
                    <a:p>
                      <a:r>
                        <a:rPr lang="en-US" sz="2000" dirty="0" smtClean="0"/>
                        <a:t>Maxdate&lt;=Currentdate-10Days</a:t>
                      </a:r>
                      <a:endParaRPr lang="en-US" sz="2000" dirty="0"/>
                    </a:p>
                  </a:txBody>
                  <a:tcPr/>
                </a:tc>
              </a:tr>
              <a:tr h="63627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batchno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Null+Unique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96595" y="228600"/>
            <a:ext cx="16802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stock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6200" y="1524000"/>
          <a:ext cx="8991600" cy="51893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7777"/>
                <a:gridCol w="1688105"/>
                <a:gridCol w="2013564"/>
                <a:gridCol w="2822154"/>
              </a:tblGrid>
              <a:tr h="76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</a:p>
                    <a:p>
                      <a:pPr algn="ctr"/>
                      <a:r>
                        <a:rPr lang="en-US" sz="2400" dirty="0" smtClean="0"/>
                        <a:t> Type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767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SupplierID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4578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SupplierName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</a:t>
                      </a:r>
                    </a:p>
                    <a:p>
                      <a:r>
                        <a:rPr lang="en-US" sz="2000" smtClean="0"/>
                        <a:t> &gt;=6  </a:t>
                      </a:r>
                      <a:endParaRPr lang="en-US" sz="2000" dirty="0"/>
                    </a:p>
                  </a:txBody>
                  <a:tcPr/>
                </a:tc>
              </a:tr>
              <a:tr h="50403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Street 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        Not Null  </a:t>
                      </a:r>
                    </a:p>
                    <a:p>
                      <a:r>
                        <a:rPr lang="en-US" sz="2000" dirty="0" smtClean="0"/>
                        <a:t>              +</a:t>
                      </a:r>
                    </a:p>
                    <a:p>
                      <a:r>
                        <a:rPr lang="en-US" sz="2000" dirty="0" smtClean="0"/>
                        <a:t>         Unique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Company_id=Foreign Key</a:t>
                      </a:r>
                      <a:endParaRPr lang="en-US" sz="2000" dirty="0"/>
                    </a:p>
                  </a:txBody>
                  <a:tcPr/>
                </a:tc>
              </a:tr>
              <a:tr h="41700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Colony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211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516414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CompanyId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</a:tr>
              <a:tr h="5164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Null+Unique</a:t>
                      </a:r>
                      <a:endParaRPr lang="en-US" sz="2000" dirty="0"/>
                    </a:p>
                  </a:txBody>
                  <a:tcPr/>
                </a:tc>
              </a:tr>
              <a:tr h="516414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EmailID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Null +Unique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00347" y="609600"/>
            <a:ext cx="2930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upplier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1" y="2057400"/>
          <a:ext cx="8458198" cy="3962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3302"/>
                <a:gridCol w="1852748"/>
                <a:gridCol w="2174966"/>
                <a:gridCol w="2497182"/>
              </a:tblGrid>
              <a:tr h="838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 Type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(Byte)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orderno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orderdate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</a:t>
                      </a:r>
                      <a:r>
                        <a:rPr lang="en-US" sz="2000" baseline="0" dirty="0" smtClean="0"/>
                        <a:t> 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Current  System Date</a:t>
                      </a:r>
                      <a:endParaRPr lang="en-US" sz="2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SupplierID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Foreign</a:t>
                      </a:r>
                      <a:r>
                        <a:rPr lang="en-US" sz="2000" baseline="0" dirty="0" smtClean="0"/>
                        <a:t> key+Not Null</a:t>
                      </a:r>
                      <a:endParaRPr lang="en-US" sz="2000" dirty="0" smtClean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received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Yes/No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1(bit)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Default</a:t>
                      </a:r>
                      <a:r>
                        <a:rPr lang="en-US" sz="2000" baseline="0" dirty="0" smtClean="0"/>
                        <a:t> =No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2353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orders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153400" cy="33909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5988"/>
                <a:gridCol w="1695262"/>
                <a:gridCol w="1937442"/>
                <a:gridCol w="2744708"/>
              </a:tblGrid>
              <a:tr h="1219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(Bytes)</a:t>
                      </a:r>
                    </a:p>
                    <a:p>
                      <a:pPr algn="ctr"/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orderno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 Not Null</a:t>
                      </a:r>
                    </a:p>
                    <a:p>
                      <a:r>
                        <a:rPr lang="en-US" sz="2000" dirty="0" smtClean="0"/>
                        <a:t>    +</a:t>
                      </a:r>
                    </a:p>
                    <a:p>
                      <a:r>
                        <a:rPr lang="en-US" sz="2000" dirty="0" smtClean="0"/>
                        <a:t> Unique</a:t>
                      </a:r>
                    </a:p>
                    <a:p>
                      <a:r>
                        <a:rPr lang="en-US" sz="2000" dirty="0" smtClean="0"/>
                        <a:t>Foreign Key</a:t>
                      </a:r>
                      <a:endParaRPr lang="en-US" sz="2000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medicineid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quantity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&gt;=1 &amp; &lt;=255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00347" y="609600"/>
            <a:ext cx="3866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orderdetail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590800"/>
          <a:ext cx="8305800" cy="31215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8018"/>
                <a:gridCol w="1900019"/>
                <a:gridCol w="1976021"/>
                <a:gridCol w="2681742"/>
              </a:tblGrid>
              <a:tr h="990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96643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saleid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96643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saledate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</a:t>
                      </a:r>
                      <a:r>
                        <a:rPr lang="en-US" sz="2000" baseline="0" dirty="0" smtClean="0"/>
                        <a:t> 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Current System Date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1319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sale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1" y="2743200"/>
          <a:ext cx="8381998" cy="3604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5083"/>
                <a:gridCol w="1801738"/>
                <a:gridCol w="1801738"/>
                <a:gridCol w="2663439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(Byte)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saleid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Primary key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stockid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Foreign</a:t>
                      </a:r>
                      <a:r>
                        <a:rPr lang="en-US" sz="2000" baseline="0" dirty="0" smtClean="0"/>
                        <a:t> Key+Not Null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quantity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&gt;=1</a:t>
                      </a:r>
                      <a:r>
                        <a:rPr lang="en-US" sz="2000" baseline="0" dirty="0" smtClean="0"/>
                        <a:t> &amp; &lt;=255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3373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saledetail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3048000"/>
          <a:ext cx="8153400" cy="23776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/>
                <a:gridCol w="1981200"/>
                <a:gridCol w="1950663"/>
                <a:gridCol w="2240337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Constraints</a:t>
                      </a:r>
                      <a:endParaRPr lang="en-US" sz="2400" dirty="0"/>
                    </a:p>
                  </a:txBody>
                  <a:tcPr/>
                </a:tc>
              </a:tr>
              <a:tr h="6894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</a:t>
                      </a:r>
                      <a:r>
                        <a:rPr lang="en-US" sz="2000" baseline="0" dirty="0" smtClean="0"/>
                        <a:t> Key</a:t>
                      </a:r>
                      <a:endParaRPr lang="en-US" sz="2000" dirty="0"/>
                    </a:p>
                  </a:txBody>
                  <a:tcPr/>
                </a:tc>
              </a:tr>
              <a:tr h="8499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</a:t>
                      </a:r>
                    </a:p>
                    <a:p>
                      <a:r>
                        <a:rPr lang="en-US" sz="2000" dirty="0" smtClean="0"/>
                        <a:t>&gt;=8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1596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login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XYZ is a medical store ,which purchase </a:t>
            </a:r>
          </a:p>
          <a:p>
            <a:pPr>
              <a:buNone/>
            </a:pPr>
            <a:r>
              <a:rPr lang="en-US" dirty="0" smtClean="0"/>
              <a:t>    medicines from reputed companies.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Medicine can be categorized into </a:t>
            </a:r>
          </a:p>
          <a:p>
            <a:pPr lvl="1"/>
            <a:r>
              <a:rPr lang="en-US" dirty="0" smtClean="0"/>
              <a:t>tablets,</a:t>
            </a:r>
          </a:p>
          <a:p>
            <a:pPr lvl="1"/>
            <a:r>
              <a:rPr lang="en-US" dirty="0" smtClean="0"/>
              <a:t>syrups,</a:t>
            </a:r>
          </a:p>
          <a:p>
            <a:pPr lvl="1"/>
            <a:r>
              <a:rPr lang="en-US" dirty="0" smtClean="0"/>
              <a:t> tubes ,</a:t>
            </a:r>
          </a:p>
          <a:p>
            <a:pPr lvl="1"/>
            <a:r>
              <a:rPr lang="en-US" dirty="0" smtClean="0"/>
              <a:t>capsules etc.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Medicine can also have different measuring units like  mg., ml. 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0347" y="609600"/>
            <a:ext cx="3685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CASE STUDY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 store purchase medicines from a suppliers.</a:t>
            </a:r>
          </a:p>
          <a:p>
            <a:endParaRPr lang="en-US" dirty="0" smtClean="0"/>
          </a:p>
          <a:p>
            <a:r>
              <a:rPr lang="en-US" dirty="0" smtClean="0"/>
              <a:t>One supplier can have franchisee of only one company.</a:t>
            </a:r>
          </a:p>
          <a:p>
            <a:endParaRPr lang="en-US" dirty="0" smtClean="0"/>
          </a:p>
          <a:p>
            <a:r>
              <a:rPr lang="en-US" dirty="0" smtClean="0"/>
              <a:t>Everyday store generates a list of medicines whose stock goes below or equal to the reorder level.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0347" y="609600"/>
            <a:ext cx="3685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CASE STUDY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Each medicine can have its manufaturing date, expiry date,price etc.</a:t>
            </a:r>
          </a:p>
          <a:p>
            <a:endParaRPr lang="en-US" dirty="0" smtClean="0"/>
          </a:p>
          <a:p>
            <a:r>
              <a:rPr lang="en-US" dirty="0" smtClean="0"/>
              <a:t> A medicine can be sale according to its packaging </a:t>
            </a:r>
          </a:p>
          <a:p>
            <a:pPr>
              <a:buNone/>
            </a:pPr>
            <a:r>
              <a:rPr lang="en-US" dirty="0" smtClean="0"/>
              <a:t>	Ex: A strip of Tablets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0347" y="609600"/>
            <a:ext cx="3685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CASE STUDY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800" dirty="0" smtClean="0"/>
              <a:t>Database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3200400"/>
          <a:ext cx="7848600" cy="2667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7461"/>
                <a:gridCol w="1791527"/>
                <a:gridCol w="1620907"/>
                <a:gridCol w="2388705"/>
              </a:tblGrid>
              <a:tr h="9488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76920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Measure_Id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94889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Measure_Name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Null+Unique</a:t>
                      </a:r>
                    </a:p>
                    <a:p>
                      <a:r>
                        <a:rPr lang="en-US" sz="2000" baseline="0" dirty="0" smtClean="0"/>
                        <a:t>   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2671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measure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1" y="2819400"/>
          <a:ext cx="8000998" cy="27867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7082"/>
                <a:gridCol w="2072051"/>
                <a:gridCol w="1722237"/>
                <a:gridCol w="1979628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Type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CategoryId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9579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CategoryName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null+Unique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2657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category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743200"/>
          <a:ext cx="7772401" cy="29747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15"/>
                <a:gridCol w="1698398"/>
                <a:gridCol w="1504336"/>
                <a:gridCol w="2423652"/>
              </a:tblGrid>
              <a:tr h="8963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85629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CompanyId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</a:t>
                      </a:r>
                      <a:r>
                        <a:rPr lang="en-US" sz="2000" baseline="0" dirty="0" smtClean="0"/>
                        <a:t> key</a:t>
                      </a:r>
                      <a:endParaRPr lang="en-US" sz="2000" dirty="0"/>
                    </a:p>
                  </a:txBody>
                  <a:tcPr/>
                </a:tc>
              </a:tr>
              <a:tr h="92969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CompanyName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null+Unique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2807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company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667000"/>
          <a:ext cx="8305800" cy="3505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82413"/>
                <a:gridCol w="1494504"/>
                <a:gridCol w="1868128"/>
                <a:gridCol w="1860755"/>
              </a:tblGrid>
              <a:tr h="990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 Type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Constraints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909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compcatid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Primary key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/>
                </a:tc>
              </a:tr>
              <a:tr h="6821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CompanyId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Not  Null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Foreign Key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/>
                </a:tc>
              </a:tr>
              <a:tr h="77821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CategoryId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5271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companycategory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1466</TotalTime>
  <Words>530</Words>
  <Application>Microsoft Office PowerPoint</Application>
  <PresentationFormat>On-screen Show (4:3)</PresentationFormat>
  <Paragraphs>304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Contents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iNTEL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Store</dc:title>
  <dc:creator>Microsoft</dc:creator>
  <cp:lastModifiedBy>prjvivek2016</cp:lastModifiedBy>
  <cp:revision>362</cp:revision>
  <dcterms:created xsi:type="dcterms:W3CDTF">2015-02-06T04:55:34Z</dcterms:created>
  <dcterms:modified xsi:type="dcterms:W3CDTF">2016-03-09T08:40:19Z</dcterms:modified>
</cp:coreProperties>
</file>