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EAB1-AAE2-4296-ABA9-E5A071C5B3FF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28AE-E4AA-44F0-9C69-97FFB0C6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Medicine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Medicines can be Tablets , Syrups, Tubes, Capsules,..etc.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Each Medicine is  associated with a </a:t>
            </a:r>
          </a:p>
          <a:p>
            <a:pPr lvl="1"/>
            <a:r>
              <a:rPr lang="en-US" sz="1600" dirty="0" smtClean="0"/>
              <a:t>Company ID</a:t>
            </a:r>
          </a:p>
          <a:p>
            <a:pPr lvl="1"/>
            <a:r>
              <a:rPr lang="en-US" sz="1600" dirty="0" smtClean="0"/>
              <a:t>Batch Number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Medicine is carried according to the Measuring Unit.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list of medicines are </a:t>
            </a:r>
            <a:r>
              <a:rPr lang="en-US" dirty="0" smtClean="0"/>
              <a:t>regenerated if the stock is less </a:t>
            </a:r>
            <a:r>
              <a:rPr lang="en-US" dirty="0" smtClean="0"/>
              <a:t>than the reorder level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O</a:t>
            </a:r>
            <a:r>
              <a:rPr lang="en-US" dirty="0" smtClean="0"/>
              <a:t>rder can be </a:t>
            </a:r>
            <a:r>
              <a:rPr lang="en-US" dirty="0" smtClean="0"/>
              <a:t>placed to </a:t>
            </a:r>
            <a:r>
              <a:rPr lang="en-US" dirty="0" smtClean="0"/>
              <a:t>Multiple </a:t>
            </a:r>
            <a:r>
              <a:rPr lang="en-US" dirty="0" smtClean="0"/>
              <a:t>Suppliers.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store have </a:t>
            </a:r>
            <a:r>
              <a:rPr lang="en-US" dirty="0" smtClean="0"/>
              <a:t>Multiple </a:t>
            </a:r>
            <a:r>
              <a:rPr lang="en-US" dirty="0" smtClean="0"/>
              <a:t>Supplier.</a:t>
            </a:r>
          </a:p>
          <a:p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order detail is </a:t>
            </a:r>
            <a:r>
              <a:rPr lang="en-US" dirty="0" smtClean="0"/>
              <a:t>maintained </a:t>
            </a:r>
            <a:r>
              <a:rPr lang="en-US" dirty="0" smtClean="0"/>
              <a:t>in </a:t>
            </a:r>
            <a:r>
              <a:rPr lang="en-US" dirty="0"/>
              <a:t>O</a:t>
            </a:r>
            <a:r>
              <a:rPr lang="en-US" dirty="0" smtClean="0"/>
              <a:t>rder table.</a:t>
            </a:r>
          </a:p>
          <a:p>
            <a:r>
              <a:rPr lang="en-US" smtClean="0"/>
              <a:t>A</a:t>
            </a:r>
            <a:r>
              <a:rPr lang="en-US" smtClean="0"/>
              <a:t> </a:t>
            </a:r>
            <a:r>
              <a:rPr lang="en-US" dirty="0" smtClean="0"/>
              <a:t>Supplier can supply Medicines of one Company.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Company </a:t>
            </a:r>
            <a:r>
              <a:rPr lang="en-US" dirty="0" smtClean="0"/>
              <a:t>can have more tha</a:t>
            </a:r>
            <a:r>
              <a:rPr lang="en-US" dirty="0" smtClean="0"/>
              <a:t>n one</a:t>
            </a:r>
            <a:r>
              <a:rPr lang="en-US" dirty="0" smtClean="0"/>
              <a:t> </a:t>
            </a:r>
            <a:r>
              <a:rPr lang="en-US" dirty="0" smtClean="0"/>
              <a:t>Supplier.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Purchase register is maintained and updated whenever an order is Supplied.</a:t>
            </a:r>
          </a:p>
          <a:p>
            <a:r>
              <a:rPr lang="en-US" dirty="0" smtClean="0"/>
              <a:t>Free Samples are sold and distributed at a cost.</a:t>
            </a:r>
          </a:p>
          <a:p>
            <a:r>
              <a:rPr lang="en-US" dirty="0" smtClean="0"/>
              <a:t>Expiry Medicines are displaced from the store.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Medicines are sold in packages . i.e. (A Strip of Tablets)</a:t>
            </a:r>
          </a:p>
          <a:p>
            <a:r>
              <a:rPr lang="en-US" dirty="0" smtClean="0"/>
              <a:t>MRP of each product is inclusive of all taxes.</a:t>
            </a:r>
          </a:p>
          <a:p>
            <a:r>
              <a:rPr lang="en-US" dirty="0" smtClean="0"/>
              <a:t>A Bill is generated at  the time of sales and stock is also updated.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168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Medicine Details</vt:lpstr>
      <vt:lpstr>Stock</vt:lpstr>
      <vt:lpstr>Supplier</vt:lpstr>
      <vt:lpstr>Purchase</vt:lpstr>
      <vt:lpstr>Sales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aryan</dc:creator>
  <cp:lastModifiedBy>aryan</cp:lastModifiedBy>
  <cp:revision>14</cp:revision>
  <dcterms:created xsi:type="dcterms:W3CDTF">2016-02-26T07:53:41Z</dcterms:created>
  <dcterms:modified xsi:type="dcterms:W3CDTF">2016-02-26T09:50:13Z</dcterms:modified>
</cp:coreProperties>
</file>