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7" r:id="rId5"/>
    <p:sldId id="466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467" r:id="rId15"/>
    <p:sldId id="306" r:id="rId16"/>
    <p:sldId id="307" r:id="rId17"/>
    <p:sldId id="308" r:id="rId18"/>
    <p:sldId id="309" r:id="rId19"/>
    <p:sldId id="322" r:id="rId20"/>
    <p:sldId id="323" r:id="rId21"/>
    <p:sldId id="468" r:id="rId22"/>
    <p:sldId id="469" r:id="rId23"/>
    <p:sldId id="344" r:id="rId24"/>
    <p:sldId id="465" r:id="rId25"/>
    <p:sldId id="461" r:id="rId26"/>
    <p:sldId id="462" r:id="rId27"/>
    <p:sldId id="311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E4423-C419-4A17-BDCC-E183188F4B1B}" v="272" dt="2020-05-07T19:22:34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17" autoAdjust="0"/>
  </p:normalViewPr>
  <p:slideViewPr>
    <p:cSldViewPr snapToGrid="0">
      <p:cViewPr varScale="1">
        <p:scale>
          <a:sx n="62" d="100"/>
          <a:sy n="62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atherine M (Student)" userId="9b49ac2c-489f-4715-b97e-d69b092b8869" providerId="ADAL" clId="{1145DEEB-2BFC-4A7A-920C-15AE20F21551}"/>
    <pc:docChg chg="undo custSel mod addSld delSld modSld sldOrd">
      <pc:chgData name="Li, Katherine M (Student)" userId="9b49ac2c-489f-4715-b97e-d69b092b8869" providerId="ADAL" clId="{1145DEEB-2BFC-4A7A-920C-15AE20F21551}" dt="2020-05-01T00:12:38.736" v="4736" actId="2696"/>
      <pc:docMkLst>
        <pc:docMk/>
      </pc:docMkLst>
      <pc:sldChg chg="modSp">
        <pc:chgData name="Li, Katherine M (Student)" userId="9b49ac2c-489f-4715-b97e-d69b092b8869" providerId="ADAL" clId="{1145DEEB-2BFC-4A7A-920C-15AE20F21551}" dt="2020-04-30T05:37:43.889" v="10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145DEEB-2BFC-4A7A-920C-15AE20F21551}" dt="2020-04-30T05:37:32.157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145DEEB-2BFC-4A7A-920C-15AE20F21551}" dt="2020-04-30T05:37:43.889" v="10" actId="20577"/>
          <ac:spMkLst>
            <pc:docMk/>
            <pc:sldMk cId="0" sldId="257"/>
            <ac:spMk id="4099" creationId="{4C17B3D8-FDE4-4463-A2D2-FDDC58823098}"/>
          </ac:spMkLst>
        </pc:spChg>
      </pc:sldChg>
      <pc:sldChg chg="addSp delSp modSp add">
        <pc:chgData name="Li, Katherine M (Student)" userId="9b49ac2c-489f-4715-b97e-d69b092b8869" providerId="ADAL" clId="{1145DEEB-2BFC-4A7A-920C-15AE20F21551}" dt="2020-04-30T06:01:45.740" v="1139" actId="1076"/>
        <pc:sldMkLst>
          <pc:docMk/>
          <pc:sldMk cId="0" sldId="290"/>
        </pc:sldMkLst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5" creationId="{90F47B05-6164-429F-8170-D4B42D982D75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0" creationId="{6E743BAC-2AD4-480F-9535-17FF46EBAB9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5:59:22.756" v="921" actId="1076"/>
          <ac:spMkLst>
            <pc:docMk/>
            <pc:sldMk cId="0" sldId="290"/>
            <ac:spMk id="29" creationId="{0F53E7A8-2325-4CFE-80A6-71717D50981A}"/>
          </ac:spMkLst>
        </pc:spChg>
        <pc:spChg chg="add mod">
          <ac:chgData name="Li, Katherine M (Student)" userId="9b49ac2c-489f-4715-b97e-d69b092b8869" providerId="ADAL" clId="{1145DEEB-2BFC-4A7A-920C-15AE20F21551}" dt="2020-04-30T05:59:13.082" v="920" actId="1076"/>
          <ac:spMkLst>
            <pc:docMk/>
            <pc:sldMk cId="0" sldId="290"/>
            <ac:spMk id="35" creationId="{C880B201-9166-4A0F-A4D3-79E25B1D48FC}"/>
          </ac:spMkLst>
        </pc:spChg>
        <pc:spChg chg="add mod">
          <ac:chgData name="Li, Katherine M (Student)" userId="9b49ac2c-489f-4715-b97e-d69b092b8869" providerId="ADAL" clId="{1145DEEB-2BFC-4A7A-920C-15AE20F21551}" dt="2020-04-30T06:01:45.740" v="1139" actId="1076"/>
          <ac:spMkLst>
            <pc:docMk/>
            <pc:sldMk cId="0" sldId="290"/>
            <ac:spMk id="36" creationId="{ECF47FDE-507A-40DF-806F-48C6D025800E}"/>
          </ac:spMkLst>
        </pc:spChg>
        <pc:spChg chg="mod">
          <ac:chgData name="Li, Katherine M (Student)" userId="9b49ac2c-489f-4715-b97e-d69b092b8869" providerId="ADAL" clId="{1145DEEB-2BFC-4A7A-920C-15AE20F21551}" dt="2020-04-30T06:00:55.314" v="1097" actId="20577"/>
          <ac:spMkLst>
            <pc:docMk/>
            <pc:sldMk cId="0" sldId="290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49:37.563" v="289" actId="20577"/>
          <ac:spMkLst>
            <pc:docMk/>
            <pc:sldMk cId="0" sldId="290"/>
            <ac:spMk id="336899" creationId="{4C853F97-8A13-4513-9C46-A260DB12F7AB}"/>
          </ac:spMkLst>
        </pc:sp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" creationId="{3D2D307F-AE1D-4E4C-954C-B47ED2CBBBD7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9" creationId="{12F39E04-CABF-4300-9D8B-983FF88C439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5" creationId="{0D2FA6A7-2922-42A8-8151-D035AC2D9224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19" creationId="{C440F7EB-F72A-451C-9769-159220C84477}"/>
          </ac:cxnSpMkLst>
        </pc:cxnChg>
        <pc:cxnChg chg="add del mod">
          <ac:chgData name="Li, Katherine M (Student)" userId="9b49ac2c-489f-4715-b97e-d69b092b8869" providerId="ADAL" clId="{1145DEEB-2BFC-4A7A-920C-15AE20F21551}" dt="2020-04-30T05:57:15.202" v="792"/>
          <ac:cxnSpMkLst>
            <pc:docMk/>
            <pc:sldMk cId="0" sldId="290"/>
            <ac:cxnSpMk id="28" creationId="{C695C6C9-3162-469A-BE5A-4448EB6F4178}"/>
          </ac:cxnSpMkLst>
        </pc:cxnChg>
        <pc:cxnChg chg="add mod">
          <ac:chgData name="Li, Katherine M (Student)" userId="9b49ac2c-489f-4715-b97e-d69b092b8869" providerId="ADAL" clId="{1145DEEB-2BFC-4A7A-920C-15AE20F21551}" dt="2020-04-30T05:59:22.756" v="921" actId="1076"/>
          <ac:cxnSpMkLst>
            <pc:docMk/>
            <pc:sldMk cId="0" sldId="290"/>
            <ac:cxnSpMk id="30" creationId="{D43A1705-A429-46B9-BEB9-4290638BB0A8}"/>
          </ac:cxnSpMkLst>
        </pc:cxnChg>
      </pc:sldChg>
      <pc:sldChg chg="add del">
        <pc:chgData name="Li, Katherine M (Student)" userId="9b49ac2c-489f-4715-b97e-d69b092b8869" providerId="ADAL" clId="{1145DEEB-2BFC-4A7A-920C-15AE20F21551}" dt="2020-04-30T06:04:07.167" v="1376" actId="2696"/>
        <pc:sldMkLst>
          <pc:docMk/>
          <pc:sldMk cId="0" sldId="291"/>
        </pc:sldMkLst>
      </pc:sldChg>
      <pc:sldChg chg="del">
        <pc:chgData name="Li, Katherine M (Student)" userId="9b49ac2c-489f-4715-b97e-d69b092b8869" providerId="ADAL" clId="{1145DEEB-2BFC-4A7A-920C-15AE20F21551}" dt="2020-04-30T06:48:30.651" v="3870" actId="2696"/>
        <pc:sldMkLst>
          <pc:docMk/>
          <pc:sldMk cId="0" sldId="324"/>
        </pc:sldMkLst>
      </pc:sldChg>
      <pc:sldChg chg="addSp delSp modSp">
        <pc:chgData name="Li, Katherine M (Student)" userId="9b49ac2c-489f-4715-b97e-d69b092b8869" providerId="ADAL" clId="{1145DEEB-2BFC-4A7A-920C-15AE20F21551}" dt="2020-04-30T05:40:57.684" v="38" actId="20577"/>
        <pc:sldMkLst>
          <pc:docMk/>
          <pc:sldMk cId="0" sldId="352"/>
        </pc:sldMkLst>
        <pc:spChg chg="mod">
          <ac:chgData name="Li, Katherine M (Student)" userId="9b49ac2c-489f-4715-b97e-d69b092b8869" providerId="ADAL" clId="{1145DEEB-2BFC-4A7A-920C-15AE20F21551}" dt="2020-04-30T05:40:57.684" v="38" actId="20577"/>
          <ac:spMkLst>
            <pc:docMk/>
            <pc:sldMk cId="0" sldId="352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0:31.069" v="11" actId="478"/>
          <ac:picMkLst>
            <pc:docMk/>
            <pc:sldMk cId="0" sldId="352"/>
            <ac:picMk id="3" creationId="{191C5ABB-58DA-48D3-AA27-F5E290F2F924}"/>
          </ac:picMkLst>
        </pc:picChg>
        <pc:picChg chg="add mod">
          <ac:chgData name="Li, Katherine M (Student)" userId="9b49ac2c-489f-4715-b97e-d69b092b8869" providerId="ADAL" clId="{1145DEEB-2BFC-4A7A-920C-15AE20F21551}" dt="2020-04-30T05:40:53.264" v="16" actId="207"/>
          <ac:picMkLst>
            <pc:docMk/>
            <pc:sldMk cId="0" sldId="352"/>
            <ac:picMk id="4" creationId="{B53FA18C-1EA8-4565-BECE-57C62D67C31D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59:36.496" v="405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145DEEB-2BFC-4A7A-920C-15AE20F21551}" dt="2020-04-30T06:59:36.496" v="4059" actId="20577"/>
          <ac:spMkLst>
            <pc:docMk/>
            <pc:sldMk cId="100570362" sldId="368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4:51.287" v="4018" actId="1076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 ord">
        <pc:chgData name="Li, Katherine M (Student)" userId="9b49ac2c-489f-4715-b97e-d69b092b8869" providerId="ADAL" clId="{1145DEEB-2BFC-4A7A-920C-15AE20F21551}" dt="2020-04-30T06:59:11.270" v="4057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145DEEB-2BFC-4A7A-920C-15AE20F21551}" dt="2020-04-30T06:59:11.270" v="4057" actId="20577"/>
          <ac:spMkLst>
            <pc:docMk/>
            <pc:sldMk cId="2028522437" sldId="39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6:59:02.799" v="4054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addSp modSp">
        <pc:chgData name="Li, Katherine M (Student)" userId="9b49ac2c-489f-4715-b97e-d69b092b8869" providerId="ADAL" clId="{1145DEEB-2BFC-4A7A-920C-15AE20F21551}" dt="2020-04-30T06:11:36.706" v="1574" actId="5793"/>
        <pc:sldMkLst>
          <pc:docMk/>
          <pc:sldMk cId="4137269237" sldId="397"/>
        </pc:sldMkLst>
        <pc:spChg chg="mod">
          <ac:chgData name="Li, Katherine M (Student)" userId="9b49ac2c-489f-4715-b97e-d69b092b8869" providerId="ADAL" clId="{1145DEEB-2BFC-4A7A-920C-15AE20F21551}" dt="2020-04-30T05:41:05.118" v="62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1:36.706" v="1574" actId="5793"/>
          <ac:spMkLst>
            <pc:docMk/>
            <pc:sldMk cId="4137269237" sldId="397"/>
            <ac:spMk id="3" creationId="{7DD6C1DC-23B8-4FAE-88CE-7A72A8D8F705}"/>
          </ac:spMkLst>
        </pc:spChg>
        <pc:picChg chg="add mod">
          <ac:chgData name="Li, Katherine M (Student)" userId="9b49ac2c-489f-4715-b97e-d69b092b8869" providerId="ADAL" clId="{1145DEEB-2BFC-4A7A-920C-15AE20F21551}" dt="2020-04-30T06:10:17.455" v="1541" actId="14100"/>
          <ac:picMkLst>
            <pc:docMk/>
            <pc:sldMk cId="4137269237" sldId="397"/>
            <ac:picMk id="1026" creationId="{C5D95416-AC16-4783-B67E-5B387FD6A1BA}"/>
          </ac:picMkLst>
        </pc:picChg>
      </pc:sldChg>
      <pc:sldChg chg="modSp">
        <pc:chgData name="Li, Katherine M (Student)" userId="9b49ac2c-489f-4715-b97e-d69b092b8869" providerId="ADAL" clId="{1145DEEB-2BFC-4A7A-920C-15AE20F21551}" dt="2020-04-30T06:15:35.905" v="1773" actId="255"/>
        <pc:sldMkLst>
          <pc:docMk/>
          <pc:sldMk cId="2674131419" sldId="398"/>
        </pc:sldMkLst>
        <pc:spChg chg="mod">
          <ac:chgData name="Li, Katherine M (Student)" userId="9b49ac2c-489f-4715-b97e-d69b092b8869" providerId="ADAL" clId="{1145DEEB-2BFC-4A7A-920C-15AE20F21551}" dt="2020-04-30T06:11:16.983" v="1566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145DEEB-2BFC-4A7A-920C-15AE20F21551}" dt="2020-04-30T06:15:35.905" v="1773" actId="255"/>
          <ac:spMkLst>
            <pc:docMk/>
            <pc:sldMk cId="2674131419" sldId="398"/>
            <ac:spMk id="3" creationId="{7DD6C1DC-23B8-4FAE-88CE-7A72A8D8F705}"/>
          </ac:spMkLst>
        </pc:spChg>
      </pc:sldChg>
      <pc:sldChg chg="addSp delSp modSp">
        <pc:chgData name="Li, Katherine M (Student)" userId="9b49ac2c-489f-4715-b97e-d69b092b8869" providerId="ADAL" clId="{1145DEEB-2BFC-4A7A-920C-15AE20F21551}" dt="2020-04-30T06:26:28.938" v="281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145DEEB-2BFC-4A7A-920C-15AE20F21551}" dt="2020-04-30T06:18:54.573" v="1792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145DEEB-2BFC-4A7A-920C-15AE20F21551}" dt="2020-04-30T06:22:26.366" v="2207" actId="5793"/>
          <ac:spMkLst>
            <pc:docMk/>
            <pc:sldMk cId="2750058433" sldId="399"/>
            <ac:spMk id="3" creationId="{AEC31213-CB73-4CB9-8774-C87A56C72DF2}"/>
          </ac:spMkLst>
        </pc:spChg>
        <pc:spChg chg="mod">
          <ac:chgData name="Li, Katherine M (Student)" userId="9b49ac2c-489f-4715-b97e-d69b092b8869" providerId="ADAL" clId="{1145DEEB-2BFC-4A7A-920C-15AE20F21551}" dt="2020-04-30T06:26:28.938" v="2818" actId="20577"/>
          <ac:spMkLst>
            <pc:docMk/>
            <pc:sldMk cId="2750058433" sldId="399"/>
            <ac:spMk id="5" creationId="{C27CE248-7063-47F4-BA45-50EF4617A48C}"/>
          </ac:spMkLst>
        </pc:spChg>
        <pc:picChg chg="del">
          <ac:chgData name="Li, Katherine M (Student)" userId="9b49ac2c-489f-4715-b97e-d69b092b8869" providerId="ADAL" clId="{1145DEEB-2BFC-4A7A-920C-15AE20F21551}" dt="2020-04-30T06:19:22.145" v="1793" actId="478"/>
          <ac:picMkLst>
            <pc:docMk/>
            <pc:sldMk cId="2750058433" sldId="399"/>
            <ac:picMk id="4" creationId="{8D3B5E13-5CF8-4DC7-A6B2-F597ECCC1969}"/>
          </ac:picMkLst>
        </pc:picChg>
        <pc:picChg chg="add del mod">
          <ac:chgData name="Li, Katherine M (Student)" userId="9b49ac2c-489f-4715-b97e-d69b092b8869" providerId="ADAL" clId="{1145DEEB-2BFC-4A7A-920C-15AE20F21551}" dt="2020-04-30T06:23:13.958" v="2258" actId="478"/>
          <ac:picMkLst>
            <pc:docMk/>
            <pc:sldMk cId="2750058433" sldId="399"/>
            <ac:picMk id="6" creationId="{29144D1E-9C11-4021-8C85-F48348C541F2}"/>
          </ac:picMkLst>
        </pc:picChg>
        <pc:picChg chg="add mod">
          <ac:chgData name="Li, Katherine M (Student)" userId="9b49ac2c-489f-4715-b97e-d69b092b8869" providerId="ADAL" clId="{1145DEEB-2BFC-4A7A-920C-15AE20F21551}" dt="2020-04-30T06:23:27.992" v="2263" actId="1076"/>
          <ac:picMkLst>
            <pc:docMk/>
            <pc:sldMk cId="2750058433" sldId="399"/>
            <ac:picMk id="7" creationId="{480E1327-A186-4A1B-AD87-2424EDC3B796}"/>
          </ac:picMkLst>
        </pc:picChg>
      </pc:sldChg>
      <pc:sldChg chg="addSp modSp">
        <pc:chgData name="Li, Katherine M (Student)" userId="9b49ac2c-489f-4715-b97e-d69b092b8869" providerId="ADAL" clId="{1145DEEB-2BFC-4A7A-920C-15AE20F21551}" dt="2020-04-30T06:34:17.519" v="3376" actId="27636"/>
        <pc:sldMkLst>
          <pc:docMk/>
          <pc:sldMk cId="2652228599" sldId="400"/>
        </pc:sldMkLst>
        <pc:spChg chg="mod">
          <ac:chgData name="Li, Katherine M (Student)" userId="9b49ac2c-489f-4715-b97e-d69b092b8869" providerId="ADAL" clId="{1145DEEB-2BFC-4A7A-920C-15AE20F21551}" dt="2020-04-30T06:23:41.768" v="2290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4:13.327" v="3374"/>
          <ac:spMkLst>
            <pc:docMk/>
            <pc:sldMk cId="2652228599" sldId="400"/>
            <ac:spMk id="3" creationId="{75A63CD8-4508-4BEA-B09C-72BFBC05B0A1}"/>
          </ac:spMkLst>
        </pc:spChg>
        <pc:spChg chg="add mod">
          <ac:chgData name="Li, Katherine M (Student)" userId="9b49ac2c-489f-4715-b97e-d69b092b8869" providerId="ADAL" clId="{1145DEEB-2BFC-4A7A-920C-15AE20F21551}" dt="2020-04-30T06:34:17.519" v="3376" actId="27636"/>
          <ac:spMkLst>
            <pc:docMk/>
            <pc:sldMk cId="2652228599" sldId="400"/>
            <ac:spMk id="5" creationId="{EB1D6008-CB1C-4BE5-8AEF-B0449DEB164B}"/>
          </ac:spMkLst>
        </pc:spChg>
        <pc:picChg chg="add mod">
          <ac:chgData name="Li, Katherine M (Student)" userId="9b49ac2c-489f-4715-b97e-d69b092b8869" providerId="ADAL" clId="{1145DEEB-2BFC-4A7A-920C-15AE20F21551}" dt="2020-04-30T06:26:09.234" v="2782" actId="1076"/>
          <ac:picMkLst>
            <pc:docMk/>
            <pc:sldMk cId="2652228599" sldId="400"/>
            <ac:picMk id="4" creationId="{29144D1E-9C11-4021-8C85-F48348C541F2}"/>
          </ac:picMkLst>
        </pc:picChg>
      </pc:sldChg>
      <pc:sldChg chg="del">
        <pc:chgData name="Li, Katherine M (Student)" userId="9b49ac2c-489f-4715-b97e-d69b092b8869" providerId="ADAL" clId="{1145DEEB-2BFC-4A7A-920C-15AE20F21551}" dt="2020-04-30T06:48:30.590" v="3868" actId="2696"/>
        <pc:sldMkLst>
          <pc:docMk/>
          <pc:sldMk cId="3464750442" sldId="402"/>
        </pc:sldMkLst>
      </pc:sldChg>
      <pc:sldChg chg="del">
        <pc:chgData name="Li, Katherine M (Student)" userId="9b49ac2c-489f-4715-b97e-d69b092b8869" providerId="ADAL" clId="{1145DEEB-2BFC-4A7A-920C-15AE20F21551}" dt="2020-04-30T06:48:30.578" v="3867" actId="2696"/>
        <pc:sldMkLst>
          <pc:docMk/>
          <pc:sldMk cId="107412165" sldId="405"/>
        </pc:sldMkLst>
      </pc:sldChg>
      <pc:sldChg chg="del">
        <pc:chgData name="Li, Katherine M (Student)" userId="9b49ac2c-489f-4715-b97e-d69b092b8869" providerId="ADAL" clId="{1145DEEB-2BFC-4A7A-920C-15AE20F21551}" dt="2020-04-30T06:48:30.626" v="3869" actId="2696"/>
        <pc:sldMkLst>
          <pc:docMk/>
          <pc:sldMk cId="2742815044" sldId="406"/>
        </pc:sldMkLst>
      </pc:sldChg>
      <pc:sldChg chg="del">
        <pc:chgData name="Li, Katherine M (Student)" userId="9b49ac2c-489f-4715-b97e-d69b092b8869" providerId="ADAL" clId="{1145DEEB-2BFC-4A7A-920C-15AE20F21551}" dt="2020-04-30T06:48:30.663" v="3871" actId="2696"/>
        <pc:sldMkLst>
          <pc:docMk/>
          <pc:sldMk cId="2099842370" sldId="407"/>
        </pc:sldMkLst>
      </pc:sldChg>
      <pc:sldChg chg="del">
        <pc:chgData name="Li, Katherine M (Student)" userId="9b49ac2c-489f-4715-b97e-d69b092b8869" providerId="ADAL" clId="{1145DEEB-2BFC-4A7A-920C-15AE20F21551}" dt="2020-04-30T06:48:30.675" v="3872" actId="2696"/>
        <pc:sldMkLst>
          <pc:docMk/>
          <pc:sldMk cId="2926327079" sldId="408"/>
        </pc:sldMkLst>
      </pc:sldChg>
      <pc:sldChg chg="del">
        <pc:chgData name="Li, Katherine M (Student)" userId="9b49ac2c-489f-4715-b97e-d69b092b8869" providerId="ADAL" clId="{1145DEEB-2BFC-4A7A-920C-15AE20F21551}" dt="2020-04-30T06:48:30.682" v="3873" actId="2696"/>
        <pc:sldMkLst>
          <pc:docMk/>
          <pc:sldMk cId="1512484608" sldId="410"/>
        </pc:sldMkLst>
      </pc:sldChg>
      <pc:sldChg chg="del">
        <pc:chgData name="Li, Katherine M (Student)" userId="9b49ac2c-489f-4715-b97e-d69b092b8869" providerId="ADAL" clId="{1145DEEB-2BFC-4A7A-920C-15AE20F21551}" dt="2020-04-30T06:48:30.694" v="3874" actId="2696"/>
        <pc:sldMkLst>
          <pc:docMk/>
          <pc:sldMk cId="3980570029" sldId="411"/>
        </pc:sldMkLst>
      </pc:sldChg>
      <pc:sldChg chg="del">
        <pc:chgData name="Li, Katherine M (Student)" userId="9b49ac2c-489f-4715-b97e-d69b092b8869" providerId="ADAL" clId="{1145DEEB-2BFC-4A7A-920C-15AE20F21551}" dt="2020-04-30T06:48:30.705" v="3875" actId="2696"/>
        <pc:sldMkLst>
          <pc:docMk/>
          <pc:sldMk cId="375682878" sldId="412"/>
        </pc:sldMkLst>
      </pc:sldChg>
      <pc:sldChg chg="del">
        <pc:chgData name="Li, Katherine M (Student)" userId="9b49ac2c-489f-4715-b97e-d69b092b8869" providerId="ADAL" clId="{1145DEEB-2BFC-4A7A-920C-15AE20F21551}" dt="2020-04-30T06:48:30.728" v="3876" actId="2696"/>
        <pc:sldMkLst>
          <pc:docMk/>
          <pc:sldMk cId="1790218018" sldId="413"/>
        </pc:sldMkLst>
      </pc:sldChg>
      <pc:sldChg chg="addSp delSp modSp add mod ord setBg delDesignElem">
        <pc:chgData name="Li, Katherine M (Student)" userId="9b49ac2c-489f-4715-b97e-d69b092b8869" providerId="ADAL" clId="{1145DEEB-2BFC-4A7A-920C-15AE20F21551}" dt="2020-04-30T05:46:10.303" v="255" actId="1076"/>
        <pc:sldMkLst>
          <pc:docMk/>
          <pc:sldMk cId="3011597297" sldId="414"/>
        </pc:sldMkLst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1145DEEB-2BFC-4A7A-920C-15AE20F21551}" dt="2020-04-30T05:45:57.273" v="218" actId="26606"/>
          <ac:spMkLst>
            <pc:docMk/>
            <pc:sldMk cId="3011597297" sldId="414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2" creationId="{7905BA41-EE6E-4F80-8636-447F22DD729A}"/>
          </ac:spMkLst>
        </pc:spChg>
        <pc:spChg chg="del">
          <ac:chgData name="Li, Katherine M (Student)" userId="9b49ac2c-489f-4715-b97e-d69b092b8869" providerId="ADAL" clId="{1145DEEB-2BFC-4A7A-920C-15AE20F21551}" dt="2020-04-30T05:45:37.205" v="215"/>
          <ac:spMkLst>
            <pc:docMk/>
            <pc:sldMk cId="3011597297" sldId="414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145DEEB-2BFC-4A7A-920C-15AE20F21551}" dt="2020-04-30T05:46:10.303" v="255" actId="1076"/>
          <ac:spMkLst>
            <pc:docMk/>
            <pc:sldMk cId="3011597297" sldId="414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145DEEB-2BFC-4A7A-920C-15AE20F21551}" dt="2020-04-30T05:45:53.083" v="216" actId="478"/>
          <ac:picMkLst>
            <pc:docMk/>
            <pc:sldMk cId="3011597297" sldId="414"/>
            <ac:picMk id="4" creationId="{B53FA18C-1EA8-4565-BECE-57C62D67C31D}"/>
          </ac:picMkLst>
        </pc:picChg>
        <pc:picChg chg="add">
          <ac:chgData name="Li, Katherine M (Student)" userId="9b49ac2c-489f-4715-b97e-d69b092b8869" providerId="ADAL" clId="{1145DEEB-2BFC-4A7A-920C-15AE20F21551}" dt="2020-04-30T05:45:53.347" v="217"/>
          <ac:picMkLst>
            <pc:docMk/>
            <pc:sldMk cId="3011597297" sldId="414"/>
            <ac:picMk id="7" creationId="{A806F80B-FC2F-4D60-97BC-2814BECC051E}"/>
          </ac:picMkLst>
        </pc:picChg>
      </pc:sldChg>
      <pc:sldChg chg="addSp delSp modSp add">
        <pc:chgData name="Li, Katherine M (Student)" userId="9b49ac2c-489f-4715-b97e-d69b092b8869" providerId="ADAL" clId="{1145DEEB-2BFC-4A7A-920C-15AE20F21551}" dt="2020-04-30T06:04:27.458" v="1378" actId="1076"/>
        <pc:sldMkLst>
          <pc:docMk/>
          <pc:sldMk cId="1246819766" sldId="415"/>
        </pc:sldMkLst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5" creationId="{90F47B05-6164-429F-8170-D4B42D982D75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0" creationId="{6E743BAC-2AD4-480F-9535-17FF46EBAB98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16" creationId="{F8F627BD-B2BD-4807-B9F9-F9BC9FC1E208}"/>
          </ac:spMkLst>
        </pc:spChg>
        <pc:spChg chg="add mod">
          <ac:chgData name="Li, Katherine M (Student)" userId="9b49ac2c-489f-4715-b97e-d69b092b8869" providerId="ADAL" clId="{1145DEEB-2BFC-4A7A-920C-15AE20F21551}" dt="2020-04-30T06:04:02.816" v="1375" actId="1076"/>
          <ac:spMkLst>
            <pc:docMk/>
            <pc:sldMk cId="1246819766" sldId="415"/>
            <ac:spMk id="20" creationId="{2C088E94-9B52-4BE2-884D-507ED52DF4CC}"/>
          </ac:spMkLst>
        </pc:spChg>
        <pc:spChg chg="del">
          <ac:chgData name="Li, Katherine M (Student)" userId="9b49ac2c-489f-4715-b97e-d69b092b8869" providerId="ADAL" clId="{1145DEEB-2BFC-4A7A-920C-15AE20F21551}" dt="2020-04-30T06:03:40.003" v="1331" actId="478"/>
          <ac:spMkLst>
            <pc:docMk/>
            <pc:sldMk cId="1246819766" sldId="415"/>
            <ac:spMk id="29" creationId="{0F53E7A8-2325-4CFE-80A6-71717D50981A}"/>
          </ac:spMkLst>
        </pc:spChg>
        <pc:spChg chg="mod">
          <ac:chgData name="Li, Katherine M (Student)" userId="9b49ac2c-489f-4715-b97e-d69b092b8869" providerId="ADAL" clId="{1145DEEB-2BFC-4A7A-920C-15AE20F21551}" dt="2020-04-30T06:04:27.458" v="1378" actId="1076"/>
          <ac:spMkLst>
            <pc:docMk/>
            <pc:sldMk cId="1246819766" sldId="415"/>
            <ac:spMk id="336898" creationId="{9216245E-BB06-4FD2-8790-D9D79F454B25}"/>
          </ac:spMkLst>
        </pc:spChg>
        <pc:spChg chg="mod">
          <ac:chgData name="Li, Katherine M (Student)" userId="9b49ac2c-489f-4715-b97e-d69b092b8869" providerId="ADAL" clId="{1145DEEB-2BFC-4A7A-920C-15AE20F21551}" dt="2020-04-30T05:59:02.360" v="919" actId="20577"/>
          <ac:spMkLst>
            <pc:docMk/>
            <pc:sldMk cId="1246819766" sldId="415"/>
            <ac:spMk id="336899" creationId="{4C853F97-8A13-4513-9C46-A260DB12F7AB}"/>
          </ac:spMkLst>
        </pc:sp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3" creationId="{3D2D307F-AE1D-4E4C-954C-B47ED2CBBBD7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9" creationId="{12F39E04-CABF-4300-9D8B-983FF88C439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5" creationId="{0D2FA6A7-2922-42A8-8151-D035AC2D9224}"/>
          </ac:cxnSpMkLst>
        </pc:cxnChg>
        <pc:cxnChg chg="mod">
          <ac:chgData name="Li, Katherine M (Student)" userId="9b49ac2c-489f-4715-b97e-d69b092b8869" providerId="ADAL" clId="{1145DEEB-2BFC-4A7A-920C-15AE20F21551}" dt="2020-04-30T06:04:27.458" v="1378" actId="1076"/>
          <ac:cxnSpMkLst>
            <pc:docMk/>
            <pc:sldMk cId="1246819766" sldId="415"/>
            <ac:cxnSpMk id="19" creationId="{C440F7EB-F72A-451C-9769-159220C84477}"/>
          </ac:cxnSpMkLst>
        </pc:cxnChg>
        <pc:cxnChg chg="del mod">
          <ac:chgData name="Li, Katherine M (Student)" userId="9b49ac2c-489f-4715-b97e-d69b092b8869" providerId="ADAL" clId="{1145DEEB-2BFC-4A7A-920C-15AE20F21551}" dt="2020-04-30T06:03:37.599" v="1330" actId="478"/>
          <ac:cxnSpMkLst>
            <pc:docMk/>
            <pc:sldMk cId="1246819766" sldId="415"/>
            <ac:cxnSpMk id="30" creationId="{D43A1705-A429-46B9-BEB9-4290638BB0A8}"/>
          </ac:cxnSpMkLst>
        </pc:cxnChg>
      </pc:sldChg>
      <pc:sldChg chg="delSp modSp add">
        <pc:chgData name="Li, Katherine M (Student)" userId="9b49ac2c-489f-4715-b97e-d69b092b8869" providerId="ADAL" clId="{1145DEEB-2BFC-4A7A-920C-15AE20F21551}" dt="2020-04-30T06:38:06.682" v="3688" actId="1076"/>
        <pc:sldMkLst>
          <pc:docMk/>
          <pc:sldMk cId="574705271" sldId="416"/>
        </pc:sldMkLst>
        <pc:spChg chg="mod">
          <ac:chgData name="Li, Katherine M (Student)" userId="9b49ac2c-489f-4715-b97e-d69b092b8869" providerId="ADAL" clId="{1145DEEB-2BFC-4A7A-920C-15AE20F21551}" dt="2020-04-30T06:33:49.853" v="3369" actId="20577"/>
          <ac:spMkLst>
            <pc:docMk/>
            <pc:sldMk cId="574705271" sldId="416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38:06.682" v="3688" actId="1076"/>
          <ac:spMkLst>
            <pc:docMk/>
            <pc:sldMk cId="574705271" sldId="416"/>
            <ac:spMk id="3" creationId="{75A63CD8-4508-4BEA-B09C-72BFBC05B0A1}"/>
          </ac:spMkLst>
        </pc:spChg>
        <pc:spChg chg="del">
          <ac:chgData name="Li, Katherine M (Student)" userId="9b49ac2c-489f-4715-b97e-d69b092b8869" providerId="ADAL" clId="{1145DEEB-2BFC-4A7A-920C-15AE20F21551}" dt="2020-04-30T06:34:46.846" v="3377" actId="478"/>
          <ac:spMkLst>
            <pc:docMk/>
            <pc:sldMk cId="574705271" sldId="416"/>
            <ac:spMk id="5" creationId="{EB1D6008-CB1C-4BE5-8AEF-B0449DEB164B}"/>
          </ac:spMkLst>
        </pc:spChg>
        <pc:picChg chg="del">
          <ac:chgData name="Li, Katherine M (Student)" userId="9b49ac2c-489f-4715-b97e-d69b092b8869" providerId="ADAL" clId="{1145DEEB-2BFC-4A7A-920C-15AE20F21551}" dt="2020-04-30T06:33:06.439" v="3357" actId="478"/>
          <ac:picMkLst>
            <pc:docMk/>
            <pc:sldMk cId="574705271" sldId="416"/>
            <ac:picMk id="4" creationId="{29144D1E-9C11-4021-8C85-F48348C541F2}"/>
          </ac:picMkLst>
        </pc:picChg>
      </pc:sldChg>
      <pc:sldChg chg="modSp add">
        <pc:chgData name="Li, Katherine M (Student)" userId="9b49ac2c-489f-4715-b97e-d69b092b8869" providerId="ADAL" clId="{1145DEEB-2BFC-4A7A-920C-15AE20F21551}" dt="2020-04-30T06:42:22.220" v="3866"/>
        <pc:sldMkLst>
          <pc:docMk/>
          <pc:sldMk cId="2162551086" sldId="417"/>
        </pc:sldMkLst>
        <pc:spChg chg="mod">
          <ac:chgData name="Li, Katherine M (Student)" userId="9b49ac2c-489f-4715-b97e-d69b092b8869" providerId="ADAL" clId="{1145DEEB-2BFC-4A7A-920C-15AE20F21551}" dt="2020-04-30T06:39:01.972" v="3704" actId="20577"/>
          <ac:spMkLst>
            <pc:docMk/>
            <pc:sldMk cId="2162551086" sldId="417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6:42:22.220" v="3866"/>
          <ac:spMkLst>
            <pc:docMk/>
            <pc:sldMk cId="2162551086" sldId="417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20:39.195" v="4618" actId="1076"/>
        <pc:sldMkLst>
          <pc:docMk/>
          <pc:sldMk cId="3451377248" sldId="418"/>
        </pc:sldMkLst>
        <pc:spChg chg="mod">
          <ac:chgData name="Li, Katherine M (Student)" userId="9b49ac2c-489f-4715-b97e-d69b092b8869" providerId="ADAL" clId="{1145DEEB-2BFC-4A7A-920C-15AE20F21551}" dt="2020-04-30T06:50:44.866" v="3916" actId="20577"/>
          <ac:spMkLst>
            <pc:docMk/>
            <pc:sldMk cId="3451377248" sldId="418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20:39.195" v="4618" actId="1076"/>
          <ac:spMkLst>
            <pc:docMk/>
            <pc:sldMk cId="3451377248" sldId="418"/>
            <ac:spMk id="3" creationId="{75A63CD8-4508-4BEA-B09C-72BFBC05B0A1}"/>
          </ac:spMkLst>
        </pc:spChg>
      </pc:sldChg>
      <pc:sldChg chg="modSp add del">
        <pc:chgData name="Li, Katherine M (Student)" userId="9b49ac2c-489f-4715-b97e-d69b092b8869" providerId="ADAL" clId="{1145DEEB-2BFC-4A7A-920C-15AE20F21551}" dt="2020-05-01T00:12:38.736" v="4736" actId="2696"/>
        <pc:sldMkLst>
          <pc:docMk/>
          <pc:sldMk cId="3529384207" sldId="419"/>
        </pc:sldMkLst>
        <pc:spChg chg="mod">
          <ac:chgData name="Li, Katherine M (Student)" userId="9b49ac2c-489f-4715-b97e-d69b092b8869" providerId="ADAL" clId="{1145DEEB-2BFC-4A7A-920C-15AE20F21551}" dt="2020-04-30T06:58:21.899" v="4047" actId="20577"/>
          <ac:spMkLst>
            <pc:docMk/>
            <pc:sldMk cId="3529384207" sldId="419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145DEEB-2BFC-4A7A-920C-15AE20F21551}" dt="2020-04-30T07:19:01.743" v="4597" actId="20577"/>
          <ac:spMkLst>
            <pc:docMk/>
            <pc:sldMk cId="3529384207" sldId="419"/>
            <ac:spMk id="3" creationId="{75A63CD8-4508-4BEA-B09C-72BFBC05B0A1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07:06:13.793" v="4579" actId="1076"/>
        <pc:sldMkLst>
          <pc:docMk/>
          <pc:sldMk cId="2861969626" sldId="420"/>
        </pc:sldMkLst>
        <pc:spChg chg="mod">
          <ac:chgData name="Li, Katherine M (Student)" userId="9b49ac2c-489f-4715-b97e-d69b092b8869" providerId="ADAL" clId="{1145DEEB-2BFC-4A7A-920C-15AE20F21551}" dt="2020-04-30T07:01:48.504" v="4062" actId="20577"/>
          <ac:spMkLst>
            <pc:docMk/>
            <pc:sldMk cId="2861969626" sldId="420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07:06:13.793" v="4579" actId="1076"/>
          <ac:spMkLst>
            <pc:docMk/>
            <pc:sldMk cId="2861969626" sldId="420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1145DEEB-2BFC-4A7A-920C-15AE20F21551}" dt="2020-04-30T19:48:10.814" v="4735" actId="20577"/>
        <pc:sldMkLst>
          <pc:docMk/>
          <pc:sldMk cId="3380624964" sldId="421"/>
        </pc:sldMkLst>
        <pc:spChg chg="mod">
          <ac:chgData name="Li, Katherine M (Student)" userId="9b49ac2c-489f-4715-b97e-d69b092b8869" providerId="ADAL" clId="{1145DEEB-2BFC-4A7A-920C-15AE20F21551}" dt="2020-04-30T19:47:49.663" v="4631" actId="20577"/>
          <ac:spMkLst>
            <pc:docMk/>
            <pc:sldMk cId="3380624964" sldId="421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1145DEEB-2BFC-4A7A-920C-15AE20F21551}" dt="2020-04-30T19:48:10.814" v="4735" actId="20577"/>
          <ac:spMkLst>
            <pc:docMk/>
            <pc:sldMk cId="3380624964" sldId="421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124F1838-26E0-467F-9CE6-6D2E109C2C69}"/>
    <pc:docChg chg="undo redo custSel mod addSld delSld modSld sldOrd">
      <pc:chgData name="Li, Katherine M (Student)" userId="9b49ac2c-489f-4715-b97e-d69b092b8869" providerId="ADAL" clId="{124F1838-26E0-467F-9CE6-6D2E109C2C69}" dt="2020-04-09T16:18:45.540" v="7206" actId="20577"/>
      <pc:docMkLst>
        <pc:docMk/>
      </pc:docMkLst>
      <pc:sldChg chg="modSp">
        <pc:chgData name="Li, Katherine M (Student)" userId="9b49ac2c-489f-4715-b97e-d69b092b8869" providerId="ADAL" clId="{124F1838-26E0-467F-9CE6-6D2E109C2C69}" dt="2020-04-09T16:17:31.668" v="7175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124F1838-26E0-467F-9CE6-6D2E109C2C69}" dt="2020-04-09T03:35:11.723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124F1838-26E0-467F-9CE6-6D2E109C2C69}" dt="2020-04-09T16:17:31.668" v="7175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6:45.393" v="5927" actId="20577"/>
        <pc:sldMkLst>
          <pc:docMk/>
          <pc:sldMk cId="0" sldId="324"/>
        </pc:sldMkLst>
        <pc:spChg chg="mod">
          <ac:chgData name="Li, Katherine M (Student)" userId="9b49ac2c-489f-4715-b97e-d69b092b8869" providerId="ADAL" clId="{124F1838-26E0-467F-9CE6-6D2E109C2C69}" dt="2020-04-09T05:49:22.014" v="5415" actId="1076"/>
          <ac:spMkLst>
            <pc:docMk/>
            <pc:sldMk cId="0" sldId="324"/>
            <ac:spMk id="193538" creationId="{12BE505F-A924-4AF7-8801-723E5DB79C05}"/>
          </ac:spMkLst>
        </pc:spChg>
        <pc:spChg chg="mod">
          <ac:chgData name="Li, Katherine M (Student)" userId="9b49ac2c-489f-4715-b97e-d69b092b8869" providerId="ADAL" clId="{124F1838-26E0-467F-9CE6-6D2E109C2C69}" dt="2020-04-09T05:52:46.601" v="5711" actId="20577"/>
          <ac:spMkLst>
            <pc:docMk/>
            <pc:sldMk cId="0" sldId="324"/>
            <ac:spMk id="193539" creationId="{7EDF1971-5C12-499B-A17D-DC03891DBF34}"/>
          </ac:spMkLst>
        </pc:spChg>
        <pc:graphicFrameChg chg="mod modGraphic">
          <ac:chgData name="Li, Katherine M (Student)" userId="9b49ac2c-489f-4715-b97e-d69b092b8869" providerId="ADAL" clId="{124F1838-26E0-467F-9CE6-6D2E109C2C69}" dt="2020-04-09T05:56:45.393" v="5927" actId="20577"/>
          <ac:graphicFrameMkLst>
            <pc:docMk/>
            <pc:sldMk cId="0" sldId="324"/>
            <ac:graphicFrameMk id="193540" creationId="{D6EE3D4D-6352-4631-9B19-4D441601C959}"/>
          </ac:graphicFrameMkLst>
        </pc:graphicFrameChg>
      </pc:sldChg>
      <pc:sldChg chg="add del">
        <pc:chgData name="Li, Katherine M (Student)" userId="9b49ac2c-489f-4715-b97e-d69b092b8869" providerId="ADAL" clId="{124F1838-26E0-467F-9CE6-6D2E109C2C69}" dt="2020-04-09T05:42:56.462" v="4972"/>
        <pc:sldMkLst>
          <pc:docMk/>
          <pc:sldMk cId="0" sldId="325"/>
        </pc:sldMkLst>
      </pc:sldChg>
      <pc:sldChg chg="addSp delSp modSp ord modNotesTx">
        <pc:chgData name="Li, Katherine M (Student)" userId="9b49ac2c-489f-4715-b97e-d69b092b8869" providerId="ADAL" clId="{124F1838-26E0-467F-9CE6-6D2E109C2C69}" dt="2020-04-09T05:21:17.470" v="3091" actId="20577"/>
        <pc:sldMkLst>
          <pc:docMk/>
          <pc:sldMk cId="0" sldId="352"/>
        </pc:sldMkLst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38" creationId="{CD7549B2-EE05-4558-8C64-AC46755F2B25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2" creationId="{7905BA41-EE6E-4F80-8636-447F22DD729A}"/>
          </ac:spMkLst>
        </pc:spChg>
        <pc:spChg chg="add">
          <ac:chgData name="Li, Katherine M (Student)" userId="9b49ac2c-489f-4715-b97e-d69b092b8869" providerId="ADAL" clId="{124F1838-26E0-467F-9CE6-6D2E109C2C69}" dt="2020-04-09T04:38:24.142" v="1562" actId="26606"/>
          <ac:spMkLst>
            <pc:docMk/>
            <pc:sldMk cId="0" sldId="352"/>
            <ac:spMk id="193" creationId="{CD7549B2-EE05-4558-8C64-AC46755F2B25}"/>
          </ac:spMkLst>
        </pc:spChg>
        <pc:spChg chg="mod">
          <ac:chgData name="Li, Katherine M (Student)" userId="9b49ac2c-489f-4715-b97e-d69b092b8869" providerId="ADAL" clId="{124F1838-26E0-467F-9CE6-6D2E109C2C69}" dt="2020-04-09T04:37:48.591" v="1558" actId="20577"/>
          <ac:spMkLst>
            <pc:docMk/>
            <pc:sldMk cId="0" sldId="352"/>
            <ac:spMk id="681986" creationId="{85E60723-E2A5-44DE-B0EC-E331F45A5168}"/>
          </ac:spMkLst>
        </pc:spChg>
        <pc:picChg chg="add mod">
          <ac:chgData name="Li, Katherine M (Student)" userId="9b49ac2c-489f-4715-b97e-d69b092b8869" providerId="ADAL" clId="{124F1838-26E0-467F-9CE6-6D2E109C2C69}" dt="2020-04-09T04:38:37.117" v="1566" actId="196"/>
          <ac:picMkLst>
            <pc:docMk/>
            <pc:sldMk cId="0" sldId="352"/>
            <ac:picMk id="3" creationId="{191C5ABB-58DA-48D3-AA27-F5E290F2F924}"/>
          </ac:picMkLst>
        </pc:picChg>
        <pc:picChg chg="del">
          <ac:chgData name="Li, Katherine M (Student)" userId="9b49ac2c-489f-4715-b97e-d69b092b8869" providerId="ADAL" clId="{124F1838-26E0-467F-9CE6-6D2E109C2C69}" dt="2020-04-09T04:37:50.346" v="1559" actId="478"/>
          <ac:picMkLst>
            <pc:docMk/>
            <pc:sldMk cId="0" sldId="352"/>
            <ac:picMk id="71" creationId="{A5A7DF81-88D9-46D8-9042-38E43B60CCAC}"/>
          </ac:picMkLst>
        </pc:picChg>
      </pc:sldChg>
      <pc:sldChg chg="modSp">
        <pc:chgData name="Li, Katherine M (Student)" userId="9b49ac2c-489f-4715-b97e-d69b092b8869" providerId="ADAL" clId="{124F1838-26E0-467F-9CE6-6D2E109C2C69}" dt="2020-04-09T06:01:33.387" v="6510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124F1838-26E0-467F-9CE6-6D2E109C2C69}" dt="2020-04-09T06:01:33.387" v="6510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4:38:59.070" v="1568" actId="2696"/>
        <pc:sldMkLst>
          <pc:docMk/>
          <pc:sldMk cId="2310578373" sldId="382"/>
        </pc:sldMkLst>
      </pc:sldChg>
      <pc:sldChg chg="del">
        <pc:chgData name="Li, Katherine M (Student)" userId="9b49ac2c-489f-4715-b97e-d69b092b8869" providerId="ADAL" clId="{124F1838-26E0-467F-9CE6-6D2E109C2C69}" dt="2020-04-09T04:38:59.074" v="1569" actId="2696"/>
        <pc:sldMkLst>
          <pc:docMk/>
          <pc:sldMk cId="2998077117" sldId="383"/>
        </pc:sldMkLst>
      </pc:sldChg>
      <pc:sldChg chg="del">
        <pc:chgData name="Li, Katherine M (Student)" userId="9b49ac2c-489f-4715-b97e-d69b092b8869" providerId="ADAL" clId="{124F1838-26E0-467F-9CE6-6D2E109C2C69}" dt="2020-04-09T04:38:59.079" v="1570" actId="2696"/>
        <pc:sldMkLst>
          <pc:docMk/>
          <pc:sldMk cId="1967884069" sldId="384"/>
        </pc:sldMkLst>
      </pc:sldChg>
      <pc:sldChg chg="del">
        <pc:chgData name="Li, Katherine M (Student)" userId="9b49ac2c-489f-4715-b97e-d69b092b8869" providerId="ADAL" clId="{124F1838-26E0-467F-9CE6-6D2E109C2C69}" dt="2020-04-09T04:38:59.083" v="1571" actId="2696"/>
        <pc:sldMkLst>
          <pc:docMk/>
          <pc:sldMk cId="270697575" sldId="385"/>
        </pc:sldMkLst>
      </pc:sldChg>
      <pc:sldChg chg="del">
        <pc:chgData name="Li, Katherine M (Student)" userId="9b49ac2c-489f-4715-b97e-d69b092b8869" providerId="ADAL" clId="{124F1838-26E0-467F-9CE6-6D2E109C2C69}" dt="2020-04-09T04:38:59.087" v="1572" actId="2696"/>
        <pc:sldMkLst>
          <pc:docMk/>
          <pc:sldMk cId="4013221635" sldId="386"/>
        </pc:sldMkLst>
      </pc:sldChg>
      <pc:sldChg chg="del">
        <pc:chgData name="Li, Katherine M (Student)" userId="9b49ac2c-489f-4715-b97e-d69b092b8869" providerId="ADAL" clId="{124F1838-26E0-467F-9CE6-6D2E109C2C69}" dt="2020-04-09T04:38:59.097" v="1573" actId="2696"/>
        <pc:sldMkLst>
          <pc:docMk/>
          <pc:sldMk cId="913668932" sldId="387"/>
        </pc:sldMkLst>
      </pc:sldChg>
      <pc:sldChg chg="del">
        <pc:chgData name="Li, Katherine M (Student)" userId="9b49ac2c-489f-4715-b97e-d69b092b8869" providerId="ADAL" clId="{124F1838-26E0-467F-9CE6-6D2E109C2C69}" dt="2020-04-09T04:38:59.097" v="1574" actId="2696"/>
        <pc:sldMkLst>
          <pc:docMk/>
          <pc:sldMk cId="518177661" sldId="388"/>
        </pc:sldMkLst>
      </pc:sldChg>
      <pc:sldChg chg="del">
        <pc:chgData name="Li, Katherine M (Student)" userId="9b49ac2c-489f-4715-b97e-d69b092b8869" providerId="ADAL" clId="{124F1838-26E0-467F-9CE6-6D2E109C2C69}" dt="2020-04-09T04:38:59.105" v="1576" actId="2696"/>
        <pc:sldMkLst>
          <pc:docMk/>
          <pc:sldMk cId="296238213" sldId="389"/>
        </pc:sldMkLst>
      </pc:sldChg>
      <pc:sldChg chg="del">
        <pc:chgData name="Li, Katherine M (Student)" userId="9b49ac2c-489f-4715-b97e-d69b092b8869" providerId="ADAL" clId="{124F1838-26E0-467F-9CE6-6D2E109C2C69}" dt="2020-04-09T04:38:59.101" v="1575" actId="2696"/>
        <pc:sldMkLst>
          <pc:docMk/>
          <pc:sldMk cId="3263857639" sldId="390"/>
        </pc:sldMkLst>
      </pc:sldChg>
      <pc:sldChg chg="del">
        <pc:chgData name="Li, Katherine M (Student)" userId="9b49ac2c-489f-4715-b97e-d69b092b8869" providerId="ADAL" clId="{124F1838-26E0-467F-9CE6-6D2E109C2C69}" dt="2020-04-09T04:38:59.112" v="1577" actId="2696"/>
        <pc:sldMkLst>
          <pc:docMk/>
          <pc:sldMk cId="4088992059" sldId="391"/>
        </pc:sldMkLst>
      </pc:sldChg>
      <pc:sldChg chg="del">
        <pc:chgData name="Li, Katherine M (Student)" userId="9b49ac2c-489f-4715-b97e-d69b092b8869" providerId="ADAL" clId="{124F1838-26E0-467F-9CE6-6D2E109C2C69}" dt="2020-04-09T04:38:59.066" v="1567" actId="2696"/>
        <pc:sldMkLst>
          <pc:docMk/>
          <pc:sldMk cId="580296231" sldId="392"/>
        </pc:sldMkLst>
      </pc:sldChg>
      <pc:sldChg chg="modSp">
        <pc:chgData name="Li, Katherine M (Student)" userId="9b49ac2c-489f-4715-b97e-d69b092b8869" providerId="ADAL" clId="{124F1838-26E0-467F-9CE6-6D2E109C2C69}" dt="2020-04-09T06:02:15.902" v="6706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124F1838-26E0-467F-9CE6-6D2E109C2C69}" dt="2020-04-09T06:02:15.902" v="6706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del">
        <pc:chgData name="Li, Katherine M (Student)" userId="9b49ac2c-489f-4715-b97e-d69b092b8869" providerId="ADAL" clId="{124F1838-26E0-467F-9CE6-6D2E109C2C69}" dt="2020-04-09T05:09:23.754" v="2553" actId="2696"/>
        <pc:sldMkLst>
          <pc:docMk/>
          <pc:sldMk cId="2251163168" sldId="396"/>
        </pc:sldMkLst>
      </pc:sldChg>
      <pc:sldChg chg="modSp add">
        <pc:chgData name="Li, Katherine M (Student)" userId="9b49ac2c-489f-4715-b97e-d69b092b8869" providerId="ADAL" clId="{124F1838-26E0-467F-9CE6-6D2E109C2C69}" dt="2020-04-09T04:02:37.240" v="752" actId="403"/>
        <pc:sldMkLst>
          <pc:docMk/>
          <pc:sldMk cId="4137269237" sldId="397"/>
        </pc:sldMkLst>
        <pc:spChg chg="mod">
          <ac:chgData name="Li, Katherine M (Student)" userId="9b49ac2c-489f-4715-b97e-d69b092b8869" providerId="ADAL" clId="{124F1838-26E0-467F-9CE6-6D2E109C2C69}" dt="2020-04-09T03:35:47.479" v="60" actId="20577"/>
          <ac:spMkLst>
            <pc:docMk/>
            <pc:sldMk cId="4137269237" sldId="397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2:37.240" v="752" actId="403"/>
          <ac:spMkLst>
            <pc:docMk/>
            <pc:sldMk cId="4137269237" sldId="397"/>
            <ac:spMk id="3" creationId="{7DD6C1DC-23B8-4FAE-88CE-7A72A8D8F705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4:04:25.768" v="803" actId="20577"/>
        <pc:sldMkLst>
          <pc:docMk/>
          <pc:sldMk cId="2674131419" sldId="398"/>
        </pc:sldMkLst>
        <pc:spChg chg="mod">
          <ac:chgData name="Li, Katherine M (Student)" userId="9b49ac2c-489f-4715-b97e-d69b092b8869" providerId="ADAL" clId="{124F1838-26E0-467F-9CE6-6D2E109C2C69}" dt="2020-04-09T04:02:54.058" v="762" actId="20577"/>
          <ac:spMkLst>
            <pc:docMk/>
            <pc:sldMk cId="2674131419" sldId="398"/>
            <ac:spMk id="2" creationId="{036CE954-86FC-4D93-86D6-6075AB9D732D}"/>
          </ac:spMkLst>
        </pc:spChg>
        <pc:spChg chg="mod">
          <ac:chgData name="Li, Katherine M (Student)" userId="9b49ac2c-489f-4715-b97e-d69b092b8869" providerId="ADAL" clId="{124F1838-26E0-467F-9CE6-6D2E109C2C69}" dt="2020-04-09T04:04:25.768" v="803" actId="20577"/>
          <ac:spMkLst>
            <pc:docMk/>
            <pc:sldMk cId="2674131419" sldId="398"/>
            <ac:spMk id="3" creationId="{7DD6C1DC-23B8-4FAE-88CE-7A72A8D8F705}"/>
          </ac:spMkLst>
        </pc:spChg>
      </pc:sldChg>
      <pc:sldChg chg="addSp modSp add">
        <pc:chgData name="Li, Katherine M (Student)" userId="9b49ac2c-489f-4715-b97e-d69b092b8869" providerId="ADAL" clId="{124F1838-26E0-467F-9CE6-6D2E109C2C69}" dt="2020-04-09T04:37:30.002" v="1538" actId="20577"/>
        <pc:sldMkLst>
          <pc:docMk/>
          <pc:sldMk cId="2750058433" sldId="399"/>
        </pc:sldMkLst>
        <pc:spChg chg="mod">
          <ac:chgData name="Li, Katherine M (Student)" userId="9b49ac2c-489f-4715-b97e-d69b092b8869" providerId="ADAL" clId="{124F1838-26E0-467F-9CE6-6D2E109C2C69}" dt="2020-04-09T04:14:23.733" v="825" actId="20577"/>
          <ac:spMkLst>
            <pc:docMk/>
            <pc:sldMk cId="2750058433" sldId="399"/>
            <ac:spMk id="2" creationId="{6A7C6976-9187-479C-A8C7-5FDDAE1858CD}"/>
          </ac:spMkLst>
        </pc:spChg>
        <pc:spChg chg="mod">
          <ac:chgData name="Li, Katherine M (Student)" userId="9b49ac2c-489f-4715-b97e-d69b092b8869" providerId="ADAL" clId="{124F1838-26E0-467F-9CE6-6D2E109C2C69}" dt="2020-04-09T04:36:21.074" v="1412" actId="20577"/>
          <ac:spMkLst>
            <pc:docMk/>
            <pc:sldMk cId="2750058433" sldId="399"/>
            <ac:spMk id="3" creationId="{AEC31213-CB73-4CB9-8774-C87A56C72DF2}"/>
          </ac:spMkLst>
        </pc:spChg>
        <pc:spChg chg="add mod">
          <ac:chgData name="Li, Katherine M (Student)" userId="9b49ac2c-489f-4715-b97e-d69b092b8869" providerId="ADAL" clId="{124F1838-26E0-467F-9CE6-6D2E109C2C69}" dt="2020-04-09T04:37:30.002" v="1538" actId="20577"/>
          <ac:spMkLst>
            <pc:docMk/>
            <pc:sldMk cId="2750058433" sldId="399"/>
            <ac:spMk id="5" creationId="{C27CE248-7063-47F4-BA45-50EF4617A48C}"/>
          </ac:spMkLst>
        </pc:spChg>
        <pc:picChg chg="add mod">
          <ac:chgData name="Li, Katherine M (Student)" userId="9b49ac2c-489f-4715-b97e-d69b092b8869" providerId="ADAL" clId="{124F1838-26E0-467F-9CE6-6D2E109C2C69}" dt="2020-04-09T04:35:55.113" v="1406" actId="1076"/>
          <ac:picMkLst>
            <pc:docMk/>
            <pc:sldMk cId="2750058433" sldId="399"/>
            <ac:picMk id="4" creationId="{8D3B5E13-5CF8-4DC7-A6B2-F597ECCC1969}"/>
          </ac:picMkLst>
        </pc:picChg>
      </pc:sldChg>
      <pc:sldChg chg="modSp add">
        <pc:chgData name="Li, Katherine M (Student)" userId="9b49ac2c-489f-4715-b97e-d69b092b8869" providerId="ADAL" clId="{124F1838-26E0-467F-9CE6-6D2E109C2C69}" dt="2020-04-09T16:18:45.540" v="7206" actId="20577"/>
        <pc:sldMkLst>
          <pc:docMk/>
          <pc:sldMk cId="2652228599" sldId="400"/>
        </pc:sldMkLst>
        <pc:spChg chg="mod">
          <ac:chgData name="Li, Katherine M (Student)" userId="9b49ac2c-489f-4715-b97e-d69b092b8869" providerId="ADAL" clId="{124F1838-26E0-467F-9CE6-6D2E109C2C69}" dt="2020-04-09T04:39:57.684" v="1606" actId="20577"/>
          <ac:spMkLst>
            <pc:docMk/>
            <pc:sldMk cId="2652228599" sldId="400"/>
            <ac:spMk id="2" creationId="{51DEF474-B5DF-4CAC-851A-59CBC209E0E7}"/>
          </ac:spMkLst>
        </pc:spChg>
        <pc:spChg chg="mod">
          <ac:chgData name="Li, Katherine M (Student)" userId="9b49ac2c-489f-4715-b97e-d69b092b8869" providerId="ADAL" clId="{124F1838-26E0-467F-9CE6-6D2E109C2C69}" dt="2020-04-09T16:18:45.540" v="7206" actId="20577"/>
          <ac:spMkLst>
            <pc:docMk/>
            <pc:sldMk cId="2652228599" sldId="400"/>
            <ac:spMk id="3" creationId="{75A63CD8-4508-4BEA-B09C-72BFBC05B0A1}"/>
          </ac:spMkLst>
        </pc:spChg>
      </pc:sldChg>
      <pc:sldChg chg="addSp delSp modSp add del">
        <pc:chgData name="Li, Katherine M (Student)" userId="9b49ac2c-489f-4715-b97e-d69b092b8869" providerId="ADAL" clId="{124F1838-26E0-467F-9CE6-6D2E109C2C69}" dt="2020-04-09T06:03:51.234" v="6830" actId="2696"/>
        <pc:sldMkLst>
          <pc:docMk/>
          <pc:sldMk cId="3332996296" sldId="401"/>
        </pc:sldMkLst>
        <pc:spChg chg="mod">
          <ac:chgData name="Li, Katherine M (Student)" userId="9b49ac2c-489f-4715-b97e-d69b092b8869" providerId="ADAL" clId="{124F1838-26E0-467F-9CE6-6D2E109C2C69}" dt="2020-04-09T04:46:06.359" v="1763" actId="20577"/>
          <ac:spMkLst>
            <pc:docMk/>
            <pc:sldMk cId="3332996296" sldId="401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32.665" v="2914" actId="947"/>
          <ac:spMkLst>
            <pc:docMk/>
            <pc:sldMk cId="3332996296" sldId="401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09:06.885" v="2551" actId="20577"/>
          <ac:spMkLst>
            <pc:docMk/>
            <pc:sldMk cId="3332996296" sldId="401"/>
            <ac:spMk id="6" creationId="{783F31DE-4C63-470B-92ED-2CAF4FBF77A0}"/>
          </ac:spMkLst>
        </pc:spChg>
        <pc:picChg chg="add del">
          <ac:chgData name="Li, Katherine M (Student)" userId="9b49ac2c-489f-4715-b97e-d69b092b8869" providerId="ADAL" clId="{124F1838-26E0-467F-9CE6-6D2E109C2C69}" dt="2020-04-09T04:53:32.368" v="2018"/>
          <ac:picMkLst>
            <pc:docMk/>
            <pc:sldMk cId="3332996296" sldId="401"/>
            <ac:picMk id="4" creationId="{36FD1AAB-0235-45D5-82B3-D5E662FADF44}"/>
          </ac:picMkLst>
        </pc:picChg>
        <pc:picChg chg="add mod">
          <ac:chgData name="Li, Katherine M (Student)" userId="9b49ac2c-489f-4715-b97e-d69b092b8869" providerId="ADAL" clId="{124F1838-26E0-467F-9CE6-6D2E109C2C69}" dt="2020-04-09T05:01:27.975" v="2215" actId="1076"/>
          <ac:picMkLst>
            <pc:docMk/>
            <pc:sldMk cId="3332996296" sldId="401"/>
            <ac:picMk id="1026" creationId="{8CC3A2DC-0D42-4D5A-AED2-8C92AA639C1C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09:25.884" v="2554" actId="2696"/>
        <pc:sldMkLst>
          <pc:docMk/>
          <pc:sldMk cId="2470523950" sldId="402"/>
        </pc:sldMkLst>
      </pc:sldChg>
      <pc:sldChg chg="addSp delSp modSp add ord">
        <pc:chgData name="Li, Katherine M (Student)" userId="9b49ac2c-489f-4715-b97e-d69b092b8869" providerId="ADAL" clId="{124F1838-26E0-467F-9CE6-6D2E109C2C69}" dt="2020-04-09T06:05:07.591" v="6902" actId="20577"/>
        <pc:sldMkLst>
          <pc:docMk/>
          <pc:sldMk cId="3464750442" sldId="402"/>
        </pc:sldMkLst>
        <pc:spChg chg="mod">
          <ac:chgData name="Li, Katherine M (Student)" userId="9b49ac2c-489f-4715-b97e-d69b092b8869" providerId="ADAL" clId="{124F1838-26E0-467F-9CE6-6D2E109C2C69}" dt="2020-04-09T06:05:07.591" v="6902" actId="20577"/>
          <ac:spMkLst>
            <pc:docMk/>
            <pc:sldMk cId="3464750442" sldId="402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3:45.829" v="2676" actId="20577"/>
          <ac:spMkLst>
            <pc:docMk/>
            <pc:sldMk cId="3464750442" sldId="402"/>
            <ac:spMk id="3" creationId="{AE39E90A-B5F5-46A9-BC65-7873F495E969}"/>
          </ac:spMkLst>
        </pc:spChg>
        <pc:spChg chg="add mod">
          <ac:chgData name="Li, Katherine M (Student)" userId="9b49ac2c-489f-4715-b97e-d69b092b8869" providerId="ADAL" clId="{124F1838-26E0-467F-9CE6-6D2E109C2C69}" dt="2020-04-09T05:12:27.506" v="2639" actId="1076"/>
          <ac:spMkLst>
            <pc:docMk/>
            <pc:sldMk cId="3464750442" sldId="402"/>
            <ac:spMk id="4" creationId="{9A0A1F40-549F-4900-B9F8-5D3006B2A434}"/>
          </ac:spMkLst>
        </pc:spChg>
        <pc:spChg chg="mod">
          <ac:chgData name="Li, Katherine M (Student)" userId="9b49ac2c-489f-4715-b97e-d69b092b8869" providerId="ADAL" clId="{124F1838-26E0-467F-9CE6-6D2E109C2C69}" dt="2020-04-09T05:22:27.681" v="3122" actId="27636"/>
          <ac:spMkLst>
            <pc:docMk/>
            <pc:sldMk cId="3464750442" sldId="402"/>
            <ac:spMk id="6" creationId="{783F31DE-4C63-470B-92ED-2CAF4FBF77A0}"/>
          </ac:spMkLst>
        </pc:spChg>
        <pc:picChg chg="del">
          <ac:chgData name="Li, Katherine M (Student)" userId="9b49ac2c-489f-4715-b97e-d69b092b8869" providerId="ADAL" clId="{124F1838-26E0-467F-9CE6-6D2E109C2C69}" dt="2020-04-09T05:11:01.383" v="2606" actId="478"/>
          <ac:picMkLst>
            <pc:docMk/>
            <pc:sldMk cId="3464750442" sldId="402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2:16.136" v="2637" actId="1076"/>
          <ac:picMkLst>
            <pc:docMk/>
            <pc:sldMk cId="3464750442" sldId="402"/>
            <ac:picMk id="2050" creationId="{CF7E19B5-E7E9-400D-AF7C-BD40F7F5AFF4}"/>
          </ac:picMkLst>
        </pc:picChg>
      </pc:sldChg>
      <pc:sldChg chg="addSp delSp modSp add del ord">
        <pc:chgData name="Li, Katherine M (Student)" userId="9b49ac2c-489f-4715-b97e-d69b092b8869" providerId="ADAL" clId="{124F1838-26E0-467F-9CE6-6D2E109C2C69}" dt="2020-04-09T06:03:55.164" v="6831" actId="2696"/>
        <pc:sldMkLst>
          <pc:docMk/>
          <pc:sldMk cId="1384529585" sldId="403"/>
        </pc:sldMkLst>
        <pc:spChg chg="mod">
          <ac:chgData name="Li, Katherine M (Student)" userId="9b49ac2c-489f-4715-b97e-d69b092b8869" providerId="ADAL" clId="{124F1838-26E0-467F-9CE6-6D2E109C2C69}" dt="2020-04-09T05:16:01.691" v="2874" actId="20577"/>
          <ac:spMkLst>
            <pc:docMk/>
            <pc:sldMk cId="1384529585" sldId="403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17:22.010" v="2912" actId="20577"/>
          <ac:spMkLst>
            <pc:docMk/>
            <pc:sldMk cId="1384529585" sldId="403"/>
            <ac:spMk id="3" creationId="{AE39E90A-B5F5-46A9-BC65-7873F495E969}"/>
          </ac:spMkLst>
        </pc:spChg>
        <pc:spChg chg="mod">
          <ac:chgData name="Li, Katherine M (Student)" userId="9b49ac2c-489f-4715-b97e-d69b092b8869" providerId="ADAL" clId="{124F1838-26E0-467F-9CE6-6D2E109C2C69}" dt="2020-04-09T05:18:07.547" v="2945" actId="14100"/>
          <ac:spMkLst>
            <pc:docMk/>
            <pc:sldMk cId="1384529585" sldId="403"/>
            <ac:spMk id="6" creationId="{783F31DE-4C63-470B-92ED-2CAF4FBF77A0}"/>
          </ac:spMkLst>
        </pc:spChg>
        <pc:spChg chg="add mod">
          <ac:chgData name="Li, Katherine M (Student)" userId="9b49ac2c-489f-4715-b97e-d69b092b8869" providerId="ADAL" clId="{124F1838-26E0-467F-9CE6-6D2E109C2C69}" dt="2020-04-09T05:18:44.102" v="2956" actId="1076"/>
          <ac:spMkLst>
            <pc:docMk/>
            <pc:sldMk cId="1384529585" sldId="403"/>
            <ac:spMk id="7" creationId="{69D7C120-630D-4EFF-A21F-F37D2286D4F7}"/>
          </ac:spMkLst>
        </pc:spChg>
        <pc:picChg chg="del mod">
          <ac:chgData name="Li, Katherine M (Student)" userId="9b49ac2c-489f-4715-b97e-d69b092b8869" providerId="ADAL" clId="{124F1838-26E0-467F-9CE6-6D2E109C2C69}" dt="2020-04-09T05:16:50.599" v="2894" actId="478"/>
          <ac:picMkLst>
            <pc:docMk/>
            <pc:sldMk cId="1384529585" sldId="403"/>
            <ac:picMk id="1026" creationId="{8CC3A2DC-0D42-4D5A-AED2-8C92AA639C1C}"/>
          </ac:picMkLst>
        </pc:picChg>
        <pc:picChg chg="add mod">
          <ac:chgData name="Li, Katherine M (Student)" userId="9b49ac2c-489f-4715-b97e-d69b092b8869" providerId="ADAL" clId="{124F1838-26E0-467F-9CE6-6D2E109C2C69}" dt="2020-04-09T05:18:46.462" v="2957" actId="1076"/>
          <ac:picMkLst>
            <pc:docMk/>
            <pc:sldMk cId="1384529585" sldId="403"/>
            <ac:picMk id="3074" creationId="{6D3D8B65-C67C-4D9D-80CD-19096BF5EB7D}"/>
          </ac:picMkLst>
        </pc:picChg>
      </pc:sldChg>
      <pc:sldChg chg="add del">
        <pc:chgData name="Li, Katherine M (Student)" userId="9b49ac2c-489f-4715-b97e-d69b092b8869" providerId="ADAL" clId="{124F1838-26E0-467F-9CE6-6D2E109C2C69}" dt="2020-04-09T05:15:26.789" v="2862"/>
        <pc:sldMkLst>
          <pc:docMk/>
          <pc:sldMk cId="4170481345" sldId="403"/>
        </pc:sldMkLst>
      </pc:sldChg>
      <pc:sldChg chg="delSp modSp add del">
        <pc:chgData name="Li, Katherine M (Student)" userId="9b49ac2c-489f-4715-b97e-d69b092b8869" providerId="ADAL" clId="{124F1838-26E0-467F-9CE6-6D2E109C2C69}" dt="2020-04-09T06:03:56.458" v="6832" actId="2696"/>
        <pc:sldMkLst>
          <pc:docMk/>
          <pc:sldMk cId="2891316654" sldId="404"/>
        </pc:sldMkLst>
        <pc:spChg chg="mod">
          <ac:chgData name="Li, Katherine M (Student)" userId="9b49ac2c-489f-4715-b97e-d69b092b8869" providerId="ADAL" clId="{124F1838-26E0-467F-9CE6-6D2E109C2C69}" dt="2020-04-09T05:19:02.393" v="2996" actId="20577"/>
          <ac:spMkLst>
            <pc:docMk/>
            <pc:sldMk cId="2891316654" sldId="404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5:20:43.965" v="3057" actId="20577"/>
          <ac:spMkLst>
            <pc:docMk/>
            <pc:sldMk cId="2891316654" sldId="404"/>
            <ac:spMk id="3" creationId="{AE39E90A-B5F5-46A9-BC65-7873F495E969}"/>
          </ac:spMkLst>
        </pc:spChg>
        <pc:spChg chg="del">
          <ac:chgData name="Li, Katherine M (Student)" userId="9b49ac2c-489f-4715-b97e-d69b092b8869" providerId="ADAL" clId="{124F1838-26E0-467F-9CE6-6D2E109C2C69}" dt="2020-04-09T05:19:10.608" v="2999" actId="478"/>
          <ac:spMkLst>
            <pc:docMk/>
            <pc:sldMk cId="2891316654" sldId="404"/>
            <ac:spMk id="6" creationId="{783F31DE-4C63-470B-92ED-2CAF4FBF77A0}"/>
          </ac:spMkLst>
        </pc:spChg>
        <pc:spChg chg="del">
          <ac:chgData name="Li, Katherine M (Student)" userId="9b49ac2c-489f-4715-b97e-d69b092b8869" providerId="ADAL" clId="{124F1838-26E0-467F-9CE6-6D2E109C2C69}" dt="2020-04-09T05:19:06.416" v="2998" actId="478"/>
          <ac:spMkLst>
            <pc:docMk/>
            <pc:sldMk cId="2891316654" sldId="404"/>
            <ac:spMk id="7" creationId="{69D7C120-630D-4EFF-A21F-F37D2286D4F7}"/>
          </ac:spMkLst>
        </pc:spChg>
        <pc:picChg chg="del">
          <ac:chgData name="Li, Katherine M (Student)" userId="9b49ac2c-489f-4715-b97e-d69b092b8869" providerId="ADAL" clId="{124F1838-26E0-467F-9CE6-6D2E109C2C69}" dt="2020-04-09T05:19:04.958" v="2997" actId="478"/>
          <ac:picMkLst>
            <pc:docMk/>
            <pc:sldMk cId="2891316654" sldId="404"/>
            <ac:picMk id="3074" creationId="{6D3D8B65-C67C-4D9D-80CD-19096BF5EB7D}"/>
          </ac:picMkLst>
        </pc:picChg>
      </pc:sldChg>
      <pc:sldChg chg="addSp delSp modSp add ord modNotesTx">
        <pc:chgData name="Li, Katherine M (Student)" userId="9b49ac2c-489f-4715-b97e-d69b092b8869" providerId="ADAL" clId="{124F1838-26E0-467F-9CE6-6D2E109C2C69}" dt="2020-04-09T06:04:03.673" v="6845" actId="20577"/>
        <pc:sldMkLst>
          <pc:docMk/>
          <pc:sldMk cId="107412165" sldId="405"/>
        </pc:sldMkLst>
        <pc:spChg chg="add mod">
          <ac:chgData name="Li, Katherine M (Student)" userId="9b49ac2c-489f-4715-b97e-d69b092b8869" providerId="ADAL" clId="{124F1838-26E0-467F-9CE6-6D2E109C2C69}" dt="2020-04-09T05:22:14.141" v="3119" actId="207"/>
          <ac:spMkLst>
            <pc:docMk/>
            <pc:sldMk cId="107412165" sldId="405"/>
            <ac:spMk id="2" creationId="{48465011-1F26-4008-AFB4-86FD8F0F1256}"/>
          </ac:spMkLst>
        </pc:spChg>
        <pc:spChg chg="mod">
          <ac:chgData name="Li, Katherine M (Student)" userId="9b49ac2c-489f-4715-b97e-d69b092b8869" providerId="ADAL" clId="{124F1838-26E0-467F-9CE6-6D2E109C2C69}" dt="2020-04-09T06:04:03.673" v="6845" actId="20577"/>
          <ac:spMkLst>
            <pc:docMk/>
            <pc:sldMk cId="107412165" sldId="405"/>
            <ac:spMk id="681986" creationId="{85E60723-E2A5-44DE-B0EC-E331F45A5168}"/>
          </ac:spMkLst>
        </pc:spChg>
        <pc:picChg chg="del">
          <ac:chgData name="Li, Katherine M (Student)" userId="9b49ac2c-489f-4715-b97e-d69b092b8869" providerId="ADAL" clId="{124F1838-26E0-467F-9CE6-6D2E109C2C69}" dt="2020-04-09T05:21:22.627" v="3092" actId="478"/>
          <ac:picMkLst>
            <pc:docMk/>
            <pc:sldMk cId="107412165" sldId="405"/>
            <ac:picMk id="3" creationId="{191C5ABB-58DA-48D3-AA27-F5E290F2F924}"/>
          </ac:picMkLst>
        </pc:picChg>
      </pc:sldChg>
      <pc:sldChg chg="modSp add ord">
        <pc:chgData name="Li, Katherine M (Student)" userId="9b49ac2c-489f-4715-b97e-d69b092b8869" providerId="ADAL" clId="{124F1838-26E0-467F-9CE6-6D2E109C2C69}" dt="2020-04-09T06:05:22.487" v="6905" actId="113"/>
        <pc:sldMkLst>
          <pc:docMk/>
          <pc:sldMk cId="2742815044" sldId="406"/>
        </pc:sldMkLst>
        <pc:spChg chg="mod">
          <ac:chgData name="Li, Katherine M (Student)" userId="9b49ac2c-489f-4715-b97e-d69b092b8869" providerId="ADAL" clId="{124F1838-26E0-467F-9CE6-6D2E109C2C69}" dt="2020-04-09T05:22:40.567" v="3143" actId="20577"/>
          <ac:spMkLst>
            <pc:docMk/>
            <pc:sldMk cId="2742815044" sldId="406"/>
            <ac:spMk id="2" creationId="{315DA140-1427-4ACF-9E12-2B32965C2357}"/>
          </ac:spMkLst>
        </pc:spChg>
        <pc:spChg chg="mod">
          <ac:chgData name="Li, Katherine M (Student)" userId="9b49ac2c-489f-4715-b97e-d69b092b8869" providerId="ADAL" clId="{124F1838-26E0-467F-9CE6-6D2E109C2C69}" dt="2020-04-09T06:05:22.487" v="6905" actId="113"/>
          <ac:spMkLst>
            <pc:docMk/>
            <pc:sldMk cId="2742815044" sldId="406"/>
            <ac:spMk id="3" creationId="{AE39E90A-B5F5-46A9-BC65-7873F495E969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22:30.272" v="3123" actId="2696"/>
        <pc:sldMkLst>
          <pc:docMk/>
          <pc:sldMk cId="3171414629" sldId="406"/>
        </pc:sldMkLst>
      </pc:sldChg>
      <pc:sldChg chg="addSp modSp add">
        <pc:chgData name="Li, Katherine M (Student)" userId="9b49ac2c-489f-4715-b97e-d69b092b8869" providerId="ADAL" clId="{124F1838-26E0-467F-9CE6-6D2E109C2C69}" dt="2020-04-09T05:38:36.830" v="4783" actId="14100"/>
        <pc:sldMkLst>
          <pc:docMk/>
          <pc:sldMk cId="2099842370" sldId="407"/>
        </pc:sldMkLst>
        <pc:spChg chg="mod">
          <ac:chgData name="Li, Katherine M (Student)" userId="9b49ac2c-489f-4715-b97e-d69b092b8869" providerId="ADAL" clId="{124F1838-26E0-467F-9CE6-6D2E109C2C69}" dt="2020-04-09T05:36:44.322" v="4644" actId="20577"/>
          <ac:spMkLst>
            <pc:docMk/>
            <pc:sldMk cId="2099842370" sldId="407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3:23.963" v="4111" actId="14100"/>
          <ac:spMkLst>
            <pc:docMk/>
            <pc:sldMk cId="2099842370" sldId="407"/>
            <ac:spMk id="3" creationId="{F7E16011-3702-46F7-A211-F2221A4E2426}"/>
          </ac:spMkLst>
        </pc:spChg>
        <pc:spChg chg="add mod">
          <ac:chgData name="Li, Katherine M (Student)" userId="9b49ac2c-489f-4715-b97e-d69b092b8869" providerId="ADAL" clId="{124F1838-26E0-467F-9CE6-6D2E109C2C69}" dt="2020-04-09T05:38:36.830" v="4783" actId="14100"/>
          <ac:spMkLst>
            <pc:docMk/>
            <pc:sldMk cId="2099842370" sldId="407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40:27.854" v="4969" actId="20577"/>
        <pc:sldMkLst>
          <pc:docMk/>
          <pc:sldMk cId="2926327079" sldId="408"/>
        </pc:sldMkLst>
        <pc:spChg chg="mod">
          <ac:chgData name="Li, Katherine M (Student)" userId="9b49ac2c-489f-4715-b97e-d69b092b8869" providerId="ADAL" clId="{124F1838-26E0-467F-9CE6-6D2E109C2C69}" dt="2020-04-09T05:36:48.187" v="4647" actId="20577"/>
          <ac:spMkLst>
            <pc:docMk/>
            <pc:sldMk cId="2926327079" sldId="408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37:38.195" v="4731" actId="20577"/>
          <ac:spMkLst>
            <pc:docMk/>
            <pc:sldMk cId="2926327079" sldId="408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0:27.854" v="4969" actId="20577"/>
          <ac:spMkLst>
            <pc:docMk/>
            <pc:sldMk cId="2926327079" sldId="408"/>
            <ac:spMk id="4" creationId="{26248F36-637D-4428-9AE3-E7B621FE0F93}"/>
          </ac:spMkLst>
        </pc:spChg>
      </pc:sldChg>
      <pc:sldChg chg="add del">
        <pc:chgData name="Li, Katherine M (Student)" userId="9b49ac2c-489f-4715-b97e-d69b092b8869" providerId="ADAL" clId="{124F1838-26E0-467F-9CE6-6D2E109C2C69}" dt="2020-04-09T05:53:18.491" v="5766" actId="2696"/>
        <pc:sldMkLst>
          <pc:docMk/>
          <pc:sldMk cId="2537717963" sldId="409"/>
        </pc:sldMkLst>
      </pc:sldChg>
      <pc:sldChg chg="modSp add">
        <pc:chgData name="Li, Katherine M (Student)" userId="9b49ac2c-489f-4715-b97e-d69b092b8869" providerId="ADAL" clId="{124F1838-26E0-467F-9CE6-6D2E109C2C69}" dt="2020-04-09T05:55:00.564" v="5806" actId="14100"/>
        <pc:sldMkLst>
          <pc:docMk/>
          <pc:sldMk cId="1512484608" sldId="410"/>
        </pc:sldMkLst>
        <pc:spChg chg="mod">
          <ac:chgData name="Li, Katherine M (Student)" userId="9b49ac2c-489f-4715-b97e-d69b092b8869" providerId="ADAL" clId="{124F1838-26E0-467F-9CE6-6D2E109C2C69}" dt="2020-04-09T05:44:49.942" v="5018" actId="20577"/>
          <ac:spMkLst>
            <pc:docMk/>
            <pc:sldMk cId="1512484608" sldId="410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00.564" v="5806" actId="14100"/>
          <ac:spMkLst>
            <pc:docMk/>
            <pc:sldMk cId="1512484608" sldId="410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5:45:02.840" v="5024" actId="27636"/>
          <ac:spMkLst>
            <pc:docMk/>
            <pc:sldMk cId="1512484608" sldId="410"/>
            <ac:spMk id="4" creationId="{26248F36-637D-4428-9AE3-E7B621FE0F93}"/>
          </ac:spMkLst>
        </pc:spChg>
      </pc:sldChg>
      <pc:sldChg chg="modSp add">
        <pc:chgData name="Li, Katherine M (Student)" userId="9b49ac2c-489f-4715-b97e-d69b092b8869" providerId="ADAL" clId="{124F1838-26E0-467F-9CE6-6D2E109C2C69}" dt="2020-04-09T05:53:09.916" v="5765" actId="20577"/>
        <pc:sldMkLst>
          <pc:docMk/>
          <pc:sldMk cId="3980570029" sldId="411"/>
        </pc:sldMkLst>
        <pc:spChg chg="mod">
          <ac:chgData name="Li, Katherine M (Student)" userId="9b49ac2c-489f-4715-b97e-d69b092b8869" providerId="ADAL" clId="{124F1838-26E0-467F-9CE6-6D2E109C2C69}" dt="2020-04-09T05:53:09.916" v="5765" actId="20577"/>
          <ac:spMkLst>
            <pc:docMk/>
            <pc:sldMk cId="3980570029" sldId="411"/>
            <ac:spMk id="3" creationId="{F7E16011-3702-46F7-A211-F2221A4E2426}"/>
          </ac:spMkLst>
        </pc:spChg>
      </pc:sldChg>
      <pc:sldChg chg="modSp add ord">
        <pc:chgData name="Li, Katherine M (Student)" userId="9b49ac2c-489f-4715-b97e-d69b092b8869" providerId="ADAL" clId="{124F1838-26E0-467F-9CE6-6D2E109C2C69}" dt="2020-04-09T05:56:17.951" v="5893" actId="20577"/>
        <pc:sldMkLst>
          <pc:docMk/>
          <pc:sldMk cId="375682878" sldId="412"/>
        </pc:sldMkLst>
        <pc:spChg chg="mod">
          <ac:chgData name="Li, Katherine M (Student)" userId="9b49ac2c-489f-4715-b97e-d69b092b8869" providerId="ADAL" clId="{124F1838-26E0-467F-9CE6-6D2E109C2C69}" dt="2020-04-09T05:56:17.951" v="5893" actId="20577"/>
          <ac:spMkLst>
            <pc:docMk/>
            <pc:sldMk cId="375682878" sldId="412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5:55:49.282" v="5887" actId="20577"/>
          <ac:spMkLst>
            <pc:docMk/>
            <pc:sldMk cId="375682878" sldId="412"/>
            <ac:spMk id="3" creationId="{F7E16011-3702-46F7-A211-F2221A4E2426}"/>
          </ac:spMkLst>
        </pc:spChg>
      </pc:sldChg>
      <pc:sldChg chg="addSp modSp add ord">
        <pc:chgData name="Li, Katherine M (Student)" userId="9b49ac2c-489f-4715-b97e-d69b092b8869" providerId="ADAL" clId="{124F1838-26E0-467F-9CE6-6D2E109C2C69}" dt="2020-04-09T06:07:49.744" v="7170" actId="20577"/>
        <pc:sldMkLst>
          <pc:docMk/>
          <pc:sldMk cId="1790218018" sldId="413"/>
        </pc:sldMkLst>
        <pc:spChg chg="mod">
          <ac:chgData name="Li, Katherine M (Student)" userId="9b49ac2c-489f-4715-b97e-d69b092b8869" providerId="ADAL" clId="{124F1838-26E0-467F-9CE6-6D2E109C2C69}" dt="2020-04-09T05:56:26.988" v="5899" actId="20577"/>
          <ac:spMkLst>
            <pc:docMk/>
            <pc:sldMk cId="1790218018" sldId="413"/>
            <ac:spMk id="2" creationId="{36D53F09-EC2E-4172-B722-4A0F45B85E56}"/>
          </ac:spMkLst>
        </pc:spChg>
        <pc:spChg chg="mod">
          <ac:chgData name="Li, Katherine M (Student)" userId="9b49ac2c-489f-4715-b97e-d69b092b8869" providerId="ADAL" clId="{124F1838-26E0-467F-9CE6-6D2E109C2C69}" dt="2020-04-09T06:06:22.859" v="7002"/>
          <ac:spMkLst>
            <pc:docMk/>
            <pc:sldMk cId="1790218018" sldId="413"/>
            <ac:spMk id="3" creationId="{F7E16011-3702-46F7-A211-F2221A4E2426}"/>
          </ac:spMkLst>
        </pc:spChg>
        <pc:spChg chg="mod">
          <ac:chgData name="Li, Katherine M (Student)" userId="9b49ac2c-489f-4715-b97e-d69b092b8869" providerId="ADAL" clId="{124F1838-26E0-467F-9CE6-6D2E109C2C69}" dt="2020-04-09T06:07:49.744" v="7170" actId="20577"/>
          <ac:spMkLst>
            <pc:docMk/>
            <pc:sldMk cId="1790218018" sldId="413"/>
            <ac:spMk id="4" creationId="{26248F36-637D-4428-9AE3-E7B621FE0F93}"/>
          </ac:spMkLst>
        </pc:spChg>
        <pc:picChg chg="add mod">
          <ac:chgData name="Li, Katherine M (Student)" userId="9b49ac2c-489f-4715-b97e-d69b092b8869" providerId="ADAL" clId="{124F1838-26E0-467F-9CE6-6D2E109C2C69}" dt="2020-04-09T06:00:11.579" v="6169" actId="1076"/>
          <ac:picMkLst>
            <pc:docMk/>
            <pc:sldMk cId="1790218018" sldId="413"/>
            <ac:picMk id="5" creationId="{E6628531-7D49-4C7A-8BFA-24D3CA22CBC5}"/>
          </ac:picMkLst>
        </pc:picChg>
      </pc:sldChg>
    </pc:docChg>
  </pc:docChgLst>
  <pc:docChgLst>
    <pc:chgData name="Li, Katherine M (Student)" userId="9b49ac2c-489f-4715-b97e-d69b092b8869" providerId="ADAL" clId="{4DAE4423-C419-4A17-BDCC-E183188F4B1B}"/>
    <pc:docChg chg="undo custSel mod addSld delSld modSld sldOrd">
      <pc:chgData name="Li, Katherine M (Student)" userId="9b49ac2c-489f-4715-b97e-d69b092b8869" providerId="ADAL" clId="{4DAE4423-C419-4A17-BDCC-E183188F4B1B}" dt="2020-05-07T19:26:28.109" v="1543" actId="404"/>
      <pc:docMkLst>
        <pc:docMk/>
      </pc:docMkLst>
      <pc:sldChg chg="modSp">
        <pc:chgData name="Li, Katherine M (Student)" userId="9b49ac2c-489f-4715-b97e-d69b092b8869" providerId="ADAL" clId="{4DAE4423-C419-4A17-BDCC-E183188F4B1B}" dt="2020-05-07T01:58:59.471" v="8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4DAE4423-C419-4A17-BDCC-E183188F4B1B}" dt="2020-05-07T01:58:56.319" v="1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4DAE4423-C419-4A17-BDCC-E183188F4B1B}" dt="2020-05-07T01:58:59.471" v="8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1:25.686" v="47" actId="1076"/>
        <pc:sldMkLst>
          <pc:docMk/>
          <pc:sldMk cId="0" sldId="258"/>
        </pc:sldMkLst>
        <pc:spChg chg="mod">
          <ac:chgData name="Li, Katherine M (Student)" userId="9b49ac2c-489f-4715-b97e-d69b092b8869" providerId="ADAL" clId="{4DAE4423-C419-4A17-BDCC-E183188F4B1B}" dt="2020-05-07T02:01:25.686" v="47" actId="1076"/>
          <ac:spMkLst>
            <pc:docMk/>
            <pc:sldMk cId="0" sldId="258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6:27.202" v="688" actId="20577"/>
        <pc:sldMkLst>
          <pc:docMk/>
          <pc:sldMk cId="0" sldId="261"/>
        </pc:sldMkLst>
        <pc:spChg chg="mod">
          <ac:chgData name="Li, Katherine M (Student)" userId="9b49ac2c-489f-4715-b97e-d69b092b8869" providerId="ADAL" clId="{4DAE4423-C419-4A17-BDCC-E183188F4B1B}" dt="2020-05-07T19:06:27.202" v="688" actId="20577"/>
          <ac:spMkLst>
            <pc:docMk/>
            <pc:sldMk cId="0" sldId="261"/>
            <ac:spMk id="819203" creationId="{B8CB9F4E-60D6-4065-809A-11AB1CA1B26A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62"/>
        </pc:sldMkLst>
      </pc:sldChg>
      <pc:sldChg chg="modSp add">
        <pc:chgData name="Li, Katherine M (Student)" userId="9b49ac2c-489f-4715-b97e-d69b092b8869" providerId="ADAL" clId="{4DAE4423-C419-4A17-BDCC-E183188F4B1B}" dt="2020-05-07T02:06:09.337" v="94" actId="1076"/>
        <pc:sldMkLst>
          <pc:docMk/>
          <pc:sldMk cId="0" sldId="266"/>
        </pc:sldMkLst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2" creationId="{0E92BC25-127F-485F-BDDF-CAF1D7FFF25B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13" creationId="{665288C6-55D1-4C6E-AEF7-21B11DD093FD}"/>
          </ac:spMkLst>
        </pc:spChg>
        <pc:spChg chg="mod">
          <ac:chgData name="Li, Katherine M (Student)" userId="9b49ac2c-489f-4715-b97e-d69b092b8869" providerId="ADAL" clId="{4DAE4423-C419-4A17-BDCC-E183188F4B1B}" dt="2020-05-07T02:06:09.337" v="94" actId="1076"/>
          <ac:spMkLst>
            <pc:docMk/>
            <pc:sldMk cId="0" sldId="266"/>
            <ac:spMk id="824323" creationId="{339B3C20-8806-46E8-8F8C-AD6FC94398CD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4" creationId="{85DE9BF2-4893-4FF9-AD90-E0A0C24F2146}"/>
          </ac:spMkLst>
        </pc:spChg>
        <pc:spChg chg="mod">
          <ac:chgData name="Li, Katherine M (Student)" userId="9b49ac2c-489f-4715-b97e-d69b092b8869" providerId="ADAL" clId="{4DAE4423-C419-4A17-BDCC-E183188F4B1B}" dt="2020-05-07T02:05:43.372" v="80" actId="1076"/>
          <ac:spMkLst>
            <pc:docMk/>
            <pc:sldMk cId="0" sldId="266"/>
            <ac:spMk id="824329" creationId="{41160882-B93F-4BA8-B734-0D6276B2AB8D}"/>
          </ac:spMkLst>
        </pc:spChg>
        <pc:grpChg chg="mod">
          <ac:chgData name="Li, Katherine M (Student)" userId="9b49ac2c-489f-4715-b97e-d69b092b8869" providerId="ADAL" clId="{4DAE4423-C419-4A17-BDCC-E183188F4B1B}" dt="2020-05-07T02:05:43.372" v="80" actId="1076"/>
          <ac:grpSpMkLst>
            <pc:docMk/>
            <pc:sldMk cId="0" sldId="266"/>
            <ac:grpSpMk id="824325" creationId="{8AD9F123-A257-4ACC-8F27-AC75EC217B3E}"/>
          </ac:grpSpMkLst>
        </pc:grpChg>
      </pc:sldChg>
      <pc:sldChg chg="addSp modSp add mod setBg">
        <pc:chgData name="Li, Katherine M (Student)" userId="9b49ac2c-489f-4715-b97e-d69b092b8869" providerId="ADAL" clId="{4DAE4423-C419-4A17-BDCC-E183188F4B1B}" dt="2020-05-07T02:06:51.709" v="98" actId="26606"/>
        <pc:sldMkLst>
          <pc:docMk/>
          <pc:sldMk cId="0" sldId="267"/>
        </pc:sldMkLst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6:51.709" v="98" actId="26606"/>
          <ac:spMkLst>
            <pc:docMk/>
            <pc:sldMk cId="0" sldId="267"/>
            <ac:spMk id="825347" creationId="{64B277D8-DDC5-4384-AB92-B7C38AC7001B}"/>
          </ac:spMkLst>
        </pc:spChg>
        <pc:picChg chg="add">
          <ac:chgData name="Li, Katherine M (Student)" userId="9b49ac2c-489f-4715-b97e-d69b092b8869" providerId="ADAL" clId="{4DAE4423-C419-4A17-BDCC-E183188F4B1B}" dt="2020-05-07T02:06:49.594" v="97"/>
          <ac:picMkLst>
            <pc:docMk/>
            <pc:sldMk cId="0" sldId="267"/>
            <ac:picMk id="4" creationId="{23F7B2BD-F0BA-4E38-AF0D-A26241620762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01:59:15.520" v="11" actId="27636"/>
        <pc:sldMkLst>
          <pc:docMk/>
          <pc:sldMk cId="0" sldId="268"/>
        </pc:sldMkLst>
        <pc:spChg chg="mod">
          <ac:chgData name="Li, Katherine M (Student)" userId="9b49ac2c-489f-4715-b97e-d69b092b8869" providerId="ADAL" clId="{4DAE4423-C419-4A17-BDCC-E183188F4B1B}" dt="2020-05-07T01:59:15.520" v="11" actId="27636"/>
          <ac:spMkLst>
            <pc:docMk/>
            <pc:sldMk cId="0" sldId="268"/>
            <ac:spMk id="826371" creationId="{892B44E5-9319-42D1-90B5-9E59C6C11F21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533" v="12" actId="27636"/>
        <pc:sldMkLst>
          <pc:docMk/>
          <pc:sldMk cId="0" sldId="269"/>
        </pc:sldMkLst>
        <pc:spChg chg="mod">
          <ac:chgData name="Li, Katherine M (Student)" userId="9b49ac2c-489f-4715-b97e-d69b092b8869" providerId="ADAL" clId="{4DAE4423-C419-4A17-BDCC-E183188F4B1B}" dt="2020-05-07T01:59:15.533" v="12" actId="27636"/>
          <ac:spMkLst>
            <pc:docMk/>
            <pc:sldMk cId="0" sldId="269"/>
            <ac:spMk id="827395" creationId="{2F3BA44E-71CA-41D2-B2F7-027839125539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70"/>
        </pc:sldMkLst>
      </pc:sldChg>
      <pc:sldChg chg="modSp add">
        <pc:chgData name="Li, Katherine M (Student)" userId="9b49ac2c-489f-4715-b97e-d69b092b8869" providerId="ADAL" clId="{4DAE4423-C419-4A17-BDCC-E183188F4B1B}" dt="2020-05-07T19:01:59.109" v="537" actId="14100"/>
        <pc:sldMkLst>
          <pc:docMk/>
          <pc:sldMk cId="0" sldId="271"/>
        </pc:sldMkLst>
        <pc:spChg chg="mod">
          <ac:chgData name="Li, Katherine M (Student)" userId="9b49ac2c-489f-4715-b97e-d69b092b8869" providerId="ADAL" clId="{4DAE4423-C419-4A17-BDCC-E183188F4B1B}" dt="2020-05-07T02:06:20.033" v="95" actId="1076"/>
          <ac:spMkLst>
            <pc:docMk/>
            <pc:sldMk cId="0" sldId="271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1:59.109" v="537" actId="14100"/>
          <ac:spMkLst>
            <pc:docMk/>
            <pc:sldMk cId="0" sldId="271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45" creationId="{F3F4EA4C-916A-4FF5-8015-6E20C728DFC2}"/>
          </ac:spMkLst>
        </pc:spChg>
        <pc:spChg chg="mod">
          <ac:chgData name="Li, Katherine M (Student)" userId="9b49ac2c-489f-4715-b97e-d69b092b8869" providerId="ADAL" clId="{4DAE4423-C419-4A17-BDCC-E183188F4B1B}" dt="2020-05-07T02:06:26.104" v="96" actId="1076"/>
          <ac:spMkLst>
            <pc:docMk/>
            <pc:sldMk cId="0" sldId="271"/>
            <ac:spMk id="829484" creationId="{83030934-35E4-4720-B5CB-016BBAFCA4BE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6:24.369" v="919" actId="20577"/>
        <pc:sldMkLst>
          <pc:docMk/>
          <pc:sldMk cId="0" sldId="273"/>
        </pc:sldMkLst>
        <pc:spChg chg="mod">
          <ac:chgData name="Li, Katherine M (Student)" userId="9b49ac2c-489f-4715-b97e-d69b092b8869" providerId="ADAL" clId="{4DAE4423-C419-4A17-BDCC-E183188F4B1B}" dt="2020-05-07T19:16:04.506" v="907" actId="20577"/>
          <ac:spMkLst>
            <pc:docMk/>
            <pc:sldMk cId="0" sldId="273"/>
            <ac:spMk id="831491" creationId="{224363D9-32A3-4D6A-B2E8-805134DB3813}"/>
          </ac:spMkLst>
        </pc:spChg>
        <pc:spChg chg="mod">
          <ac:chgData name="Li, Katherine M (Student)" userId="9b49ac2c-489f-4715-b97e-d69b092b8869" providerId="ADAL" clId="{4DAE4423-C419-4A17-BDCC-E183188F4B1B}" dt="2020-05-07T19:16:24.369" v="919" actId="20577"/>
          <ac:spMkLst>
            <pc:docMk/>
            <pc:sldMk cId="0" sldId="273"/>
            <ac:spMk id="831551" creationId="{2CBE377C-E197-4C30-B2BE-502CAE90CC1D}"/>
          </ac:spMkLst>
        </pc:spChg>
        <pc:grpChg chg="mod">
          <ac:chgData name="Li, Katherine M (Student)" userId="9b49ac2c-489f-4715-b97e-d69b092b8869" providerId="ADAL" clId="{4DAE4423-C419-4A17-BDCC-E183188F4B1B}" dt="2020-05-07T19:16:14.351" v="909" actId="1076"/>
          <ac:grpSpMkLst>
            <pc:docMk/>
            <pc:sldMk cId="0" sldId="273"/>
            <ac:grpSpMk id="831546" creationId="{9E5E495A-C3D1-442E-85A0-7BCD2221EABC}"/>
          </ac:grpSpMkLst>
        </pc:grpChg>
        <pc:grpChg chg="mod">
          <ac:chgData name="Li, Katherine M (Student)" userId="9b49ac2c-489f-4715-b97e-d69b092b8869" providerId="ADAL" clId="{4DAE4423-C419-4A17-BDCC-E183188F4B1B}" dt="2020-05-07T19:16:21.611" v="911" actId="1076"/>
          <ac:grpSpMkLst>
            <pc:docMk/>
            <pc:sldMk cId="0" sldId="273"/>
            <ac:grpSpMk id="831550" creationId="{9633E7C6-FECC-4578-B049-79FE9A276ADB}"/>
          </ac:grpSpMkLst>
        </pc:grp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492" creationId="{D7E5A169-D213-4EE2-912E-472A8CDB28FD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6:02.543" v="900" actId="1076"/>
          <ac:graphicFrameMkLst>
            <pc:docMk/>
            <pc:sldMk cId="0" sldId="273"/>
            <ac:graphicFrameMk id="831523" creationId="{3A82F555-43E4-477F-A402-DF68AA5F1E22}"/>
          </ac:graphicFrameMkLst>
        </pc:graphicFrameChg>
      </pc:sldChg>
      <pc:sldChg chg="modSp add">
        <pc:chgData name="Li, Katherine M (Student)" userId="9b49ac2c-489f-4715-b97e-d69b092b8869" providerId="ADAL" clId="{4DAE4423-C419-4A17-BDCC-E183188F4B1B}" dt="2020-05-07T19:16:42.540" v="923" actId="20577"/>
        <pc:sldMkLst>
          <pc:docMk/>
          <pc:sldMk cId="0" sldId="274"/>
        </pc:sldMkLst>
        <pc:spChg chg="mod">
          <ac:chgData name="Li, Katherine M (Student)" userId="9b49ac2c-489f-4715-b97e-d69b092b8869" providerId="ADAL" clId="{4DAE4423-C419-4A17-BDCC-E183188F4B1B}" dt="2020-05-07T19:16:42.540" v="923" actId="20577"/>
          <ac:spMkLst>
            <pc:docMk/>
            <pc:sldMk cId="0" sldId="274"/>
            <ac:spMk id="832514" creationId="{835B502F-C742-4E63-96F4-49F4C3E6D86C}"/>
          </ac:spMkLst>
        </pc:spChg>
        <pc:spChg chg="mod">
          <ac:chgData name="Li, Katherine M (Student)" userId="9b49ac2c-489f-4715-b97e-d69b092b8869" providerId="ADAL" clId="{4DAE4423-C419-4A17-BDCC-E183188F4B1B}" dt="2020-05-07T19:14:51.823" v="854" actId="27636"/>
          <ac:spMkLst>
            <pc:docMk/>
            <pc:sldMk cId="0" sldId="274"/>
            <ac:spMk id="832515" creationId="{418DC626-593B-4D11-A03B-3B17A503644F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17:19.523" v="935" actId="1076"/>
        <pc:sldMkLst>
          <pc:docMk/>
          <pc:sldMk cId="0" sldId="275"/>
        </pc:sldMkLst>
        <pc:spChg chg="mod">
          <ac:chgData name="Li, Katherine M (Student)" userId="9b49ac2c-489f-4715-b97e-d69b092b8869" providerId="ADAL" clId="{4DAE4423-C419-4A17-BDCC-E183188F4B1B}" dt="2020-05-07T19:17:14.491" v="934" actId="20577"/>
          <ac:spMkLst>
            <pc:docMk/>
            <pc:sldMk cId="0" sldId="275"/>
            <ac:spMk id="833539" creationId="{C28CE632-C211-4DA1-A8F0-78B5A3538430}"/>
          </ac:spMkLst>
        </pc:spChg>
        <pc:graphicFrameChg chg="mod">
          <ac:chgData name="Li, Katherine M (Student)" userId="9b49ac2c-489f-4715-b97e-d69b092b8869" providerId="ADAL" clId="{4DAE4423-C419-4A17-BDCC-E183188F4B1B}" dt="2020-05-07T19:17:19.523" v="935" actId="1076"/>
          <ac:graphicFrameMkLst>
            <pc:docMk/>
            <pc:sldMk cId="0" sldId="275"/>
            <ac:graphicFrameMk id="833540" creationId="{E10DE8AB-6C35-4F3B-B990-5F3E77A30D8D}"/>
          </ac:graphicFrameMkLst>
        </pc:graphicFrameChg>
      </pc:sldChg>
      <pc:sldChg chg="add">
        <pc:chgData name="Li, Katherine M (Student)" userId="9b49ac2c-489f-4715-b97e-d69b092b8869" providerId="ADAL" clId="{4DAE4423-C419-4A17-BDCC-E183188F4B1B}" dt="2020-05-07T19:14:51.556" v="853"/>
        <pc:sldMkLst>
          <pc:docMk/>
          <pc:sldMk cId="0" sldId="276"/>
        </pc:sldMkLst>
      </pc:sldChg>
      <pc:sldChg chg="modSp add">
        <pc:chgData name="Li, Katherine M (Student)" userId="9b49ac2c-489f-4715-b97e-d69b092b8869" providerId="ADAL" clId="{4DAE4423-C419-4A17-BDCC-E183188F4B1B}" dt="2020-05-07T19:21:54.907" v="1020" actId="1076"/>
        <pc:sldMkLst>
          <pc:docMk/>
          <pc:sldMk cId="0" sldId="277"/>
        </pc:sldMkLst>
        <pc:grpChg chg="mod">
          <ac:chgData name="Li, Katherine M (Student)" userId="9b49ac2c-489f-4715-b97e-d69b092b8869" providerId="ADAL" clId="{4DAE4423-C419-4A17-BDCC-E183188F4B1B}" dt="2020-05-07T19:21:54.907" v="1020" actId="1076"/>
          <ac:grpSpMkLst>
            <pc:docMk/>
            <pc:sldMk cId="0" sldId="277"/>
            <ac:grpSpMk id="835615" creationId="{A0F37C68-5A17-42CF-8239-0B96E96A8A6B}"/>
          </ac:grpSpMkLst>
        </pc:grpChg>
        <pc:graphicFrameChg chg="mod">
          <ac:chgData name="Li, Katherine M (Student)" userId="9b49ac2c-489f-4715-b97e-d69b092b8869" providerId="ADAL" clId="{4DAE4423-C419-4A17-BDCC-E183188F4B1B}" dt="2020-05-07T19:17:45.281" v="936" actId="1076"/>
          <ac:graphicFrameMkLst>
            <pc:docMk/>
            <pc:sldMk cId="0" sldId="277"/>
            <ac:graphicFrameMk id="835588" creationId="{F063B0F0-F9E8-48E0-BBAF-0D5005D7641E}"/>
          </ac:graphicFrameMkLst>
        </pc:graphicFrameChg>
      </pc:sldChg>
      <pc:sldChg chg="addSp modSp add mod setBg">
        <pc:chgData name="Li, Katherine M (Student)" userId="9b49ac2c-489f-4715-b97e-d69b092b8869" providerId="ADAL" clId="{4DAE4423-C419-4A17-BDCC-E183188F4B1B}" dt="2020-05-07T02:07:01.343" v="100" actId="26606"/>
        <pc:sldMkLst>
          <pc:docMk/>
          <pc:sldMk cId="0" sldId="280"/>
        </pc:sldMkLst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8" creationId="{3610A2C9-9ACE-4FA5-933D-9ABA7F2216D3}"/>
          </ac:spMkLst>
        </pc:spChg>
        <pc:spChg chg="mod">
          <ac:chgData name="Li, Katherine M (Student)" userId="9b49ac2c-489f-4715-b97e-d69b092b8869" providerId="ADAL" clId="{4DAE4423-C419-4A17-BDCC-E183188F4B1B}" dt="2020-05-07T02:07:01.343" v="100" actId="26606"/>
          <ac:spMkLst>
            <pc:docMk/>
            <pc:sldMk cId="0" sldId="280"/>
            <ac:spMk id="838659" creationId="{E439BB83-247F-4ECC-B68D-99F2590F7944}"/>
          </ac:spMkLst>
        </pc:spChg>
        <pc:picChg chg="add">
          <ac:chgData name="Li, Katherine M (Student)" userId="9b49ac2c-489f-4715-b97e-d69b092b8869" providerId="ADAL" clId="{4DAE4423-C419-4A17-BDCC-E183188F4B1B}" dt="2020-05-07T02:06:59.619" v="99"/>
          <ac:picMkLst>
            <pc:docMk/>
            <pc:sldMk cId="0" sldId="280"/>
            <ac:picMk id="4" creationId="{16D21391-2282-44C2-916A-45D3EBE90E2E}"/>
          </ac:picMkLst>
        </pc:pic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1"/>
        </pc:sldMkLst>
      </pc:sldChg>
      <pc:sldChg chg="modSp add">
        <pc:chgData name="Li, Katherine M (Student)" userId="9b49ac2c-489f-4715-b97e-d69b092b8869" providerId="ADAL" clId="{4DAE4423-C419-4A17-BDCC-E183188F4B1B}" dt="2020-05-07T02:07:09.671" v="101" actId="1076"/>
        <pc:sldMkLst>
          <pc:docMk/>
          <pc:sldMk cId="0" sldId="283"/>
        </pc:sldMkLst>
        <pc:spChg chg="mod">
          <ac:chgData name="Li, Katherine M (Student)" userId="9b49ac2c-489f-4715-b97e-d69b092b8869" providerId="ADAL" clId="{4DAE4423-C419-4A17-BDCC-E183188F4B1B}" dt="2020-05-07T02:07:09.671" v="101" actId="1076"/>
          <ac:spMkLst>
            <pc:docMk/>
            <pc:sldMk cId="0" sldId="283"/>
            <ac:spMk id="841731" creationId="{018B56FD-5218-4BE4-95EA-CBE61929B245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1:59:15.700" v="14" actId="27636"/>
        <pc:sldMkLst>
          <pc:docMk/>
          <pc:sldMk cId="0" sldId="284"/>
        </pc:sldMkLst>
        <pc:spChg chg="mod">
          <ac:chgData name="Li, Katherine M (Student)" userId="9b49ac2c-489f-4715-b97e-d69b092b8869" providerId="ADAL" clId="{4DAE4423-C419-4A17-BDCC-E183188F4B1B}" dt="2020-05-07T01:59:15.700" v="14" actId="27636"/>
          <ac:spMkLst>
            <pc:docMk/>
            <pc:sldMk cId="0" sldId="284"/>
            <ac:spMk id="842755" creationId="{F9086399-3F37-4A5D-9088-4243F81184C4}"/>
          </ac:spMkLst>
        </pc:spChg>
      </pc:sldChg>
      <pc:sldChg chg="add">
        <pc:chgData name="Li, Katherine M (Student)" userId="9b49ac2c-489f-4715-b97e-d69b092b8869" providerId="ADAL" clId="{4DAE4423-C419-4A17-BDCC-E183188F4B1B}" dt="2020-05-07T01:59:15.326" v="9"/>
        <pc:sldMkLst>
          <pc:docMk/>
          <pc:sldMk cId="0" sldId="285"/>
        </pc:sldMkLst>
      </pc:sldChg>
      <pc:sldChg chg="modSp add">
        <pc:chgData name="Li, Katherine M (Student)" userId="9b49ac2c-489f-4715-b97e-d69b092b8869" providerId="ADAL" clId="{4DAE4423-C419-4A17-BDCC-E183188F4B1B}" dt="2020-05-07T19:10:31.864" v="702" actId="1076"/>
        <pc:sldMkLst>
          <pc:docMk/>
          <pc:sldMk cId="0" sldId="286"/>
        </pc:sldMkLst>
        <pc:spChg chg="mod">
          <ac:chgData name="Li, Katherine M (Student)" userId="9b49ac2c-489f-4715-b97e-d69b092b8869" providerId="ADAL" clId="{4DAE4423-C419-4A17-BDCC-E183188F4B1B}" dt="2020-05-07T19:10:00.927" v="699" actId="14100"/>
          <ac:spMkLst>
            <pc:docMk/>
            <pc:sldMk cId="0" sldId="286"/>
            <ac:spMk id="16" creationId="{D642DA4A-D64C-4A3F-9456-6266C874F32A}"/>
          </ac:spMkLst>
        </pc:spChg>
        <pc:spChg chg="mod">
          <ac:chgData name="Li, Katherine M (Student)" userId="9b49ac2c-489f-4715-b97e-d69b092b8869" providerId="ADAL" clId="{4DAE4423-C419-4A17-BDCC-E183188F4B1B}" dt="2020-05-07T19:09:09.080" v="689" actId="1076"/>
          <ac:spMkLst>
            <pc:docMk/>
            <pc:sldMk cId="0" sldId="286"/>
            <ac:spMk id="844802" creationId="{93B54F38-69DE-4E60-ABB3-3AFE64CC4A8B}"/>
          </ac:spMkLst>
        </pc:spChg>
        <pc:spChg chg="mod">
          <ac:chgData name="Li, Katherine M (Student)" userId="9b49ac2c-489f-4715-b97e-d69b092b8869" providerId="ADAL" clId="{4DAE4423-C419-4A17-BDCC-E183188F4B1B}" dt="2020-05-07T19:10:25.673" v="701" actId="1076"/>
          <ac:spMkLst>
            <pc:docMk/>
            <pc:sldMk cId="0" sldId="286"/>
            <ac:spMk id="844803" creationId="{E9DDC1B2-E2EC-4F9E-A3F8-B1278838A7B0}"/>
          </ac:spMkLst>
        </pc:spChg>
        <pc:spChg chg="mod">
          <ac:chgData name="Li, Katherine M (Student)" userId="9b49ac2c-489f-4715-b97e-d69b092b8869" providerId="ADAL" clId="{4DAE4423-C419-4A17-BDCC-E183188F4B1B}" dt="2020-05-07T19:09:14.162" v="690" actId="1076"/>
          <ac:spMkLst>
            <pc:docMk/>
            <pc:sldMk cId="0" sldId="286"/>
            <ac:spMk id="844804" creationId="{7EA079D5-9DF2-47DB-95F9-69D112EEDD74}"/>
          </ac:spMkLst>
        </pc:spChg>
        <pc:grpChg chg="mod">
          <ac:chgData name="Li, Katherine M (Student)" userId="9b49ac2c-489f-4715-b97e-d69b092b8869" providerId="ADAL" clId="{4DAE4423-C419-4A17-BDCC-E183188F4B1B}" dt="2020-05-07T19:10:14.819" v="700" actId="14100"/>
          <ac:grpSpMkLst>
            <pc:docMk/>
            <pc:sldMk cId="0" sldId="286"/>
            <ac:grpSpMk id="844842" creationId="{5D70B053-F376-4B1A-B0CC-5C548268323C}"/>
          </ac:grpSpMkLst>
        </pc:grpChg>
        <pc:grpChg chg="mod">
          <ac:chgData name="Li, Katherine M (Student)" userId="9b49ac2c-489f-4715-b97e-d69b092b8869" providerId="ADAL" clId="{4DAE4423-C419-4A17-BDCC-E183188F4B1B}" dt="2020-05-07T19:09:18.841" v="691" actId="14100"/>
          <ac:grpSpMkLst>
            <pc:docMk/>
            <pc:sldMk cId="0" sldId="286"/>
            <ac:grpSpMk id="844846" creationId="{AB5E54C7-F148-425E-AA0A-51E14E9FDAAA}"/>
          </ac:grpSpMkLst>
        </pc:grpChg>
        <pc:graphicFrameChg chg="mod">
          <ac:chgData name="Li, Katherine M (Student)" userId="9b49ac2c-489f-4715-b97e-d69b092b8869" providerId="ADAL" clId="{4DAE4423-C419-4A17-BDCC-E183188F4B1B}" dt="2020-05-07T19:10:00.296" v="698" actId="14100"/>
          <ac:graphicFrameMkLst>
            <pc:docMk/>
            <pc:sldMk cId="0" sldId="286"/>
            <ac:graphicFrameMk id="17" creationId="{08C06FF7-13E2-46C2-BF35-8EFC6A26D45F}"/>
          </ac:graphicFrameMkLst>
        </pc:graphicFrameChg>
        <pc:graphicFrameChg chg="mod">
          <ac:chgData name="Li, Katherine M (Student)" userId="9b49ac2c-489f-4715-b97e-d69b092b8869" providerId="ADAL" clId="{4DAE4423-C419-4A17-BDCC-E183188F4B1B}" dt="2020-05-07T19:10:31.864" v="702" actId="1076"/>
          <ac:graphicFrameMkLst>
            <pc:docMk/>
            <pc:sldMk cId="0" sldId="286"/>
            <ac:graphicFrameMk id="844805" creationId="{83310787-D9F5-416A-94C8-931538A13C43}"/>
          </ac:graphicFrameMkLst>
        </pc:graphicFrameChg>
      </pc:sldChg>
      <pc:sldChg chg="del">
        <pc:chgData name="Li, Katherine M (Student)" userId="9b49ac2c-489f-4715-b97e-d69b092b8869" providerId="ADAL" clId="{4DAE4423-C419-4A17-BDCC-E183188F4B1B}" dt="2020-05-07T01:59:22.547" v="17" actId="2696"/>
        <pc:sldMkLst>
          <pc:docMk/>
          <pc:sldMk cId="0" sldId="290"/>
        </pc:sldMkLst>
      </pc:sldChg>
      <pc:sldChg chg="addSp modSp add mod setBg">
        <pc:chgData name="Li, Katherine M (Student)" userId="9b49ac2c-489f-4715-b97e-d69b092b8869" providerId="ADAL" clId="{4DAE4423-C419-4A17-BDCC-E183188F4B1B}" dt="2020-05-07T02:08:09.987" v="106" actId="26606"/>
        <pc:sldMkLst>
          <pc:docMk/>
          <pc:sldMk cId="0" sldId="297"/>
        </pc:sldMkLst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6" creationId="{4ACF7714-E155-459B-8505-8BC07CEB97D2}"/>
          </ac:spMkLst>
        </pc:spChg>
        <pc:spChg chg="mod">
          <ac:chgData name="Li, Katherine M (Student)" userId="9b49ac2c-489f-4715-b97e-d69b092b8869" providerId="ADAL" clId="{4DAE4423-C419-4A17-BDCC-E183188F4B1B}" dt="2020-05-07T02:08:09.987" v="106" actId="26606"/>
          <ac:spMkLst>
            <pc:docMk/>
            <pc:sldMk cId="0" sldId="297"/>
            <ac:spMk id="856067" creationId="{5F92258B-5204-4F08-8CB6-EBC686BA1FD2}"/>
          </ac:spMkLst>
        </pc:spChg>
        <pc:picChg chg="add">
          <ac:chgData name="Li, Katherine M (Student)" userId="9b49ac2c-489f-4715-b97e-d69b092b8869" providerId="ADAL" clId="{4DAE4423-C419-4A17-BDCC-E183188F4B1B}" dt="2020-05-07T02:08:08.184" v="105"/>
          <ac:picMkLst>
            <pc:docMk/>
            <pc:sldMk cId="0" sldId="297"/>
            <ac:picMk id="4" creationId="{B8CA4D64-FE20-40D8-8719-83A68AFF2B95}"/>
          </ac:picMkLst>
        </pc:picChg>
      </pc:sldChg>
      <pc:sldChg chg="add">
        <pc:chgData name="Li, Katherine M (Student)" userId="9b49ac2c-489f-4715-b97e-d69b092b8869" providerId="ADAL" clId="{4DAE4423-C419-4A17-BDCC-E183188F4B1B}" dt="2020-05-07T02:07:56.654" v="102"/>
        <pc:sldMkLst>
          <pc:docMk/>
          <pc:sldMk cId="0" sldId="298"/>
        </pc:sldMkLst>
      </pc:sldChg>
      <pc:sldChg chg="modSp add">
        <pc:chgData name="Li, Katherine M (Student)" userId="9b49ac2c-489f-4715-b97e-d69b092b8869" providerId="ADAL" clId="{4DAE4423-C419-4A17-BDCC-E183188F4B1B}" dt="2020-05-07T02:07:56.951" v="103" actId="27636"/>
        <pc:sldMkLst>
          <pc:docMk/>
          <pc:sldMk cId="0" sldId="299"/>
        </pc:sldMkLst>
        <pc:spChg chg="mod">
          <ac:chgData name="Li, Katherine M (Student)" userId="9b49ac2c-489f-4715-b97e-d69b092b8869" providerId="ADAL" clId="{4DAE4423-C419-4A17-BDCC-E183188F4B1B}" dt="2020-05-07T02:07:56.951" v="103" actId="27636"/>
          <ac:spMkLst>
            <pc:docMk/>
            <pc:sldMk cId="0" sldId="299"/>
            <ac:spMk id="858115" creationId="{EEB21BDA-D938-4750-B953-A24D6ABC2EFD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00:43.935" v="479" actId="20577"/>
        <pc:sldMkLst>
          <pc:docMk/>
          <pc:sldMk cId="0" sldId="300"/>
        </pc:sldMkLst>
        <pc:spChg chg="mod">
          <ac:chgData name="Li, Katherine M (Student)" userId="9b49ac2c-489f-4715-b97e-d69b092b8869" providerId="ADAL" clId="{4DAE4423-C419-4A17-BDCC-E183188F4B1B}" dt="2020-05-07T19:00:43.935" v="479" actId="20577"/>
          <ac:spMkLst>
            <pc:docMk/>
            <pc:sldMk cId="0" sldId="300"/>
            <ac:spMk id="859139" creationId="{EB438FAD-0E87-4845-B6B1-0ECE1C421AB8}"/>
          </ac:spMkLst>
        </pc:spChg>
      </pc:sldChg>
      <pc:sldChg chg="modSp add modAnim">
        <pc:chgData name="Li, Katherine M (Student)" userId="9b49ac2c-489f-4715-b97e-d69b092b8869" providerId="ADAL" clId="{4DAE4423-C419-4A17-BDCC-E183188F4B1B}" dt="2020-05-07T19:14:02.522" v="852" actId="14100"/>
        <pc:sldMkLst>
          <pc:docMk/>
          <pc:sldMk cId="0" sldId="303"/>
        </pc:sldMkLst>
        <pc:spChg chg="mod">
          <ac:chgData name="Li, Katherine M (Student)" userId="9b49ac2c-489f-4715-b97e-d69b092b8869" providerId="ADAL" clId="{4DAE4423-C419-4A17-BDCC-E183188F4B1B}" dt="2020-05-07T19:14:02.522" v="852" actId="14100"/>
          <ac:spMkLst>
            <pc:docMk/>
            <pc:sldMk cId="0" sldId="303"/>
            <ac:spMk id="862211" creationId="{85896DEC-713C-4D49-8F91-FD6B8E466E8A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8:57:11.587" v="302" actId="20577"/>
        <pc:sldMkLst>
          <pc:docMk/>
          <pc:sldMk cId="0" sldId="304"/>
        </pc:sldMkLst>
        <pc:spChg chg="mod">
          <ac:chgData name="Li, Katherine M (Student)" userId="9b49ac2c-489f-4715-b97e-d69b092b8869" providerId="ADAL" clId="{4DAE4423-C419-4A17-BDCC-E183188F4B1B}" dt="2020-05-07T18:57:11.587" v="302" actId="20577"/>
          <ac:spMkLst>
            <pc:docMk/>
            <pc:sldMk cId="0" sldId="304"/>
            <ac:spMk id="863235" creationId="{04E917DA-60C9-473F-B88A-65D47CAD8166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19:25:09.569" v="1375" actId="404"/>
        <pc:sldMkLst>
          <pc:docMk/>
          <pc:sldMk cId="1196857397" sldId="343"/>
        </pc:sldMkLst>
        <pc:spChg chg="mod">
          <ac:chgData name="Li, Katherine M (Student)" userId="9b49ac2c-489f-4715-b97e-d69b092b8869" providerId="ADAL" clId="{4DAE4423-C419-4A17-BDCC-E183188F4B1B}" dt="2020-05-07T02:09:07.499" v="117" actId="1076"/>
          <ac:spMkLst>
            <pc:docMk/>
            <pc:sldMk cId="1196857397" sldId="343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5:09.569" v="1375" actId="404"/>
          <ac:spMkLst>
            <pc:docMk/>
            <pc:sldMk cId="1196857397" sldId="343"/>
            <ac:spMk id="826371" creationId="{6E8DB93A-9318-4994-B08B-2EC773187AE2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2:27.721" v="63" actId="1076"/>
        <pc:sldMkLst>
          <pc:docMk/>
          <pc:sldMk cId="3869651267" sldId="347"/>
        </pc:sldMkLst>
        <pc:spChg chg="mod">
          <ac:chgData name="Li, Katherine M (Student)" userId="9b49ac2c-489f-4715-b97e-d69b092b8869" providerId="ADAL" clId="{4DAE4423-C419-4A17-BDCC-E183188F4B1B}" dt="2020-05-07T02:02:27.721" v="63" actId="1076"/>
          <ac:spMkLst>
            <pc:docMk/>
            <pc:sldMk cId="3869651267" sldId="347"/>
            <ac:spMk id="5" creationId="{C3C77C6A-4946-4AE3-B0CC-C09E6C7F3818}"/>
          </ac:spMkLst>
        </pc:spChg>
        <pc:spChg chg="mod">
          <ac:chgData name="Li, Katherine M (Student)" userId="9b49ac2c-489f-4715-b97e-d69b092b8869" providerId="ADAL" clId="{4DAE4423-C419-4A17-BDCC-E183188F4B1B}" dt="2020-05-07T02:01:48.539" v="52" actId="1076"/>
          <ac:spMkLst>
            <pc:docMk/>
            <pc:sldMk cId="3869651267" sldId="347"/>
            <ac:spMk id="816131" creationId="{3F28F3BC-577F-4B2D-B546-D60C74F3BD27}"/>
          </ac:spMkLst>
        </pc:spChg>
      </pc:sldChg>
      <pc:sldChg chg="modSp add">
        <pc:chgData name="Li, Katherine M (Student)" userId="9b49ac2c-489f-4715-b97e-d69b092b8869" providerId="ADAL" clId="{4DAE4423-C419-4A17-BDCC-E183188F4B1B}" dt="2020-05-07T02:05:31.051" v="78" actId="1076"/>
        <pc:sldMkLst>
          <pc:docMk/>
          <pc:sldMk cId="159235254" sldId="348"/>
        </pc:sldMkLst>
        <pc:spChg chg="mod">
          <ac:chgData name="Li, Katherine M (Student)" userId="9b49ac2c-489f-4715-b97e-d69b092b8869" providerId="ADAL" clId="{4DAE4423-C419-4A17-BDCC-E183188F4B1B}" dt="2020-05-07T02:05:19.386" v="75" actId="1076"/>
          <ac:spMkLst>
            <pc:docMk/>
            <pc:sldMk cId="159235254" sldId="348"/>
            <ac:spMk id="6" creationId="{146B31B7-6C58-4D12-AD2B-000BBA814CFE}"/>
          </ac:spMkLst>
        </pc:spChg>
        <pc:spChg chg="mod">
          <ac:chgData name="Li, Katherine M (Student)" userId="9b49ac2c-489f-4715-b97e-d69b092b8869" providerId="ADAL" clId="{4DAE4423-C419-4A17-BDCC-E183188F4B1B}" dt="2020-05-07T02:05:27.700" v="77" actId="1076"/>
          <ac:spMkLst>
            <pc:docMk/>
            <pc:sldMk cId="159235254" sldId="348"/>
            <ac:spMk id="7" creationId="{108FC323-6A70-4AC8-AB98-94815B6D9860}"/>
          </ac:spMkLst>
        </pc:spChg>
        <pc:spChg chg="mod">
          <ac:chgData name="Li, Katherine M (Student)" userId="9b49ac2c-489f-4715-b97e-d69b092b8869" providerId="ADAL" clId="{4DAE4423-C419-4A17-BDCC-E183188F4B1B}" dt="2020-05-07T02:05:31.051" v="78" actId="1076"/>
          <ac:spMkLst>
            <pc:docMk/>
            <pc:sldMk cId="159235254" sldId="348"/>
            <ac:spMk id="8" creationId="{BF44ECF7-9C13-4E76-999B-507F4D5216FB}"/>
          </ac:spMkLst>
        </pc:spChg>
        <pc:spChg chg="mod">
          <ac:chgData name="Li, Katherine M (Student)" userId="9b49ac2c-489f-4715-b97e-d69b092b8869" providerId="ADAL" clId="{4DAE4423-C419-4A17-BDCC-E183188F4B1B}" dt="2020-05-07T02:04:58.660" v="71" actId="14100"/>
          <ac:spMkLst>
            <pc:docMk/>
            <pc:sldMk cId="159235254" sldId="348"/>
            <ac:spMk id="817155" creationId="{27073468-B0B7-44D6-82A2-91E6D6C45770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02:10:20.362" v="289" actId="404"/>
        <pc:sldMkLst>
          <pc:docMk/>
          <pc:sldMk cId="166811624" sldId="349"/>
        </pc:sldMkLst>
        <pc:spChg chg="mod">
          <ac:chgData name="Li, Katherine M (Student)" userId="9b49ac2c-489f-4715-b97e-d69b092b8869" providerId="ADAL" clId="{4DAE4423-C419-4A17-BDCC-E183188F4B1B}" dt="2020-05-07T01:59:34.564" v="41" actId="20577"/>
          <ac:spMkLst>
            <pc:docMk/>
            <pc:sldMk cId="166811624" sldId="349"/>
            <ac:spMk id="2" creationId="{B4A8D6D0-C2CD-4B99-8368-1A04965CC26A}"/>
          </ac:spMkLst>
        </pc:spChg>
        <pc:spChg chg="mod">
          <ac:chgData name="Li, Katherine M (Student)" userId="9b49ac2c-489f-4715-b97e-d69b092b8869" providerId="ADAL" clId="{4DAE4423-C419-4A17-BDCC-E183188F4B1B}" dt="2020-05-07T02:10:20.362" v="289" actId="404"/>
          <ac:spMkLst>
            <pc:docMk/>
            <pc:sldMk cId="166811624" sldId="349"/>
            <ac:spMk id="3" creationId="{272E5D91-81C8-4B76-809C-4B42F6097A26}"/>
          </ac:spMkLst>
        </pc:spChg>
        <pc:picChg chg="add del">
          <ac:chgData name="Li, Katherine M (Student)" userId="9b49ac2c-489f-4715-b97e-d69b092b8869" providerId="ADAL" clId="{4DAE4423-C419-4A17-BDCC-E183188F4B1B}" dt="2020-05-07T02:08:51.672" v="110"/>
          <ac:picMkLst>
            <pc:docMk/>
            <pc:sldMk cId="166811624" sldId="349"/>
            <ac:picMk id="4" creationId="{C024D644-B6BE-4502-9FB5-D4A3FBBA0E45}"/>
          </ac:picMkLst>
        </pc:picChg>
      </pc:sldChg>
      <pc:sldChg chg="addSp modSp add mod setBg">
        <pc:chgData name="Li, Katherine M (Student)" userId="9b49ac2c-489f-4715-b97e-d69b092b8869" providerId="ADAL" clId="{4DAE4423-C419-4A17-BDCC-E183188F4B1B}" dt="2020-05-07T02:01:09.478" v="45" actId="207"/>
        <pc:sldMkLst>
          <pc:docMk/>
          <pc:sldMk cId="2561360863" sldId="351"/>
        </pc:sldMkLst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6" creationId="{24DF1BF1-D535-4D71-8C7B-785CD08A263B}"/>
          </ac:spMkLst>
        </pc:spChg>
        <pc:spChg chg="mod">
          <ac:chgData name="Li, Katherine M (Student)" userId="9b49ac2c-489f-4715-b97e-d69b092b8869" providerId="ADAL" clId="{4DAE4423-C419-4A17-BDCC-E183188F4B1B}" dt="2020-05-07T02:01:03.200" v="43" actId="26606"/>
          <ac:spMkLst>
            <pc:docMk/>
            <pc:sldMk cId="2561360863" sldId="351"/>
            <ac:spMk id="825347" creationId="{64B277D8-DDC5-4384-AB92-B7C38AC7001B}"/>
          </ac:spMkLst>
        </pc:spChg>
        <pc:picChg chg="add mod">
          <ac:chgData name="Li, Katherine M (Student)" userId="9b49ac2c-489f-4715-b97e-d69b092b8869" providerId="ADAL" clId="{4DAE4423-C419-4A17-BDCC-E183188F4B1B}" dt="2020-05-07T02:01:09.478" v="45" actId="207"/>
          <ac:picMkLst>
            <pc:docMk/>
            <pc:sldMk cId="2561360863" sldId="351"/>
            <ac:picMk id="3" creationId="{9045E7CA-D579-4451-B01F-B86A9268A566}"/>
          </ac:picMkLst>
        </pc:picChg>
      </pc:sldChg>
      <pc:sldChg chg="del">
        <pc:chgData name="Li, Katherine M (Student)" userId="9b49ac2c-489f-4715-b97e-d69b092b8869" providerId="ADAL" clId="{4DAE4423-C419-4A17-BDCC-E183188F4B1B}" dt="2020-05-07T01:59:22.628" v="19" actId="2696"/>
        <pc:sldMkLst>
          <pc:docMk/>
          <pc:sldMk cId="0" sldId="352"/>
        </pc:sldMkLst>
      </pc:sldChg>
      <pc:sldChg chg="del">
        <pc:chgData name="Li, Katherine M (Student)" userId="9b49ac2c-489f-4715-b97e-d69b092b8869" providerId="ADAL" clId="{4DAE4423-C419-4A17-BDCC-E183188F4B1B}" dt="2020-05-07T01:59:27.754" v="28" actId="2696"/>
        <pc:sldMkLst>
          <pc:docMk/>
          <pc:sldMk cId="100570362" sldId="368"/>
        </pc:sldMkLst>
      </pc:sldChg>
      <pc:sldChg chg="del">
        <pc:chgData name="Li, Katherine M (Student)" userId="9b49ac2c-489f-4715-b97e-d69b092b8869" providerId="ADAL" clId="{4DAE4423-C419-4A17-BDCC-E183188F4B1B}" dt="2020-05-07T01:59:27.708" v="27" actId="2696"/>
        <pc:sldMkLst>
          <pc:docMk/>
          <pc:sldMk cId="2028522437" sldId="395"/>
        </pc:sldMkLst>
      </pc:sldChg>
      <pc:sldChg chg="del">
        <pc:chgData name="Li, Katherine M (Student)" userId="9b49ac2c-489f-4715-b97e-d69b092b8869" providerId="ADAL" clId="{4DAE4423-C419-4A17-BDCC-E183188F4B1B}" dt="2020-05-07T01:59:22.673" v="20" actId="2696"/>
        <pc:sldMkLst>
          <pc:docMk/>
          <pc:sldMk cId="4137269237" sldId="397"/>
        </pc:sldMkLst>
      </pc:sldChg>
      <pc:sldChg chg="del">
        <pc:chgData name="Li, Katherine M (Student)" userId="9b49ac2c-489f-4715-b97e-d69b092b8869" providerId="ADAL" clId="{4DAE4423-C419-4A17-BDCC-E183188F4B1B}" dt="2020-05-07T01:59:22.695" v="21" actId="2696"/>
        <pc:sldMkLst>
          <pc:docMk/>
          <pc:sldMk cId="2674131419" sldId="398"/>
        </pc:sldMkLst>
      </pc:sldChg>
      <pc:sldChg chg="del">
        <pc:chgData name="Li, Katherine M (Student)" userId="9b49ac2c-489f-4715-b97e-d69b092b8869" providerId="ADAL" clId="{4DAE4423-C419-4A17-BDCC-E183188F4B1B}" dt="2020-05-07T01:59:22.718" v="22" actId="2696"/>
        <pc:sldMkLst>
          <pc:docMk/>
          <pc:sldMk cId="2750058433" sldId="399"/>
        </pc:sldMkLst>
      </pc:sldChg>
      <pc:sldChg chg="del">
        <pc:chgData name="Li, Katherine M (Student)" userId="9b49ac2c-489f-4715-b97e-d69b092b8869" providerId="ADAL" clId="{4DAE4423-C419-4A17-BDCC-E183188F4B1B}" dt="2020-05-07T01:59:22.735" v="23" actId="2696"/>
        <pc:sldMkLst>
          <pc:docMk/>
          <pc:sldMk cId="2652228599" sldId="400"/>
        </pc:sldMkLst>
      </pc:sldChg>
      <pc:sldChg chg="del">
        <pc:chgData name="Li, Katherine M (Student)" userId="9b49ac2c-489f-4715-b97e-d69b092b8869" providerId="ADAL" clId="{4DAE4423-C419-4A17-BDCC-E183188F4B1B}" dt="2020-05-07T01:59:22.433" v="16" actId="2696"/>
        <pc:sldMkLst>
          <pc:docMk/>
          <pc:sldMk cId="3011597297" sldId="414"/>
        </pc:sldMkLst>
      </pc:sldChg>
      <pc:sldChg chg="del">
        <pc:chgData name="Li, Katherine M (Student)" userId="9b49ac2c-489f-4715-b97e-d69b092b8869" providerId="ADAL" clId="{4DAE4423-C419-4A17-BDCC-E183188F4B1B}" dt="2020-05-07T01:59:22.588" v="18" actId="2696"/>
        <pc:sldMkLst>
          <pc:docMk/>
          <pc:sldMk cId="1246819766" sldId="415"/>
        </pc:sldMkLst>
      </pc:sldChg>
      <pc:sldChg chg="del">
        <pc:chgData name="Li, Katherine M (Student)" userId="9b49ac2c-489f-4715-b97e-d69b092b8869" providerId="ADAL" clId="{4DAE4423-C419-4A17-BDCC-E183188F4B1B}" dt="2020-05-07T01:59:22.748" v="24" actId="2696"/>
        <pc:sldMkLst>
          <pc:docMk/>
          <pc:sldMk cId="574705271" sldId="416"/>
        </pc:sldMkLst>
      </pc:sldChg>
      <pc:sldChg chg="del">
        <pc:chgData name="Li, Katherine M (Student)" userId="9b49ac2c-489f-4715-b97e-d69b092b8869" providerId="ADAL" clId="{4DAE4423-C419-4A17-BDCC-E183188F4B1B}" dt="2020-05-07T01:59:22.760" v="25" actId="2696"/>
        <pc:sldMkLst>
          <pc:docMk/>
          <pc:sldMk cId="2162551086" sldId="417"/>
        </pc:sldMkLst>
      </pc:sldChg>
      <pc:sldChg chg="del">
        <pc:chgData name="Li, Katherine M (Student)" userId="9b49ac2c-489f-4715-b97e-d69b092b8869" providerId="ADAL" clId="{4DAE4423-C419-4A17-BDCC-E183188F4B1B}" dt="2020-05-07T01:59:22.771" v="26" actId="2696"/>
        <pc:sldMkLst>
          <pc:docMk/>
          <pc:sldMk cId="3451377248" sldId="418"/>
        </pc:sldMkLst>
      </pc:sldChg>
      <pc:sldChg chg="del">
        <pc:chgData name="Li, Katherine M (Student)" userId="9b49ac2c-489f-4715-b97e-d69b092b8869" providerId="ADAL" clId="{4DAE4423-C419-4A17-BDCC-E183188F4B1B}" dt="2020-05-07T01:59:27.773" v="29" actId="2696"/>
        <pc:sldMkLst>
          <pc:docMk/>
          <pc:sldMk cId="2861969626" sldId="420"/>
        </pc:sldMkLst>
      </pc:sldChg>
      <pc:sldChg chg="del">
        <pc:chgData name="Li, Katherine M (Student)" userId="9b49ac2c-489f-4715-b97e-d69b092b8869" providerId="ADAL" clId="{4DAE4423-C419-4A17-BDCC-E183188F4B1B}" dt="2020-05-07T01:59:27.797" v="30" actId="2696"/>
        <pc:sldMkLst>
          <pc:docMk/>
          <pc:sldMk cId="3380624964" sldId="421"/>
        </pc:sldMkLst>
      </pc:sldChg>
      <pc:sldChg chg="modSp add">
        <pc:chgData name="Li, Katherine M (Student)" userId="9b49ac2c-489f-4715-b97e-d69b092b8869" providerId="ADAL" clId="{4DAE4423-C419-4A17-BDCC-E183188F4B1B}" dt="2020-05-07T02:01:19.225" v="46" actId="255"/>
        <pc:sldMkLst>
          <pc:docMk/>
          <pc:sldMk cId="0" sldId="422"/>
        </pc:sldMkLst>
        <pc:spChg chg="mod">
          <ac:chgData name="Li, Katherine M (Student)" userId="9b49ac2c-489f-4715-b97e-d69b092b8869" providerId="ADAL" clId="{4DAE4423-C419-4A17-BDCC-E183188F4B1B}" dt="2020-05-07T02:01:19.225" v="46" actId="255"/>
          <ac:spMkLst>
            <pc:docMk/>
            <pc:sldMk cId="0" sldId="422"/>
            <ac:spMk id="815107" creationId="{0A559401-42B8-4A50-9C9C-5BA4002132D3}"/>
          </ac:spMkLst>
        </pc:spChg>
      </pc:sldChg>
      <pc:sldChg chg="addSp delSp modSp add ord">
        <pc:chgData name="Li, Katherine M (Student)" userId="9b49ac2c-489f-4715-b97e-d69b092b8869" providerId="ADAL" clId="{4DAE4423-C419-4A17-BDCC-E183188F4B1B}" dt="2020-05-07T19:04:30.575" v="659" actId="208"/>
        <pc:sldMkLst>
          <pc:docMk/>
          <pc:sldMk cId="1299721251" sldId="423"/>
        </pc:sldMkLst>
        <pc:spChg chg="add del mod">
          <ac:chgData name="Li, Katherine M (Student)" userId="9b49ac2c-489f-4715-b97e-d69b092b8869" providerId="ADAL" clId="{4DAE4423-C419-4A17-BDCC-E183188F4B1B}" dt="2020-05-07T19:03:27.966" v="647" actId="478"/>
          <ac:spMkLst>
            <pc:docMk/>
            <pc:sldMk cId="1299721251" sldId="423"/>
            <ac:spMk id="3" creationId="{7FEC10A4-9FED-4AC6-BF73-7A1F2C01A51E}"/>
          </ac:spMkLst>
        </pc:spChg>
        <pc:spChg chg="mod">
          <ac:chgData name="Li, Katherine M (Student)" userId="9b49ac2c-489f-4715-b97e-d69b092b8869" providerId="ADAL" clId="{4DAE4423-C419-4A17-BDCC-E183188F4B1B}" dt="2020-05-07T19:02:21.775" v="559" actId="1076"/>
          <ac:spMkLst>
            <pc:docMk/>
            <pc:sldMk cId="1299721251" sldId="423"/>
            <ac:spMk id="829442" creationId="{412959EB-AAB9-4D07-94A0-D6DAD8866167}"/>
          </ac:spMkLst>
        </pc:spChg>
        <pc:spChg chg="del mod">
          <ac:chgData name="Li, Katherine M (Student)" userId="9b49ac2c-489f-4715-b97e-d69b092b8869" providerId="ADAL" clId="{4DAE4423-C419-4A17-BDCC-E183188F4B1B}" dt="2020-05-07T19:03:25.770" v="646" actId="478"/>
          <ac:spMkLst>
            <pc:docMk/>
            <pc:sldMk cId="1299721251" sldId="423"/>
            <ac:spMk id="829443" creationId="{2AD70C67-7887-4F5F-B348-6737027BF637}"/>
          </ac:spMkLst>
        </pc:spChg>
        <pc:spChg chg="mod">
          <ac:chgData name="Li, Katherine M (Student)" userId="9b49ac2c-489f-4715-b97e-d69b092b8869" providerId="ADAL" clId="{4DAE4423-C419-4A17-BDCC-E183188F4B1B}" dt="2020-05-07T19:03:51.608" v="653" actId="1076"/>
          <ac:spMkLst>
            <pc:docMk/>
            <pc:sldMk cId="1299721251" sldId="423"/>
            <ac:spMk id="829444" creationId="{AEACE1DD-FBFB-477B-A552-0EA338BF8AEC}"/>
          </ac:spMkLst>
        </pc:spChg>
        <pc:spChg chg="mod">
          <ac:chgData name="Li, Katherine M (Student)" userId="9b49ac2c-489f-4715-b97e-d69b092b8869" providerId="ADAL" clId="{4DAE4423-C419-4A17-BDCC-E183188F4B1B}" dt="2020-05-07T19:03:49.774" v="652" actId="1076"/>
          <ac:spMkLst>
            <pc:docMk/>
            <pc:sldMk cId="1299721251" sldId="423"/>
            <ac:spMk id="829445" creationId="{F3F4EA4C-916A-4FF5-8015-6E20C728DFC2}"/>
          </ac:spMkLst>
        </pc:spChg>
        <pc:spChg chg="del mod">
          <ac:chgData name="Li, Katherine M (Student)" userId="9b49ac2c-489f-4715-b97e-d69b092b8869" providerId="ADAL" clId="{4DAE4423-C419-4A17-BDCC-E183188F4B1B}" dt="2020-05-07T19:03:53.251" v="654" actId="478"/>
          <ac:spMkLst>
            <pc:docMk/>
            <pc:sldMk cId="1299721251" sldId="423"/>
            <ac:spMk id="829484" creationId="{83030934-35E4-4720-B5CB-016BBAFCA4BE}"/>
          </ac:spMkLst>
        </pc:spChg>
        <pc:cxnChg chg="add del mod">
          <ac:chgData name="Li, Katherine M (Student)" userId="9b49ac2c-489f-4715-b97e-d69b092b8869" providerId="ADAL" clId="{4DAE4423-C419-4A17-BDCC-E183188F4B1B}" dt="2020-05-07T19:04:12.357" v="656" actId="478"/>
          <ac:cxnSpMkLst>
            <pc:docMk/>
            <pc:sldMk cId="1299721251" sldId="423"/>
            <ac:cxnSpMk id="5" creationId="{83C397AD-D397-4796-B963-59E996765202}"/>
          </ac:cxnSpMkLst>
        </pc:cxnChg>
        <pc:cxnChg chg="add mod">
          <ac:chgData name="Li, Katherine M (Student)" userId="9b49ac2c-489f-4715-b97e-d69b092b8869" providerId="ADAL" clId="{4DAE4423-C419-4A17-BDCC-E183188F4B1B}" dt="2020-05-07T19:04:30.575" v="659" actId="208"/>
          <ac:cxnSpMkLst>
            <pc:docMk/>
            <pc:sldMk cId="1299721251" sldId="423"/>
            <ac:cxnSpMk id="7" creationId="{6BA0B7EC-6B29-4B4B-93AB-813290B7C05E}"/>
          </ac:cxnSpMkLst>
        </pc:cxnChg>
      </pc:sldChg>
      <pc:sldChg chg="addSp delSp modSp add mod setBg delDesignElem">
        <pc:chgData name="Li, Katherine M (Student)" userId="9b49ac2c-489f-4715-b97e-d69b092b8869" providerId="ADAL" clId="{4DAE4423-C419-4A17-BDCC-E183188F4B1B}" dt="2020-05-07T19:15:40.867" v="884" actId="207"/>
        <pc:sldMkLst>
          <pc:docMk/>
          <pc:sldMk cId="1492598606" sldId="424"/>
        </pc:sldMkLst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4DAE4423-C419-4A17-BDCC-E183188F4B1B}" dt="2020-05-07T19:15:00.743" v="857"/>
          <ac:spMkLst>
            <pc:docMk/>
            <pc:sldMk cId="1492598606" sldId="42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6" creationId="{85E60723-E2A5-44DE-B0EC-E331F45A5168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89" creationId="{7905BA41-EE6E-4F80-8636-447F22DD729A}"/>
          </ac:spMkLst>
        </pc:spChg>
        <pc:spChg chg="add">
          <ac:chgData name="Li, Katherine M (Student)" userId="9b49ac2c-489f-4715-b97e-d69b092b8869" providerId="ADAL" clId="{4DAE4423-C419-4A17-BDCC-E183188F4B1B}" dt="2020-05-07T19:15:14.706" v="880" actId="26606"/>
          <ac:spMkLst>
            <pc:docMk/>
            <pc:sldMk cId="1492598606" sldId="424"/>
            <ac:spMk id="681990" creationId="{CD7549B2-EE05-4558-8C64-AC46755F2B25}"/>
          </ac:spMkLst>
        </pc:spChg>
        <pc:picChg chg="mod">
          <ac:chgData name="Li, Katherine M (Student)" userId="9b49ac2c-489f-4715-b97e-d69b092b8869" providerId="ADAL" clId="{4DAE4423-C419-4A17-BDCC-E183188F4B1B}" dt="2020-05-07T19:15:40.867" v="884" actId="207"/>
          <ac:picMkLst>
            <pc:docMk/>
            <pc:sldMk cId="1492598606" sldId="424"/>
            <ac:picMk id="8" creationId="{BEEA5F21-0E1E-424D-AF58-5AB537C0CE39}"/>
          </ac:picMkLst>
        </pc:picChg>
      </pc:sldChg>
      <pc:sldChg chg="modSp add">
        <pc:chgData name="Li, Katherine M (Student)" userId="9b49ac2c-489f-4715-b97e-d69b092b8869" providerId="ADAL" clId="{4DAE4423-C419-4A17-BDCC-E183188F4B1B}" dt="2020-05-07T19:26:28.109" v="1543" actId="404"/>
        <pc:sldMkLst>
          <pc:docMk/>
          <pc:sldMk cId="1999187405" sldId="425"/>
        </pc:sldMkLst>
        <pc:spChg chg="mod">
          <ac:chgData name="Li, Katherine M (Student)" userId="9b49ac2c-489f-4715-b97e-d69b092b8869" providerId="ADAL" clId="{4DAE4423-C419-4A17-BDCC-E183188F4B1B}" dt="2020-05-07T19:22:37.181" v="1077" actId="20577"/>
          <ac:spMkLst>
            <pc:docMk/>
            <pc:sldMk cId="1999187405" sldId="425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4DAE4423-C419-4A17-BDCC-E183188F4B1B}" dt="2020-05-07T19:26:28.109" v="1543" actId="404"/>
          <ac:spMkLst>
            <pc:docMk/>
            <pc:sldMk cId="1999187405" sldId="425"/>
            <ac:spMk id="826371" creationId="{6E8DB93A-9318-4994-B08B-2EC773187AE2}"/>
          </ac:spMkLst>
        </pc:spChg>
      </pc:sldChg>
    </pc:docChg>
  </pc:docChgLst>
  <pc:docChgLst>
    <pc:chgData name="Li, Katherine M (Student)" userId="9b49ac2c-489f-4715-b97e-d69b092b8869" providerId="ADAL" clId="{A4F788AE-C83E-47C7-A8E4-616B5FD22913}"/>
    <pc:docChg chg="custSel mod addSld delSld modSld">
      <pc:chgData name="Li, Katherine M (Student)" userId="9b49ac2c-489f-4715-b97e-d69b092b8869" providerId="ADAL" clId="{A4F788AE-C83E-47C7-A8E4-616B5FD22913}" dt="2020-04-02T18:13:23.812" v="5557" actId="20577"/>
      <pc:docMkLst>
        <pc:docMk/>
      </pc:docMkLst>
      <pc:sldChg chg="addSp delSp modSp add mod setBg delDesignElem">
        <pc:chgData name="Li, Katherine M (Student)" userId="9b49ac2c-489f-4715-b97e-d69b092b8869" providerId="ADAL" clId="{A4F788AE-C83E-47C7-A8E4-616B5FD22913}" dt="2020-04-02T18:13:23.812" v="5557" actId="20577"/>
        <pc:sldMkLst>
          <pc:docMk/>
          <pc:sldMk cId="0" sldId="257"/>
        </pc:sldMkLst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2" creationId="{559AE206-7EBA-4D33-8BC9-9D8158553F0E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4" creationId="{6437D937-A7F1-4011-92B4-328E5BE1B166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6" creationId="{B672F332-AF08-46C6-94F0-77684310D7B7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78" creationId="{34244EF8-D73A-40E1-BE73-D46E6B4B04ED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0" sldId="257"/>
            <ac:spMk id="80" creationId="{AB84D7E8-4ECB-42D7-ADBF-01689B0F24AE}"/>
          </ac:spMkLst>
        </pc:spChg>
        <pc:spChg chg="mod">
          <ac:chgData name="Li, Katherine M (Student)" userId="9b49ac2c-489f-4715-b97e-d69b092b8869" providerId="ADAL" clId="{A4F788AE-C83E-47C7-A8E4-616B5FD22913}" dt="2020-04-02T18:13:23.812" v="5557" actId="20577"/>
          <ac:spMkLst>
            <pc:docMk/>
            <pc:sldMk cId="0" sldId="257"/>
            <ac:spMk id="4098" creationId="{F98C04FB-0826-4574-9471-8703053D4732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1" creationId="{559AE206-7EBA-4D33-8BC9-9D8158553F0E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2" creationId="{6437D937-A7F1-4011-92B4-328E5BE1B166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3" creationId="{B672F332-AF08-46C6-94F0-77684310D7B7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4" creationId="{34244EF8-D73A-40E1-BE73-D46E6B4B04ED}"/>
          </ac:spMkLst>
        </pc:spChg>
        <pc:spChg chg="add">
          <ac:chgData name="Li, Katherine M (Student)" userId="9b49ac2c-489f-4715-b97e-d69b092b8869" providerId="ADAL" clId="{A4F788AE-C83E-47C7-A8E4-616B5FD22913}" dt="2020-04-01T21:48:03.134" v="5" actId="26606"/>
          <ac:spMkLst>
            <pc:docMk/>
            <pc:sldMk cId="0" sldId="257"/>
            <ac:spMk id="4105" creationId="{AB84D7E8-4ECB-42D7-ADBF-01689B0F24AE}"/>
          </ac:spMkLst>
        </pc:spChg>
        <pc:cxnChg chg="del">
          <ac:chgData name="Li, Katherine M (Student)" userId="9b49ac2c-489f-4715-b97e-d69b092b8869" providerId="ADAL" clId="{A4F788AE-C83E-47C7-A8E4-616B5FD22913}" dt="2020-04-01T21:47:56.099" v="4"/>
          <ac:cxnSpMkLst>
            <pc:docMk/>
            <pc:sldMk cId="0" sldId="257"/>
            <ac:cxnSpMk id="82" creationId="{9E8E38ED-369A-44C2-B635-0BED0E48A6E8}"/>
          </ac:cxnSpMkLst>
        </pc:cxnChg>
        <pc:cxnChg chg="add">
          <ac:chgData name="Li, Katherine M (Student)" userId="9b49ac2c-489f-4715-b97e-d69b092b8869" providerId="ADAL" clId="{A4F788AE-C83E-47C7-A8E4-616B5FD22913}" dt="2020-04-01T21:48:03.134" v="5" actId="26606"/>
          <ac:cxnSpMkLst>
            <pc:docMk/>
            <pc:sldMk cId="0" sldId="257"/>
            <ac:cxnSpMk id="4106" creationId="{9E8E38ED-369A-44C2-B635-0BED0E48A6E8}"/>
          </ac:cxnSpMkLst>
        </pc:cxnChg>
      </pc:sldChg>
      <pc:sldChg chg="addSp delSp modSp modNotesTx">
        <pc:chgData name="Li, Katherine M (Student)" userId="9b49ac2c-489f-4715-b97e-d69b092b8869" providerId="ADAL" clId="{A4F788AE-C83E-47C7-A8E4-616B5FD22913}" dt="2020-04-01T22:38:20.548" v="5555" actId="20577"/>
        <pc:sldMkLst>
          <pc:docMk/>
          <pc:sldMk cId="0" sldId="352"/>
        </pc:sldMkLst>
        <pc:spChg chg="add del">
          <ac:chgData name="Li, Katherine M (Student)" userId="9b49ac2c-489f-4715-b97e-d69b092b8869" providerId="ADAL" clId="{A4F788AE-C83E-47C7-A8E4-616B5FD22913}" dt="2020-04-01T21:47:44.775" v="1"/>
          <ac:spMkLst>
            <pc:docMk/>
            <pc:sldMk cId="0" sldId="352"/>
            <ac:spMk id="2" creationId="{F2B93507-461B-4FC3-932A-37B4D9DC0279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4" creationId="{35555856-9970-4BC3-9AA9-6A917F53AFBD}"/>
          </ac:spMkLst>
        </pc:spChg>
        <pc:spChg chg="del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78" creationId="{13722DD7-BA73-4776-93A3-94491FEF7260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6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1:48:12.809" v="7" actId="26606"/>
          <ac:spMkLst>
            <pc:docMk/>
            <pc:sldMk cId="0" sldId="352"/>
            <ac:spMk id="681987" creationId="{8A2B23F3-F04D-4DE2-ADC3-4BF7DEB47FF4}"/>
          </ac:spMkLst>
        </pc:spChg>
        <pc:picChg chg="mod">
          <ac:chgData name="Li, Katherine M (Student)" userId="9b49ac2c-489f-4715-b97e-d69b092b8869" providerId="ADAL" clId="{A4F788AE-C83E-47C7-A8E4-616B5FD22913}" dt="2020-04-01T22:37:43.565" v="5446" actId="1076"/>
          <ac:picMkLst>
            <pc:docMk/>
            <pc:sldMk cId="0" sldId="352"/>
            <ac:picMk id="71" creationId="{A5A7DF81-88D9-46D8-9042-38E43B60CCAC}"/>
          </ac:picMkLst>
        </pc:picChg>
        <pc:picChg chg="del">
          <ac:chgData name="Li, Katherine M (Student)" userId="9b49ac2c-489f-4715-b97e-d69b092b8869" providerId="ADAL" clId="{A4F788AE-C83E-47C7-A8E4-616B5FD22913}" dt="2020-04-01T21:48:12.809" v="7" actId="26606"/>
          <ac:picMkLst>
            <pc:docMk/>
            <pc:sldMk cId="0" sldId="352"/>
            <ac:picMk id="76" creationId="{7F487851-BFAF-46D8-A1ED-50CAD6E46F59}"/>
          </ac:picMkLst>
        </pc:picChg>
      </pc:sldChg>
      <pc:sldChg chg="modSp">
        <pc:chgData name="Li, Katherine M (Student)" userId="9b49ac2c-489f-4715-b97e-d69b092b8869" providerId="ADAL" clId="{A4F788AE-C83E-47C7-A8E4-616B5FD22913}" dt="2020-04-01T22:35:13.604" v="5189" actId="20577"/>
        <pc:sldMkLst>
          <pc:docMk/>
          <pc:sldMk cId="100570362" sldId="368"/>
        </pc:sldMkLst>
        <pc:spChg chg="mod">
          <ac:chgData name="Li, Katherine M (Student)" userId="9b49ac2c-489f-4715-b97e-d69b092b8869" providerId="ADAL" clId="{A4F788AE-C83E-47C7-A8E4-616B5FD22913}" dt="2020-04-01T22:35:13.604" v="5189" actId="20577"/>
          <ac:spMkLst>
            <pc:docMk/>
            <pc:sldMk cId="100570362" sldId="368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1:54:18.143" v="634" actId="20577"/>
        <pc:sldMkLst>
          <pc:docMk/>
          <pc:sldMk cId="2310578373" sldId="382"/>
        </pc:sldMkLst>
        <pc:spChg chg="mod">
          <ac:chgData name="Li, Katherine M (Student)" userId="9b49ac2c-489f-4715-b97e-d69b092b8869" providerId="ADAL" clId="{A4F788AE-C83E-47C7-A8E4-616B5FD22913}" dt="2020-04-01T21:54:18.143" v="634" actId="20577"/>
          <ac:spMkLst>
            <pc:docMk/>
            <pc:sldMk cId="2310578373" sldId="382"/>
            <ac:spMk id="3" creationId="{4242B57A-6EC3-4F97-B94A-C0F642A96B29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1:54:55.714" v="663" actId="5793"/>
        <pc:sldMkLst>
          <pc:docMk/>
          <pc:sldMk cId="2998077117" sldId="383"/>
        </pc:sldMkLst>
        <pc:spChg chg="mod">
          <ac:chgData name="Li, Katherine M (Student)" userId="9b49ac2c-489f-4715-b97e-d69b092b8869" providerId="ADAL" clId="{A4F788AE-C83E-47C7-A8E4-616B5FD22913}" dt="2020-04-01T21:53:59.320" v="557" actId="20577"/>
          <ac:spMkLst>
            <pc:docMk/>
            <pc:sldMk cId="2998077117" sldId="383"/>
            <ac:spMk id="2" creationId="{8F70E698-2B6B-453F-9A5F-DD5AD51B23D8}"/>
          </ac:spMkLst>
        </pc:spChg>
        <pc:spChg chg="mod">
          <ac:chgData name="Li, Katherine M (Student)" userId="9b49ac2c-489f-4715-b97e-d69b092b8869" providerId="ADAL" clId="{A4F788AE-C83E-47C7-A8E4-616B5FD22913}" dt="2020-04-01T21:54:55.714" v="663" actId="5793"/>
          <ac:spMkLst>
            <pc:docMk/>
            <pc:sldMk cId="2998077117" sldId="383"/>
            <ac:spMk id="3" creationId="{F575415C-218A-43F4-8C79-43AD265F0E1E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17.843" v="1606" actId="20577"/>
        <pc:sldMkLst>
          <pc:docMk/>
          <pc:sldMk cId="1967884069" sldId="384"/>
        </pc:sldMkLst>
        <pc:spChg chg="mod">
          <ac:chgData name="Li, Katherine M (Student)" userId="9b49ac2c-489f-4715-b97e-d69b092b8869" providerId="ADAL" clId="{A4F788AE-C83E-47C7-A8E4-616B5FD22913}" dt="2020-04-01T21:56:28.851" v="681" actId="20577"/>
          <ac:spMkLst>
            <pc:docMk/>
            <pc:sldMk cId="1967884069" sldId="384"/>
            <ac:spMk id="2" creationId="{E6829D62-C761-4525-BB64-6213D6C73A71}"/>
          </ac:spMkLst>
        </pc:spChg>
        <pc:spChg chg="mod">
          <ac:chgData name="Li, Katherine M (Student)" userId="9b49ac2c-489f-4715-b97e-d69b092b8869" providerId="ADAL" clId="{A4F788AE-C83E-47C7-A8E4-616B5FD22913}" dt="2020-04-01T22:04:17.843" v="1606" actId="20577"/>
          <ac:spMkLst>
            <pc:docMk/>
            <pc:sldMk cId="1967884069" sldId="384"/>
            <ac:spMk id="3" creationId="{E192685B-0CE7-42AD-B187-94FBACC864E0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4:21.659" v="1608" actId="20577"/>
        <pc:sldMkLst>
          <pc:docMk/>
          <pc:sldMk cId="270697575" sldId="385"/>
        </pc:sldMkLst>
        <pc:spChg chg="mod">
          <ac:chgData name="Li, Katherine M (Student)" userId="9b49ac2c-489f-4715-b97e-d69b092b8869" providerId="ADAL" clId="{A4F788AE-C83E-47C7-A8E4-616B5FD22913}" dt="2020-04-01T21:59:16.201" v="1052" actId="20577"/>
          <ac:spMkLst>
            <pc:docMk/>
            <pc:sldMk cId="270697575" sldId="385"/>
            <ac:spMk id="2" creationId="{6387F6AD-2176-4360-BA2B-B37A25A00161}"/>
          </ac:spMkLst>
        </pc:spChg>
        <pc:spChg chg="mod">
          <ac:chgData name="Li, Katherine M (Student)" userId="9b49ac2c-489f-4715-b97e-d69b092b8869" providerId="ADAL" clId="{A4F788AE-C83E-47C7-A8E4-616B5FD22913}" dt="2020-04-01T22:04:21.659" v="1608" actId="20577"/>
          <ac:spMkLst>
            <pc:docMk/>
            <pc:sldMk cId="270697575" sldId="385"/>
            <ac:spMk id="3" creationId="{B8696278-3FA6-4B9E-BC57-9DDA8DD4AB2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05:07.859" v="1728" actId="404"/>
        <pc:sldMkLst>
          <pc:docMk/>
          <pc:sldMk cId="4013221635" sldId="386"/>
        </pc:sldMkLst>
        <pc:spChg chg="mod">
          <ac:chgData name="Li, Katherine M (Student)" userId="9b49ac2c-489f-4715-b97e-d69b092b8869" providerId="ADAL" clId="{A4F788AE-C83E-47C7-A8E4-616B5FD22913}" dt="2020-04-01T22:03:32.782" v="1434" actId="20577"/>
          <ac:spMkLst>
            <pc:docMk/>
            <pc:sldMk cId="4013221635" sldId="386"/>
            <ac:spMk id="2" creationId="{D3CF3176-7F3E-413A-9F41-FEE4026D510F}"/>
          </ac:spMkLst>
        </pc:spChg>
        <pc:spChg chg="mod">
          <ac:chgData name="Li, Katherine M (Student)" userId="9b49ac2c-489f-4715-b97e-d69b092b8869" providerId="ADAL" clId="{A4F788AE-C83E-47C7-A8E4-616B5FD22913}" dt="2020-04-01T22:05:07.859" v="1728" actId="404"/>
          <ac:spMkLst>
            <pc:docMk/>
            <pc:sldMk cId="4013221635" sldId="386"/>
            <ac:spMk id="3" creationId="{33644162-1B3A-4B9E-8B83-A2D0D64F24EF}"/>
          </ac:spMkLst>
        </pc:spChg>
      </pc:sldChg>
      <pc:sldChg chg="addSp delSp modSp add del mod setBg delDesignElem">
        <pc:chgData name="Li, Katherine M (Student)" userId="9b49ac2c-489f-4715-b97e-d69b092b8869" providerId="ADAL" clId="{A4F788AE-C83E-47C7-A8E4-616B5FD22913}" dt="2020-04-01T21:48:14.266" v="8" actId="2696"/>
        <pc:sldMkLst>
          <pc:docMk/>
          <pc:sldMk cId="198367066" sldId="387"/>
        </pc:sldMkLst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74" creationId="{CD7549B2-EE05-4558-8C64-AC46755F2B25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6" creationId="{7905BA41-EE6E-4F80-8636-447F22DD729A}"/>
          </ac:spMkLst>
        </pc:spChg>
        <pc:spChg chg="del">
          <ac:chgData name="Li, Katherine M (Student)" userId="9b49ac2c-489f-4715-b97e-d69b092b8869" providerId="ADAL" clId="{A4F788AE-C83E-47C7-A8E4-616B5FD22913}" dt="2020-04-01T21:47:56.099" v="4"/>
          <ac:spMkLst>
            <pc:docMk/>
            <pc:sldMk cId="198367066" sldId="387"/>
            <ac:spMk id="138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1:48:08.413" v="6" actId="26606"/>
          <ac:spMkLst>
            <pc:docMk/>
            <pc:sldMk cId="198367066" sldId="387"/>
            <ac:spMk id="681986" creationId="{85E60723-E2A5-44DE-B0EC-E331F45A5168}"/>
          </ac:spMkLst>
        </pc:spChg>
        <pc:picChg chg="mod">
          <ac:chgData name="Li, Katherine M (Student)" userId="9b49ac2c-489f-4715-b97e-d69b092b8869" providerId="ADAL" clId="{A4F788AE-C83E-47C7-A8E4-616B5FD22913}" dt="2020-04-01T21:48:08.413" v="6" actId="26606"/>
          <ac:picMkLst>
            <pc:docMk/>
            <pc:sldMk cId="198367066" sldId="387"/>
            <ac:picMk id="4" creationId="{BBBFDED7-71AF-4950-8D42-F0CA3A662BA6}"/>
          </ac:picMkLst>
        </pc:picChg>
      </pc:sldChg>
      <pc:sldChg chg="modSp add modNotesTx">
        <pc:chgData name="Li, Katherine M (Student)" userId="9b49ac2c-489f-4715-b97e-d69b092b8869" providerId="ADAL" clId="{A4F788AE-C83E-47C7-A8E4-616B5FD22913}" dt="2020-04-01T22:14:03.091" v="2452" actId="20577"/>
        <pc:sldMkLst>
          <pc:docMk/>
          <pc:sldMk cId="913668932" sldId="387"/>
        </pc:sldMkLst>
        <pc:spChg chg="mod">
          <ac:chgData name="Li, Katherine M (Student)" userId="9b49ac2c-489f-4715-b97e-d69b092b8869" providerId="ADAL" clId="{A4F788AE-C83E-47C7-A8E4-616B5FD22913}" dt="2020-04-01T22:10:12.572" v="1775" actId="20577"/>
          <ac:spMkLst>
            <pc:docMk/>
            <pc:sldMk cId="913668932" sldId="387"/>
            <ac:spMk id="2" creationId="{8223BE5B-CC73-43C6-8B8C-42C35B4C5F41}"/>
          </ac:spMkLst>
        </pc:spChg>
        <pc:spChg chg="mod">
          <ac:chgData name="Li, Katherine M (Student)" userId="9b49ac2c-489f-4715-b97e-d69b092b8869" providerId="ADAL" clId="{A4F788AE-C83E-47C7-A8E4-616B5FD22913}" dt="2020-04-01T22:12:11.600" v="2172" actId="20577"/>
          <ac:spMkLst>
            <pc:docMk/>
            <pc:sldMk cId="913668932" sldId="387"/>
            <ac:spMk id="3" creationId="{B5FEFCD9-4999-4A03-85D5-85A269AE6A95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19:57.467" v="3692" actId="20577"/>
        <pc:sldMkLst>
          <pc:docMk/>
          <pc:sldMk cId="518177661" sldId="388"/>
        </pc:sldMkLst>
        <pc:spChg chg="mod">
          <ac:chgData name="Li, Katherine M (Student)" userId="9b49ac2c-489f-4715-b97e-d69b092b8869" providerId="ADAL" clId="{A4F788AE-C83E-47C7-A8E4-616B5FD22913}" dt="2020-04-01T22:14:34.265" v="2467" actId="20577"/>
          <ac:spMkLst>
            <pc:docMk/>
            <pc:sldMk cId="518177661" sldId="388"/>
            <ac:spMk id="2" creationId="{88B089ED-2B33-440F-876B-E1E62F4C21F8}"/>
          </ac:spMkLst>
        </pc:spChg>
        <pc:spChg chg="mod">
          <ac:chgData name="Li, Katherine M (Student)" userId="9b49ac2c-489f-4715-b97e-d69b092b8869" providerId="ADAL" clId="{A4F788AE-C83E-47C7-A8E4-616B5FD22913}" dt="2020-04-01T22:19:57.467" v="3692" actId="20577"/>
          <ac:spMkLst>
            <pc:docMk/>
            <pc:sldMk cId="518177661" sldId="388"/>
            <ac:spMk id="3" creationId="{5BA93241-0B04-4907-A669-BF4CF5D63716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1:21.528" v="5042" actId="20577"/>
        <pc:sldMkLst>
          <pc:docMk/>
          <pc:sldMk cId="296238213" sldId="389"/>
        </pc:sldMkLst>
        <pc:spChg chg="mod">
          <ac:chgData name="Li, Katherine M (Student)" userId="9b49ac2c-489f-4715-b97e-d69b092b8869" providerId="ADAL" clId="{A4F788AE-C83E-47C7-A8E4-616B5FD22913}" dt="2020-04-01T22:20:09.037" v="3735" actId="20577"/>
          <ac:spMkLst>
            <pc:docMk/>
            <pc:sldMk cId="296238213" sldId="389"/>
            <ac:spMk id="2" creationId="{61AF0907-3E9E-439E-84A4-B7FF628595E5}"/>
          </ac:spMkLst>
        </pc:spChg>
        <pc:spChg chg="mod">
          <ac:chgData name="Li, Katherine M (Student)" userId="9b49ac2c-489f-4715-b97e-d69b092b8869" providerId="ADAL" clId="{A4F788AE-C83E-47C7-A8E4-616B5FD22913}" dt="2020-04-01T22:31:21.528" v="5042" actId="20577"/>
          <ac:spMkLst>
            <pc:docMk/>
            <pc:sldMk cId="296238213" sldId="389"/>
            <ac:spMk id="3" creationId="{AAF8EAC2-5526-4FBF-8B4C-240B1ADDBB83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27:47.362" v="4305" actId="20577"/>
        <pc:sldMkLst>
          <pc:docMk/>
          <pc:sldMk cId="3263857639" sldId="390"/>
        </pc:sldMkLst>
        <pc:spChg chg="mod">
          <ac:chgData name="Li, Katherine M (Student)" userId="9b49ac2c-489f-4715-b97e-d69b092b8869" providerId="ADAL" clId="{A4F788AE-C83E-47C7-A8E4-616B5FD22913}" dt="2020-04-01T22:26:35.716" v="3966" actId="20577"/>
          <ac:spMkLst>
            <pc:docMk/>
            <pc:sldMk cId="3263857639" sldId="390"/>
            <ac:spMk id="2" creationId="{F5B398A4-AF5A-4036-AFD5-76902A54A31E}"/>
          </ac:spMkLst>
        </pc:spChg>
        <pc:spChg chg="mod">
          <ac:chgData name="Li, Katherine M (Student)" userId="9b49ac2c-489f-4715-b97e-d69b092b8869" providerId="ADAL" clId="{A4F788AE-C83E-47C7-A8E4-616B5FD22913}" dt="2020-04-01T22:27:47.362" v="4305" actId="20577"/>
          <ac:spMkLst>
            <pc:docMk/>
            <pc:sldMk cId="3263857639" sldId="390"/>
            <ac:spMk id="3" creationId="{3041EB1F-C32F-46BA-8EEA-6FA4166FE82D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0:38.006" v="4938" actId="20577"/>
        <pc:sldMkLst>
          <pc:docMk/>
          <pc:sldMk cId="4088992059" sldId="391"/>
        </pc:sldMkLst>
        <pc:spChg chg="mod">
          <ac:chgData name="Li, Katherine M (Student)" userId="9b49ac2c-489f-4715-b97e-d69b092b8869" providerId="ADAL" clId="{A4F788AE-C83E-47C7-A8E4-616B5FD22913}" dt="2020-04-01T22:27:56.355" v="4317" actId="20577"/>
          <ac:spMkLst>
            <pc:docMk/>
            <pc:sldMk cId="4088992059" sldId="391"/>
            <ac:spMk id="2" creationId="{D58DC872-DBC4-4936-B745-E5B47EE5D981}"/>
          </ac:spMkLst>
        </pc:spChg>
        <pc:spChg chg="mod">
          <ac:chgData name="Li, Katherine M (Student)" userId="9b49ac2c-489f-4715-b97e-d69b092b8869" providerId="ADAL" clId="{A4F788AE-C83E-47C7-A8E4-616B5FD22913}" dt="2020-04-01T22:30:38.006" v="4938" actId="20577"/>
          <ac:spMkLst>
            <pc:docMk/>
            <pc:sldMk cId="4088992059" sldId="391"/>
            <ac:spMk id="3" creationId="{D66BC1DB-1ECC-4323-B1BB-BB34ACB2B717}"/>
          </ac:spMkLst>
        </pc:spChg>
      </pc:sldChg>
      <pc:sldChg chg="modSp add">
        <pc:chgData name="Li, Katherine M (Student)" userId="9b49ac2c-489f-4715-b97e-d69b092b8869" providerId="ADAL" clId="{A4F788AE-C83E-47C7-A8E4-616B5FD22913}" dt="2020-04-01T22:34:20.064" v="5137"/>
        <pc:sldMkLst>
          <pc:docMk/>
          <pc:sldMk cId="580296231" sldId="392"/>
        </pc:sldMkLst>
        <pc:spChg chg="mod">
          <ac:chgData name="Li, Katherine M (Student)" userId="9b49ac2c-489f-4715-b97e-d69b092b8869" providerId="ADAL" clId="{A4F788AE-C83E-47C7-A8E4-616B5FD22913}" dt="2020-04-01T22:30:51.114" v="4975" actId="20577"/>
          <ac:spMkLst>
            <pc:docMk/>
            <pc:sldMk cId="580296231" sldId="392"/>
            <ac:spMk id="2" creationId="{D93F945E-7B52-4FD3-8ECA-07DC08E61668}"/>
          </ac:spMkLst>
        </pc:spChg>
        <pc:spChg chg="mod">
          <ac:chgData name="Li, Katherine M (Student)" userId="9b49ac2c-489f-4715-b97e-d69b092b8869" providerId="ADAL" clId="{A4F788AE-C83E-47C7-A8E4-616B5FD22913}" dt="2020-04-01T22:34:20.064" v="5137"/>
          <ac:spMkLst>
            <pc:docMk/>
            <pc:sldMk cId="580296231" sldId="392"/>
            <ac:spMk id="3" creationId="{8919CAF7-1138-42C7-9CBA-25230C47DBF0}"/>
          </ac:spMkLst>
        </pc:spChg>
      </pc:sldChg>
      <pc:sldChg chg="addSp modSp mod setBg delDesignElem">
        <pc:chgData name="Li, Katherine M (Student)" userId="9b49ac2c-489f-4715-b97e-d69b092b8869" providerId="ADAL" clId="{A4F788AE-C83E-47C7-A8E4-616B5FD22913}" dt="2020-04-01T22:34:47.687" v="5139" actId="26606"/>
        <pc:sldMkLst>
          <pc:docMk/>
          <pc:sldMk cId="1112265440" sldId="394"/>
        </pc:sldMkLst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6" creationId="{85E60723-E2A5-44DE-B0EC-E331F45A5168}"/>
          </ac:spMkLst>
        </pc:spChg>
        <pc:spChg chg="mod">
          <ac:chgData name="Li, Katherine M (Student)" userId="9b49ac2c-489f-4715-b97e-d69b092b8869" providerId="ADAL" clId="{A4F788AE-C83E-47C7-A8E4-616B5FD22913}" dt="2020-04-01T22:34:47.687" v="5139" actId="26606"/>
          <ac:spMkLst>
            <pc:docMk/>
            <pc:sldMk cId="1112265440" sldId="394"/>
            <ac:spMk id="681987" creationId="{8A2B23F3-F04D-4DE2-ADC3-4BF7DEB47FF4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24.460" v="5441" actId="20577"/>
        <pc:sldMkLst>
          <pc:docMk/>
          <pc:sldMk cId="2028522437" sldId="395"/>
        </pc:sldMkLst>
        <pc:spChg chg="mod">
          <ac:chgData name="Li, Katherine M (Student)" userId="9b49ac2c-489f-4715-b97e-d69b092b8869" providerId="ADAL" clId="{A4F788AE-C83E-47C7-A8E4-616B5FD22913}" dt="2020-04-01T22:37:24.460" v="5441" actId="20577"/>
          <ac:spMkLst>
            <pc:docMk/>
            <pc:sldMk cId="2028522437" sldId="395"/>
            <ac:spMk id="826371" creationId="{6E8DB93A-9318-4994-B08B-2EC773187AE2}"/>
          </ac:spMkLst>
        </pc:spChg>
      </pc:sldChg>
      <pc:sldChg chg="modSp">
        <pc:chgData name="Li, Katherine M (Student)" userId="9b49ac2c-489f-4715-b97e-d69b092b8869" providerId="ADAL" clId="{A4F788AE-C83E-47C7-A8E4-616B5FD22913}" dt="2020-04-01T22:37:31.242" v="5444" actId="20577"/>
        <pc:sldMkLst>
          <pc:docMk/>
          <pc:sldMk cId="2251163168" sldId="396"/>
        </pc:sldMkLst>
        <pc:spChg chg="mod">
          <ac:chgData name="Li, Katherine M (Student)" userId="9b49ac2c-489f-4715-b97e-d69b092b8869" providerId="ADAL" clId="{A4F788AE-C83E-47C7-A8E4-616B5FD22913}" dt="2020-04-01T22:36:28.860" v="5327" actId="20577"/>
          <ac:spMkLst>
            <pc:docMk/>
            <pc:sldMk cId="2251163168" sldId="396"/>
            <ac:spMk id="826370" creationId="{1F52AFCB-E892-4F7E-83B4-2E65F8905DDF}"/>
          </ac:spMkLst>
        </pc:spChg>
        <pc:spChg chg="mod">
          <ac:chgData name="Li, Katherine M (Student)" userId="9b49ac2c-489f-4715-b97e-d69b092b8869" providerId="ADAL" clId="{A4F788AE-C83E-47C7-A8E4-616B5FD22913}" dt="2020-04-01T22:37:31.242" v="5444" actId="20577"/>
          <ac:spMkLst>
            <pc:docMk/>
            <pc:sldMk cId="2251163168" sldId="396"/>
            <ac:spMk id="826371" creationId="{6E8DB93A-9318-4994-B08B-2EC773187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9267B-B9F4-44EE-BCBF-499D11A2CE8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8E335-90DE-431F-9C4A-BAB78C34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D3F9-0D5B-4351-8BB7-8D05BD0B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6F00-2396-4F7F-8CCE-6C4D078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C0A7F-F17B-4401-81BE-0EAF4D5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0765-EFFA-4564-A21A-28933AC7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E7EEE-6461-4A50-B247-D54F7C87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4200-3478-44AB-9205-CCCC1DD9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1FE3B-313D-4EAC-B689-934A6E0EE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49AA-6742-4782-8D62-A1FBF396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AC0C-4D42-4E19-9525-77C8135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A5E1-0F81-4C30-AED3-9B0FD9AE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82A3A-786A-421A-9C1E-D13634797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AB138-EBB6-4F3B-8935-42F59255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C817-AEBB-47CD-9743-0A89FEA7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BD8A5-689A-4F72-B377-6041577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ED38-3643-4B10-B33E-885891E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5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F41-0ABD-4B14-B9A4-173424DA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7AC1-B6BE-4571-B1CC-4EE97460C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0C74-4E2A-4A1F-AC3A-A91F0BA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546C-C474-486E-83F2-C901BEF2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A80-4AF8-42B8-84A1-C5181A3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0CF9-2E16-4A8D-89B9-1B9C30A1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955B-1E60-48DB-8C2D-126FE19C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935C4-DC8A-46E7-A24B-38E03FE9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0C91-8C9B-4CEA-BFCE-3FFCA9D1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1936-EAAE-46D4-AE6F-996026D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5DD43-45B0-45B8-9618-8F6DF799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D654-D4DF-4F4A-99B0-AB16E6D28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3B72D-A3D2-4E47-B2EC-AF4421F3E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71A8-8D47-4731-B359-BA806A7B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E2AE9-8BCB-4977-B401-4EECA5D1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E901B-7BD1-4A2D-ABE3-6DB0FDF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FEE-7637-4C9D-A45F-4A19D047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2DDA-87B7-49AA-ADF5-F269E984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B45A8-3C57-434F-BAEE-FF220ACB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EDF93-C189-4237-9D1E-8632923F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4719-1DB1-4759-96AD-B5BB63CF0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63E57C-DC8F-46B4-A86E-46C3415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BFB22-9B9E-4EC7-98F1-04BC567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7A452-4978-4102-B4CE-A010ACCD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C93F-0627-4867-8386-71AC6220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4C211-76F8-432B-AEE4-1F9B9B9B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E8040-EA49-4B6F-961B-5E89AF8C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87B43-EC5F-4A43-9246-C963F943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4495-E4F5-44E9-B050-3D19E12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FB4C-5D34-4C08-82A3-8962050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054C4-4351-40C2-B2E9-2FD913BD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5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17CB-2CC6-4177-AAF4-9A26A63D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1376-3E8D-434C-90A8-52110776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7DAF0-07B7-4797-9CE4-F0B0721B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B742C-6E3E-4F20-87FB-50D4C7DB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446B-CFF0-4149-9C6B-EF7B6FDC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60FD-870D-4C43-9A15-7C1B154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50F-B0A0-4E80-B018-0D4027E4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AB357-7319-4DD3-966E-102AABFB2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36F21-3BF1-478F-8D5B-751875817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ABA7-5FC7-4683-9DB6-C04F2C28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AB81D-E834-4E86-A998-C845816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0568-020B-400D-ACB5-2CF1A935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EFC79-D6EF-4598-865A-18A874CE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697B-9B91-48C8-BB07-6C4DAB12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89E5-4E73-4A04-A73D-F54A22F86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E706-14BC-4310-A3AC-6971381D062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E759-07B8-49F8-9A17-9E1AAAEB7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3DA8A-F19C-45DD-8D9A-6CC0B2C12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B254-6A32-451D-87D6-588D4FCC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17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Interfaces</a:t>
            </a:r>
          </a:p>
        </p:txBody>
      </p:sp>
      <p:sp>
        <p:nvSpPr>
          <p:cNvPr id="4102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3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5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06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>
            <a:extLst>
              <a:ext uri="{FF2B5EF4-FFF2-40B4-BE49-F238E27FC236}">
                <a16:creationId xmlns:a16="http://schemas.microsoft.com/office/drawing/2014/main" id="{214BE4F1-1B0A-4F76-B7A9-BD48D737C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 requirements</a:t>
            </a:r>
          </a:p>
        </p:txBody>
      </p:sp>
      <p:sp>
        <p:nvSpPr>
          <p:cNvPr id="979971" name="Rectangle 3">
            <a:extLst>
              <a:ext uri="{FF2B5EF4-FFF2-40B4-BE49-F238E27FC236}">
                <a16:creationId xmlns:a16="http://schemas.microsoft.com/office/drawing/2014/main" id="{3DD717EE-4CEE-47CD-BCB4-2A33FD4D7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If a class claims to be a </a:t>
            </a:r>
            <a:r>
              <a:rPr lang="en-US" altLang="en-US" dirty="0">
                <a:latin typeface="Courier New" panose="02070309020205020404" pitchFamily="49" charset="0"/>
              </a:rPr>
              <a:t>Vehicle</a:t>
            </a:r>
            <a:r>
              <a:rPr lang="en-US" altLang="en-US" dirty="0"/>
              <a:t> but doesn't implement the </a:t>
            </a:r>
            <a:r>
              <a:rPr lang="en-US" altLang="en-US" dirty="0">
                <a:latin typeface="Courier New" panose="02070309020205020404" pitchFamily="49" charset="0"/>
              </a:rPr>
              <a:t>speed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setDirection</a:t>
            </a:r>
            <a:r>
              <a:rPr lang="en-US" altLang="en-US" dirty="0"/>
              <a:t> methods, it will not compile.</a:t>
            </a:r>
          </a:p>
          <a:p>
            <a:pPr lvl="1">
              <a:buFontTx/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</a:t>
            </a:r>
            <a:r>
              <a:rPr lang="en-US" altLang="en-US" dirty="0" err="1">
                <a:latin typeface="Courier New" panose="02070309020205020404" pitchFamily="49" charset="0"/>
              </a:rPr>
              <a:t>FerrisWheel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A50021"/>
                </a:solidFill>
                <a:latin typeface="Courier New" panose="02070309020205020404" pitchFamily="49" charset="0"/>
              </a:rPr>
              <a:t>implements Vehicle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...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The compiler error message: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FerrisWheel.java:1: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FerrisWheel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is not abstract and does not override abstract method speed() in Vehicle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public class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FerrisWheel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implements Vehicle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            ^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938F7970-AA35-4AEF-8813-8A61CF283F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Polymorphism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1C0C-3652-4F16-8F17-1F40F2A49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1959337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D9CFAD60-58BF-4871-AC64-9715D46CE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7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>
            <a:extLst>
              <a:ext uri="{FF2B5EF4-FFF2-40B4-BE49-F238E27FC236}">
                <a16:creationId xmlns:a16="http://schemas.microsoft.com/office/drawing/2014/main" id="{33C34889-4536-487D-90E9-503D96BFB3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Polymorphism</a:t>
            </a:r>
          </a:p>
        </p:txBody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21E3022D-665D-4EAC-9205-95AE0DE910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>
              <a:lnSpc>
                <a:spcPct val="120000"/>
              </a:lnSpc>
            </a:pPr>
            <a:r>
              <a:rPr lang="en-US" altLang="en-US" b="1" dirty="0"/>
              <a:t>polymorphism</a:t>
            </a:r>
            <a:r>
              <a:rPr lang="en-US" altLang="en-US" dirty="0"/>
              <a:t>: Ability for the same code to be used with different types of objects and behave differently with each.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/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/>
              <a:t> can print any type of object.</a:t>
            </a:r>
          </a:p>
          <a:p>
            <a:pPr lvl="2"/>
            <a:r>
              <a:rPr lang="en-US" altLang="en-US" dirty="0"/>
              <a:t>Each one displays in its own way on the console.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99C4D94A-F360-400D-BC42-89A87C0892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Coding with polymorphism</a:t>
            </a:r>
          </a:p>
        </p:txBody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496ECA99-5335-4AE1-BFF5-25AA45D786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273050" indent="-273050"/>
            <a:r>
              <a:rPr lang="en-US" altLang="en-US" sz="2300" dirty="0"/>
              <a:t>A variable of type </a:t>
            </a:r>
            <a:r>
              <a:rPr lang="en-US" altLang="en-US" sz="2300" i="1" dirty="0"/>
              <a:t>T</a:t>
            </a:r>
            <a:r>
              <a:rPr lang="en-US" altLang="en-US" sz="2300" dirty="0"/>
              <a:t> can hold an object of any subclass of </a:t>
            </a:r>
            <a:r>
              <a:rPr lang="en-US" altLang="en-US" sz="2300" i="1" dirty="0"/>
              <a:t>T</a:t>
            </a:r>
            <a:r>
              <a:rPr lang="en-US" altLang="en-US" sz="2300" dirty="0"/>
              <a:t>.</a:t>
            </a:r>
          </a:p>
          <a:p>
            <a:pPr marL="639763" lvl="1" indent="-246063"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Zombie bob</a:t>
            </a:r>
            <a:r>
              <a:rPr lang="en-US" altLang="en-US" sz="2000" dirty="0">
                <a:latin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/>
            <a:r>
              <a:rPr lang="en-US" altLang="en-US" dirty="0"/>
              <a:t>You can call any methods from the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 class on </a:t>
            </a:r>
            <a:r>
              <a:rPr lang="en-US" altLang="en-US" dirty="0">
                <a:latin typeface="Courier New" panose="02070309020205020404" pitchFamily="49" charset="0"/>
              </a:rPr>
              <a:t>bob</a:t>
            </a:r>
            <a:r>
              <a:rPr lang="en-US" altLang="en-US" dirty="0"/>
              <a:t>.</a:t>
            </a:r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>
              <a:lnSpc>
                <a:spcPct val="130000"/>
              </a:lnSpc>
            </a:pPr>
            <a:endParaRPr lang="en-US" altLang="en-US" dirty="0">
              <a:solidFill>
                <a:srgbClr val="808080"/>
              </a:solidFill>
            </a:endParaRPr>
          </a:p>
          <a:p>
            <a:pPr marL="273050" indent="-273050"/>
            <a:r>
              <a:rPr lang="en-US" altLang="en-US" dirty="0"/>
              <a:t>When a method is called on </a:t>
            </a:r>
            <a:r>
              <a:rPr lang="en-US" altLang="en-US" dirty="0">
                <a:latin typeface="Courier New" panose="02070309020205020404" pitchFamily="49" charset="0"/>
              </a:rPr>
              <a:t>bob</a:t>
            </a:r>
            <a:r>
              <a:rPr lang="en-US" altLang="en-US" dirty="0"/>
              <a:t>, it behaves as a </a:t>
            </a:r>
            <a:r>
              <a:rPr lang="en-US" altLang="en-US" dirty="0" err="1">
                <a:latin typeface="Courier New" panose="02070309020205020404" pitchFamily="49" charset="0"/>
              </a:rPr>
              <a:t>BabyZombie</a:t>
            </a:r>
            <a:r>
              <a:rPr lang="en-US" altLang="en-US" dirty="0"/>
              <a:t>.</a:t>
            </a:r>
          </a:p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bob.height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latin typeface="Courier New" panose="02070309020205020404" pitchFamily="49" charset="0"/>
              </a:rPr>
              <a:t>);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1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bob.speed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latin typeface="Courier New" panose="02070309020205020404" pitchFamily="49" charset="0"/>
              </a:rPr>
              <a:t>);     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13</a:t>
            </a:r>
            <a:endParaRPr lang="en-US" altLang="en-US" sz="20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>
            <a:extLst>
              <a:ext uri="{FF2B5EF4-FFF2-40B4-BE49-F238E27FC236}">
                <a16:creationId xmlns:a16="http://schemas.microsoft.com/office/drawing/2014/main" id="{B3F9F0D5-318C-46DA-B1A0-CEE8E804E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 sz="4200"/>
              <a:t>Polymorphism and parameters</a:t>
            </a:r>
          </a:p>
        </p:txBody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43F5C206-AF43-409F-8E44-FB55642D3F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tabLst>
                <a:tab pos="3657600" algn="l"/>
              </a:tabLst>
            </a:pPr>
            <a:r>
              <a:rPr lang="en-US" altLang="en-US" dirty="0"/>
              <a:t>You can pass any subtype of a parameter's type.</a:t>
            </a: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public class </a:t>
            </a:r>
            <a:r>
              <a:rPr lang="en-US" altLang="en-US" sz="1600" dirty="0" err="1">
                <a:latin typeface="Courier New" panose="02070309020205020404" pitchFamily="49" charset="0"/>
              </a:rPr>
              <a:t>ZombieMain</a:t>
            </a:r>
            <a:r>
              <a:rPr lang="en-US" altLang="en-US" sz="1600" dirty="0">
                <a:latin typeface="Courier New" panose="02070309020205020404" pitchFamily="49" charset="0"/>
              </a:rPr>
              <a:t>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1600" dirty="0">
                <a:latin typeface="Courier New" panose="02070309020205020404" pitchFamily="49" charset="0"/>
              </a:rPr>
              <a:t> bob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ZombieVillager</a:t>
            </a:r>
            <a:r>
              <a:rPr lang="en-US" altLang="en-US" sz="1600" dirty="0">
                <a:latin typeface="Courier New" panose="02070309020205020404" pitchFamily="49" charset="0"/>
              </a:rPr>
              <a:t> josh = new </a:t>
            </a:r>
            <a:r>
              <a:rPr lang="en-US" altLang="en-US" sz="1600" dirty="0" err="1">
                <a:latin typeface="Courier New" panose="02070309020205020404" pitchFamily="49" charset="0"/>
              </a:rPr>
              <a:t>ZombieVillager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printInfo</a:t>
            </a:r>
            <a:r>
              <a:rPr lang="en-US" altLang="en-US" sz="1600" b="1" dirty="0">
                <a:latin typeface="Courier New" panose="02070309020205020404" pitchFamily="49" charset="0"/>
              </a:rPr>
              <a:t>(bob);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printInfo</a:t>
            </a:r>
            <a:r>
              <a:rPr lang="en-US" altLang="en-US" sz="1600" b="1" dirty="0">
                <a:latin typeface="Courier New" panose="02070309020205020404" pitchFamily="49" charset="0"/>
              </a:rPr>
              <a:t>(josh);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800" dirty="0">
                <a:latin typeface="Courier New" panose="02070309020205020404" pitchFamily="49" charset="0"/>
              </a:rPr>
              <a:t>	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printInfo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latin typeface="Courier New" panose="02070309020205020404" pitchFamily="49" charset="0"/>
              </a:rPr>
              <a:t>Zombie z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(“height: " + </a:t>
            </a:r>
            <a:r>
              <a:rPr lang="en-US" altLang="en-US" sz="1600" dirty="0" err="1">
                <a:latin typeface="Courier New" panose="02070309020205020404" pitchFamily="49" charset="0"/>
              </a:rPr>
              <a:t>z.height</a:t>
            </a:r>
            <a:r>
              <a:rPr lang="en-US" altLang="en-US" sz="1600" dirty="0">
                <a:latin typeface="Courier New" panose="02070309020205020404" pitchFamily="49" charset="0"/>
              </a:rPr>
              <a:t>());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(“speed: " + </a:t>
            </a:r>
            <a:r>
              <a:rPr lang="en-US" altLang="en-US" sz="1600" dirty="0" err="1">
                <a:latin typeface="Courier New" panose="02070309020205020404" pitchFamily="49" charset="0"/>
              </a:rPr>
              <a:t>z.speed</a:t>
            </a:r>
            <a:r>
              <a:rPr lang="en-US" altLang="en-US" sz="1600" dirty="0">
                <a:latin typeface="Courier New" panose="02070309020205020404" pitchFamily="49" charset="0"/>
              </a:rPr>
              <a:t>());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</a:rPr>
              <a:t>z.brains</a:t>
            </a:r>
            <a:r>
              <a:rPr lang="en-US" altLang="en-US" sz="1600" dirty="0">
                <a:latin typeface="Courier New" panose="02070309020205020404" pitchFamily="49" charset="0"/>
              </a:rPr>
              <a:t>());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  <a:tabLst>
                <a:tab pos="3657600" algn="l"/>
              </a:tabLst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r>
              <a:rPr lang="en-US" altLang="en-US" sz="1800" dirty="0"/>
              <a:t>OUTPUT:</a:t>
            </a: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r>
              <a:rPr lang="en-US" altLang="en-US" sz="1800" dirty="0">
                <a:latin typeface="Courier New" panose="02070309020205020404" pitchFamily="49" charset="0"/>
              </a:rPr>
              <a:t>height: 1	height: 2</a:t>
            </a: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r>
              <a:rPr lang="en-US" altLang="en-US" sz="1800" dirty="0">
                <a:latin typeface="Courier New" panose="02070309020205020404" pitchFamily="49" charset="0"/>
              </a:rPr>
              <a:t>speed: 13	speed: 8</a:t>
            </a:r>
          </a:p>
          <a:p>
            <a:pPr marL="639763" lvl="1" indent="-246063">
              <a:lnSpc>
                <a:spcPct val="60000"/>
              </a:lnSpc>
              <a:buNone/>
              <a:tabLst>
                <a:tab pos="3657600" algn="l"/>
              </a:tabLst>
            </a:pPr>
            <a:r>
              <a:rPr lang="en-US" altLang="en-US" sz="1800" dirty="0">
                <a:latin typeface="Courier New" panose="02070309020205020404" pitchFamily="49" charset="0"/>
              </a:rPr>
              <a:t>Brains…	Brains…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>
            <a:extLst>
              <a:ext uri="{FF2B5EF4-FFF2-40B4-BE49-F238E27FC236}">
                <a16:creationId xmlns:a16="http://schemas.microsoft.com/office/drawing/2014/main" id="{F2FE321D-C1AE-480C-8DB7-B25F5CE158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255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Polymorphism and arrays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101B225B-D2F2-49D3-833A-8CD2BF0DF5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81784"/>
            <a:ext cx="10515600" cy="4951096"/>
          </a:xfrm>
        </p:spPr>
        <p:txBody>
          <a:bodyPr>
            <a:normAutofit/>
          </a:bodyPr>
          <a:lstStyle/>
          <a:p>
            <a:pPr marL="273050" indent="-273050"/>
            <a:r>
              <a:rPr lang="en-US" altLang="en-US" sz="2200" dirty="0"/>
              <a:t>Arrays of superclass types can store any subtype as elements.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class ZombieMain2 {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public static void main(String[] </a:t>
            </a:r>
            <a:r>
              <a:rPr lang="en-US" altLang="en-US" sz="1600" dirty="0" err="1">
                <a:latin typeface="Courier New" panose="02070309020205020404" pitchFamily="49" charset="0"/>
              </a:rPr>
              <a:t>args</a:t>
            </a:r>
            <a:r>
              <a:rPr lang="en-US" altLang="en-US" sz="1600" dirty="0">
                <a:latin typeface="Courier New" panose="02070309020205020404" pitchFamily="49" charset="0"/>
              </a:rPr>
              <a:t>) {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Zombie[] zombies =   { new Zombie(),  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1600" b="1" dirty="0">
                <a:latin typeface="Courier New" panose="02070309020205020404" pitchFamily="49" charset="0"/>
              </a:rPr>
              <a:t>(), 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   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ZombieVillager</a:t>
            </a:r>
            <a:r>
              <a:rPr lang="en-US" altLang="en-US" sz="1600" b="1" dirty="0">
                <a:latin typeface="Courier New" panose="02070309020205020404" pitchFamily="49" charset="0"/>
              </a:rPr>
              <a:t>(), new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BabyZombieVillager</a:t>
            </a:r>
            <a:r>
              <a:rPr lang="en-US" altLang="en-US" sz="1600" b="1" dirty="0">
                <a:latin typeface="Courier New" panose="02070309020205020404" pitchFamily="49" charset="0"/>
              </a:rPr>
              <a:t>() };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for (int i = 0; i &lt; </a:t>
            </a:r>
            <a:r>
              <a:rPr lang="en-US" altLang="en-US" sz="1600" dirty="0" err="1">
                <a:latin typeface="Courier New" panose="02070309020205020404" pitchFamily="49" charset="0"/>
              </a:rPr>
              <a:t>zombies.length</a:t>
            </a:r>
            <a:r>
              <a:rPr lang="en-US" altLang="en-US" sz="1600" dirty="0">
                <a:latin typeface="Courier New" panose="02070309020205020404" pitchFamily="49" charset="0"/>
              </a:rPr>
              <a:t>; i++) {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(“height: " + </a:t>
            </a:r>
            <a:r>
              <a:rPr lang="en-US" altLang="en-US" sz="1600" b="1" dirty="0">
                <a:latin typeface="Courier New" panose="02070309020205020404" pitchFamily="49" charset="0"/>
              </a:rPr>
              <a:t>zombies[i].height()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(“speed: " + </a:t>
            </a:r>
            <a:r>
              <a:rPr lang="en-US" altLang="en-US" sz="1600" b="1" dirty="0">
                <a:latin typeface="Courier New" panose="02070309020205020404" pitchFamily="49" charset="0"/>
              </a:rPr>
              <a:t>zombies[i].speed()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6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}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100000"/>
              </a:lnSpc>
              <a:spcBef>
                <a:spcPct val="0"/>
              </a:spcBef>
              <a:spcAft>
                <a:spcPts val="10"/>
              </a:spcAft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>
            <a:extLst>
              <a:ext uri="{FF2B5EF4-FFF2-40B4-BE49-F238E27FC236}">
                <a16:creationId xmlns:a16="http://schemas.microsoft.com/office/drawing/2014/main" id="{5E07DE01-41F1-465A-B2AB-D6D814CE19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Casting references</a:t>
            </a:r>
          </a:p>
        </p:txBody>
      </p:sp>
      <p:sp>
        <p:nvSpPr>
          <p:cNvPr id="961539" name="Rectangle 3">
            <a:extLst>
              <a:ext uri="{FF2B5EF4-FFF2-40B4-BE49-F238E27FC236}">
                <a16:creationId xmlns:a16="http://schemas.microsoft.com/office/drawing/2014/main" id="{2B035411-3693-437B-A8EC-B38D5CC30A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sz="2300" dirty="0"/>
              <a:t>A variable can only call that type's methods, not a subtype's.</a:t>
            </a:r>
          </a:p>
          <a:p>
            <a:pPr marL="639763" lvl="1" indent="-246063"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Zombie bob</a:t>
            </a:r>
            <a:r>
              <a:rPr lang="en-US" altLang="en-US" sz="2000" dirty="0">
                <a:latin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height = </a:t>
            </a:r>
            <a:r>
              <a:rPr lang="en-US" altLang="en-US" sz="2000" dirty="0" err="1">
                <a:latin typeface="Courier New" panose="02070309020205020404" pitchFamily="49" charset="0"/>
              </a:rPr>
              <a:t>bob.height</a:t>
            </a:r>
            <a:r>
              <a:rPr lang="en-US" altLang="en-US" sz="2000" dirty="0">
                <a:latin typeface="Courier New" panose="02070309020205020404" pitchFamily="49" charset="0"/>
              </a:rPr>
              <a:t>();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ok; it's in Zombie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bob.rideChicken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2000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compiler error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30000"/>
              </a:lnSpc>
            </a:pPr>
            <a:r>
              <a:rPr lang="en-US" altLang="en-US" dirty="0"/>
              <a:t>The compiler's reasoning is, variable </a:t>
            </a:r>
            <a:r>
              <a:rPr lang="en-US" altLang="en-US" dirty="0">
                <a:latin typeface="Courier New" panose="02070309020205020404" pitchFamily="49" charset="0"/>
              </a:rPr>
              <a:t>bob</a:t>
            </a:r>
            <a:r>
              <a:rPr lang="en-US" altLang="en-US" dirty="0"/>
              <a:t> could store any kind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Zombie</a:t>
            </a:r>
            <a:r>
              <a:rPr lang="en-US" altLang="en-US" dirty="0"/>
              <a:t>, and not all kinds know how to </a:t>
            </a:r>
            <a:r>
              <a:rPr lang="en-US" altLang="en-US" dirty="0" err="1">
                <a:latin typeface="Courier New" panose="02070309020205020404" pitchFamily="49" charset="0"/>
              </a:rPr>
              <a:t>rideChicken</a:t>
            </a:r>
            <a:r>
              <a:rPr lang="en-US" altLang="en-US" dirty="0"/>
              <a:t> .</a:t>
            </a:r>
          </a:p>
          <a:p>
            <a:pPr marL="639763" lvl="1" indent="-246063">
              <a:lnSpc>
                <a:spcPct val="130000"/>
              </a:lnSpc>
            </a:pPr>
            <a:endParaRPr lang="en-US" altLang="en-US" dirty="0"/>
          </a:p>
          <a:p>
            <a:pPr marL="273050" indent="-273050"/>
            <a:r>
              <a:rPr lang="en-US" altLang="en-US" dirty="0"/>
              <a:t>To use </a:t>
            </a:r>
            <a:r>
              <a:rPr lang="en-US" altLang="en-US" dirty="0" err="1">
                <a:latin typeface="Courier New" panose="02070309020205020404" pitchFamily="49" charset="0"/>
              </a:rPr>
              <a:t>BabyZombie</a:t>
            </a:r>
            <a:r>
              <a:rPr lang="en-US" altLang="en-US" dirty="0"/>
              <a:t> methods on </a:t>
            </a:r>
            <a:r>
              <a:rPr lang="en-US" altLang="en-US" dirty="0">
                <a:latin typeface="Courier New" panose="02070309020205020404" pitchFamily="49" charset="0"/>
              </a:rPr>
              <a:t>bob</a:t>
            </a:r>
            <a:r>
              <a:rPr lang="en-US" altLang="en-US" dirty="0"/>
              <a:t>, we can type-cast him.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theRealBob</a:t>
            </a:r>
            <a:r>
              <a:rPr lang="en-US" altLang="en-US" sz="2000" dirty="0">
                <a:latin typeface="Courier New" panose="02070309020205020404" pitchFamily="49" charset="0"/>
              </a:rPr>
              <a:t> = (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) bob;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theRealBob.rideChicken</a:t>
            </a:r>
            <a:r>
              <a:rPr lang="en-US" altLang="en-US" sz="2000" dirty="0">
                <a:latin typeface="Courier New" panose="02070309020205020404" pitchFamily="49" charset="0"/>
              </a:rPr>
              <a:t>();     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BabyZombie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) bob)</a:t>
            </a:r>
            <a:r>
              <a:rPr lang="en-US" altLang="en-US" sz="2000" dirty="0">
                <a:latin typeface="Courier New" panose="02070309020205020404" pitchFamily="49" charset="0"/>
              </a:rPr>
              <a:t>.</a:t>
            </a:r>
            <a:r>
              <a:rPr lang="en-US" altLang="en-US" sz="2000" dirty="0" err="1">
                <a:latin typeface="Courier New" panose="02070309020205020404" pitchFamily="49" charset="0"/>
              </a:rPr>
              <a:t>rideChicken</a:t>
            </a:r>
            <a:r>
              <a:rPr lang="en-US" altLang="en-US" sz="2000" dirty="0">
                <a:latin typeface="Courier New" panose="02070309020205020404" pitchFamily="49" charset="0"/>
              </a:rPr>
              <a:t>();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shorter version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17466F02-480D-46FA-9037-079FABD70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casting</a:t>
            </a:r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EEB98E85-1AE2-4B2F-9713-481E3F0A3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300" dirty="0"/>
              <a:t>The code crashes if you cast an object too far down the tree.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Zombie josh = </a:t>
            </a:r>
            <a:r>
              <a:rPr lang="en-US" altLang="en-US" sz="1800" b="1" dirty="0">
                <a:latin typeface="Courier New" panose="02070309020205020404" pitchFamily="49" charset="0"/>
              </a:rPr>
              <a:t>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ZombieVillager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((</a:t>
            </a:r>
            <a:r>
              <a:rPr lang="en-US" altLang="en-US" sz="1800" dirty="0" err="1">
                <a:latin typeface="Courier New" panose="02070309020205020404" pitchFamily="49" charset="0"/>
              </a:rPr>
              <a:t>ZombieVillager</a:t>
            </a:r>
            <a:r>
              <a:rPr lang="en-US" altLang="en-US" sz="1800" dirty="0">
                <a:latin typeface="Courier New" panose="02070309020205020404" pitchFamily="49" charset="0"/>
              </a:rPr>
              <a:t>) josh).</a:t>
            </a:r>
            <a:r>
              <a:rPr lang="en-US" altLang="en-US" sz="1800" dirty="0" err="1">
                <a:latin typeface="Courier New" panose="02070309020205020404" pitchFamily="49" charset="0"/>
              </a:rPr>
              <a:t>getCured</a:t>
            </a:r>
            <a:r>
              <a:rPr lang="en-US" altLang="en-US" sz="1800" dirty="0">
                <a:latin typeface="Courier New" panose="02070309020205020404" pitchFamily="49" charset="0"/>
              </a:rPr>
              <a:t>();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BabyZombieVillager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) josh).height();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exception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	 (josh isn’t a baby zombie villager)</a:t>
            </a:r>
            <a:endParaRPr lang="en-US" altLang="en-US" sz="20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/>
          </a:p>
          <a:p>
            <a:r>
              <a:rPr lang="en-US" altLang="en-US" dirty="0"/>
              <a:t>You can cast only up and down the tree, not sideways.</a:t>
            </a:r>
          </a:p>
          <a:p>
            <a:pPr lvl="1">
              <a:buFontTx/>
              <a:buNone/>
            </a:pPr>
            <a:endParaRPr lang="en-US" altLang="en-US" sz="9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1800" dirty="0">
                <a:latin typeface="Courier New" panose="02070309020205020404" pitchFamily="49" charset="0"/>
              </a:rPr>
              <a:t> bob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ZombieVillager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) bob).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rideChicken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>
            <a:extLst>
              <a:ext uri="{FF2B5EF4-FFF2-40B4-BE49-F238E27FC236}">
                <a16:creationId xmlns:a16="http://schemas.microsoft.com/office/drawing/2014/main" id="{5E07DE01-41F1-465A-B2AB-D6D814CE19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Casting references</a:t>
            </a:r>
          </a:p>
        </p:txBody>
      </p:sp>
      <p:sp>
        <p:nvSpPr>
          <p:cNvPr id="961539" name="Rectangle 3">
            <a:extLst>
              <a:ext uri="{FF2B5EF4-FFF2-40B4-BE49-F238E27FC236}">
                <a16:creationId xmlns:a16="http://schemas.microsoft.com/office/drawing/2014/main" id="{2B035411-3693-437B-A8EC-B38D5CC30A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273050" indent="-273050"/>
            <a:r>
              <a:rPr lang="en-US" altLang="en-US" sz="2300" dirty="0"/>
              <a:t>A variable can only call that type's methods, not a subtype's.</a:t>
            </a:r>
          </a:p>
          <a:p>
            <a:pPr marL="639763" lvl="1" indent="-246063"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latin typeface="Courier New" panose="02070309020205020404" pitchFamily="49" charset="0"/>
              </a:rPr>
              <a:t>Zombie bob</a:t>
            </a:r>
            <a:r>
              <a:rPr lang="en-US" altLang="en-US" sz="2000" dirty="0">
                <a:latin typeface="Courier New" panose="02070309020205020404" pitchFamily="49" charset="0"/>
              </a:rPr>
              <a:t> = new 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int height = </a:t>
            </a:r>
            <a:r>
              <a:rPr lang="en-US" altLang="en-US" sz="2000" dirty="0" err="1">
                <a:latin typeface="Courier New" panose="02070309020205020404" pitchFamily="49" charset="0"/>
              </a:rPr>
              <a:t>bob.height</a:t>
            </a:r>
            <a:r>
              <a:rPr lang="en-US" altLang="en-US" sz="2000" dirty="0">
                <a:latin typeface="Courier New" panose="02070309020205020404" pitchFamily="49" charset="0"/>
              </a:rPr>
              <a:t>();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ok; it's in Zombie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bob.rideChicken</a:t>
            </a:r>
            <a:r>
              <a:rPr lang="en-US" alt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2000" dirty="0">
                <a:latin typeface="Courier New" panose="02070309020205020404" pitchFamily="49" charset="0"/>
              </a:rPr>
              <a:t>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compiler error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130000"/>
              </a:lnSpc>
            </a:pPr>
            <a:r>
              <a:rPr lang="en-US" altLang="en-US" dirty="0"/>
              <a:t>The compiler's reasoning is, variable </a:t>
            </a:r>
            <a:r>
              <a:rPr lang="en-US" altLang="en-US" dirty="0">
                <a:latin typeface="Courier New" panose="02070309020205020404" pitchFamily="49" charset="0"/>
              </a:rPr>
              <a:t>bob</a:t>
            </a:r>
            <a:r>
              <a:rPr lang="en-US" altLang="en-US" dirty="0"/>
              <a:t> could store any kind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Zombie</a:t>
            </a:r>
            <a:r>
              <a:rPr lang="en-US" altLang="en-US" dirty="0"/>
              <a:t>, and not all kinds know how to </a:t>
            </a:r>
            <a:r>
              <a:rPr lang="en-US" altLang="en-US" dirty="0" err="1">
                <a:latin typeface="Courier New" panose="02070309020205020404" pitchFamily="49" charset="0"/>
              </a:rPr>
              <a:t>rideChicken</a:t>
            </a:r>
            <a:r>
              <a:rPr lang="en-US" altLang="en-US" dirty="0"/>
              <a:t> .</a:t>
            </a:r>
          </a:p>
          <a:p>
            <a:pPr marL="639763" lvl="1" indent="-246063">
              <a:lnSpc>
                <a:spcPct val="130000"/>
              </a:lnSpc>
            </a:pPr>
            <a:endParaRPr lang="en-US" altLang="en-US" dirty="0"/>
          </a:p>
          <a:p>
            <a:pPr marL="273050" indent="-273050"/>
            <a:r>
              <a:rPr lang="en-US" altLang="en-US" dirty="0"/>
              <a:t>To use </a:t>
            </a:r>
            <a:r>
              <a:rPr lang="en-US" altLang="en-US" dirty="0" err="1">
                <a:latin typeface="Courier New" panose="02070309020205020404" pitchFamily="49" charset="0"/>
              </a:rPr>
              <a:t>BabyZombie</a:t>
            </a:r>
            <a:r>
              <a:rPr lang="en-US" altLang="en-US" dirty="0"/>
              <a:t> methods on </a:t>
            </a:r>
            <a:r>
              <a:rPr lang="en-US" altLang="en-US" dirty="0">
                <a:latin typeface="Courier New" panose="02070309020205020404" pitchFamily="49" charset="0"/>
              </a:rPr>
              <a:t>bob</a:t>
            </a:r>
            <a:r>
              <a:rPr lang="en-US" altLang="en-US" dirty="0"/>
              <a:t>, we can type-cast him.</a:t>
            </a:r>
          </a:p>
          <a:p>
            <a:pPr marL="639763" lvl="1" indent="-246063">
              <a:buNone/>
            </a:pPr>
            <a:endParaRPr lang="en-US" altLang="en-US" sz="900" dirty="0"/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theRealBob</a:t>
            </a:r>
            <a:r>
              <a:rPr lang="en-US" altLang="en-US" sz="2000" dirty="0">
                <a:latin typeface="Courier New" panose="02070309020205020404" pitchFamily="49" charset="0"/>
              </a:rPr>
              <a:t> = (</a:t>
            </a:r>
            <a:r>
              <a:rPr lang="en-US" altLang="en-US" sz="20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2000" dirty="0">
                <a:latin typeface="Courier New" panose="02070309020205020404" pitchFamily="49" charset="0"/>
              </a:rPr>
              <a:t>) bob;</a:t>
            </a: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theRealBob.rideChicken</a:t>
            </a:r>
            <a:r>
              <a:rPr lang="en-US" altLang="en-US" sz="2000" dirty="0">
                <a:latin typeface="Courier New" panose="02070309020205020404" pitchFamily="49" charset="0"/>
              </a:rPr>
              <a:t>();        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marL="639763" lvl="1" indent="-246063">
              <a:spcBef>
                <a:spcPct val="0"/>
              </a:spcBef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spcBef>
                <a:spcPct val="0"/>
              </a:spcBef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2000" b="1" dirty="0" err="1">
                <a:solidFill>
                  <a:srgbClr val="003399"/>
                </a:solidFill>
                <a:latin typeface="Courier New" panose="02070309020205020404" pitchFamily="49" charset="0"/>
              </a:rPr>
              <a:t>BabyZombie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) bob)</a:t>
            </a:r>
            <a:r>
              <a:rPr lang="en-US" altLang="en-US" sz="2000" dirty="0">
                <a:latin typeface="Courier New" panose="02070309020205020404" pitchFamily="49" charset="0"/>
              </a:rPr>
              <a:t>.</a:t>
            </a:r>
            <a:r>
              <a:rPr lang="en-US" altLang="en-US" sz="2000" dirty="0" err="1">
                <a:latin typeface="Courier New" panose="02070309020205020404" pitchFamily="49" charset="0"/>
              </a:rPr>
              <a:t>rideChicken</a:t>
            </a:r>
            <a:r>
              <a:rPr lang="en-US" altLang="en-US" sz="2000" dirty="0">
                <a:latin typeface="Courier New" panose="02070309020205020404" pitchFamily="49" charset="0"/>
              </a:rPr>
              <a:t>();       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shorter version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17466F02-480D-46FA-9037-079FABD70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about casting</a:t>
            </a:r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EEB98E85-1AE2-4B2F-9713-481E3F0A3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300" dirty="0"/>
              <a:t>The code crashes if you cast an object too far down the tree.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100" dirty="0"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Zombie josh = </a:t>
            </a:r>
            <a:r>
              <a:rPr lang="en-US" altLang="en-US" sz="1800" b="1" dirty="0">
                <a:latin typeface="Courier New" panose="02070309020205020404" pitchFamily="49" charset="0"/>
              </a:rPr>
              <a:t>new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ZombieVillager</a:t>
            </a:r>
            <a:r>
              <a:rPr lang="en-US" altLang="en-US" sz="1800" b="1" dirty="0"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((</a:t>
            </a:r>
            <a:r>
              <a:rPr lang="en-US" altLang="en-US" sz="1800" dirty="0" err="1">
                <a:latin typeface="Courier New" panose="02070309020205020404" pitchFamily="49" charset="0"/>
              </a:rPr>
              <a:t>ZombieVillager</a:t>
            </a:r>
            <a:r>
              <a:rPr lang="en-US" altLang="en-US" sz="1800" dirty="0">
                <a:latin typeface="Courier New" panose="02070309020205020404" pitchFamily="49" charset="0"/>
              </a:rPr>
              <a:t>) josh).</a:t>
            </a:r>
            <a:r>
              <a:rPr lang="en-US" altLang="en-US" sz="1800" dirty="0" err="1">
                <a:latin typeface="Courier New" panose="02070309020205020404" pitchFamily="49" charset="0"/>
              </a:rPr>
              <a:t>getCured</a:t>
            </a:r>
            <a:r>
              <a:rPr lang="en-US" altLang="en-US" sz="1800" dirty="0">
                <a:latin typeface="Courier New" panose="02070309020205020404" pitchFamily="49" charset="0"/>
              </a:rPr>
              <a:t>(); 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ok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BabyZombieVillager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) josh).height();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exception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800" b="1" dirty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	//	 (josh isn’t a baby zombie villager)</a:t>
            </a:r>
            <a:endParaRPr lang="en-US" altLang="en-US" sz="20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000" dirty="0"/>
          </a:p>
          <a:p>
            <a:r>
              <a:rPr lang="en-US" altLang="en-US" dirty="0"/>
              <a:t>You can cast only up and down the tree, not sideways.</a:t>
            </a:r>
          </a:p>
          <a:p>
            <a:pPr lvl="1">
              <a:buFontTx/>
              <a:buNone/>
            </a:pPr>
            <a:endParaRPr lang="en-US" altLang="en-US" sz="900" dirty="0"/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1800" dirty="0">
                <a:latin typeface="Courier New" panose="02070309020205020404" pitchFamily="49" charset="0"/>
              </a:rPr>
              <a:t> bob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BabyZombie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ZombieVillager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) bob).</a:t>
            </a:r>
            <a:r>
              <a:rPr lang="en-US" altLang="en-US" sz="18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rideChicken</a:t>
            </a:r>
            <a:r>
              <a:rPr lang="en-US" altLang="en-US" sz="1800" b="1" dirty="0">
                <a:solidFill>
                  <a:srgbClr val="800000"/>
                </a:solidFill>
                <a:latin typeface="Courier New" panose="02070309020205020404" pitchFamily="49" charset="0"/>
              </a:rPr>
              <a:t>();</a:t>
            </a: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error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938F7970-AA35-4AEF-8813-8A61CF283F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</a:rPr>
              <a:t>Interfaces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1C0C-3652-4F16-8F17-1F40F2A49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 descr="Network">
            <a:extLst>
              <a:ext uri="{FF2B5EF4-FFF2-40B4-BE49-F238E27FC236}">
                <a16:creationId xmlns:a16="http://schemas.microsoft.com/office/drawing/2014/main" id="{D9CFAD60-58BF-4871-AC64-9715D46CE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68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>
            <a:extLst>
              <a:ext uri="{FF2B5EF4-FFF2-40B4-BE49-F238E27FC236}">
                <a16:creationId xmlns:a16="http://schemas.microsoft.com/office/drawing/2014/main" id="{2A28F629-0F1F-414A-B133-6CB520D02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 + polymorphism</a:t>
            </a:r>
          </a:p>
        </p:txBody>
      </p:sp>
      <p:sp>
        <p:nvSpPr>
          <p:cNvPr id="984067" name="Rectangle 3">
            <a:extLst>
              <a:ext uri="{FF2B5EF4-FFF2-40B4-BE49-F238E27FC236}">
                <a16:creationId xmlns:a16="http://schemas.microsoft.com/office/drawing/2014/main" id="{07660180-271B-4A20-8977-3959B612F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Interfaces benefit the </a:t>
            </a:r>
            <a:r>
              <a:rPr lang="en-US" altLang="en-US" i="1" dirty="0"/>
              <a:t>client </a:t>
            </a:r>
            <a:r>
              <a:rPr lang="en-US" altLang="en-US" dirty="0"/>
              <a:t>even more than the class</a:t>
            </a:r>
            <a:r>
              <a:rPr lang="en-US" altLang="en-US" i="1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Interface's is-a relationship lets the client use polymorphism.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900" dirty="0"/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public static void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printInfo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Shape s</a:t>
            </a:r>
            <a:r>
              <a:rPr lang="en-US" altLang="en-US" sz="2000" dirty="0">
                <a:latin typeface="Courier New" panose="02070309020205020404" pitchFamily="49" charset="0"/>
              </a:rPr>
              <a:t>) {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("The shape: " + s);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("area : " + </a:t>
            </a:r>
            <a:r>
              <a:rPr lang="en-US" altLang="en-US" sz="2000" dirty="0" err="1">
                <a:latin typeface="Courier New" panose="02070309020205020404" pitchFamily="49" charset="0"/>
              </a:rPr>
              <a:t>s.area</a:t>
            </a:r>
            <a:r>
              <a:rPr lang="en-US" altLang="en-US" sz="2000" dirty="0">
                <a:latin typeface="Courier New" panose="02070309020205020404" pitchFamily="49" charset="0"/>
              </a:rPr>
              <a:t>());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("</a:t>
            </a:r>
            <a:r>
              <a:rPr lang="en-US" altLang="en-US" sz="2000" dirty="0" err="1">
                <a:latin typeface="Courier New" panose="02070309020205020404" pitchFamily="49" charset="0"/>
              </a:rPr>
              <a:t>perim</a:t>
            </a:r>
            <a:r>
              <a:rPr lang="en-US" altLang="en-US" sz="2000" dirty="0">
                <a:latin typeface="Courier New" panose="02070309020205020404" pitchFamily="49" charset="0"/>
              </a:rPr>
              <a:t>: " + </a:t>
            </a:r>
            <a:r>
              <a:rPr lang="en-US" altLang="en-US" sz="2000" dirty="0" err="1">
                <a:latin typeface="Courier New" panose="02070309020205020404" pitchFamily="49" charset="0"/>
              </a:rPr>
              <a:t>s.perimeter</a:t>
            </a:r>
            <a:r>
              <a:rPr lang="en-US" altLang="en-US" sz="2000" dirty="0">
                <a:latin typeface="Courier New" panose="02070309020205020404" pitchFamily="49" charset="0"/>
              </a:rPr>
              <a:t>());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/>
              <a:t>Any object that implements the interface may be passed.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Circle circ = new Circle(12.0);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Rectangle </a:t>
            </a:r>
            <a:r>
              <a:rPr lang="en-US" altLang="en-US" sz="2000" dirty="0" err="1">
                <a:latin typeface="Courier New" panose="02070309020205020404" pitchFamily="49" charset="0"/>
              </a:rPr>
              <a:t>rect</a:t>
            </a:r>
            <a:r>
              <a:rPr lang="en-US" altLang="en-US" sz="2000" dirty="0">
                <a:latin typeface="Courier New" panose="02070309020205020404" pitchFamily="49" charset="0"/>
              </a:rPr>
              <a:t> = new Rectangle(4, 7);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Triangle tri = new Triangle(5, 12, 13);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printInfo</a:t>
            </a:r>
            <a:r>
              <a:rPr lang="en-US" altLang="en-US" sz="2000" b="1" dirty="0">
                <a:latin typeface="Courier New" panose="02070309020205020404" pitchFamily="49" charset="0"/>
              </a:rPr>
              <a:t>(circ);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printInfo</a:t>
            </a:r>
            <a:r>
              <a:rPr lang="en-US" altLang="en-US" sz="2000" b="1" dirty="0">
                <a:latin typeface="Courier New" panose="02070309020205020404" pitchFamily="49" charset="0"/>
              </a:rPr>
              <a:t>(tri);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printInfo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rect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Shape[] shapes = {tri, circ,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rect</a:t>
            </a:r>
            <a:r>
              <a:rPr lang="en-US" altLang="en-US" sz="2000" b="1" dirty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72C2A089-ADE7-4F21-A739-6448D303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481B355F-B7C1-476D-B61A-89FC8EED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3A911C75-C60E-41EF-AEBB-50FC48C72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None/>
              <a:tabLst>
                <a:tab pos="2170113" algn="l"/>
              </a:tabLst>
            </a:pPr>
            <a:r>
              <a:rPr lang="en-US" altLang="en-US" dirty="0"/>
              <a:t>       Write a set of </a:t>
            </a:r>
            <a:r>
              <a:rPr lang="en-US" altLang="en-US" dirty="0">
                <a:latin typeface="Courier New" panose="02070309020205020404" pitchFamily="49" charset="0"/>
              </a:rPr>
              <a:t>Circle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Rectangle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</a:rPr>
              <a:t>Triangle</a:t>
            </a:r>
            <a:r>
              <a:rPr lang="en-US" altLang="en-US" dirty="0"/>
              <a:t> classes.</a:t>
            </a:r>
          </a:p>
          <a:p>
            <a:pPr marL="742950" lvl="1" indent="-285750">
              <a:tabLst>
                <a:tab pos="2170113" algn="l"/>
              </a:tabLst>
            </a:pPr>
            <a:endParaRPr lang="en-US" altLang="en-US" dirty="0"/>
          </a:p>
          <a:p>
            <a:pPr marL="285750" indent="-285750">
              <a:tabLst>
                <a:tab pos="2170113" algn="l"/>
              </a:tabLst>
            </a:pPr>
            <a:r>
              <a:rPr lang="en-US" altLang="en-US" dirty="0"/>
              <a:t>Use an Interface.</a:t>
            </a:r>
          </a:p>
          <a:p>
            <a:pPr marL="342900" indent="-342900">
              <a:tabLst>
                <a:tab pos="2170113" algn="l"/>
              </a:tabLst>
            </a:pPr>
            <a:r>
              <a:rPr lang="en-US" altLang="en-US" dirty="0"/>
              <a:t>Certain operations that are common to all shapes:</a:t>
            </a:r>
          </a:p>
          <a:p>
            <a:pPr marL="742950" lvl="1" indent="-285750">
              <a:buNone/>
              <a:tabLst>
                <a:tab pos="2170113" algn="l"/>
              </a:tabLst>
            </a:pPr>
            <a:r>
              <a:rPr lang="en-US" altLang="en-US" dirty="0"/>
              <a:t>	perimeter	- distance around the outside of the shape</a:t>
            </a:r>
          </a:p>
          <a:p>
            <a:pPr marL="742950" lvl="1" indent="-285750">
              <a:buNone/>
              <a:tabLst>
                <a:tab pos="2170113" algn="l"/>
              </a:tabLst>
            </a:pPr>
            <a:r>
              <a:rPr lang="en-US" altLang="en-US" dirty="0"/>
              <a:t>	area	- amount of 2D space occupied by the shape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>
            <a:extLst>
              <a:ext uri="{FF2B5EF4-FFF2-40B4-BE49-F238E27FC236}">
                <a16:creationId xmlns:a16="http://schemas.microsoft.com/office/drawing/2014/main" id="{5F0EAB0B-B214-4B86-B54E-59BE37D59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1 Continued: Shape area, perimeter</a:t>
            </a:r>
          </a:p>
        </p:txBody>
      </p:sp>
      <p:sp>
        <p:nvSpPr>
          <p:cNvPr id="973827" name="Rectangle 3">
            <a:extLst>
              <a:ext uri="{FF2B5EF4-FFF2-40B4-BE49-F238E27FC236}">
                <a16:creationId xmlns:a16="http://schemas.microsoft.com/office/drawing/2014/main" id="{56720948-8164-434D-B246-E80C77A40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Rectangle (as defined by width </a:t>
            </a:r>
            <a:r>
              <a:rPr lang="en-US" altLang="en-US" i="1" dirty="0"/>
              <a:t>w</a:t>
            </a:r>
            <a:r>
              <a:rPr lang="en-US" altLang="en-US" dirty="0"/>
              <a:t> and height </a:t>
            </a:r>
            <a:r>
              <a:rPr lang="en-US" altLang="en-US" i="1" dirty="0"/>
              <a:t>h</a:t>
            </a:r>
            <a:r>
              <a:rPr lang="en-US" altLang="en-US" dirty="0"/>
              <a:t>):</a:t>
            </a:r>
          </a:p>
          <a:p>
            <a:pPr lvl="1">
              <a:buFontTx/>
              <a:buNone/>
            </a:pPr>
            <a:r>
              <a:rPr lang="en-US" altLang="en-US" dirty="0"/>
              <a:t>	area		= </a:t>
            </a:r>
            <a:r>
              <a:rPr lang="en-US" altLang="en-US" i="1" dirty="0"/>
              <a:t>w h</a:t>
            </a:r>
          </a:p>
          <a:p>
            <a:pPr lvl="1">
              <a:buFontTx/>
              <a:buNone/>
            </a:pPr>
            <a:r>
              <a:rPr lang="en-US" altLang="en-US" dirty="0"/>
              <a:t>	perimeter	= 2</a:t>
            </a:r>
            <a:r>
              <a:rPr lang="en-US" altLang="en-US" i="1" dirty="0"/>
              <a:t>w</a:t>
            </a:r>
            <a:r>
              <a:rPr lang="en-US" altLang="en-US" dirty="0"/>
              <a:t> + 2</a:t>
            </a:r>
            <a:r>
              <a:rPr lang="en-US" altLang="en-US" i="1" dirty="0"/>
              <a:t>h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Circle (as defined by radius </a:t>
            </a:r>
            <a:r>
              <a:rPr lang="en-US" altLang="en-US" i="1" dirty="0"/>
              <a:t>r</a:t>
            </a:r>
            <a:r>
              <a:rPr lang="en-US" altLang="en-US" dirty="0"/>
              <a:t>):</a:t>
            </a:r>
          </a:p>
          <a:p>
            <a:pPr lvl="1">
              <a:buFontTx/>
              <a:buNone/>
            </a:pPr>
            <a:r>
              <a:rPr lang="en-US" altLang="en-US" dirty="0"/>
              <a:t>	area		= 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perimeter	= 2 </a:t>
            </a:r>
            <a:r>
              <a:rPr lang="en-US" altLang="en-US" dirty="0">
                <a:sym typeface="Symbol" panose="05050102010706020507" pitchFamily="18" charset="2"/>
              </a:rPr>
              <a:t>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endParaRPr lang="en-US" altLang="en-US" i="1" baseline="-25000" dirty="0"/>
          </a:p>
          <a:p>
            <a:pPr lvl="1"/>
            <a:endParaRPr lang="en-US" altLang="en-US" dirty="0"/>
          </a:p>
          <a:p>
            <a:r>
              <a:rPr lang="en-US" altLang="en-US" dirty="0"/>
              <a:t>Triangle (as defined by side lengths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lvl="1">
              <a:buFontTx/>
              <a:buNone/>
            </a:pPr>
            <a:r>
              <a:rPr lang="en-US" altLang="en-US" dirty="0"/>
              <a:t>	area		= √(</a:t>
            </a:r>
            <a:r>
              <a:rPr lang="en-US" altLang="en-US" i="1" dirty="0"/>
              <a:t>s</a:t>
            </a:r>
            <a:r>
              <a:rPr lang="en-US" altLang="en-US" dirty="0"/>
              <a:t> (</a:t>
            </a:r>
            <a:r>
              <a:rPr lang="en-US" altLang="en-US" i="1" dirty="0"/>
              <a:t>s</a:t>
            </a:r>
            <a:r>
              <a:rPr lang="en-US" altLang="en-US" dirty="0"/>
              <a:t> - </a:t>
            </a:r>
            <a:r>
              <a:rPr lang="en-US" altLang="en-US" i="1" dirty="0"/>
              <a:t>a</a:t>
            </a:r>
            <a:r>
              <a:rPr lang="en-US" altLang="en-US" dirty="0"/>
              <a:t>) (</a:t>
            </a:r>
            <a:r>
              <a:rPr lang="en-US" altLang="en-US" i="1" dirty="0"/>
              <a:t>s</a:t>
            </a:r>
            <a:r>
              <a:rPr lang="en-US" altLang="en-US" dirty="0"/>
              <a:t> - </a:t>
            </a:r>
            <a:r>
              <a:rPr lang="en-US" altLang="en-US" i="1" dirty="0"/>
              <a:t>b</a:t>
            </a:r>
            <a:r>
              <a:rPr lang="en-US" altLang="en-US" dirty="0"/>
              <a:t>) (</a:t>
            </a:r>
            <a:r>
              <a:rPr lang="en-US" altLang="en-US" i="1" dirty="0"/>
              <a:t>s</a:t>
            </a:r>
            <a:r>
              <a:rPr lang="en-US" altLang="en-US" dirty="0"/>
              <a:t> - </a:t>
            </a:r>
            <a:r>
              <a:rPr lang="en-US" altLang="en-US" i="1" dirty="0"/>
              <a:t>c</a:t>
            </a:r>
            <a:r>
              <a:rPr lang="en-US" altLang="en-US" dirty="0"/>
              <a:t>))</a:t>
            </a:r>
            <a:endParaRPr lang="en-US" altLang="en-US" i="1" dirty="0"/>
          </a:p>
          <a:p>
            <a:pPr lvl="1">
              <a:buFontTx/>
              <a:buNone/>
            </a:pPr>
            <a:r>
              <a:rPr lang="en-US" altLang="en-US" dirty="0"/>
              <a:t>				   where </a:t>
            </a:r>
            <a:r>
              <a:rPr lang="en-US" altLang="en-US" i="1" dirty="0"/>
              <a:t>s</a:t>
            </a:r>
            <a:r>
              <a:rPr lang="en-US" altLang="en-US" dirty="0"/>
              <a:t> = ½ (</a:t>
            </a:r>
            <a:r>
              <a:rPr lang="en-US" altLang="en-US" i="1" dirty="0"/>
              <a:t>a</a:t>
            </a:r>
            <a:r>
              <a:rPr lang="en-US" altLang="en-US" dirty="0"/>
              <a:t> + </a:t>
            </a:r>
            <a:r>
              <a:rPr lang="en-US" altLang="en-US" i="1" dirty="0"/>
              <a:t>b</a:t>
            </a:r>
            <a:r>
              <a:rPr lang="en-US" altLang="en-US" dirty="0"/>
              <a:t> + 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/>
              <a:t>	perimeter	= </a:t>
            </a:r>
            <a:r>
              <a:rPr lang="en-US" altLang="en-US" i="1" dirty="0"/>
              <a:t>a</a:t>
            </a:r>
            <a:r>
              <a:rPr lang="en-US" altLang="en-US" dirty="0"/>
              <a:t> + </a:t>
            </a:r>
            <a:r>
              <a:rPr lang="en-US" altLang="en-US" i="1" dirty="0"/>
              <a:t>b</a:t>
            </a:r>
            <a:r>
              <a:rPr lang="en-US" altLang="en-US" dirty="0"/>
              <a:t> + </a:t>
            </a:r>
            <a:r>
              <a:rPr lang="en-US" altLang="en-US" i="1" dirty="0"/>
              <a:t>c </a:t>
            </a:r>
          </a:p>
        </p:txBody>
      </p:sp>
      <p:sp>
        <p:nvSpPr>
          <p:cNvPr id="973828" name="Rectangle 4">
            <a:extLst>
              <a:ext uri="{FF2B5EF4-FFF2-40B4-BE49-F238E27FC236}">
                <a16:creationId xmlns:a16="http://schemas.microsoft.com/office/drawing/2014/main" id="{85DEF259-13F5-4499-B0EE-07CD31F3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981200"/>
            <a:ext cx="15240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829" name="Oval 5">
            <a:extLst>
              <a:ext uri="{FF2B5EF4-FFF2-40B4-BE49-F238E27FC236}">
                <a16:creationId xmlns:a16="http://schemas.microsoft.com/office/drawing/2014/main" id="{5D3FC35B-078C-41C7-8185-982E300B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352800"/>
            <a:ext cx="1143000" cy="1143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3830" name="Group 6">
            <a:extLst>
              <a:ext uri="{FF2B5EF4-FFF2-40B4-BE49-F238E27FC236}">
                <a16:creationId xmlns:a16="http://schemas.microsoft.com/office/drawing/2014/main" id="{45C1EC9E-9AC3-409B-802E-2703EAECA3E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5105400"/>
            <a:ext cx="2209800" cy="1219200"/>
            <a:chOff x="4128" y="3072"/>
            <a:chExt cx="1392" cy="768"/>
          </a:xfrm>
        </p:grpSpPr>
        <p:sp>
          <p:nvSpPr>
            <p:cNvPr id="973831" name="Line 7">
              <a:extLst>
                <a:ext uri="{FF2B5EF4-FFF2-40B4-BE49-F238E27FC236}">
                  <a16:creationId xmlns:a16="http://schemas.microsoft.com/office/drawing/2014/main" id="{5C205DF1-ABE2-4883-AB63-FB0A9613C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3072"/>
              <a:ext cx="768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832" name="Line 8">
              <a:extLst>
                <a:ext uri="{FF2B5EF4-FFF2-40B4-BE49-F238E27FC236}">
                  <a16:creationId xmlns:a16="http://schemas.microsoft.com/office/drawing/2014/main" id="{9A0DD8CB-4FE4-4F37-9FE7-7CAAFE110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408"/>
              <a:ext cx="13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3833" name="Line 9">
              <a:extLst>
                <a:ext uri="{FF2B5EF4-FFF2-40B4-BE49-F238E27FC236}">
                  <a16:creationId xmlns:a16="http://schemas.microsoft.com/office/drawing/2014/main" id="{9611156B-DFA5-4B34-8C59-E234F18D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3072"/>
              <a:ext cx="62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CA521C-BA40-438F-A3EC-8A48CD99BBA1}"/>
              </a:ext>
            </a:extLst>
          </p:cNvPr>
          <p:cNvSpPr txBox="1"/>
          <p:nvPr/>
        </p:nvSpPr>
        <p:spPr>
          <a:xfrm>
            <a:off x="1255678" y="6308209"/>
            <a:ext cx="58706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Hint: for the square root function, use </a:t>
            </a:r>
            <a:r>
              <a:rPr lang="en-US" dirty="0" err="1"/>
              <a:t>Math.sqrt</a:t>
            </a:r>
            <a:r>
              <a:rPr lang="en-US" dirty="0"/>
              <a:t>(expression)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>
            <a:extLst>
              <a:ext uri="{FF2B5EF4-FFF2-40B4-BE49-F238E27FC236}">
                <a16:creationId xmlns:a16="http://schemas.microsoft.com/office/drawing/2014/main" id="{22836046-9A29-42FA-965D-CF4528CC65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2245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2 (non-coding)</a:t>
            </a:r>
          </a:p>
        </p:txBody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3FDFEC2F-8C47-48AB-B095-2F6F072304C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US" altLang="en-US" sz="2200"/>
              <a:t>Suppose that the following four classes have been declared: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class Foo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void method1()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System.out.println("foo 1");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void method2()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System.out.println("foo 2");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String toString()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return "foo";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class Bar extends Foo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public void method2() {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System.out.println("bar 2");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70000"/>
              </a:lnSpc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121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>
            <a:extLst>
              <a:ext uri="{FF2B5EF4-FFF2-40B4-BE49-F238E27FC236}">
                <a16:creationId xmlns:a16="http://schemas.microsoft.com/office/drawing/2014/main" id="{8D206292-3B67-4B2F-A016-295F4AF14C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Question 2 </a:t>
            </a:r>
            <a:r>
              <a:rPr lang="en-US" altLang="en-US" dirty="0"/>
              <a:t>continued (non-coding)</a:t>
            </a:r>
          </a:p>
        </p:txBody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5B8E33B1-7FD9-4F4B-8064-B146EF9239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Baz extends Foo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method1()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</a:t>
            </a:r>
            <a:r>
              <a:rPr lang="en-US" altLang="en-US" sz="1800" dirty="0" err="1">
                <a:latin typeface="Courier New" panose="02070309020205020404" pitchFamily="49" charset="0"/>
              </a:rPr>
              <a:t>baz</a:t>
            </a:r>
            <a:r>
              <a:rPr lang="en-US" altLang="en-US" sz="1800" dirty="0">
                <a:latin typeface="Courier New" panose="02070309020205020404" pitchFamily="49" charset="0"/>
              </a:rPr>
              <a:t> 1");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String </a:t>
            </a:r>
            <a:r>
              <a:rPr lang="en-US" altLang="en-US" sz="18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1800" dirty="0">
                <a:latin typeface="Courier New" panose="02070309020205020404" pitchFamily="49" charset="0"/>
              </a:rPr>
              <a:t>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return "</a:t>
            </a:r>
            <a:r>
              <a:rPr lang="en-US" altLang="en-US" sz="1800" dirty="0" err="1">
                <a:latin typeface="Courier New" panose="02070309020205020404" pitchFamily="49" charset="0"/>
              </a:rPr>
              <a:t>baz</a:t>
            </a:r>
            <a:r>
              <a:rPr lang="en-US" altLang="en-US" sz="1800" dirty="0">
                <a:latin typeface="Courier New" panose="02070309020205020404" pitchFamily="49" charset="0"/>
              </a:rPr>
              <a:t>";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Mumble extends Baz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public void method2() {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("mumble 2");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7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273050" indent="-273050">
              <a:lnSpc>
                <a:spcPct val="70000"/>
              </a:lnSpc>
            </a:pPr>
            <a:r>
              <a:rPr lang="en-US" altLang="en-US" dirty="0"/>
              <a:t>What would be the output of the following client code?</a:t>
            </a:r>
          </a:p>
          <a:p>
            <a:pPr marL="639763" lvl="1" indent="-246063">
              <a:lnSpc>
                <a:spcPct val="60000"/>
              </a:lnSpc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Foo[] pity = {new Baz(), new Bar(), new Mumble(), new Foo()};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(int i = 0; i &lt; </a:t>
            </a:r>
            <a:r>
              <a:rPr lang="en-US" altLang="en-US" sz="1800" dirty="0" err="1">
                <a:latin typeface="Courier New" panose="02070309020205020404" pitchFamily="49" charset="0"/>
              </a:rPr>
              <a:t>pity.length</a:t>
            </a:r>
            <a:r>
              <a:rPr lang="en-US" altLang="en-US" sz="1800" dirty="0">
                <a:latin typeface="Courier New" panose="02070309020205020404" pitchFamily="49" charset="0"/>
              </a:rPr>
              <a:t>; i++)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latin typeface="Courier New" panose="02070309020205020404" pitchFamily="49" charset="0"/>
              </a:rPr>
              <a:t>pity[i]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pity[i].method1();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pity[i].method2();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9980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6AB034A5-EB0E-47F8-A6D7-CEAC90CB6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Relatedness of types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6399C315-FC8B-4737-93F0-CA8F9275B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None/>
              <a:tabLst>
                <a:tab pos="2170113" algn="l"/>
              </a:tabLst>
            </a:pPr>
            <a:r>
              <a:rPr lang="en-US" altLang="en-US" dirty="0"/>
              <a:t>Continuing using Minecraft as an example:</a:t>
            </a:r>
          </a:p>
          <a:p>
            <a:pPr marL="342900" indent="-342900" algn="ctr">
              <a:buNone/>
              <a:tabLst>
                <a:tab pos="2170113" algn="l"/>
              </a:tabLst>
            </a:pPr>
            <a:r>
              <a:rPr lang="en-US" altLang="en-US" dirty="0"/>
              <a:t>Write a set of </a:t>
            </a:r>
            <a:r>
              <a:rPr lang="en-US" altLang="en-US" dirty="0">
                <a:latin typeface="Courier New" panose="02070309020205020404" pitchFamily="49" charset="0"/>
              </a:rPr>
              <a:t>Cow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Pig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</a:rPr>
              <a:t>Sheep</a:t>
            </a:r>
            <a:r>
              <a:rPr lang="en-US" altLang="en-US" dirty="0"/>
              <a:t> classes.</a:t>
            </a:r>
          </a:p>
          <a:p>
            <a:pPr marL="742950" lvl="1" indent="-285750">
              <a:tabLst>
                <a:tab pos="2170113" algn="l"/>
              </a:tabLst>
            </a:pPr>
            <a:endParaRPr lang="en-US" altLang="en-US" dirty="0"/>
          </a:p>
          <a:p>
            <a:pPr marL="742950" lvl="1" indent="-285750">
              <a:tabLst>
                <a:tab pos="2170113" algn="l"/>
              </a:tabLst>
            </a:pPr>
            <a:endParaRPr lang="en-US" altLang="en-US" dirty="0"/>
          </a:p>
          <a:p>
            <a:pPr marL="342900" indent="-342900">
              <a:tabLst>
                <a:tab pos="2170113" algn="l"/>
              </a:tabLst>
            </a:pPr>
            <a:r>
              <a:rPr lang="en-US" altLang="en-US" dirty="0"/>
              <a:t>Certain operations are common to all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Mob</a:t>
            </a:r>
            <a:r>
              <a:rPr lang="en-US" altLang="en-US" dirty="0"/>
              <a:t>s.</a:t>
            </a:r>
          </a:p>
          <a:p>
            <a:pPr marL="742950" lvl="1" indent="-285750">
              <a:buNone/>
              <a:tabLst>
                <a:tab pos="2170113" algn="l"/>
              </a:tabLst>
            </a:pPr>
            <a:r>
              <a:rPr lang="en-US" altLang="en-US" dirty="0"/>
              <a:t>	drop – each mob drops a some specific items</a:t>
            </a:r>
          </a:p>
          <a:p>
            <a:pPr marL="742950" lvl="1" indent="-285750">
              <a:buNone/>
              <a:tabLst>
                <a:tab pos="2170113" algn="l"/>
              </a:tabLst>
            </a:pPr>
            <a:r>
              <a:rPr lang="en-US" altLang="en-US" dirty="0"/>
              <a:t>    make noise – each mob makes a different noise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  <a:p>
            <a:pPr marL="342900" indent="-342900">
              <a:tabLst>
                <a:tab pos="2170113" algn="l"/>
              </a:tabLst>
            </a:pPr>
            <a:r>
              <a:rPr lang="en-US" altLang="en-US" dirty="0"/>
              <a:t>Every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Mob </a:t>
            </a:r>
            <a:r>
              <a:rPr lang="en-US" altLang="en-US" dirty="0"/>
              <a:t>has them but performs them differently.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>
            <a:extLst>
              <a:ext uri="{FF2B5EF4-FFF2-40B4-BE49-F238E27FC236}">
                <a16:creationId xmlns:a16="http://schemas.microsoft.com/office/drawing/2014/main" id="{99B72749-E9A8-48D7-9FB8-CC44F572E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Mob</a:t>
            </a:r>
            <a:r>
              <a:rPr lang="en-US" altLang="en-US" dirty="0"/>
              <a:t> behavior</a:t>
            </a:r>
          </a:p>
        </p:txBody>
      </p:sp>
      <p:sp>
        <p:nvSpPr>
          <p:cNvPr id="973827" name="Rectangle 3">
            <a:extLst>
              <a:ext uri="{FF2B5EF4-FFF2-40B4-BE49-F238E27FC236}">
                <a16:creationId xmlns:a16="http://schemas.microsoft.com/office/drawing/2014/main" id="{F64AB12E-AC2C-4832-B94F-5A0A0942E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920615"/>
          </a:xfrm>
        </p:spPr>
        <p:txBody>
          <a:bodyPr>
            <a:normAutofit/>
          </a:bodyPr>
          <a:lstStyle/>
          <a:p>
            <a:r>
              <a:rPr lang="en-US" altLang="en-US" dirty="0"/>
              <a:t>Cow:</a:t>
            </a:r>
          </a:p>
          <a:p>
            <a:pPr lvl="1">
              <a:buFontTx/>
              <a:buNone/>
            </a:pPr>
            <a:r>
              <a:rPr lang="en-US" altLang="en-US" dirty="0"/>
              <a:t>	Drops: leather, raw beef</a:t>
            </a:r>
          </a:p>
          <a:p>
            <a:pPr lvl="1">
              <a:buFontTx/>
              <a:buNone/>
            </a:pPr>
            <a:r>
              <a:rPr lang="en-US" altLang="en-US" dirty="0"/>
              <a:t>    Makes noise: moo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Pig:</a:t>
            </a:r>
          </a:p>
          <a:p>
            <a:pPr lvl="1">
              <a:buFontTx/>
              <a:buNone/>
            </a:pPr>
            <a:r>
              <a:rPr lang="en-US" altLang="en-US" dirty="0"/>
              <a:t>	Drops: raw porkchop</a:t>
            </a:r>
          </a:p>
          <a:p>
            <a:pPr lvl="1">
              <a:buFontTx/>
              <a:buNone/>
            </a:pPr>
            <a:r>
              <a:rPr lang="en-US" altLang="en-US" dirty="0"/>
              <a:t>    Makes noise: oink</a:t>
            </a:r>
          </a:p>
          <a:p>
            <a:pPr lvl="1">
              <a:buFontTx/>
              <a:buNone/>
            </a:pPr>
            <a:r>
              <a:rPr lang="en-US" altLang="en-US" sz="3500" baseline="-25000" dirty="0"/>
              <a:t> </a:t>
            </a:r>
            <a:endParaRPr lang="en-US" altLang="en-US" dirty="0"/>
          </a:p>
          <a:p>
            <a:r>
              <a:rPr lang="en-US" altLang="en-US" dirty="0"/>
              <a:t>Sheep</a:t>
            </a:r>
          </a:p>
          <a:p>
            <a:pPr lvl="1">
              <a:buFontTx/>
              <a:buNone/>
            </a:pPr>
            <a:r>
              <a:rPr lang="en-US" altLang="en-US" dirty="0"/>
              <a:t>	Drops: wool, raw mutton</a:t>
            </a:r>
          </a:p>
          <a:p>
            <a:pPr lvl="1">
              <a:buFontTx/>
              <a:buNone/>
            </a:pPr>
            <a:r>
              <a:rPr lang="en-US" altLang="en-US" dirty="0"/>
              <a:t>    Makes noise: baa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>
            <a:extLst>
              <a:ext uri="{FF2B5EF4-FFF2-40B4-BE49-F238E27FC236}">
                <a16:creationId xmlns:a16="http://schemas.microsoft.com/office/drawing/2014/main" id="{CCE87224-2366-41FB-860D-3428EEA1F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behavior</a:t>
            </a:r>
          </a:p>
        </p:txBody>
      </p:sp>
      <p:sp>
        <p:nvSpPr>
          <p:cNvPr id="974851" name="Rectangle 3">
            <a:extLst>
              <a:ext uri="{FF2B5EF4-FFF2-40B4-BE49-F238E27FC236}">
                <a16:creationId xmlns:a16="http://schemas.microsoft.com/office/drawing/2014/main" id="{73126A0C-F0CB-419E-838F-01022692A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Write mob classes with methods </a:t>
            </a:r>
            <a:r>
              <a:rPr lang="en-US" altLang="en-US" dirty="0">
                <a:latin typeface="Courier New" panose="02070309020205020404" pitchFamily="49" charset="0"/>
              </a:rPr>
              <a:t>drop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makeNoise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We'd like to be able to write client code that treats different kinds of mobs in the same way, such as:</a:t>
            </a:r>
          </a:p>
          <a:p>
            <a:pPr lvl="1"/>
            <a:r>
              <a:rPr lang="en-US" altLang="en-US" dirty="0"/>
              <a:t>Write a method that prints any mob’s drop.</a:t>
            </a:r>
          </a:p>
          <a:p>
            <a:pPr lvl="1"/>
            <a:r>
              <a:rPr lang="en-US" altLang="en-US" dirty="0"/>
              <a:t>Create an array of mobs that could hold a mixture of the various mob objects.</a:t>
            </a:r>
          </a:p>
          <a:p>
            <a:pPr lvl="1"/>
            <a:r>
              <a:rPr lang="en-US" altLang="en-US" dirty="0"/>
              <a:t>Write a method that could return a cow, a pig, a sheep, or any other shape we've written.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>
            <a:extLst>
              <a:ext uri="{FF2B5EF4-FFF2-40B4-BE49-F238E27FC236}">
                <a16:creationId xmlns:a16="http://schemas.microsoft.com/office/drawing/2014/main" id="{3888DD99-BA47-421F-A9A5-6A6505854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Interfaces</a:t>
            </a:r>
          </a:p>
        </p:txBody>
      </p:sp>
      <p:sp>
        <p:nvSpPr>
          <p:cNvPr id="975875" name="Rectangle 3">
            <a:extLst>
              <a:ext uri="{FF2B5EF4-FFF2-40B4-BE49-F238E27FC236}">
                <a16:creationId xmlns:a16="http://schemas.microsoft.com/office/drawing/2014/main" id="{085F3668-CDBC-4CE6-93EA-C2EDA650F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/>
              <a:t>interface</a:t>
            </a:r>
            <a:r>
              <a:rPr lang="en-US" altLang="en-US" dirty="0"/>
              <a:t>: A list of methods that a class can implement.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Inheritance gives you an is-a relationship and code-sharing.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Baby Zombie</a:t>
            </a:r>
            <a:r>
              <a:rPr lang="en-US" altLang="en-US" dirty="0"/>
              <a:t> object can be treated as an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, and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Baby Zombie</a:t>
            </a:r>
            <a:r>
              <a:rPr lang="en-US" altLang="en-US" dirty="0"/>
              <a:t> inherits </a:t>
            </a:r>
            <a:r>
              <a:rPr lang="en-US" altLang="en-US" dirty="0">
                <a:latin typeface="Courier New" panose="02070309020205020404" pitchFamily="49" charset="0"/>
              </a:rPr>
              <a:t>Zombie</a:t>
            </a:r>
            <a:r>
              <a:rPr lang="en-US" altLang="en-US" dirty="0"/>
              <a:t>’s code.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Interfaces give you an is-a relationship </a:t>
            </a:r>
            <a:r>
              <a:rPr lang="en-US" altLang="en-US" i="1" dirty="0"/>
              <a:t>without </a:t>
            </a:r>
            <a:r>
              <a:rPr lang="en-US" altLang="en-US" dirty="0"/>
              <a:t>code sharing.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Cow </a:t>
            </a:r>
            <a:r>
              <a:rPr lang="en-US" altLang="en-US" dirty="0"/>
              <a:t>object can be treated as a </a:t>
            </a:r>
            <a:r>
              <a:rPr lang="en-US" altLang="en-US" dirty="0">
                <a:latin typeface="Courier New" panose="02070309020205020404" pitchFamily="49" charset="0"/>
              </a:rPr>
              <a:t>Mob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Analogous to the idea of roles or certifications:</a:t>
            </a:r>
          </a:p>
          <a:p>
            <a:pPr lvl="2"/>
            <a:endParaRPr lang="en-US" altLang="en-US" sz="900" dirty="0"/>
          </a:p>
          <a:p>
            <a:pPr lvl="2"/>
            <a:r>
              <a:rPr lang="en-US" altLang="en-US" dirty="0"/>
              <a:t>“I am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Mob</a:t>
            </a:r>
            <a:r>
              <a:rPr lang="en-US" altLang="en-US" dirty="0"/>
              <a:t>.  That means I know how</a:t>
            </a:r>
            <a:br>
              <a:rPr lang="en-US" altLang="en-US" dirty="0"/>
            </a:br>
            <a:r>
              <a:rPr lang="en-US" altLang="en-US" dirty="0"/>
              <a:t>to drop items and make noises."</a:t>
            </a:r>
          </a:p>
          <a:p>
            <a:pPr lvl="2"/>
            <a:endParaRPr lang="en-US" altLang="en-US" sz="900" dirty="0"/>
          </a:p>
          <a:p>
            <a:pPr lvl="2"/>
            <a:r>
              <a:rPr lang="en-US" altLang="en-US" dirty="0"/>
              <a:t>"I’m certified as a Shape.  That means I know how</a:t>
            </a:r>
            <a:br>
              <a:rPr lang="en-US" altLang="en-US" dirty="0"/>
            </a:br>
            <a:r>
              <a:rPr lang="en-US" altLang="en-US" dirty="0"/>
              <a:t>to compute my area and perimeter."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>
            <a:extLst>
              <a:ext uri="{FF2B5EF4-FFF2-40B4-BE49-F238E27FC236}">
                <a16:creationId xmlns:a16="http://schemas.microsoft.com/office/drawing/2014/main" id="{CE7CD795-020B-49D8-A17E-D166259EC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an interface</a:t>
            </a:r>
          </a:p>
        </p:txBody>
      </p:sp>
      <p:sp>
        <p:nvSpPr>
          <p:cNvPr id="976899" name="Rectangle 3">
            <a:extLst>
              <a:ext uri="{FF2B5EF4-FFF2-40B4-BE49-F238E27FC236}">
                <a16:creationId xmlns:a16="http://schemas.microsoft.com/office/drawing/2014/main" id="{5EE336FE-AC66-4846-8308-EA3063CE3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interface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, ...,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public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, ..., </a:t>
            </a:r>
            <a:r>
              <a:rPr lang="en-US" altLang="en-US" sz="2000" b="1" dirty="0"/>
              <a:t>type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/>
              <a:t>name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/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000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interface Vehicle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double speed();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void </a:t>
            </a:r>
            <a:r>
              <a:rPr lang="en-US" altLang="en-US" dirty="0" err="1">
                <a:latin typeface="Courier New" panose="02070309020205020404" pitchFamily="49" charset="0"/>
              </a:rPr>
              <a:t>setDirection</a:t>
            </a:r>
            <a:r>
              <a:rPr lang="en-US" altLang="en-US" dirty="0">
                <a:latin typeface="Courier New" panose="02070309020205020404" pitchFamily="49" charset="0"/>
              </a:rPr>
              <a:t>(int direction);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r>
              <a:rPr lang="en-US" altLang="en-US" sz="2200" b="1" dirty="0"/>
              <a:t>abstract method</a:t>
            </a:r>
            <a:r>
              <a:rPr lang="en-US" altLang="en-US" sz="2200" dirty="0"/>
              <a:t>: A header without an implementation.</a:t>
            </a:r>
          </a:p>
          <a:p>
            <a:pPr lvl="1"/>
            <a:r>
              <a:rPr lang="en-US" altLang="en-US" sz="2000" dirty="0"/>
              <a:t>The actual body is not specified, to allow/force different classes to implement the behavior in its own way.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>
            <a:extLst>
              <a:ext uri="{FF2B5EF4-FFF2-40B4-BE49-F238E27FC236}">
                <a16:creationId xmlns:a16="http://schemas.microsoft.com/office/drawing/2014/main" id="{56F42FD3-8217-4E9D-BCDC-2A057FED0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 </a:t>
            </a:r>
            <a:r>
              <a:rPr lang="en-US" altLang="en-US" dirty="0"/>
              <a:t>interface</a:t>
            </a:r>
          </a:p>
        </p:txBody>
      </p:sp>
      <p:sp>
        <p:nvSpPr>
          <p:cNvPr id="977923" name="Rectangle 3">
            <a:extLst>
              <a:ext uri="{FF2B5EF4-FFF2-40B4-BE49-F238E27FC236}">
                <a16:creationId xmlns:a16="http://schemas.microsoft.com/office/drawing/2014/main" id="{11F10A34-2987-4935-85D2-3A1F2A099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interface Mob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void drop();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void </a:t>
            </a:r>
            <a:r>
              <a:rPr lang="en-US" altLang="en-US" dirty="0" err="1">
                <a:latin typeface="Courier New" panose="02070309020205020404" pitchFamily="49" charset="0"/>
              </a:rPr>
              <a:t>makeNoise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This interface describes the features common to all mobs.</a:t>
            </a:r>
            <a:br>
              <a:rPr lang="en-US" altLang="en-US" dirty="0"/>
            </a:br>
            <a:r>
              <a:rPr lang="en-US" altLang="en-US" dirty="0"/>
              <a:t>(Every mob drops something and makes some noise)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46" name="Rectangle 2">
            <a:extLst>
              <a:ext uri="{FF2B5EF4-FFF2-40B4-BE49-F238E27FC236}">
                <a16:creationId xmlns:a16="http://schemas.microsoft.com/office/drawing/2014/main" id="{E40020E6-CEE7-4E4E-8F52-74DB70165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72085"/>
            <a:ext cx="10515600" cy="1325563"/>
          </a:xfrm>
        </p:spPr>
        <p:txBody>
          <a:bodyPr/>
          <a:lstStyle/>
          <a:p>
            <a:r>
              <a:rPr lang="en-US" altLang="en-US" dirty="0"/>
              <a:t>Implementing an interface</a:t>
            </a:r>
          </a:p>
        </p:txBody>
      </p:sp>
      <p:sp>
        <p:nvSpPr>
          <p:cNvPr id="978947" name="Rectangle 3">
            <a:extLst>
              <a:ext uri="{FF2B5EF4-FFF2-40B4-BE49-F238E27FC236}">
                <a16:creationId xmlns:a16="http://schemas.microsoft.com/office/drawing/2014/main" id="{9F18A35B-A056-4585-904D-58C25234A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36382"/>
            <a:ext cx="10515600" cy="5321617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implements </a:t>
            </a:r>
            <a:r>
              <a:rPr lang="en-US" altLang="en-US" b="1" dirty="0"/>
              <a:t>interface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, ...,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// implementation here…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}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public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, ...,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// implementation here…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0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</a:t>
            </a:r>
          </a:p>
          <a:p>
            <a:pPr marL="731520"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public class Bicycle </a:t>
            </a:r>
            <a:r>
              <a:rPr lang="en-US" altLang="en-US" b="1" dirty="0">
                <a:latin typeface="Courier New" panose="02070309020205020404" pitchFamily="49" charset="0"/>
              </a:rPr>
              <a:t>implements Vehicle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marL="731520"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public double speed()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>
                <a:latin typeface="Courier New" panose="02070309020205020404" pitchFamily="49" charset="0"/>
              </a:rPr>
              <a:t>// implementation here…</a:t>
            </a:r>
          </a:p>
          <a:p>
            <a:pPr marL="731520"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}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public void </a:t>
            </a:r>
            <a:r>
              <a:rPr lang="en-US" altLang="en-US" dirty="0" err="1">
                <a:latin typeface="Courier New" panose="02070309020205020404" pitchFamily="49" charset="0"/>
              </a:rPr>
              <a:t>setDirection</a:t>
            </a:r>
            <a:r>
              <a:rPr lang="en-US" altLang="en-US" dirty="0">
                <a:latin typeface="Courier New" panose="02070309020205020404" pitchFamily="49" charset="0"/>
              </a:rPr>
              <a:t>(int direction) {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>
                <a:latin typeface="Courier New" panose="02070309020205020404" pitchFamily="49" charset="0"/>
              </a:rPr>
              <a:t>// implementation here…</a:t>
            </a:r>
          </a:p>
          <a:p>
            <a:pPr marL="731520"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}</a:t>
            </a:r>
          </a:p>
          <a:p>
            <a:pPr marL="731520"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  <a:endParaRPr lang="en-US" altLang="en-US" sz="10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class can declare that it </a:t>
            </a:r>
            <a:r>
              <a:rPr lang="en-US" altLang="en-US" i="1" dirty="0"/>
              <a:t>implements</a:t>
            </a:r>
            <a:r>
              <a:rPr lang="en-US" altLang="en-US" dirty="0"/>
              <a:t> an interface.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BE7354ACBDE42BC9EE3C6847AE68F" ma:contentTypeVersion="12" ma:contentTypeDescription="Create a new document." ma:contentTypeScope="" ma:versionID="23395fb4cfdba8dc00a4d8b67c5324c2">
  <xsd:schema xmlns:xsd="http://www.w3.org/2001/XMLSchema" xmlns:xs="http://www.w3.org/2001/XMLSchema" xmlns:p="http://schemas.microsoft.com/office/2006/metadata/properties" xmlns:ns3="2f67492d-d4d6-44e9-bc4d-5f86195e4d9b" xmlns:ns4="53b39967-c2c1-41de-ba9c-28ce36e6ce7f" targetNamespace="http://schemas.microsoft.com/office/2006/metadata/properties" ma:root="true" ma:fieldsID="72f2c75bff5c39005efa4e162c8bbec4" ns3:_="" ns4:_="">
    <xsd:import namespace="2f67492d-d4d6-44e9-bc4d-5f86195e4d9b"/>
    <xsd:import namespace="53b39967-c2c1-41de-ba9c-28ce36e6ce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7492d-d4d6-44e9-bc4d-5f86195e4d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39967-c2c1-41de-ba9c-28ce36e6ce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6B95DF-7977-4746-BC3E-25E770F6788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3b39967-c2c1-41de-ba9c-28ce36e6ce7f"/>
    <ds:schemaRef ds:uri="2f67492d-d4d6-44e9-bc4d-5f86195e4d9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98D1C67-4A5B-49FC-A4B3-D1C90D3DA5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D8758D-2C4D-4B75-818D-D2D819E73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67492d-d4d6-44e9-bc4d-5f86195e4d9b"/>
    <ds:schemaRef ds:uri="53b39967-c2c1-41de-ba9c-28ce36e6c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1942</Words>
  <Application>Microsoft Office PowerPoint</Application>
  <PresentationFormat>Widescreen</PresentationFormat>
  <Paragraphs>304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Office Theme</vt:lpstr>
      <vt:lpstr>Intermediate Coding Week 17 </vt:lpstr>
      <vt:lpstr>Interfaces</vt:lpstr>
      <vt:lpstr>Relatedness of types</vt:lpstr>
      <vt:lpstr>Mob behavior</vt:lpstr>
      <vt:lpstr>Common behavior</vt:lpstr>
      <vt:lpstr>Interfaces</vt:lpstr>
      <vt:lpstr>Declaring an interface</vt:lpstr>
      <vt:lpstr>Mob interface</vt:lpstr>
      <vt:lpstr>Implementing an interface</vt:lpstr>
      <vt:lpstr>Interface requirements</vt:lpstr>
      <vt:lpstr>Polymorphism</vt:lpstr>
      <vt:lpstr>Polymorphism</vt:lpstr>
      <vt:lpstr>Coding with polymorphism</vt:lpstr>
      <vt:lpstr>Polymorphism and parameters</vt:lpstr>
      <vt:lpstr>Polymorphism and arrays</vt:lpstr>
      <vt:lpstr>Casting references</vt:lpstr>
      <vt:lpstr>More about casting</vt:lpstr>
      <vt:lpstr>Casting references</vt:lpstr>
      <vt:lpstr>More about casting</vt:lpstr>
      <vt:lpstr>Interfaces + polymorphism</vt:lpstr>
      <vt:lpstr>Problems</vt:lpstr>
      <vt:lpstr>Question 1</vt:lpstr>
      <vt:lpstr>Question 1 Continued: Shape area, perimeter</vt:lpstr>
      <vt:lpstr>Question 2 (non-coding)</vt:lpstr>
      <vt:lpstr>Question 2 continued (non-coding)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15 </dc:title>
  <dc:creator>Li, Katherine M (Student)</dc:creator>
  <cp:lastModifiedBy>Li, Katherine M (Student)</cp:lastModifiedBy>
  <cp:revision>15</cp:revision>
  <dcterms:created xsi:type="dcterms:W3CDTF">2021-01-28T15:57:08Z</dcterms:created>
  <dcterms:modified xsi:type="dcterms:W3CDTF">2021-02-12T00:53:02Z</dcterms:modified>
</cp:coreProperties>
</file>