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455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78" r:id="rId20"/>
    <p:sldId id="273" r:id="rId21"/>
    <p:sldId id="278" r:id="rId22"/>
    <p:sldId id="371" r:id="rId23"/>
    <p:sldId id="465" r:id="rId24"/>
    <p:sldId id="462" r:id="rId25"/>
    <p:sldId id="4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E4423-C419-4A17-BDCC-E183188F4B1B}" v="272" dt="2020-05-07T19:22:34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Katherine M (Student)" userId="9b49ac2c-489f-4715-b97e-d69b092b8869" providerId="ADAL" clId="{1145DEEB-2BFC-4A7A-920C-15AE20F21551}"/>
    <pc:docChg chg="undo custSel mod addSld delSld modSld sldOrd">
      <pc:chgData name="Li, Katherine M (Student)" userId="9b49ac2c-489f-4715-b97e-d69b092b8869" providerId="ADAL" clId="{1145DEEB-2BFC-4A7A-920C-15AE20F21551}" dt="2020-05-01T00:12:38.736" v="4736" actId="2696"/>
      <pc:docMkLst>
        <pc:docMk/>
      </pc:docMkLst>
      <pc:sldChg chg="modSp">
        <pc:chgData name="Li, Katherine M (Student)" userId="9b49ac2c-489f-4715-b97e-d69b092b8869" providerId="ADAL" clId="{1145DEEB-2BFC-4A7A-920C-15AE20F21551}" dt="2020-04-30T05:37:43.889" v="10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1145DEEB-2BFC-4A7A-920C-15AE20F21551}" dt="2020-04-30T05:37:32.157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1145DEEB-2BFC-4A7A-920C-15AE20F21551}" dt="2020-04-30T05:37:43.889" v="10" actId="20577"/>
          <ac:spMkLst>
            <pc:docMk/>
            <pc:sldMk cId="0" sldId="257"/>
            <ac:spMk id="4099" creationId="{4C17B3D8-FDE4-4463-A2D2-FDDC58823098}"/>
          </ac:spMkLst>
        </pc:spChg>
      </pc:sldChg>
      <pc:sldChg chg="addSp delSp modSp add">
        <pc:chgData name="Li, Katherine M (Student)" userId="9b49ac2c-489f-4715-b97e-d69b092b8869" providerId="ADAL" clId="{1145DEEB-2BFC-4A7A-920C-15AE20F21551}" dt="2020-04-30T06:01:45.740" v="1139" actId="1076"/>
        <pc:sldMkLst>
          <pc:docMk/>
          <pc:sldMk cId="0" sldId="290"/>
        </pc:sldMkLst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5" creationId="{90F47B05-6164-429F-8170-D4B42D982D75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10" creationId="{6E743BAC-2AD4-480F-9535-17FF46EBAB98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16" creationId="{F8F627BD-B2BD-4807-B9F9-F9BC9FC1E208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29" creationId="{0F53E7A8-2325-4CFE-80A6-71717D50981A}"/>
          </ac:spMkLst>
        </pc:spChg>
        <pc:spChg chg="add mod">
          <ac:chgData name="Li, Katherine M (Student)" userId="9b49ac2c-489f-4715-b97e-d69b092b8869" providerId="ADAL" clId="{1145DEEB-2BFC-4A7A-920C-15AE20F21551}" dt="2020-04-30T05:59:13.082" v="920" actId="1076"/>
          <ac:spMkLst>
            <pc:docMk/>
            <pc:sldMk cId="0" sldId="290"/>
            <ac:spMk id="35" creationId="{C880B201-9166-4A0F-A4D3-79E25B1D48FC}"/>
          </ac:spMkLst>
        </pc:spChg>
        <pc:spChg chg="add mod">
          <ac:chgData name="Li, Katherine M (Student)" userId="9b49ac2c-489f-4715-b97e-d69b092b8869" providerId="ADAL" clId="{1145DEEB-2BFC-4A7A-920C-15AE20F21551}" dt="2020-04-30T06:01:45.740" v="1139" actId="1076"/>
          <ac:spMkLst>
            <pc:docMk/>
            <pc:sldMk cId="0" sldId="290"/>
            <ac:spMk id="36" creationId="{ECF47FDE-507A-40DF-806F-48C6D025800E}"/>
          </ac:spMkLst>
        </pc:spChg>
        <pc:spChg chg="mod">
          <ac:chgData name="Li, Katherine M (Student)" userId="9b49ac2c-489f-4715-b97e-d69b092b8869" providerId="ADAL" clId="{1145DEEB-2BFC-4A7A-920C-15AE20F21551}" dt="2020-04-30T06:00:55.314" v="1097" actId="20577"/>
          <ac:spMkLst>
            <pc:docMk/>
            <pc:sldMk cId="0" sldId="290"/>
            <ac:spMk id="336898" creationId="{9216245E-BB06-4FD2-8790-D9D79F454B25}"/>
          </ac:spMkLst>
        </pc:spChg>
        <pc:spChg chg="mod">
          <ac:chgData name="Li, Katherine M (Student)" userId="9b49ac2c-489f-4715-b97e-d69b092b8869" providerId="ADAL" clId="{1145DEEB-2BFC-4A7A-920C-15AE20F21551}" dt="2020-04-30T05:49:37.563" v="289" actId="20577"/>
          <ac:spMkLst>
            <pc:docMk/>
            <pc:sldMk cId="0" sldId="290"/>
            <ac:spMk id="336899" creationId="{4C853F97-8A13-4513-9C46-A260DB12F7AB}"/>
          </ac:spMkLst>
        </pc:sp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3" creationId="{3D2D307F-AE1D-4E4C-954C-B47ED2CBBBD7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9" creationId="{12F39E04-CABF-4300-9D8B-983FF88C4394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15" creationId="{0D2FA6A7-2922-42A8-8151-D035AC2D9224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19" creationId="{C440F7EB-F72A-451C-9769-159220C84477}"/>
          </ac:cxnSpMkLst>
        </pc:cxnChg>
        <pc:cxnChg chg="add del mod">
          <ac:chgData name="Li, Katherine M (Student)" userId="9b49ac2c-489f-4715-b97e-d69b092b8869" providerId="ADAL" clId="{1145DEEB-2BFC-4A7A-920C-15AE20F21551}" dt="2020-04-30T05:57:15.202" v="792"/>
          <ac:cxnSpMkLst>
            <pc:docMk/>
            <pc:sldMk cId="0" sldId="290"/>
            <ac:cxnSpMk id="28" creationId="{C695C6C9-3162-469A-BE5A-4448EB6F4178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30" creationId="{D43A1705-A429-46B9-BEB9-4290638BB0A8}"/>
          </ac:cxnSpMkLst>
        </pc:cxnChg>
      </pc:sldChg>
      <pc:sldChg chg="add del">
        <pc:chgData name="Li, Katherine M (Student)" userId="9b49ac2c-489f-4715-b97e-d69b092b8869" providerId="ADAL" clId="{1145DEEB-2BFC-4A7A-920C-15AE20F21551}" dt="2020-04-30T06:04:07.167" v="1376" actId="2696"/>
        <pc:sldMkLst>
          <pc:docMk/>
          <pc:sldMk cId="0" sldId="291"/>
        </pc:sldMkLst>
      </pc:sldChg>
      <pc:sldChg chg="del">
        <pc:chgData name="Li, Katherine M (Student)" userId="9b49ac2c-489f-4715-b97e-d69b092b8869" providerId="ADAL" clId="{1145DEEB-2BFC-4A7A-920C-15AE20F21551}" dt="2020-04-30T06:48:30.651" v="3870" actId="2696"/>
        <pc:sldMkLst>
          <pc:docMk/>
          <pc:sldMk cId="0" sldId="324"/>
        </pc:sldMkLst>
      </pc:sldChg>
      <pc:sldChg chg="addSp delSp modSp">
        <pc:chgData name="Li, Katherine M (Student)" userId="9b49ac2c-489f-4715-b97e-d69b092b8869" providerId="ADAL" clId="{1145DEEB-2BFC-4A7A-920C-15AE20F21551}" dt="2020-04-30T05:40:57.684" v="38" actId="20577"/>
        <pc:sldMkLst>
          <pc:docMk/>
          <pc:sldMk cId="0" sldId="352"/>
        </pc:sldMkLst>
        <pc:spChg chg="mod">
          <ac:chgData name="Li, Katherine M (Student)" userId="9b49ac2c-489f-4715-b97e-d69b092b8869" providerId="ADAL" clId="{1145DEEB-2BFC-4A7A-920C-15AE20F21551}" dt="2020-04-30T05:40:57.684" v="38" actId="20577"/>
          <ac:spMkLst>
            <pc:docMk/>
            <pc:sldMk cId="0" sldId="352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145DEEB-2BFC-4A7A-920C-15AE20F21551}" dt="2020-04-30T05:40:31.069" v="11" actId="478"/>
          <ac:picMkLst>
            <pc:docMk/>
            <pc:sldMk cId="0" sldId="352"/>
            <ac:picMk id="3" creationId="{191C5ABB-58DA-48D3-AA27-F5E290F2F924}"/>
          </ac:picMkLst>
        </pc:picChg>
        <pc:picChg chg="add mod">
          <ac:chgData name="Li, Katherine M (Student)" userId="9b49ac2c-489f-4715-b97e-d69b092b8869" providerId="ADAL" clId="{1145DEEB-2BFC-4A7A-920C-15AE20F21551}" dt="2020-04-30T05:40:53.264" v="16" actId="207"/>
          <ac:picMkLst>
            <pc:docMk/>
            <pc:sldMk cId="0" sldId="352"/>
            <ac:picMk id="4" creationId="{B53FA18C-1EA8-4565-BECE-57C62D67C31D}"/>
          </ac:picMkLst>
        </pc:picChg>
      </pc:sldChg>
      <pc:sldChg chg="modSp">
        <pc:chgData name="Li, Katherine M (Student)" userId="9b49ac2c-489f-4715-b97e-d69b092b8869" providerId="ADAL" clId="{1145DEEB-2BFC-4A7A-920C-15AE20F21551}" dt="2020-04-30T06:59:36.496" v="4059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1145DEEB-2BFC-4A7A-920C-15AE20F21551}" dt="2020-04-30T06:59:36.496" v="4059" actId="20577"/>
          <ac:spMkLst>
            <pc:docMk/>
            <pc:sldMk cId="100570362" sldId="368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6:54:51.287" v="4018" actId="1076"/>
          <ac:spMkLst>
            <pc:docMk/>
            <pc:sldMk cId="100570362" sldId="368"/>
            <ac:spMk id="826371" creationId="{6E8DB93A-9318-4994-B08B-2EC773187AE2}"/>
          </ac:spMkLst>
        </pc:spChg>
      </pc:sldChg>
      <pc:sldChg chg="modSp ord">
        <pc:chgData name="Li, Katherine M (Student)" userId="9b49ac2c-489f-4715-b97e-d69b092b8869" providerId="ADAL" clId="{1145DEEB-2BFC-4A7A-920C-15AE20F21551}" dt="2020-04-30T06:59:11.270" v="4057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1145DEEB-2BFC-4A7A-920C-15AE20F21551}" dt="2020-04-30T06:59:11.270" v="4057" actId="20577"/>
          <ac:spMkLst>
            <pc:docMk/>
            <pc:sldMk cId="2028522437" sldId="395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6:59:02.799" v="4054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addSp modSp">
        <pc:chgData name="Li, Katherine M (Student)" userId="9b49ac2c-489f-4715-b97e-d69b092b8869" providerId="ADAL" clId="{1145DEEB-2BFC-4A7A-920C-15AE20F21551}" dt="2020-04-30T06:11:36.706" v="1574" actId="5793"/>
        <pc:sldMkLst>
          <pc:docMk/>
          <pc:sldMk cId="4137269237" sldId="397"/>
        </pc:sldMkLst>
        <pc:spChg chg="mod">
          <ac:chgData name="Li, Katherine M (Student)" userId="9b49ac2c-489f-4715-b97e-d69b092b8869" providerId="ADAL" clId="{1145DEEB-2BFC-4A7A-920C-15AE20F21551}" dt="2020-04-30T05:41:05.118" v="62" actId="20577"/>
          <ac:spMkLst>
            <pc:docMk/>
            <pc:sldMk cId="4137269237" sldId="397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145DEEB-2BFC-4A7A-920C-15AE20F21551}" dt="2020-04-30T06:11:36.706" v="1574" actId="5793"/>
          <ac:spMkLst>
            <pc:docMk/>
            <pc:sldMk cId="4137269237" sldId="397"/>
            <ac:spMk id="3" creationId="{7DD6C1DC-23B8-4FAE-88CE-7A72A8D8F705}"/>
          </ac:spMkLst>
        </pc:spChg>
        <pc:picChg chg="add mod">
          <ac:chgData name="Li, Katherine M (Student)" userId="9b49ac2c-489f-4715-b97e-d69b092b8869" providerId="ADAL" clId="{1145DEEB-2BFC-4A7A-920C-15AE20F21551}" dt="2020-04-30T06:10:17.455" v="1541" actId="14100"/>
          <ac:picMkLst>
            <pc:docMk/>
            <pc:sldMk cId="4137269237" sldId="397"/>
            <ac:picMk id="1026" creationId="{C5D95416-AC16-4783-B67E-5B387FD6A1BA}"/>
          </ac:picMkLst>
        </pc:picChg>
      </pc:sldChg>
      <pc:sldChg chg="modSp">
        <pc:chgData name="Li, Katherine M (Student)" userId="9b49ac2c-489f-4715-b97e-d69b092b8869" providerId="ADAL" clId="{1145DEEB-2BFC-4A7A-920C-15AE20F21551}" dt="2020-04-30T06:15:35.905" v="1773" actId="255"/>
        <pc:sldMkLst>
          <pc:docMk/>
          <pc:sldMk cId="2674131419" sldId="398"/>
        </pc:sldMkLst>
        <pc:spChg chg="mod">
          <ac:chgData name="Li, Katherine M (Student)" userId="9b49ac2c-489f-4715-b97e-d69b092b8869" providerId="ADAL" clId="{1145DEEB-2BFC-4A7A-920C-15AE20F21551}" dt="2020-04-30T06:11:16.983" v="1566" actId="20577"/>
          <ac:spMkLst>
            <pc:docMk/>
            <pc:sldMk cId="2674131419" sldId="398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145DEEB-2BFC-4A7A-920C-15AE20F21551}" dt="2020-04-30T06:15:35.905" v="1773" actId="255"/>
          <ac:spMkLst>
            <pc:docMk/>
            <pc:sldMk cId="2674131419" sldId="398"/>
            <ac:spMk id="3" creationId="{7DD6C1DC-23B8-4FAE-88CE-7A72A8D8F705}"/>
          </ac:spMkLst>
        </pc:spChg>
      </pc:sldChg>
      <pc:sldChg chg="addSp delSp modSp">
        <pc:chgData name="Li, Katherine M (Student)" userId="9b49ac2c-489f-4715-b97e-d69b092b8869" providerId="ADAL" clId="{1145DEEB-2BFC-4A7A-920C-15AE20F21551}" dt="2020-04-30T06:26:28.938" v="2818" actId="20577"/>
        <pc:sldMkLst>
          <pc:docMk/>
          <pc:sldMk cId="2750058433" sldId="399"/>
        </pc:sldMkLst>
        <pc:spChg chg="mod">
          <ac:chgData name="Li, Katherine M (Student)" userId="9b49ac2c-489f-4715-b97e-d69b092b8869" providerId="ADAL" clId="{1145DEEB-2BFC-4A7A-920C-15AE20F21551}" dt="2020-04-30T06:18:54.573" v="1792" actId="20577"/>
          <ac:spMkLst>
            <pc:docMk/>
            <pc:sldMk cId="2750058433" sldId="399"/>
            <ac:spMk id="2" creationId="{6A7C6976-9187-479C-A8C7-5FDDAE1858CD}"/>
          </ac:spMkLst>
        </pc:spChg>
        <pc:spChg chg="mod">
          <ac:chgData name="Li, Katherine M (Student)" userId="9b49ac2c-489f-4715-b97e-d69b092b8869" providerId="ADAL" clId="{1145DEEB-2BFC-4A7A-920C-15AE20F21551}" dt="2020-04-30T06:22:26.366" v="2207" actId="5793"/>
          <ac:spMkLst>
            <pc:docMk/>
            <pc:sldMk cId="2750058433" sldId="399"/>
            <ac:spMk id="3" creationId="{AEC31213-CB73-4CB9-8774-C87A56C72DF2}"/>
          </ac:spMkLst>
        </pc:spChg>
        <pc:spChg chg="mod">
          <ac:chgData name="Li, Katherine M (Student)" userId="9b49ac2c-489f-4715-b97e-d69b092b8869" providerId="ADAL" clId="{1145DEEB-2BFC-4A7A-920C-15AE20F21551}" dt="2020-04-30T06:26:28.938" v="2818" actId="20577"/>
          <ac:spMkLst>
            <pc:docMk/>
            <pc:sldMk cId="2750058433" sldId="399"/>
            <ac:spMk id="5" creationId="{C27CE248-7063-47F4-BA45-50EF4617A48C}"/>
          </ac:spMkLst>
        </pc:spChg>
        <pc:picChg chg="del">
          <ac:chgData name="Li, Katherine M (Student)" userId="9b49ac2c-489f-4715-b97e-d69b092b8869" providerId="ADAL" clId="{1145DEEB-2BFC-4A7A-920C-15AE20F21551}" dt="2020-04-30T06:19:22.145" v="1793" actId="478"/>
          <ac:picMkLst>
            <pc:docMk/>
            <pc:sldMk cId="2750058433" sldId="399"/>
            <ac:picMk id="4" creationId="{8D3B5E13-5CF8-4DC7-A6B2-F597ECCC1969}"/>
          </ac:picMkLst>
        </pc:picChg>
        <pc:picChg chg="add del mod">
          <ac:chgData name="Li, Katherine M (Student)" userId="9b49ac2c-489f-4715-b97e-d69b092b8869" providerId="ADAL" clId="{1145DEEB-2BFC-4A7A-920C-15AE20F21551}" dt="2020-04-30T06:23:13.958" v="2258" actId="478"/>
          <ac:picMkLst>
            <pc:docMk/>
            <pc:sldMk cId="2750058433" sldId="399"/>
            <ac:picMk id="6" creationId="{29144D1E-9C11-4021-8C85-F48348C541F2}"/>
          </ac:picMkLst>
        </pc:picChg>
        <pc:picChg chg="add mod">
          <ac:chgData name="Li, Katherine M (Student)" userId="9b49ac2c-489f-4715-b97e-d69b092b8869" providerId="ADAL" clId="{1145DEEB-2BFC-4A7A-920C-15AE20F21551}" dt="2020-04-30T06:23:27.992" v="2263" actId="1076"/>
          <ac:picMkLst>
            <pc:docMk/>
            <pc:sldMk cId="2750058433" sldId="399"/>
            <ac:picMk id="7" creationId="{480E1327-A186-4A1B-AD87-2424EDC3B796}"/>
          </ac:picMkLst>
        </pc:picChg>
      </pc:sldChg>
      <pc:sldChg chg="addSp modSp">
        <pc:chgData name="Li, Katherine M (Student)" userId="9b49ac2c-489f-4715-b97e-d69b092b8869" providerId="ADAL" clId="{1145DEEB-2BFC-4A7A-920C-15AE20F21551}" dt="2020-04-30T06:34:17.519" v="3376" actId="27636"/>
        <pc:sldMkLst>
          <pc:docMk/>
          <pc:sldMk cId="2652228599" sldId="400"/>
        </pc:sldMkLst>
        <pc:spChg chg="mod">
          <ac:chgData name="Li, Katherine M (Student)" userId="9b49ac2c-489f-4715-b97e-d69b092b8869" providerId="ADAL" clId="{1145DEEB-2BFC-4A7A-920C-15AE20F21551}" dt="2020-04-30T06:23:41.768" v="2290" actId="20577"/>
          <ac:spMkLst>
            <pc:docMk/>
            <pc:sldMk cId="2652228599" sldId="400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34:13.327" v="3374"/>
          <ac:spMkLst>
            <pc:docMk/>
            <pc:sldMk cId="2652228599" sldId="400"/>
            <ac:spMk id="3" creationId="{75A63CD8-4508-4BEA-B09C-72BFBC05B0A1}"/>
          </ac:spMkLst>
        </pc:spChg>
        <pc:spChg chg="add mod">
          <ac:chgData name="Li, Katherine M (Student)" userId="9b49ac2c-489f-4715-b97e-d69b092b8869" providerId="ADAL" clId="{1145DEEB-2BFC-4A7A-920C-15AE20F21551}" dt="2020-04-30T06:34:17.519" v="3376" actId="27636"/>
          <ac:spMkLst>
            <pc:docMk/>
            <pc:sldMk cId="2652228599" sldId="400"/>
            <ac:spMk id="5" creationId="{EB1D6008-CB1C-4BE5-8AEF-B0449DEB164B}"/>
          </ac:spMkLst>
        </pc:spChg>
        <pc:picChg chg="add mod">
          <ac:chgData name="Li, Katherine M (Student)" userId="9b49ac2c-489f-4715-b97e-d69b092b8869" providerId="ADAL" clId="{1145DEEB-2BFC-4A7A-920C-15AE20F21551}" dt="2020-04-30T06:26:09.234" v="2782" actId="1076"/>
          <ac:picMkLst>
            <pc:docMk/>
            <pc:sldMk cId="2652228599" sldId="400"/>
            <ac:picMk id="4" creationId="{29144D1E-9C11-4021-8C85-F48348C541F2}"/>
          </ac:picMkLst>
        </pc:picChg>
      </pc:sldChg>
      <pc:sldChg chg="del">
        <pc:chgData name="Li, Katherine M (Student)" userId="9b49ac2c-489f-4715-b97e-d69b092b8869" providerId="ADAL" clId="{1145DEEB-2BFC-4A7A-920C-15AE20F21551}" dt="2020-04-30T06:48:30.590" v="3868" actId="2696"/>
        <pc:sldMkLst>
          <pc:docMk/>
          <pc:sldMk cId="3464750442" sldId="402"/>
        </pc:sldMkLst>
      </pc:sldChg>
      <pc:sldChg chg="del">
        <pc:chgData name="Li, Katherine M (Student)" userId="9b49ac2c-489f-4715-b97e-d69b092b8869" providerId="ADAL" clId="{1145DEEB-2BFC-4A7A-920C-15AE20F21551}" dt="2020-04-30T06:48:30.578" v="3867" actId="2696"/>
        <pc:sldMkLst>
          <pc:docMk/>
          <pc:sldMk cId="107412165" sldId="405"/>
        </pc:sldMkLst>
      </pc:sldChg>
      <pc:sldChg chg="del">
        <pc:chgData name="Li, Katherine M (Student)" userId="9b49ac2c-489f-4715-b97e-d69b092b8869" providerId="ADAL" clId="{1145DEEB-2BFC-4A7A-920C-15AE20F21551}" dt="2020-04-30T06:48:30.626" v="3869" actId="2696"/>
        <pc:sldMkLst>
          <pc:docMk/>
          <pc:sldMk cId="2742815044" sldId="406"/>
        </pc:sldMkLst>
      </pc:sldChg>
      <pc:sldChg chg="del">
        <pc:chgData name="Li, Katherine M (Student)" userId="9b49ac2c-489f-4715-b97e-d69b092b8869" providerId="ADAL" clId="{1145DEEB-2BFC-4A7A-920C-15AE20F21551}" dt="2020-04-30T06:48:30.663" v="3871" actId="2696"/>
        <pc:sldMkLst>
          <pc:docMk/>
          <pc:sldMk cId="2099842370" sldId="407"/>
        </pc:sldMkLst>
      </pc:sldChg>
      <pc:sldChg chg="del">
        <pc:chgData name="Li, Katherine M (Student)" userId="9b49ac2c-489f-4715-b97e-d69b092b8869" providerId="ADAL" clId="{1145DEEB-2BFC-4A7A-920C-15AE20F21551}" dt="2020-04-30T06:48:30.675" v="3872" actId="2696"/>
        <pc:sldMkLst>
          <pc:docMk/>
          <pc:sldMk cId="2926327079" sldId="408"/>
        </pc:sldMkLst>
      </pc:sldChg>
      <pc:sldChg chg="del">
        <pc:chgData name="Li, Katherine M (Student)" userId="9b49ac2c-489f-4715-b97e-d69b092b8869" providerId="ADAL" clId="{1145DEEB-2BFC-4A7A-920C-15AE20F21551}" dt="2020-04-30T06:48:30.682" v="3873" actId="2696"/>
        <pc:sldMkLst>
          <pc:docMk/>
          <pc:sldMk cId="1512484608" sldId="410"/>
        </pc:sldMkLst>
      </pc:sldChg>
      <pc:sldChg chg="del">
        <pc:chgData name="Li, Katherine M (Student)" userId="9b49ac2c-489f-4715-b97e-d69b092b8869" providerId="ADAL" clId="{1145DEEB-2BFC-4A7A-920C-15AE20F21551}" dt="2020-04-30T06:48:30.694" v="3874" actId="2696"/>
        <pc:sldMkLst>
          <pc:docMk/>
          <pc:sldMk cId="3980570029" sldId="411"/>
        </pc:sldMkLst>
      </pc:sldChg>
      <pc:sldChg chg="del">
        <pc:chgData name="Li, Katherine M (Student)" userId="9b49ac2c-489f-4715-b97e-d69b092b8869" providerId="ADAL" clId="{1145DEEB-2BFC-4A7A-920C-15AE20F21551}" dt="2020-04-30T06:48:30.705" v="3875" actId="2696"/>
        <pc:sldMkLst>
          <pc:docMk/>
          <pc:sldMk cId="375682878" sldId="412"/>
        </pc:sldMkLst>
      </pc:sldChg>
      <pc:sldChg chg="del">
        <pc:chgData name="Li, Katherine M (Student)" userId="9b49ac2c-489f-4715-b97e-d69b092b8869" providerId="ADAL" clId="{1145DEEB-2BFC-4A7A-920C-15AE20F21551}" dt="2020-04-30T06:48:30.728" v="3876" actId="2696"/>
        <pc:sldMkLst>
          <pc:docMk/>
          <pc:sldMk cId="1790218018" sldId="413"/>
        </pc:sldMkLst>
      </pc:sldChg>
      <pc:sldChg chg="addSp delSp modSp add mod ord setBg delDesignElem">
        <pc:chgData name="Li, Katherine M (Student)" userId="9b49ac2c-489f-4715-b97e-d69b092b8869" providerId="ADAL" clId="{1145DEEB-2BFC-4A7A-920C-15AE20F21551}" dt="2020-04-30T05:46:10.303" v="255" actId="1076"/>
        <pc:sldMkLst>
          <pc:docMk/>
          <pc:sldMk cId="3011597297" sldId="414"/>
        </pc:sldMkLst>
        <pc:spChg chg="add">
          <ac:chgData name="Li, Katherine M (Student)" userId="9b49ac2c-489f-4715-b97e-d69b092b8869" providerId="ADAL" clId="{1145DEEB-2BFC-4A7A-920C-15AE20F21551}" dt="2020-04-30T05:45:57.273" v="218" actId="26606"/>
          <ac:spMkLst>
            <pc:docMk/>
            <pc:sldMk cId="3011597297" sldId="414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1145DEEB-2BFC-4A7A-920C-15AE20F21551}" dt="2020-04-30T05:45:57.273" v="218" actId="26606"/>
          <ac:spMkLst>
            <pc:docMk/>
            <pc:sldMk cId="3011597297" sldId="414"/>
            <ac:spMk id="74" creationId="{CD7549B2-EE05-4558-8C64-AC46755F2B25}"/>
          </ac:spMkLst>
        </pc:spChg>
        <pc:spChg chg="del">
          <ac:chgData name="Li, Katherine M (Student)" userId="9b49ac2c-489f-4715-b97e-d69b092b8869" providerId="ADAL" clId="{1145DEEB-2BFC-4A7A-920C-15AE20F21551}" dt="2020-04-30T05:45:37.205" v="215"/>
          <ac:spMkLst>
            <pc:docMk/>
            <pc:sldMk cId="3011597297" sldId="414"/>
            <ac:spMk id="192" creationId="{7905BA41-EE6E-4F80-8636-447F22DD729A}"/>
          </ac:spMkLst>
        </pc:spChg>
        <pc:spChg chg="del">
          <ac:chgData name="Li, Katherine M (Student)" userId="9b49ac2c-489f-4715-b97e-d69b092b8869" providerId="ADAL" clId="{1145DEEB-2BFC-4A7A-920C-15AE20F21551}" dt="2020-04-30T05:45:37.205" v="215"/>
          <ac:spMkLst>
            <pc:docMk/>
            <pc:sldMk cId="3011597297" sldId="414"/>
            <ac:spMk id="193" creationId="{CD7549B2-EE05-4558-8C64-AC46755F2B25}"/>
          </ac:spMkLst>
        </pc:spChg>
        <pc:spChg chg="mod">
          <ac:chgData name="Li, Katherine M (Student)" userId="9b49ac2c-489f-4715-b97e-d69b092b8869" providerId="ADAL" clId="{1145DEEB-2BFC-4A7A-920C-15AE20F21551}" dt="2020-04-30T05:46:10.303" v="255" actId="1076"/>
          <ac:spMkLst>
            <pc:docMk/>
            <pc:sldMk cId="3011597297" sldId="414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145DEEB-2BFC-4A7A-920C-15AE20F21551}" dt="2020-04-30T05:45:53.083" v="216" actId="478"/>
          <ac:picMkLst>
            <pc:docMk/>
            <pc:sldMk cId="3011597297" sldId="414"/>
            <ac:picMk id="4" creationId="{B53FA18C-1EA8-4565-BECE-57C62D67C31D}"/>
          </ac:picMkLst>
        </pc:picChg>
        <pc:picChg chg="add">
          <ac:chgData name="Li, Katherine M (Student)" userId="9b49ac2c-489f-4715-b97e-d69b092b8869" providerId="ADAL" clId="{1145DEEB-2BFC-4A7A-920C-15AE20F21551}" dt="2020-04-30T05:45:53.347" v="217"/>
          <ac:picMkLst>
            <pc:docMk/>
            <pc:sldMk cId="3011597297" sldId="414"/>
            <ac:picMk id="7" creationId="{A806F80B-FC2F-4D60-97BC-2814BECC051E}"/>
          </ac:picMkLst>
        </pc:picChg>
      </pc:sldChg>
      <pc:sldChg chg="addSp delSp modSp add">
        <pc:chgData name="Li, Katherine M (Student)" userId="9b49ac2c-489f-4715-b97e-d69b092b8869" providerId="ADAL" clId="{1145DEEB-2BFC-4A7A-920C-15AE20F21551}" dt="2020-04-30T06:04:27.458" v="1378" actId="1076"/>
        <pc:sldMkLst>
          <pc:docMk/>
          <pc:sldMk cId="1246819766" sldId="415"/>
        </pc:sldMkLst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5" creationId="{90F47B05-6164-429F-8170-D4B42D982D75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10" creationId="{6E743BAC-2AD4-480F-9535-17FF46EBAB98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16" creationId="{F8F627BD-B2BD-4807-B9F9-F9BC9FC1E208}"/>
          </ac:spMkLst>
        </pc:spChg>
        <pc:spChg chg="add mod">
          <ac:chgData name="Li, Katherine M (Student)" userId="9b49ac2c-489f-4715-b97e-d69b092b8869" providerId="ADAL" clId="{1145DEEB-2BFC-4A7A-920C-15AE20F21551}" dt="2020-04-30T06:04:02.816" v="1375" actId="1076"/>
          <ac:spMkLst>
            <pc:docMk/>
            <pc:sldMk cId="1246819766" sldId="415"/>
            <ac:spMk id="20" creationId="{2C088E94-9B52-4BE2-884D-507ED52DF4CC}"/>
          </ac:spMkLst>
        </pc:spChg>
        <pc:spChg chg="del">
          <ac:chgData name="Li, Katherine M (Student)" userId="9b49ac2c-489f-4715-b97e-d69b092b8869" providerId="ADAL" clId="{1145DEEB-2BFC-4A7A-920C-15AE20F21551}" dt="2020-04-30T06:03:40.003" v="1331" actId="478"/>
          <ac:spMkLst>
            <pc:docMk/>
            <pc:sldMk cId="1246819766" sldId="415"/>
            <ac:spMk id="29" creationId="{0F53E7A8-2325-4CFE-80A6-71717D50981A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336898" creationId="{9216245E-BB06-4FD2-8790-D9D79F454B25}"/>
          </ac:spMkLst>
        </pc:spChg>
        <pc:spChg chg="mod">
          <ac:chgData name="Li, Katherine M (Student)" userId="9b49ac2c-489f-4715-b97e-d69b092b8869" providerId="ADAL" clId="{1145DEEB-2BFC-4A7A-920C-15AE20F21551}" dt="2020-04-30T05:59:02.360" v="919" actId="20577"/>
          <ac:spMkLst>
            <pc:docMk/>
            <pc:sldMk cId="1246819766" sldId="415"/>
            <ac:spMk id="336899" creationId="{4C853F97-8A13-4513-9C46-A260DB12F7AB}"/>
          </ac:spMkLst>
        </pc:sp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3" creationId="{3D2D307F-AE1D-4E4C-954C-B47ED2CBBBD7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9" creationId="{12F39E04-CABF-4300-9D8B-983FF88C4394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15" creationId="{0D2FA6A7-2922-42A8-8151-D035AC2D9224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19" creationId="{C440F7EB-F72A-451C-9769-159220C84477}"/>
          </ac:cxnSpMkLst>
        </pc:cxnChg>
        <pc:cxnChg chg="del mod">
          <ac:chgData name="Li, Katherine M (Student)" userId="9b49ac2c-489f-4715-b97e-d69b092b8869" providerId="ADAL" clId="{1145DEEB-2BFC-4A7A-920C-15AE20F21551}" dt="2020-04-30T06:03:37.599" v="1330" actId="478"/>
          <ac:cxnSpMkLst>
            <pc:docMk/>
            <pc:sldMk cId="1246819766" sldId="415"/>
            <ac:cxnSpMk id="30" creationId="{D43A1705-A429-46B9-BEB9-4290638BB0A8}"/>
          </ac:cxnSpMkLst>
        </pc:cxnChg>
      </pc:sldChg>
      <pc:sldChg chg="delSp modSp add">
        <pc:chgData name="Li, Katherine M (Student)" userId="9b49ac2c-489f-4715-b97e-d69b092b8869" providerId="ADAL" clId="{1145DEEB-2BFC-4A7A-920C-15AE20F21551}" dt="2020-04-30T06:38:06.682" v="3688" actId="1076"/>
        <pc:sldMkLst>
          <pc:docMk/>
          <pc:sldMk cId="574705271" sldId="416"/>
        </pc:sldMkLst>
        <pc:spChg chg="mod">
          <ac:chgData name="Li, Katherine M (Student)" userId="9b49ac2c-489f-4715-b97e-d69b092b8869" providerId="ADAL" clId="{1145DEEB-2BFC-4A7A-920C-15AE20F21551}" dt="2020-04-30T06:33:49.853" v="3369" actId="20577"/>
          <ac:spMkLst>
            <pc:docMk/>
            <pc:sldMk cId="574705271" sldId="416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38:06.682" v="3688" actId="1076"/>
          <ac:spMkLst>
            <pc:docMk/>
            <pc:sldMk cId="574705271" sldId="416"/>
            <ac:spMk id="3" creationId="{75A63CD8-4508-4BEA-B09C-72BFBC05B0A1}"/>
          </ac:spMkLst>
        </pc:spChg>
        <pc:spChg chg="del">
          <ac:chgData name="Li, Katherine M (Student)" userId="9b49ac2c-489f-4715-b97e-d69b092b8869" providerId="ADAL" clId="{1145DEEB-2BFC-4A7A-920C-15AE20F21551}" dt="2020-04-30T06:34:46.846" v="3377" actId="478"/>
          <ac:spMkLst>
            <pc:docMk/>
            <pc:sldMk cId="574705271" sldId="416"/>
            <ac:spMk id="5" creationId="{EB1D6008-CB1C-4BE5-8AEF-B0449DEB164B}"/>
          </ac:spMkLst>
        </pc:spChg>
        <pc:picChg chg="del">
          <ac:chgData name="Li, Katherine M (Student)" userId="9b49ac2c-489f-4715-b97e-d69b092b8869" providerId="ADAL" clId="{1145DEEB-2BFC-4A7A-920C-15AE20F21551}" dt="2020-04-30T06:33:06.439" v="3357" actId="478"/>
          <ac:picMkLst>
            <pc:docMk/>
            <pc:sldMk cId="574705271" sldId="416"/>
            <ac:picMk id="4" creationId="{29144D1E-9C11-4021-8C85-F48348C541F2}"/>
          </ac:picMkLst>
        </pc:picChg>
      </pc:sldChg>
      <pc:sldChg chg="modSp add">
        <pc:chgData name="Li, Katherine M (Student)" userId="9b49ac2c-489f-4715-b97e-d69b092b8869" providerId="ADAL" clId="{1145DEEB-2BFC-4A7A-920C-15AE20F21551}" dt="2020-04-30T06:42:22.220" v="3866"/>
        <pc:sldMkLst>
          <pc:docMk/>
          <pc:sldMk cId="2162551086" sldId="417"/>
        </pc:sldMkLst>
        <pc:spChg chg="mod">
          <ac:chgData name="Li, Katherine M (Student)" userId="9b49ac2c-489f-4715-b97e-d69b092b8869" providerId="ADAL" clId="{1145DEEB-2BFC-4A7A-920C-15AE20F21551}" dt="2020-04-30T06:39:01.972" v="3704" actId="20577"/>
          <ac:spMkLst>
            <pc:docMk/>
            <pc:sldMk cId="2162551086" sldId="417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42:22.220" v="3866"/>
          <ac:spMkLst>
            <pc:docMk/>
            <pc:sldMk cId="2162551086" sldId="417"/>
            <ac:spMk id="3" creationId="{75A63CD8-4508-4BEA-B09C-72BFBC05B0A1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07:20:39.195" v="4618" actId="1076"/>
        <pc:sldMkLst>
          <pc:docMk/>
          <pc:sldMk cId="3451377248" sldId="418"/>
        </pc:sldMkLst>
        <pc:spChg chg="mod">
          <ac:chgData name="Li, Katherine M (Student)" userId="9b49ac2c-489f-4715-b97e-d69b092b8869" providerId="ADAL" clId="{1145DEEB-2BFC-4A7A-920C-15AE20F21551}" dt="2020-04-30T06:50:44.866" v="3916" actId="20577"/>
          <ac:spMkLst>
            <pc:docMk/>
            <pc:sldMk cId="3451377248" sldId="418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7:20:39.195" v="4618" actId="1076"/>
          <ac:spMkLst>
            <pc:docMk/>
            <pc:sldMk cId="3451377248" sldId="418"/>
            <ac:spMk id="3" creationId="{75A63CD8-4508-4BEA-B09C-72BFBC05B0A1}"/>
          </ac:spMkLst>
        </pc:spChg>
      </pc:sldChg>
      <pc:sldChg chg="modSp add del">
        <pc:chgData name="Li, Katherine M (Student)" userId="9b49ac2c-489f-4715-b97e-d69b092b8869" providerId="ADAL" clId="{1145DEEB-2BFC-4A7A-920C-15AE20F21551}" dt="2020-05-01T00:12:38.736" v="4736" actId="2696"/>
        <pc:sldMkLst>
          <pc:docMk/>
          <pc:sldMk cId="3529384207" sldId="419"/>
        </pc:sldMkLst>
        <pc:spChg chg="mod">
          <ac:chgData name="Li, Katherine M (Student)" userId="9b49ac2c-489f-4715-b97e-d69b092b8869" providerId="ADAL" clId="{1145DEEB-2BFC-4A7A-920C-15AE20F21551}" dt="2020-04-30T06:58:21.899" v="4047" actId="20577"/>
          <ac:spMkLst>
            <pc:docMk/>
            <pc:sldMk cId="3529384207" sldId="419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7:19:01.743" v="4597" actId="20577"/>
          <ac:spMkLst>
            <pc:docMk/>
            <pc:sldMk cId="3529384207" sldId="419"/>
            <ac:spMk id="3" creationId="{75A63CD8-4508-4BEA-B09C-72BFBC05B0A1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07:06:13.793" v="4579" actId="1076"/>
        <pc:sldMkLst>
          <pc:docMk/>
          <pc:sldMk cId="2861969626" sldId="420"/>
        </pc:sldMkLst>
        <pc:spChg chg="mod">
          <ac:chgData name="Li, Katherine M (Student)" userId="9b49ac2c-489f-4715-b97e-d69b092b8869" providerId="ADAL" clId="{1145DEEB-2BFC-4A7A-920C-15AE20F21551}" dt="2020-04-30T07:01:48.504" v="4062" actId="20577"/>
          <ac:spMkLst>
            <pc:docMk/>
            <pc:sldMk cId="2861969626" sldId="420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7:06:13.793" v="4579" actId="1076"/>
          <ac:spMkLst>
            <pc:docMk/>
            <pc:sldMk cId="2861969626" sldId="420"/>
            <ac:spMk id="826371" creationId="{6E8DB93A-9318-4994-B08B-2EC773187AE2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19:48:10.814" v="4735" actId="20577"/>
        <pc:sldMkLst>
          <pc:docMk/>
          <pc:sldMk cId="3380624964" sldId="421"/>
        </pc:sldMkLst>
        <pc:spChg chg="mod">
          <ac:chgData name="Li, Katherine M (Student)" userId="9b49ac2c-489f-4715-b97e-d69b092b8869" providerId="ADAL" clId="{1145DEEB-2BFC-4A7A-920C-15AE20F21551}" dt="2020-04-30T19:47:49.663" v="4631" actId="20577"/>
          <ac:spMkLst>
            <pc:docMk/>
            <pc:sldMk cId="3380624964" sldId="421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19:48:10.814" v="4735" actId="20577"/>
          <ac:spMkLst>
            <pc:docMk/>
            <pc:sldMk cId="3380624964" sldId="421"/>
            <ac:spMk id="826371" creationId="{6E8DB93A-9318-4994-B08B-2EC773187AE2}"/>
          </ac:spMkLst>
        </pc:spChg>
      </pc:sldChg>
    </pc:docChg>
  </pc:docChgLst>
  <pc:docChgLst>
    <pc:chgData name="Li, Katherine M (Student)" userId="9b49ac2c-489f-4715-b97e-d69b092b8869" providerId="ADAL" clId="{124F1838-26E0-467F-9CE6-6D2E109C2C69}"/>
    <pc:docChg chg="undo redo custSel mod addSld delSld modSld sldOrd">
      <pc:chgData name="Li, Katherine M (Student)" userId="9b49ac2c-489f-4715-b97e-d69b092b8869" providerId="ADAL" clId="{124F1838-26E0-467F-9CE6-6D2E109C2C69}" dt="2020-04-09T16:18:45.540" v="7206" actId="20577"/>
      <pc:docMkLst>
        <pc:docMk/>
      </pc:docMkLst>
      <pc:sldChg chg="modSp">
        <pc:chgData name="Li, Katherine M (Student)" userId="9b49ac2c-489f-4715-b97e-d69b092b8869" providerId="ADAL" clId="{124F1838-26E0-467F-9CE6-6D2E109C2C69}" dt="2020-04-09T16:17:31.668" v="7175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124F1838-26E0-467F-9CE6-6D2E109C2C69}" dt="2020-04-09T03:35:11.723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124F1838-26E0-467F-9CE6-6D2E109C2C69}" dt="2020-04-09T16:17:31.668" v="7175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56:45.393" v="5927" actId="20577"/>
        <pc:sldMkLst>
          <pc:docMk/>
          <pc:sldMk cId="0" sldId="324"/>
        </pc:sldMkLst>
        <pc:spChg chg="mod">
          <ac:chgData name="Li, Katherine M (Student)" userId="9b49ac2c-489f-4715-b97e-d69b092b8869" providerId="ADAL" clId="{124F1838-26E0-467F-9CE6-6D2E109C2C69}" dt="2020-04-09T05:49:22.014" v="5415" actId="1076"/>
          <ac:spMkLst>
            <pc:docMk/>
            <pc:sldMk cId="0" sldId="324"/>
            <ac:spMk id="193538" creationId="{12BE505F-A924-4AF7-8801-723E5DB79C05}"/>
          </ac:spMkLst>
        </pc:spChg>
        <pc:spChg chg="mod">
          <ac:chgData name="Li, Katherine M (Student)" userId="9b49ac2c-489f-4715-b97e-d69b092b8869" providerId="ADAL" clId="{124F1838-26E0-467F-9CE6-6D2E109C2C69}" dt="2020-04-09T05:52:46.601" v="5711" actId="20577"/>
          <ac:spMkLst>
            <pc:docMk/>
            <pc:sldMk cId="0" sldId="324"/>
            <ac:spMk id="193539" creationId="{7EDF1971-5C12-499B-A17D-DC03891DBF34}"/>
          </ac:spMkLst>
        </pc:spChg>
        <pc:graphicFrameChg chg="mod modGraphic">
          <ac:chgData name="Li, Katherine M (Student)" userId="9b49ac2c-489f-4715-b97e-d69b092b8869" providerId="ADAL" clId="{124F1838-26E0-467F-9CE6-6D2E109C2C69}" dt="2020-04-09T05:56:45.393" v="5927" actId="20577"/>
          <ac:graphicFrameMkLst>
            <pc:docMk/>
            <pc:sldMk cId="0" sldId="324"/>
            <ac:graphicFrameMk id="193540" creationId="{D6EE3D4D-6352-4631-9B19-4D441601C959}"/>
          </ac:graphicFrameMkLst>
        </pc:graphicFrameChg>
      </pc:sldChg>
      <pc:sldChg chg="add del">
        <pc:chgData name="Li, Katherine M (Student)" userId="9b49ac2c-489f-4715-b97e-d69b092b8869" providerId="ADAL" clId="{124F1838-26E0-467F-9CE6-6D2E109C2C69}" dt="2020-04-09T05:42:56.462" v="4972"/>
        <pc:sldMkLst>
          <pc:docMk/>
          <pc:sldMk cId="0" sldId="325"/>
        </pc:sldMkLst>
      </pc:sldChg>
      <pc:sldChg chg="addSp delSp modSp ord modNotesTx">
        <pc:chgData name="Li, Katherine M (Student)" userId="9b49ac2c-489f-4715-b97e-d69b092b8869" providerId="ADAL" clId="{124F1838-26E0-467F-9CE6-6D2E109C2C69}" dt="2020-04-09T05:21:17.470" v="3091" actId="20577"/>
        <pc:sldMkLst>
          <pc:docMk/>
          <pc:sldMk cId="0" sldId="352"/>
        </pc:sldMkLst>
        <pc:spChg chg="del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36" creationId="{7905BA41-EE6E-4F80-8636-447F22DD729A}"/>
          </ac:spMkLst>
        </pc:spChg>
        <pc:spChg chg="del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38" creationId="{CD7549B2-EE05-4558-8C64-AC46755F2B25}"/>
          </ac:spMkLst>
        </pc:spChg>
        <pc:spChg chg="add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92" creationId="{7905BA41-EE6E-4F80-8636-447F22DD729A}"/>
          </ac:spMkLst>
        </pc:spChg>
        <pc:spChg chg="add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93" creationId="{CD7549B2-EE05-4558-8C64-AC46755F2B25}"/>
          </ac:spMkLst>
        </pc:spChg>
        <pc:spChg chg="mod">
          <ac:chgData name="Li, Katherine M (Student)" userId="9b49ac2c-489f-4715-b97e-d69b092b8869" providerId="ADAL" clId="{124F1838-26E0-467F-9CE6-6D2E109C2C69}" dt="2020-04-09T04:37:48.591" v="1558" actId="20577"/>
          <ac:spMkLst>
            <pc:docMk/>
            <pc:sldMk cId="0" sldId="352"/>
            <ac:spMk id="681986" creationId="{85E60723-E2A5-44DE-B0EC-E331F45A5168}"/>
          </ac:spMkLst>
        </pc:spChg>
        <pc:picChg chg="add mod">
          <ac:chgData name="Li, Katherine M (Student)" userId="9b49ac2c-489f-4715-b97e-d69b092b8869" providerId="ADAL" clId="{124F1838-26E0-467F-9CE6-6D2E109C2C69}" dt="2020-04-09T04:38:37.117" v="1566" actId="196"/>
          <ac:picMkLst>
            <pc:docMk/>
            <pc:sldMk cId="0" sldId="352"/>
            <ac:picMk id="3" creationId="{191C5ABB-58DA-48D3-AA27-F5E290F2F924}"/>
          </ac:picMkLst>
        </pc:picChg>
        <pc:picChg chg="del">
          <ac:chgData name="Li, Katherine M (Student)" userId="9b49ac2c-489f-4715-b97e-d69b092b8869" providerId="ADAL" clId="{124F1838-26E0-467F-9CE6-6D2E109C2C69}" dt="2020-04-09T04:37:50.346" v="1559" actId="478"/>
          <ac:picMkLst>
            <pc:docMk/>
            <pc:sldMk cId="0" sldId="352"/>
            <ac:picMk id="71" creationId="{A5A7DF81-88D9-46D8-9042-38E43B60CCAC}"/>
          </ac:picMkLst>
        </pc:picChg>
      </pc:sldChg>
      <pc:sldChg chg="modSp">
        <pc:chgData name="Li, Katherine M (Student)" userId="9b49ac2c-489f-4715-b97e-d69b092b8869" providerId="ADAL" clId="{124F1838-26E0-467F-9CE6-6D2E109C2C69}" dt="2020-04-09T06:01:33.387" v="6510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124F1838-26E0-467F-9CE6-6D2E109C2C69}" dt="2020-04-09T06:01:33.387" v="6510" actId="20577"/>
          <ac:spMkLst>
            <pc:docMk/>
            <pc:sldMk cId="100570362" sldId="368"/>
            <ac:spMk id="826371" creationId="{6E8DB93A-9318-4994-B08B-2EC773187AE2}"/>
          </ac:spMkLst>
        </pc:spChg>
      </pc:sldChg>
      <pc:sldChg chg="del">
        <pc:chgData name="Li, Katherine M (Student)" userId="9b49ac2c-489f-4715-b97e-d69b092b8869" providerId="ADAL" clId="{124F1838-26E0-467F-9CE6-6D2E109C2C69}" dt="2020-04-09T04:38:59.070" v="1568" actId="2696"/>
        <pc:sldMkLst>
          <pc:docMk/>
          <pc:sldMk cId="2310578373" sldId="382"/>
        </pc:sldMkLst>
      </pc:sldChg>
      <pc:sldChg chg="del">
        <pc:chgData name="Li, Katherine M (Student)" userId="9b49ac2c-489f-4715-b97e-d69b092b8869" providerId="ADAL" clId="{124F1838-26E0-467F-9CE6-6D2E109C2C69}" dt="2020-04-09T04:38:59.074" v="1569" actId="2696"/>
        <pc:sldMkLst>
          <pc:docMk/>
          <pc:sldMk cId="2998077117" sldId="383"/>
        </pc:sldMkLst>
      </pc:sldChg>
      <pc:sldChg chg="del">
        <pc:chgData name="Li, Katherine M (Student)" userId="9b49ac2c-489f-4715-b97e-d69b092b8869" providerId="ADAL" clId="{124F1838-26E0-467F-9CE6-6D2E109C2C69}" dt="2020-04-09T04:38:59.079" v="1570" actId="2696"/>
        <pc:sldMkLst>
          <pc:docMk/>
          <pc:sldMk cId="1967884069" sldId="384"/>
        </pc:sldMkLst>
      </pc:sldChg>
      <pc:sldChg chg="del">
        <pc:chgData name="Li, Katherine M (Student)" userId="9b49ac2c-489f-4715-b97e-d69b092b8869" providerId="ADAL" clId="{124F1838-26E0-467F-9CE6-6D2E109C2C69}" dt="2020-04-09T04:38:59.083" v="1571" actId="2696"/>
        <pc:sldMkLst>
          <pc:docMk/>
          <pc:sldMk cId="270697575" sldId="385"/>
        </pc:sldMkLst>
      </pc:sldChg>
      <pc:sldChg chg="del">
        <pc:chgData name="Li, Katherine M (Student)" userId="9b49ac2c-489f-4715-b97e-d69b092b8869" providerId="ADAL" clId="{124F1838-26E0-467F-9CE6-6D2E109C2C69}" dt="2020-04-09T04:38:59.087" v="1572" actId="2696"/>
        <pc:sldMkLst>
          <pc:docMk/>
          <pc:sldMk cId="4013221635" sldId="386"/>
        </pc:sldMkLst>
      </pc:sldChg>
      <pc:sldChg chg="del">
        <pc:chgData name="Li, Katherine M (Student)" userId="9b49ac2c-489f-4715-b97e-d69b092b8869" providerId="ADAL" clId="{124F1838-26E0-467F-9CE6-6D2E109C2C69}" dt="2020-04-09T04:38:59.097" v="1573" actId="2696"/>
        <pc:sldMkLst>
          <pc:docMk/>
          <pc:sldMk cId="913668932" sldId="387"/>
        </pc:sldMkLst>
      </pc:sldChg>
      <pc:sldChg chg="del">
        <pc:chgData name="Li, Katherine M (Student)" userId="9b49ac2c-489f-4715-b97e-d69b092b8869" providerId="ADAL" clId="{124F1838-26E0-467F-9CE6-6D2E109C2C69}" dt="2020-04-09T04:38:59.097" v="1574" actId="2696"/>
        <pc:sldMkLst>
          <pc:docMk/>
          <pc:sldMk cId="518177661" sldId="388"/>
        </pc:sldMkLst>
      </pc:sldChg>
      <pc:sldChg chg="del">
        <pc:chgData name="Li, Katherine M (Student)" userId="9b49ac2c-489f-4715-b97e-d69b092b8869" providerId="ADAL" clId="{124F1838-26E0-467F-9CE6-6D2E109C2C69}" dt="2020-04-09T04:38:59.105" v="1576" actId="2696"/>
        <pc:sldMkLst>
          <pc:docMk/>
          <pc:sldMk cId="296238213" sldId="389"/>
        </pc:sldMkLst>
      </pc:sldChg>
      <pc:sldChg chg="del">
        <pc:chgData name="Li, Katherine M (Student)" userId="9b49ac2c-489f-4715-b97e-d69b092b8869" providerId="ADAL" clId="{124F1838-26E0-467F-9CE6-6D2E109C2C69}" dt="2020-04-09T04:38:59.101" v="1575" actId="2696"/>
        <pc:sldMkLst>
          <pc:docMk/>
          <pc:sldMk cId="3263857639" sldId="390"/>
        </pc:sldMkLst>
      </pc:sldChg>
      <pc:sldChg chg="del">
        <pc:chgData name="Li, Katherine M (Student)" userId="9b49ac2c-489f-4715-b97e-d69b092b8869" providerId="ADAL" clId="{124F1838-26E0-467F-9CE6-6D2E109C2C69}" dt="2020-04-09T04:38:59.112" v="1577" actId="2696"/>
        <pc:sldMkLst>
          <pc:docMk/>
          <pc:sldMk cId="4088992059" sldId="391"/>
        </pc:sldMkLst>
      </pc:sldChg>
      <pc:sldChg chg="del">
        <pc:chgData name="Li, Katherine M (Student)" userId="9b49ac2c-489f-4715-b97e-d69b092b8869" providerId="ADAL" clId="{124F1838-26E0-467F-9CE6-6D2E109C2C69}" dt="2020-04-09T04:38:59.066" v="1567" actId="2696"/>
        <pc:sldMkLst>
          <pc:docMk/>
          <pc:sldMk cId="580296231" sldId="392"/>
        </pc:sldMkLst>
      </pc:sldChg>
      <pc:sldChg chg="modSp">
        <pc:chgData name="Li, Katherine M (Student)" userId="9b49ac2c-489f-4715-b97e-d69b092b8869" providerId="ADAL" clId="{124F1838-26E0-467F-9CE6-6D2E109C2C69}" dt="2020-04-09T06:02:15.902" v="6706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124F1838-26E0-467F-9CE6-6D2E109C2C69}" dt="2020-04-09T06:02:15.902" v="6706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del">
        <pc:chgData name="Li, Katherine M (Student)" userId="9b49ac2c-489f-4715-b97e-d69b092b8869" providerId="ADAL" clId="{124F1838-26E0-467F-9CE6-6D2E109C2C69}" dt="2020-04-09T05:09:23.754" v="2553" actId="2696"/>
        <pc:sldMkLst>
          <pc:docMk/>
          <pc:sldMk cId="2251163168" sldId="396"/>
        </pc:sldMkLst>
      </pc:sldChg>
      <pc:sldChg chg="modSp add">
        <pc:chgData name="Li, Katherine M (Student)" userId="9b49ac2c-489f-4715-b97e-d69b092b8869" providerId="ADAL" clId="{124F1838-26E0-467F-9CE6-6D2E109C2C69}" dt="2020-04-09T04:02:37.240" v="752" actId="403"/>
        <pc:sldMkLst>
          <pc:docMk/>
          <pc:sldMk cId="4137269237" sldId="397"/>
        </pc:sldMkLst>
        <pc:spChg chg="mod">
          <ac:chgData name="Li, Katherine M (Student)" userId="9b49ac2c-489f-4715-b97e-d69b092b8869" providerId="ADAL" clId="{124F1838-26E0-467F-9CE6-6D2E109C2C69}" dt="2020-04-09T03:35:47.479" v="60" actId="20577"/>
          <ac:spMkLst>
            <pc:docMk/>
            <pc:sldMk cId="4137269237" sldId="397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24F1838-26E0-467F-9CE6-6D2E109C2C69}" dt="2020-04-09T04:02:37.240" v="752" actId="403"/>
          <ac:spMkLst>
            <pc:docMk/>
            <pc:sldMk cId="4137269237" sldId="397"/>
            <ac:spMk id="3" creationId="{7DD6C1DC-23B8-4FAE-88CE-7A72A8D8F705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4:04:25.768" v="803" actId="20577"/>
        <pc:sldMkLst>
          <pc:docMk/>
          <pc:sldMk cId="2674131419" sldId="398"/>
        </pc:sldMkLst>
        <pc:spChg chg="mod">
          <ac:chgData name="Li, Katherine M (Student)" userId="9b49ac2c-489f-4715-b97e-d69b092b8869" providerId="ADAL" clId="{124F1838-26E0-467F-9CE6-6D2E109C2C69}" dt="2020-04-09T04:02:54.058" v="762" actId="20577"/>
          <ac:spMkLst>
            <pc:docMk/>
            <pc:sldMk cId="2674131419" sldId="398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24F1838-26E0-467F-9CE6-6D2E109C2C69}" dt="2020-04-09T04:04:25.768" v="803" actId="20577"/>
          <ac:spMkLst>
            <pc:docMk/>
            <pc:sldMk cId="2674131419" sldId="398"/>
            <ac:spMk id="3" creationId="{7DD6C1DC-23B8-4FAE-88CE-7A72A8D8F705}"/>
          </ac:spMkLst>
        </pc:spChg>
      </pc:sldChg>
      <pc:sldChg chg="addSp modSp add">
        <pc:chgData name="Li, Katherine M (Student)" userId="9b49ac2c-489f-4715-b97e-d69b092b8869" providerId="ADAL" clId="{124F1838-26E0-467F-9CE6-6D2E109C2C69}" dt="2020-04-09T04:37:30.002" v="1538" actId="20577"/>
        <pc:sldMkLst>
          <pc:docMk/>
          <pc:sldMk cId="2750058433" sldId="399"/>
        </pc:sldMkLst>
        <pc:spChg chg="mod">
          <ac:chgData name="Li, Katherine M (Student)" userId="9b49ac2c-489f-4715-b97e-d69b092b8869" providerId="ADAL" clId="{124F1838-26E0-467F-9CE6-6D2E109C2C69}" dt="2020-04-09T04:14:23.733" v="825" actId="20577"/>
          <ac:spMkLst>
            <pc:docMk/>
            <pc:sldMk cId="2750058433" sldId="399"/>
            <ac:spMk id="2" creationId="{6A7C6976-9187-479C-A8C7-5FDDAE1858CD}"/>
          </ac:spMkLst>
        </pc:spChg>
        <pc:spChg chg="mod">
          <ac:chgData name="Li, Katherine M (Student)" userId="9b49ac2c-489f-4715-b97e-d69b092b8869" providerId="ADAL" clId="{124F1838-26E0-467F-9CE6-6D2E109C2C69}" dt="2020-04-09T04:36:21.074" v="1412" actId="20577"/>
          <ac:spMkLst>
            <pc:docMk/>
            <pc:sldMk cId="2750058433" sldId="399"/>
            <ac:spMk id="3" creationId="{AEC31213-CB73-4CB9-8774-C87A56C72DF2}"/>
          </ac:spMkLst>
        </pc:spChg>
        <pc:spChg chg="add mod">
          <ac:chgData name="Li, Katherine M (Student)" userId="9b49ac2c-489f-4715-b97e-d69b092b8869" providerId="ADAL" clId="{124F1838-26E0-467F-9CE6-6D2E109C2C69}" dt="2020-04-09T04:37:30.002" v="1538" actId="20577"/>
          <ac:spMkLst>
            <pc:docMk/>
            <pc:sldMk cId="2750058433" sldId="399"/>
            <ac:spMk id="5" creationId="{C27CE248-7063-47F4-BA45-50EF4617A48C}"/>
          </ac:spMkLst>
        </pc:spChg>
        <pc:picChg chg="add mod">
          <ac:chgData name="Li, Katherine M (Student)" userId="9b49ac2c-489f-4715-b97e-d69b092b8869" providerId="ADAL" clId="{124F1838-26E0-467F-9CE6-6D2E109C2C69}" dt="2020-04-09T04:35:55.113" v="1406" actId="1076"/>
          <ac:picMkLst>
            <pc:docMk/>
            <pc:sldMk cId="2750058433" sldId="399"/>
            <ac:picMk id="4" creationId="{8D3B5E13-5CF8-4DC7-A6B2-F597ECCC1969}"/>
          </ac:picMkLst>
        </pc:picChg>
      </pc:sldChg>
      <pc:sldChg chg="modSp add">
        <pc:chgData name="Li, Katherine M (Student)" userId="9b49ac2c-489f-4715-b97e-d69b092b8869" providerId="ADAL" clId="{124F1838-26E0-467F-9CE6-6D2E109C2C69}" dt="2020-04-09T16:18:45.540" v="7206" actId="20577"/>
        <pc:sldMkLst>
          <pc:docMk/>
          <pc:sldMk cId="2652228599" sldId="400"/>
        </pc:sldMkLst>
        <pc:spChg chg="mod">
          <ac:chgData name="Li, Katherine M (Student)" userId="9b49ac2c-489f-4715-b97e-d69b092b8869" providerId="ADAL" clId="{124F1838-26E0-467F-9CE6-6D2E109C2C69}" dt="2020-04-09T04:39:57.684" v="1606" actId="20577"/>
          <ac:spMkLst>
            <pc:docMk/>
            <pc:sldMk cId="2652228599" sldId="400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24F1838-26E0-467F-9CE6-6D2E109C2C69}" dt="2020-04-09T16:18:45.540" v="7206" actId="20577"/>
          <ac:spMkLst>
            <pc:docMk/>
            <pc:sldMk cId="2652228599" sldId="400"/>
            <ac:spMk id="3" creationId="{75A63CD8-4508-4BEA-B09C-72BFBC05B0A1}"/>
          </ac:spMkLst>
        </pc:spChg>
      </pc:sldChg>
      <pc:sldChg chg="addSp delSp modSp add del">
        <pc:chgData name="Li, Katherine M (Student)" userId="9b49ac2c-489f-4715-b97e-d69b092b8869" providerId="ADAL" clId="{124F1838-26E0-467F-9CE6-6D2E109C2C69}" dt="2020-04-09T06:03:51.234" v="6830" actId="2696"/>
        <pc:sldMkLst>
          <pc:docMk/>
          <pc:sldMk cId="3332996296" sldId="401"/>
        </pc:sldMkLst>
        <pc:spChg chg="mod">
          <ac:chgData name="Li, Katherine M (Student)" userId="9b49ac2c-489f-4715-b97e-d69b092b8869" providerId="ADAL" clId="{124F1838-26E0-467F-9CE6-6D2E109C2C69}" dt="2020-04-09T04:46:06.359" v="1763" actId="20577"/>
          <ac:spMkLst>
            <pc:docMk/>
            <pc:sldMk cId="3332996296" sldId="401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7:32.665" v="2914" actId="947"/>
          <ac:spMkLst>
            <pc:docMk/>
            <pc:sldMk cId="3332996296" sldId="401"/>
            <ac:spMk id="3" creationId="{AE39E90A-B5F5-46A9-BC65-7873F495E969}"/>
          </ac:spMkLst>
        </pc:spChg>
        <pc:spChg chg="add mod">
          <ac:chgData name="Li, Katherine M (Student)" userId="9b49ac2c-489f-4715-b97e-d69b092b8869" providerId="ADAL" clId="{124F1838-26E0-467F-9CE6-6D2E109C2C69}" dt="2020-04-09T05:09:06.885" v="2551" actId="20577"/>
          <ac:spMkLst>
            <pc:docMk/>
            <pc:sldMk cId="3332996296" sldId="401"/>
            <ac:spMk id="6" creationId="{783F31DE-4C63-470B-92ED-2CAF4FBF77A0}"/>
          </ac:spMkLst>
        </pc:spChg>
        <pc:picChg chg="add del">
          <ac:chgData name="Li, Katherine M (Student)" userId="9b49ac2c-489f-4715-b97e-d69b092b8869" providerId="ADAL" clId="{124F1838-26E0-467F-9CE6-6D2E109C2C69}" dt="2020-04-09T04:53:32.368" v="2018"/>
          <ac:picMkLst>
            <pc:docMk/>
            <pc:sldMk cId="3332996296" sldId="401"/>
            <ac:picMk id="4" creationId="{36FD1AAB-0235-45D5-82B3-D5E662FADF44}"/>
          </ac:picMkLst>
        </pc:picChg>
        <pc:picChg chg="add mod">
          <ac:chgData name="Li, Katherine M (Student)" userId="9b49ac2c-489f-4715-b97e-d69b092b8869" providerId="ADAL" clId="{124F1838-26E0-467F-9CE6-6D2E109C2C69}" dt="2020-04-09T05:01:27.975" v="2215" actId="1076"/>
          <ac:picMkLst>
            <pc:docMk/>
            <pc:sldMk cId="3332996296" sldId="401"/>
            <ac:picMk id="1026" creationId="{8CC3A2DC-0D42-4D5A-AED2-8C92AA639C1C}"/>
          </ac:picMkLst>
        </pc:picChg>
      </pc:sldChg>
      <pc:sldChg chg="add del">
        <pc:chgData name="Li, Katherine M (Student)" userId="9b49ac2c-489f-4715-b97e-d69b092b8869" providerId="ADAL" clId="{124F1838-26E0-467F-9CE6-6D2E109C2C69}" dt="2020-04-09T05:09:25.884" v="2554" actId="2696"/>
        <pc:sldMkLst>
          <pc:docMk/>
          <pc:sldMk cId="2470523950" sldId="402"/>
        </pc:sldMkLst>
      </pc:sldChg>
      <pc:sldChg chg="addSp delSp modSp add ord">
        <pc:chgData name="Li, Katherine M (Student)" userId="9b49ac2c-489f-4715-b97e-d69b092b8869" providerId="ADAL" clId="{124F1838-26E0-467F-9CE6-6D2E109C2C69}" dt="2020-04-09T06:05:07.591" v="6902" actId="20577"/>
        <pc:sldMkLst>
          <pc:docMk/>
          <pc:sldMk cId="3464750442" sldId="402"/>
        </pc:sldMkLst>
        <pc:spChg chg="mod">
          <ac:chgData name="Li, Katherine M (Student)" userId="9b49ac2c-489f-4715-b97e-d69b092b8869" providerId="ADAL" clId="{124F1838-26E0-467F-9CE6-6D2E109C2C69}" dt="2020-04-09T06:05:07.591" v="6902" actId="20577"/>
          <ac:spMkLst>
            <pc:docMk/>
            <pc:sldMk cId="3464750442" sldId="402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3:45.829" v="2676" actId="20577"/>
          <ac:spMkLst>
            <pc:docMk/>
            <pc:sldMk cId="3464750442" sldId="402"/>
            <ac:spMk id="3" creationId="{AE39E90A-B5F5-46A9-BC65-7873F495E969}"/>
          </ac:spMkLst>
        </pc:spChg>
        <pc:spChg chg="add mod">
          <ac:chgData name="Li, Katherine M (Student)" userId="9b49ac2c-489f-4715-b97e-d69b092b8869" providerId="ADAL" clId="{124F1838-26E0-467F-9CE6-6D2E109C2C69}" dt="2020-04-09T05:12:27.506" v="2639" actId="1076"/>
          <ac:spMkLst>
            <pc:docMk/>
            <pc:sldMk cId="3464750442" sldId="402"/>
            <ac:spMk id="4" creationId="{9A0A1F40-549F-4900-B9F8-5D3006B2A434}"/>
          </ac:spMkLst>
        </pc:spChg>
        <pc:spChg chg="mod">
          <ac:chgData name="Li, Katherine M (Student)" userId="9b49ac2c-489f-4715-b97e-d69b092b8869" providerId="ADAL" clId="{124F1838-26E0-467F-9CE6-6D2E109C2C69}" dt="2020-04-09T05:22:27.681" v="3122" actId="27636"/>
          <ac:spMkLst>
            <pc:docMk/>
            <pc:sldMk cId="3464750442" sldId="402"/>
            <ac:spMk id="6" creationId="{783F31DE-4C63-470B-92ED-2CAF4FBF77A0}"/>
          </ac:spMkLst>
        </pc:spChg>
        <pc:picChg chg="del">
          <ac:chgData name="Li, Katherine M (Student)" userId="9b49ac2c-489f-4715-b97e-d69b092b8869" providerId="ADAL" clId="{124F1838-26E0-467F-9CE6-6D2E109C2C69}" dt="2020-04-09T05:11:01.383" v="2606" actId="478"/>
          <ac:picMkLst>
            <pc:docMk/>
            <pc:sldMk cId="3464750442" sldId="402"/>
            <ac:picMk id="1026" creationId="{8CC3A2DC-0D42-4D5A-AED2-8C92AA639C1C}"/>
          </ac:picMkLst>
        </pc:picChg>
        <pc:picChg chg="add mod">
          <ac:chgData name="Li, Katherine M (Student)" userId="9b49ac2c-489f-4715-b97e-d69b092b8869" providerId="ADAL" clId="{124F1838-26E0-467F-9CE6-6D2E109C2C69}" dt="2020-04-09T05:12:16.136" v="2637" actId="1076"/>
          <ac:picMkLst>
            <pc:docMk/>
            <pc:sldMk cId="3464750442" sldId="402"/>
            <ac:picMk id="2050" creationId="{CF7E19B5-E7E9-400D-AF7C-BD40F7F5AFF4}"/>
          </ac:picMkLst>
        </pc:picChg>
      </pc:sldChg>
      <pc:sldChg chg="addSp delSp modSp add del ord">
        <pc:chgData name="Li, Katherine M (Student)" userId="9b49ac2c-489f-4715-b97e-d69b092b8869" providerId="ADAL" clId="{124F1838-26E0-467F-9CE6-6D2E109C2C69}" dt="2020-04-09T06:03:55.164" v="6831" actId="2696"/>
        <pc:sldMkLst>
          <pc:docMk/>
          <pc:sldMk cId="1384529585" sldId="403"/>
        </pc:sldMkLst>
        <pc:spChg chg="mod">
          <ac:chgData name="Li, Katherine M (Student)" userId="9b49ac2c-489f-4715-b97e-d69b092b8869" providerId="ADAL" clId="{124F1838-26E0-467F-9CE6-6D2E109C2C69}" dt="2020-04-09T05:16:01.691" v="2874" actId="20577"/>
          <ac:spMkLst>
            <pc:docMk/>
            <pc:sldMk cId="1384529585" sldId="403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7:22.010" v="2912" actId="20577"/>
          <ac:spMkLst>
            <pc:docMk/>
            <pc:sldMk cId="1384529585" sldId="403"/>
            <ac:spMk id="3" creationId="{AE39E90A-B5F5-46A9-BC65-7873F495E969}"/>
          </ac:spMkLst>
        </pc:spChg>
        <pc:spChg chg="mod">
          <ac:chgData name="Li, Katherine M (Student)" userId="9b49ac2c-489f-4715-b97e-d69b092b8869" providerId="ADAL" clId="{124F1838-26E0-467F-9CE6-6D2E109C2C69}" dt="2020-04-09T05:18:07.547" v="2945" actId="14100"/>
          <ac:spMkLst>
            <pc:docMk/>
            <pc:sldMk cId="1384529585" sldId="403"/>
            <ac:spMk id="6" creationId="{783F31DE-4C63-470B-92ED-2CAF4FBF77A0}"/>
          </ac:spMkLst>
        </pc:spChg>
        <pc:spChg chg="add mod">
          <ac:chgData name="Li, Katherine M (Student)" userId="9b49ac2c-489f-4715-b97e-d69b092b8869" providerId="ADAL" clId="{124F1838-26E0-467F-9CE6-6D2E109C2C69}" dt="2020-04-09T05:18:44.102" v="2956" actId="1076"/>
          <ac:spMkLst>
            <pc:docMk/>
            <pc:sldMk cId="1384529585" sldId="403"/>
            <ac:spMk id="7" creationId="{69D7C120-630D-4EFF-A21F-F37D2286D4F7}"/>
          </ac:spMkLst>
        </pc:spChg>
        <pc:picChg chg="del mod">
          <ac:chgData name="Li, Katherine M (Student)" userId="9b49ac2c-489f-4715-b97e-d69b092b8869" providerId="ADAL" clId="{124F1838-26E0-467F-9CE6-6D2E109C2C69}" dt="2020-04-09T05:16:50.599" v="2894" actId="478"/>
          <ac:picMkLst>
            <pc:docMk/>
            <pc:sldMk cId="1384529585" sldId="403"/>
            <ac:picMk id="1026" creationId="{8CC3A2DC-0D42-4D5A-AED2-8C92AA639C1C}"/>
          </ac:picMkLst>
        </pc:picChg>
        <pc:picChg chg="add mod">
          <ac:chgData name="Li, Katherine M (Student)" userId="9b49ac2c-489f-4715-b97e-d69b092b8869" providerId="ADAL" clId="{124F1838-26E0-467F-9CE6-6D2E109C2C69}" dt="2020-04-09T05:18:46.462" v="2957" actId="1076"/>
          <ac:picMkLst>
            <pc:docMk/>
            <pc:sldMk cId="1384529585" sldId="403"/>
            <ac:picMk id="3074" creationId="{6D3D8B65-C67C-4D9D-80CD-19096BF5EB7D}"/>
          </ac:picMkLst>
        </pc:picChg>
      </pc:sldChg>
      <pc:sldChg chg="add del">
        <pc:chgData name="Li, Katherine M (Student)" userId="9b49ac2c-489f-4715-b97e-d69b092b8869" providerId="ADAL" clId="{124F1838-26E0-467F-9CE6-6D2E109C2C69}" dt="2020-04-09T05:15:26.789" v="2862"/>
        <pc:sldMkLst>
          <pc:docMk/>
          <pc:sldMk cId="4170481345" sldId="403"/>
        </pc:sldMkLst>
      </pc:sldChg>
      <pc:sldChg chg="delSp modSp add del">
        <pc:chgData name="Li, Katherine M (Student)" userId="9b49ac2c-489f-4715-b97e-d69b092b8869" providerId="ADAL" clId="{124F1838-26E0-467F-9CE6-6D2E109C2C69}" dt="2020-04-09T06:03:56.458" v="6832" actId="2696"/>
        <pc:sldMkLst>
          <pc:docMk/>
          <pc:sldMk cId="2891316654" sldId="404"/>
        </pc:sldMkLst>
        <pc:spChg chg="mod">
          <ac:chgData name="Li, Katherine M (Student)" userId="9b49ac2c-489f-4715-b97e-d69b092b8869" providerId="ADAL" clId="{124F1838-26E0-467F-9CE6-6D2E109C2C69}" dt="2020-04-09T05:19:02.393" v="2996" actId="20577"/>
          <ac:spMkLst>
            <pc:docMk/>
            <pc:sldMk cId="2891316654" sldId="404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20:43.965" v="3057" actId="20577"/>
          <ac:spMkLst>
            <pc:docMk/>
            <pc:sldMk cId="2891316654" sldId="404"/>
            <ac:spMk id="3" creationId="{AE39E90A-B5F5-46A9-BC65-7873F495E969}"/>
          </ac:spMkLst>
        </pc:spChg>
        <pc:spChg chg="del">
          <ac:chgData name="Li, Katherine M (Student)" userId="9b49ac2c-489f-4715-b97e-d69b092b8869" providerId="ADAL" clId="{124F1838-26E0-467F-9CE6-6D2E109C2C69}" dt="2020-04-09T05:19:10.608" v="2999" actId="478"/>
          <ac:spMkLst>
            <pc:docMk/>
            <pc:sldMk cId="2891316654" sldId="404"/>
            <ac:spMk id="6" creationId="{783F31DE-4C63-470B-92ED-2CAF4FBF77A0}"/>
          </ac:spMkLst>
        </pc:spChg>
        <pc:spChg chg="del">
          <ac:chgData name="Li, Katherine M (Student)" userId="9b49ac2c-489f-4715-b97e-d69b092b8869" providerId="ADAL" clId="{124F1838-26E0-467F-9CE6-6D2E109C2C69}" dt="2020-04-09T05:19:06.416" v="2998" actId="478"/>
          <ac:spMkLst>
            <pc:docMk/>
            <pc:sldMk cId="2891316654" sldId="404"/>
            <ac:spMk id="7" creationId="{69D7C120-630D-4EFF-A21F-F37D2286D4F7}"/>
          </ac:spMkLst>
        </pc:spChg>
        <pc:picChg chg="del">
          <ac:chgData name="Li, Katherine M (Student)" userId="9b49ac2c-489f-4715-b97e-d69b092b8869" providerId="ADAL" clId="{124F1838-26E0-467F-9CE6-6D2E109C2C69}" dt="2020-04-09T05:19:04.958" v="2997" actId="478"/>
          <ac:picMkLst>
            <pc:docMk/>
            <pc:sldMk cId="2891316654" sldId="404"/>
            <ac:picMk id="3074" creationId="{6D3D8B65-C67C-4D9D-80CD-19096BF5EB7D}"/>
          </ac:picMkLst>
        </pc:picChg>
      </pc:sldChg>
      <pc:sldChg chg="addSp delSp modSp add ord modNotesTx">
        <pc:chgData name="Li, Katherine M (Student)" userId="9b49ac2c-489f-4715-b97e-d69b092b8869" providerId="ADAL" clId="{124F1838-26E0-467F-9CE6-6D2E109C2C69}" dt="2020-04-09T06:04:03.673" v="6845" actId="20577"/>
        <pc:sldMkLst>
          <pc:docMk/>
          <pc:sldMk cId="107412165" sldId="405"/>
        </pc:sldMkLst>
        <pc:spChg chg="add mod">
          <ac:chgData name="Li, Katherine M (Student)" userId="9b49ac2c-489f-4715-b97e-d69b092b8869" providerId="ADAL" clId="{124F1838-26E0-467F-9CE6-6D2E109C2C69}" dt="2020-04-09T05:22:14.141" v="3119" actId="207"/>
          <ac:spMkLst>
            <pc:docMk/>
            <pc:sldMk cId="107412165" sldId="405"/>
            <ac:spMk id="2" creationId="{48465011-1F26-4008-AFB4-86FD8F0F1256}"/>
          </ac:spMkLst>
        </pc:spChg>
        <pc:spChg chg="mod">
          <ac:chgData name="Li, Katherine M (Student)" userId="9b49ac2c-489f-4715-b97e-d69b092b8869" providerId="ADAL" clId="{124F1838-26E0-467F-9CE6-6D2E109C2C69}" dt="2020-04-09T06:04:03.673" v="6845" actId="20577"/>
          <ac:spMkLst>
            <pc:docMk/>
            <pc:sldMk cId="107412165" sldId="405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24F1838-26E0-467F-9CE6-6D2E109C2C69}" dt="2020-04-09T05:21:22.627" v="3092" actId="478"/>
          <ac:picMkLst>
            <pc:docMk/>
            <pc:sldMk cId="107412165" sldId="405"/>
            <ac:picMk id="3" creationId="{191C5ABB-58DA-48D3-AA27-F5E290F2F924}"/>
          </ac:picMkLst>
        </pc:picChg>
      </pc:sldChg>
      <pc:sldChg chg="modSp add ord">
        <pc:chgData name="Li, Katherine M (Student)" userId="9b49ac2c-489f-4715-b97e-d69b092b8869" providerId="ADAL" clId="{124F1838-26E0-467F-9CE6-6D2E109C2C69}" dt="2020-04-09T06:05:22.487" v="6905" actId="113"/>
        <pc:sldMkLst>
          <pc:docMk/>
          <pc:sldMk cId="2742815044" sldId="406"/>
        </pc:sldMkLst>
        <pc:spChg chg="mod">
          <ac:chgData name="Li, Katherine M (Student)" userId="9b49ac2c-489f-4715-b97e-d69b092b8869" providerId="ADAL" clId="{124F1838-26E0-467F-9CE6-6D2E109C2C69}" dt="2020-04-09T05:22:40.567" v="3143" actId="20577"/>
          <ac:spMkLst>
            <pc:docMk/>
            <pc:sldMk cId="2742815044" sldId="406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6:05:22.487" v="6905" actId="113"/>
          <ac:spMkLst>
            <pc:docMk/>
            <pc:sldMk cId="2742815044" sldId="406"/>
            <ac:spMk id="3" creationId="{AE39E90A-B5F5-46A9-BC65-7873F495E969}"/>
          </ac:spMkLst>
        </pc:spChg>
      </pc:sldChg>
      <pc:sldChg chg="add del">
        <pc:chgData name="Li, Katherine M (Student)" userId="9b49ac2c-489f-4715-b97e-d69b092b8869" providerId="ADAL" clId="{124F1838-26E0-467F-9CE6-6D2E109C2C69}" dt="2020-04-09T05:22:30.272" v="3123" actId="2696"/>
        <pc:sldMkLst>
          <pc:docMk/>
          <pc:sldMk cId="3171414629" sldId="406"/>
        </pc:sldMkLst>
      </pc:sldChg>
      <pc:sldChg chg="addSp modSp add">
        <pc:chgData name="Li, Katherine M (Student)" userId="9b49ac2c-489f-4715-b97e-d69b092b8869" providerId="ADAL" clId="{124F1838-26E0-467F-9CE6-6D2E109C2C69}" dt="2020-04-09T05:38:36.830" v="4783" actId="14100"/>
        <pc:sldMkLst>
          <pc:docMk/>
          <pc:sldMk cId="2099842370" sldId="407"/>
        </pc:sldMkLst>
        <pc:spChg chg="mod">
          <ac:chgData name="Li, Katherine M (Student)" userId="9b49ac2c-489f-4715-b97e-d69b092b8869" providerId="ADAL" clId="{124F1838-26E0-467F-9CE6-6D2E109C2C69}" dt="2020-04-09T05:36:44.322" v="4644" actId="20577"/>
          <ac:spMkLst>
            <pc:docMk/>
            <pc:sldMk cId="2099842370" sldId="407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33:23.963" v="4111" actId="14100"/>
          <ac:spMkLst>
            <pc:docMk/>
            <pc:sldMk cId="2099842370" sldId="407"/>
            <ac:spMk id="3" creationId="{F7E16011-3702-46F7-A211-F2221A4E2426}"/>
          </ac:spMkLst>
        </pc:spChg>
        <pc:spChg chg="add mod">
          <ac:chgData name="Li, Katherine M (Student)" userId="9b49ac2c-489f-4715-b97e-d69b092b8869" providerId="ADAL" clId="{124F1838-26E0-467F-9CE6-6D2E109C2C69}" dt="2020-04-09T05:38:36.830" v="4783" actId="14100"/>
          <ac:spMkLst>
            <pc:docMk/>
            <pc:sldMk cId="2099842370" sldId="407"/>
            <ac:spMk id="4" creationId="{26248F36-637D-4428-9AE3-E7B621FE0F93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40:27.854" v="4969" actId="20577"/>
        <pc:sldMkLst>
          <pc:docMk/>
          <pc:sldMk cId="2926327079" sldId="408"/>
        </pc:sldMkLst>
        <pc:spChg chg="mod">
          <ac:chgData name="Li, Katherine M (Student)" userId="9b49ac2c-489f-4715-b97e-d69b092b8869" providerId="ADAL" clId="{124F1838-26E0-467F-9CE6-6D2E109C2C69}" dt="2020-04-09T05:36:48.187" v="4647" actId="20577"/>
          <ac:spMkLst>
            <pc:docMk/>
            <pc:sldMk cId="2926327079" sldId="408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37:38.195" v="4731" actId="20577"/>
          <ac:spMkLst>
            <pc:docMk/>
            <pc:sldMk cId="2926327079" sldId="408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5:40:27.854" v="4969" actId="20577"/>
          <ac:spMkLst>
            <pc:docMk/>
            <pc:sldMk cId="2926327079" sldId="408"/>
            <ac:spMk id="4" creationId="{26248F36-637D-4428-9AE3-E7B621FE0F93}"/>
          </ac:spMkLst>
        </pc:spChg>
      </pc:sldChg>
      <pc:sldChg chg="add del">
        <pc:chgData name="Li, Katherine M (Student)" userId="9b49ac2c-489f-4715-b97e-d69b092b8869" providerId="ADAL" clId="{124F1838-26E0-467F-9CE6-6D2E109C2C69}" dt="2020-04-09T05:53:18.491" v="5766" actId="2696"/>
        <pc:sldMkLst>
          <pc:docMk/>
          <pc:sldMk cId="2537717963" sldId="409"/>
        </pc:sldMkLst>
      </pc:sldChg>
      <pc:sldChg chg="modSp add">
        <pc:chgData name="Li, Katherine M (Student)" userId="9b49ac2c-489f-4715-b97e-d69b092b8869" providerId="ADAL" clId="{124F1838-26E0-467F-9CE6-6D2E109C2C69}" dt="2020-04-09T05:55:00.564" v="5806" actId="14100"/>
        <pc:sldMkLst>
          <pc:docMk/>
          <pc:sldMk cId="1512484608" sldId="410"/>
        </pc:sldMkLst>
        <pc:spChg chg="mod">
          <ac:chgData name="Li, Katherine M (Student)" userId="9b49ac2c-489f-4715-b97e-d69b092b8869" providerId="ADAL" clId="{124F1838-26E0-467F-9CE6-6D2E109C2C69}" dt="2020-04-09T05:44:49.942" v="5018" actId="20577"/>
          <ac:spMkLst>
            <pc:docMk/>
            <pc:sldMk cId="1512484608" sldId="410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55:00.564" v="5806" actId="14100"/>
          <ac:spMkLst>
            <pc:docMk/>
            <pc:sldMk cId="1512484608" sldId="410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5:45:02.840" v="5024" actId="27636"/>
          <ac:spMkLst>
            <pc:docMk/>
            <pc:sldMk cId="1512484608" sldId="410"/>
            <ac:spMk id="4" creationId="{26248F36-637D-4428-9AE3-E7B621FE0F93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53:09.916" v="5765" actId="20577"/>
        <pc:sldMkLst>
          <pc:docMk/>
          <pc:sldMk cId="3980570029" sldId="411"/>
        </pc:sldMkLst>
        <pc:spChg chg="mod">
          <ac:chgData name="Li, Katherine M (Student)" userId="9b49ac2c-489f-4715-b97e-d69b092b8869" providerId="ADAL" clId="{124F1838-26E0-467F-9CE6-6D2E109C2C69}" dt="2020-04-09T05:53:09.916" v="5765" actId="20577"/>
          <ac:spMkLst>
            <pc:docMk/>
            <pc:sldMk cId="3980570029" sldId="411"/>
            <ac:spMk id="3" creationId="{F7E16011-3702-46F7-A211-F2221A4E2426}"/>
          </ac:spMkLst>
        </pc:spChg>
      </pc:sldChg>
      <pc:sldChg chg="modSp add ord">
        <pc:chgData name="Li, Katherine M (Student)" userId="9b49ac2c-489f-4715-b97e-d69b092b8869" providerId="ADAL" clId="{124F1838-26E0-467F-9CE6-6D2E109C2C69}" dt="2020-04-09T05:56:17.951" v="5893" actId="20577"/>
        <pc:sldMkLst>
          <pc:docMk/>
          <pc:sldMk cId="375682878" sldId="412"/>
        </pc:sldMkLst>
        <pc:spChg chg="mod">
          <ac:chgData name="Li, Katherine M (Student)" userId="9b49ac2c-489f-4715-b97e-d69b092b8869" providerId="ADAL" clId="{124F1838-26E0-467F-9CE6-6D2E109C2C69}" dt="2020-04-09T05:56:17.951" v="5893" actId="20577"/>
          <ac:spMkLst>
            <pc:docMk/>
            <pc:sldMk cId="375682878" sldId="412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55:49.282" v="5887" actId="20577"/>
          <ac:spMkLst>
            <pc:docMk/>
            <pc:sldMk cId="375682878" sldId="412"/>
            <ac:spMk id="3" creationId="{F7E16011-3702-46F7-A211-F2221A4E2426}"/>
          </ac:spMkLst>
        </pc:spChg>
      </pc:sldChg>
      <pc:sldChg chg="addSp modSp add ord">
        <pc:chgData name="Li, Katherine M (Student)" userId="9b49ac2c-489f-4715-b97e-d69b092b8869" providerId="ADAL" clId="{124F1838-26E0-467F-9CE6-6D2E109C2C69}" dt="2020-04-09T06:07:49.744" v="7170" actId="20577"/>
        <pc:sldMkLst>
          <pc:docMk/>
          <pc:sldMk cId="1790218018" sldId="413"/>
        </pc:sldMkLst>
        <pc:spChg chg="mod">
          <ac:chgData name="Li, Katherine M (Student)" userId="9b49ac2c-489f-4715-b97e-d69b092b8869" providerId="ADAL" clId="{124F1838-26E0-467F-9CE6-6D2E109C2C69}" dt="2020-04-09T05:56:26.988" v="5899" actId="20577"/>
          <ac:spMkLst>
            <pc:docMk/>
            <pc:sldMk cId="1790218018" sldId="413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6:06:22.859" v="7002"/>
          <ac:spMkLst>
            <pc:docMk/>
            <pc:sldMk cId="1790218018" sldId="413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6:07:49.744" v="7170" actId="20577"/>
          <ac:spMkLst>
            <pc:docMk/>
            <pc:sldMk cId="1790218018" sldId="413"/>
            <ac:spMk id="4" creationId="{26248F36-637D-4428-9AE3-E7B621FE0F93}"/>
          </ac:spMkLst>
        </pc:spChg>
        <pc:picChg chg="add mod">
          <ac:chgData name="Li, Katherine M (Student)" userId="9b49ac2c-489f-4715-b97e-d69b092b8869" providerId="ADAL" clId="{124F1838-26E0-467F-9CE6-6D2E109C2C69}" dt="2020-04-09T06:00:11.579" v="6169" actId="1076"/>
          <ac:picMkLst>
            <pc:docMk/>
            <pc:sldMk cId="1790218018" sldId="413"/>
            <ac:picMk id="5" creationId="{E6628531-7D49-4C7A-8BFA-24D3CA22CBC5}"/>
          </ac:picMkLst>
        </pc:picChg>
      </pc:sldChg>
    </pc:docChg>
  </pc:docChgLst>
  <pc:docChgLst>
    <pc:chgData name="Li, Katherine M (Student)" userId="9b49ac2c-489f-4715-b97e-d69b092b8869" providerId="ADAL" clId="{4DAE4423-C419-4A17-BDCC-E183188F4B1B}"/>
    <pc:docChg chg="undo custSel mod addSld delSld modSld sldOrd">
      <pc:chgData name="Li, Katherine M (Student)" userId="9b49ac2c-489f-4715-b97e-d69b092b8869" providerId="ADAL" clId="{4DAE4423-C419-4A17-BDCC-E183188F4B1B}" dt="2020-05-07T19:26:28.109" v="1543" actId="404"/>
      <pc:docMkLst>
        <pc:docMk/>
      </pc:docMkLst>
      <pc:sldChg chg="modSp">
        <pc:chgData name="Li, Katherine M (Student)" userId="9b49ac2c-489f-4715-b97e-d69b092b8869" providerId="ADAL" clId="{4DAE4423-C419-4A17-BDCC-E183188F4B1B}" dt="2020-05-07T01:58:59.471" v="8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4DAE4423-C419-4A17-BDCC-E183188F4B1B}" dt="2020-05-07T01:58:56.319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4DAE4423-C419-4A17-BDCC-E183188F4B1B}" dt="2020-05-07T01:58:59.471" v="8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1:25.686" v="47" actId="1076"/>
        <pc:sldMkLst>
          <pc:docMk/>
          <pc:sldMk cId="0" sldId="258"/>
        </pc:sldMkLst>
        <pc:spChg chg="mod">
          <ac:chgData name="Li, Katherine M (Student)" userId="9b49ac2c-489f-4715-b97e-d69b092b8869" providerId="ADAL" clId="{4DAE4423-C419-4A17-BDCC-E183188F4B1B}" dt="2020-05-07T02:01:25.686" v="47" actId="1076"/>
          <ac:spMkLst>
            <pc:docMk/>
            <pc:sldMk cId="0" sldId="258"/>
            <ac:spMk id="816131" creationId="{3F28F3BC-577F-4B2D-B546-D60C74F3BD27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06:27.202" v="688" actId="20577"/>
        <pc:sldMkLst>
          <pc:docMk/>
          <pc:sldMk cId="0" sldId="261"/>
        </pc:sldMkLst>
        <pc:spChg chg="mod">
          <ac:chgData name="Li, Katherine M (Student)" userId="9b49ac2c-489f-4715-b97e-d69b092b8869" providerId="ADAL" clId="{4DAE4423-C419-4A17-BDCC-E183188F4B1B}" dt="2020-05-07T19:06:27.202" v="688" actId="20577"/>
          <ac:spMkLst>
            <pc:docMk/>
            <pc:sldMk cId="0" sldId="261"/>
            <ac:spMk id="819203" creationId="{B8CB9F4E-60D6-4065-809A-11AB1CA1B26A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62"/>
        </pc:sldMkLst>
      </pc:sldChg>
      <pc:sldChg chg="modSp add">
        <pc:chgData name="Li, Katherine M (Student)" userId="9b49ac2c-489f-4715-b97e-d69b092b8869" providerId="ADAL" clId="{4DAE4423-C419-4A17-BDCC-E183188F4B1B}" dt="2020-05-07T02:06:09.337" v="94" actId="1076"/>
        <pc:sldMkLst>
          <pc:docMk/>
          <pc:sldMk cId="0" sldId="266"/>
        </pc:sldMkLst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2" creationId="{0E92BC25-127F-485F-BDDF-CAF1D7FFF25B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13" creationId="{665288C6-55D1-4C6E-AEF7-21B11DD093FD}"/>
          </ac:spMkLst>
        </pc:spChg>
        <pc:spChg chg="mod">
          <ac:chgData name="Li, Katherine M (Student)" userId="9b49ac2c-489f-4715-b97e-d69b092b8869" providerId="ADAL" clId="{4DAE4423-C419-4A17-BDCC-E183188F4B1B}" dt="2020-05-07T02:06:09.337" v="94" actId="1076"/>
          <ac:spMkLst>
            <pc:docMk/>
            <pc:sldMk cId="0" sldId="266"/>
            <ac:spMk id="824323" creationId="{339B3C20-8806-46E8-8F8C-AD6FC94398CD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824324" creationId="{85DE9BF2-4893-4FF9-AD90-E0A0C24F2146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824329" creationId="{41160882-B93F-4BA8-B734-0D6276B2AB8D}"/>
          </ac:spMkLst>
        </pc:spChg>
        <pc:grpChg chg="mod">
          <ac:chgData name="Li, Katherine M (Student)" userId="9b49ac2c-489f-4715-b97e-d69b092b8869" providerId="ADAL" clId="{4DAE4423-C419-4A17-BDCC-E183188F4B1B}" dt="2020-05-07T02:05:43.372" v="80" actId="1076"/>
          <ac:grpSpMkLst>
            <pc:docMk/>
            <pc:sldMk cId="0" sldId="266"/>
            <ac:grpSpMk id="824325" creationId="{8AD9F123-A257-4ACC-8F27-AC75EC217B3E}"/>
          </ac:grpSpMkLst>
        </pc:grpChg>
      </pc:sldChg>
      <pc:sldChg chg="addSp modSp add mod setBg">
        <pc:chgData name="Li, Katherine M (Student)" userId="9b49ac2c-489f-4715-b97e-d69b092b8869" providerId="ADAL" clId="{4DAE4423-C419-4A17-BDCC-E183188F4B1B}" dt="2020-05-07T02:06:51.709" v="98" actId="26606"/>
        <pc:sldMkLst>
          <pc:docMk/>
          <pc:sldMk cId="0" sldId="267"/>
        </pc:sldMkLst>
        <pc:spChg chg="ad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825346" creationId="{24DF1BF1-D535-4D71-8C7B-785CD08A263B}"/>
          </ac:spMkLst>
        </pc:spChg>
        <pc:spChg chg="mo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825347" creationId="{64B277D8-DDC5-4384-AB92-B7C38AC7001B}"/>
          </ac:spMkLst>
        </pc:spChg>
        <pc:picChg chg="add">
          <ac:chgData name="Li, Katherine M (Student)" userId="9b49ac2c-489f-4715-b97e-d69b092b8869" providerId="ADAL" clId="{4DAE4423-C419-4A17-BDCC-E183188F4B1B}" dt="2020-05-07T02:06:49.594" v="97"/>
          <ac:picMkLst>
            <pc:docMk/>
            <pc:sldMk cId="0" sldId="267"/>
            <ac:picMk id="4" creationId="{23F7B2BD-F0BA-4E38-AF0D-A26241620762}"/>
          </ac:picMkLst>
        </pc:picChg>
      </pc:sldChg>
      <pc:sldChg chg="modSp add">
        <pc:chgData name="Li, Katherine M (Student)" userId="9b49ac2c-489f-4715-b97e-d69b092b8869" providerId="ADAL" clId="{4DAE4423-C419-4A17-BDCC-E183188F4B1B}" dt="2020-05-07T01:59:15.520" v="11" actId="27636"/>
        <pc:sldMkLst>
          <pc:docMk/>
          <pc:sldMk cId="0" sldId="268"/>
        </pc:sldMkLst>
        <pc:spChg chg="mod">
          <ac:chgData name="Li, Katherine M (Student)" userId="9b49ac2c-489f-4715-b97e-d69b092b8869" providerId="ADAL" clId="{4DAE4423-C419-4A17-BDCC-E183188F4B1B}" dt="2020-05-07T01:59:15.520" v="11" actId="27636"/>
          <ac:spMkLst>
            <pc:docMk/>
            <pc:sldMk cId="0" sldId="268"/>
            <ac:spMk id="826371" creationId="{892B44E5-9319-42D1-90B5-9E59C6C11F21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1:59:15.533" v="12" actId="27636"/>
        <pc:sldMkLst>
          <pc:docMk/>
          <pc:sldMk cId="0" sldId="269"/>
        </pc:sldMkLst>
        <pc:spChg chg="mod">
          <ac:chgData name="Li, Katherine M (Student)" userId="9b49ac2c-489f-4715-b97e-d69b092b8869" providerId="ADAL" clId="{4DAE4423-C419-4A17-BDCC-E183188F4B1B}" dt="2020-05-07T01:59:15.533" v="12" actId="27636"/>
          <ac:spMkLst>
            <pc:docMk/>
            <pc:sldMk cId="0" sldId="269"/>
            <ac:spMk id="827395" creationId="{2F3BA44E-71CA-41D2-B2F7-027839125539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70"/>
        </pc:sldMkLst>
      </pc:sldChg>
      <pc:sldChg chg="modSp add">
        <pc:chgData name="Li, Katherine M (Student)" userId="9b49ac2c-489f-4715-b97e-d69b092b8869" providerId="ADAL" clId="{4DAE4423-C419-4A17-BDCC-E183188F4B1B}" dt="2020-05-07T19:01:59.109" v="537" actId="14100"/>
        <pc:sldMkLst>
          <pc:docMk/>
          <pc:sldMk cId="0" sldId="271"/>
        </pc:sldMkLst>
        <pc:spChg chg="mod">
          <ac:chgData name="Li, Katherine M (Student)" userId="9b49ac2c-489f-4715-b97e-d69b092b8869" providerId="ADAL" clId="{4DAE4423-C419-4A17-BDCC-E183188F4B1B}" dt="2020-05-07T02:06:20.033" v="95" actId="1076"/>
          <ac:spMkLst>
            <pc:docMk/>
            <pc:sldMk cId="0" sldId="271"/>
            <ac:spMk id="829443" creationId="{2AD70C67-7887-4F5F-B348-6737027BF637}"/>
          </ac:spMkLst>
        </pc:spChg>
        <pc:spChg chg="mod">
          <ac:chgData name="Li, Katherine M (Student)" userId="9b49ac2c-489f-4715-b97e-d69b092b8869" providerId="ADAL" clId="{4DAE4423-C419-4A17-BDCC-E183188F4B1B}" dt="2020-05-07T19:01:59.109" v="537" actId="14100"/>
          <ac:spMkLst>
            <pc:docMk/>
            <pc:sldMk cId="0" sldId="271"/>
            <ac:spMk id="829444" creationId="{AEACE1DD-FBFB-477B-A552-0EA338BF8AEC}"/>
          </ac:spMkLst>
        </pc:spChg>
        <pc:spChg chg="mod">
          <ac:chgData name="Li, Katherine M (Student)" userId="9b49ac2c-489f-4715-b97e-d69b092b8869" providerId="ADAL" clId="{4DAE4423-C419-4A17-BDCC-E183188F4B1B}" dt="2020-05-07T02:06:26.104" v="96" actId="1076"/>
          <ac:spMkLst>
            <pc:docMk/>
            <pc:sldMk cId="0" sldId="271"/>
            <ac:spMk id="829445" creationId="{F3F4EA4C-916A-4FF5-8015-6E20C728DFC2}"/>
          </ac:spMkLst>
        </pc:spChg>
        <pc:spChg chg="mod">
          <ac:chgData name="Li, Katherine M (Student)" userId="9b49ac2c-489f-4715-b97e-d69b092b8869" providerId="ADAL" clId="{4DAE4423-C419-4A17-BDCC-E183188F4B1B}" dt="2020-05-07T02:06:26.104" v="96" actId="1076"/>
          <ac:spMkLst>
            <pc:docMk/>
            <pc:sldMk cId="0" sldId="271"/>
            <ac:spMk id="829484" creationId="{83030934-35E4-4720-B5CB-016BBAFCA4BE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16:24.369" v="919" actId="20577"/>
        <pc:sldMkLst>
          <pc:docMk/>
          <pc:sldMk cId="0" sldId="273"/>
        </pc:sldMkLst>
        <pc:spChg chg="mod">
          <ac:chgData name="Li, Katherine M (Student)" userId="9b49ac2c-489f-4715-b97e-d69b092b8869" providerId="ADAL" clId="{4DAE4423-C419-4A17-BDCC-E183188F4B1B}" dt="2020-05-07T19:16:04.506" v="907" actId="20577"/>
          <ac:spMkLst>
            <pc:docMk/>
            <pc:sldMk cId="0" sldId="273"/>
            <ac:spMk id="831491" creationId="{224363D9-32A3-4D6A-B2E8-805134DB3813}"/>
          </ac:spMkLst>
        </pc:spChg>
        <pc:spChg chg="mod">
          <ac:chgData name="Li, Katherine M (Student)" userId="9b49ac2c-489f-4715-b97e-d69b092b8869" providerId="ADAL" clId="{4DAE4423-C419-4A17-BDCC-E183188F4B1B}" dt="2020-05-07T19:16:24.369" v="919" actId="20577"/>
          <ac:spMkLst>
            <pc:docMk/>
            <pc:sldMk cId="0" sldId="273"/>
            <ac:spMk id="831551" creationId="{2CBE377C-E197-4C30-B2BE-502CAE90CC1D}"/>
          </ac:spMkLst>
        </pc:spChg>
        <pc:grpChg chg="mod">
          <ac:chgData name="Li, Katherine M (Student)" userId="9b49ac2c-489f-4715-b97e-d69b092b8869" providerId="ADAL" clId="{4DAE4423-C419-4A17-BDCC-E183188F4B1B}" dt="2020-05-07T19:16:14.351" v="909" actId="1076"/>
          <ac:grpSpMkLst>
            <pc:docMk/>
            <pc:sldMk cId="0" sldId="273"/>
            <ac:grpSpMk id="831546" creationId="{9E5E495A-C3D1-442E-85A0-7BCD2221EABC}"/>
          </ac:grpSpMkLst>
        </pc:grpChg>
        <pc:grpChg chg="mod">
          <ac:chgData name="Li, Katherine M (Student)" userId="9b49ac2c-489f-4715-b97e-d69b092b8869" providerId="ADAL" clId="{4DAE4423-C419-4A17-BDCC-E183188F4B1B}" dt="2020-05-07T19:16:21.611" v="911" actId="1076"/>
          <ac:grpSpMkLst>
            <pc:docMk/>
            <pc:sldMk cId="0" sldId="273"/>
            <ac:grpSpMk id="831550" creationId="{9633E7C6-FECC-4578-B049-79FE9A276ADB}"/>
          </ac:grpSpMkLst>
        </pc:grpChg>
        <pc:graphicFrameChg chg="mod">
          <ac:chgData name="Li, Katherine M (Student)" userId="9b49ac2c-489f-4715-b97e-d69b092b8869" providerId="ADAL" clId="{4DAE4423-C419-4A17-BDCC-E183188F4B1B}" dt="2020-05-07T19:16:02.543" v="900" actId="1076"/>
          <ac:graphicFrameMkLst>
            <pc:docMk/>
            <pc:sldMk cId="0" sldId="273"/>
            <ac:graphicFrameMk id="831492" creationId="{D7E5A169-D213-4EE2-912E-472A8CDB28FD}"/>
          </ac:graphicFrameMkLst>
        </pc:graphicFrameChg>
        <pc:graphicFrameChg chg="mod">
          <ac:chgData name="Li, Katherine M (Student)" userId="9b49ac2c-489f-4715-b97e-d69b092b8869" providerId="ADAL" clId="{4DAE4423-C419-4A17-BDCC-E183188F4B1B}" dt="2020-05-07T19:16:02.543" v="900" actId="1076"/>
          <ac:graphicFrameMkLst>
            <pc:docMk/>
            <pc:sldMk cId="0" sldId="273"/>
            <ac:graphicFrameMk id="831523" creationId="{3A82F555-43E4-477F-A402-DF68AA5F1E22}"/>
          </ac:graphicFrameMkLst>
        </pc:graphicFrameChg>
      </pc:sldChg>
      <pc:sldChg chg="modSp add">
        <pc:chgData name="Li, Katherine M (Student)" userId="9b49ac2c-489f-4715-b97e-d69b092b8869" providerId="ADAL" clId="{4DAE4423-C419-4A17-BDCC-E183188F4B1B}" dt="2020-05-07T19:16:42.540" v="923" actId="20577"/>
        <pc:sldMkLst>
          <pc:docMk/>
          <pc:sldMk cId="0" sldId="274"/>
        </pc:sldMkLst>
        <pc:spChg chg="mod">
          <ac:chgData name="Li, Katherine M (Student)" userId="9b49ac2c-489f-4715-b97e-d69b092b8869" providerId="ADAL" clId="{4DAE4423-C419-4A17-BDCC-E183188F4B1B}" dt="2020-05-07T19:16:42.540" v="923" actId="20577"/>
          <ac:spMkLst>
            <pc:docMk/>
            <pc:sldMk cId="0" sldId="274"/>
            <ac:spMk id="832514" creationId="{835B502F-C742-4E63-96F4-49F4C3E6D86C}"/>
          </ac:spMkLst>
        </pc:spChg>
        <pc:spChg chg="mod">
          <ac:chgData name="Li, Katherine M (Student)" userId="9b49ac2c-489f-4715-b97e-d69b092b8869" providerId="ADAL" clId="{4DAE4423-C419-4A17-BDCC-E183188F4B1B}" dt="2020-05-07T19:14:51.823" v="854" actId="27636"/>
          <ac:spMkLst>
            <pc:docMk/>
            <pc:sldMk cId="0" sldId="274"/>
            <ac:spMk id="832515" creationId="{418DC626-593B-4D11-A03B-3B17A503644F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17:19.523" v="935" actId="1076"/>
        <pc:sldMkLst>
          <pc:docMk/>
          <pc:sldMk cId="0" sldId="275"/>
        </pc:sldMkLst>
        <pc:spChg chg="mod">
          <ac:chgData name="Li, Katherine M (Student)" userId="9b49ac2c-489f-4715-b97e-d69b092b8869" providerId="ADAL" clId="{4DAE4423-C419-4A17-BDCC-E183188F4B1B}" dt="2020-05-07T19:17:14.491" v="934" actId="20577"/>
          <ac:spMkLst>
            <pc:docMk/>
            <pc:sldMk cId="0" sldId="275"/>
            <ac:spMk id="833539" creationId="{C28CE632-C211-4DA1-A8F0-78B5A3538430}"/>
          </ac:spMkLst>
        </pc:spChg>
        <pc:graphicFrameChg chg="mod">
          <ac:chgData name="Li, Katherine M (Student)" userId="9b49ac2c-489f-4715-b97e-d69b092b8869" providerId="ADAL" clId="{4DAE4423-C419-4A17-BDCC-E183188F4B1B}" dt="2020-05-07T19:17:19.523" v="935" actId="1076"/>
          <ac:graphicFrameMkLst>
            <pc:docMk/>
            <pc:sldMk cId="0" sldId="275"/>
            <ac:graphicFrameMk id="833540" creationId="{E10DE8AB-6C35-4F3B-B990-5F3E77A30D8D}"/>
          </ac:graphicFrameMkLst>
        </pc:graphicFrameChg>
      </pc:sldChg>
      <pc:sldChg chg="add">
        <pc:chgData name="Li, Katherine M (Student)" userId="9b49ac2c-489f-4715-b97e-d69b092b8869" providerId="ADAL" clId="{4DAE4423-C419-4A17-BDCC-E183188F4B1B}" dt="2020-05-07T19:14:51.556" v="853"/>
        <pc:sldMkLst>
          <pc:docMk/>
          <pc:sldMk cId="0" sldId="276"/>
        </pc:sldMkLst>
      </pc:sldChg>
      <pc:sldChg chg="modSp add">
        <pc:chgData name="Li, Katherine M (Student)" userId="9b49ac2c-489f-4715-b97e-d69b092b8869" providerId="ADAL" clId="{4DAE4423-C419-4A17-BDCC-E183188F4B1B}" dt="2020-05-07T19:21:54.907" v="1020" actId="1076"/>
        <pc:sldMkLst>
          <pc:docMk/>
          <pc:sldMk cId="0" sldId="277"/>
        </pc:sldMkLst>
        <pc:grpChg chg="mod">
          <ac:chgData name="Li, Katherine M (Student)" userId="9b49ac2c-489f-4715-b97e-d69b092b8869" providerId="ADAL" clId="{4DAE4423-C419-4A17-BDCC-E183188F4B1B}" dt="2020-05-07T19:21:54.907" v="1020" actId="1076"/>
          <ac:grpSpMkLst>
            <pc:docMk/>
            <pc:sldMk cId="0" sldId="277"/>
            <ac:grpSpMk id="835615" creationId="{A0F37C68-5A17-42CF-8239-0B96E96A8A6B}"/>
          </ac:grpSpMkLst>
        </pc:grpChg>
        <pc:graphicFrameChg chg="mod">
          <ac:chgData name="Li, Katherine M (Student)" userId="9b49ac2c-489f-4715-b97e-d69b092b8869" providerId="ADAL" clId="{4DAE4423-C419-4A17-BDCC-E183188F4B1B}" dt="2020-05-07T19:17:45.281" v="936" actId="1076"/>
          <ac:graphicFrameMkLst>
            <pc:docMk/>
            <pc:sldMk cId="0" sldId="277"/>
            <ac:graphicFrameMk id="835588" creationId="{F063B0F0-F9E8-48E0-BBAF-0D5005D7641E}"/>
          </ac:graphicFrameMkLst>
        </pc:graphicFrameChg>
      </pc:sldChg>
      <pc:sldChg chg="addSp modSp add mod setBg">
        <pc:chgData name="Li, Katherine M (Student)" userId="9b49ac2c-489f-4715-b97e-d69b092b8869" providerId="ADAL" clId="{4DAE4423-C419-4A17-BDCC-E183188F4B1B}" dt="2020-05-07T02:07:01.343" v="100" actId="26606"/>
        <pc:sldMkLst>
          <pc:docMk/>
          <pc:sldMk cId="0" sldId="280"/>
        </pc:sldMkLst>
        <pc:spChg chg="ad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838658" creationId="{3610A2C9-9ACE-4FA5-933D-9ABA7F2216D3}"/>
          </ac:spMkLst>
        </pc:spChg>
        <pc:spChg chg="mo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838659" creationId="{E439BB83-247F-4ECC-B68D-99F2590F7944}"/>
          </ac:spMkLst>
        </pc:spChg>
        <pc:picChg chg="add">
          <ac:chgData name="Li, Katherine M (Student)" userId="9b49ac2c-489f-4715-b97e-d69b092b8869" providerId="ADAL" clId="{4DAE4423-C419-4A17-BDCC-E183188F4B1B}" dt="2020-05-07T02:06:59.619" v="99"/>
          <ac:picMkLst>
            <pc:docMk/>
            <pc:sldMk cId="0" sldId="280"/>
            <ac:picMk id="4" creationId="{16D21391-2282-44C2-916A-45D3EBE90E2E}"/>
          </ac:picMkLst>
        </pc:pic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81"/>
        </pc:sldMkLst>
      </pc:sldChg>
      <pc:sldChg chg="modSp add">
        <pc:chgData name="Li, Katherine M (Student)" userId="9b49ac2c-489f-4715-b97e-d69b092b8869" providerId="ADAL" clId="{4DAE4423-C419-4A17-BDCC-E183188F4B1B}" dt="2020-05-07T02:07:09.671" v="101" actId="1076"/>
        <pc:sldMkLst>
          <pc:docMk/>
          <pc:sldMk cId="0" sldId="283"/>
        </pc:sldMkLst>
        <pc:spChg chg="mod">
          <ac:chgData name="Li, Katherine M (Student)" userId="9b49ac2c-489f-4715-b97e-d69b092b8869" providerId="ADAL" clId="{4DAE4423-C419-4A17-BDCC-E183188F4B1B}" dt="2020-05-07T02:07:09.671" v="101" actId="1076"/>
          <ac:spMkLst>
            <pc:docMk/>
            <pc:sldMk cId="0" sldId="283"/>
            <ac:spMk id="841731" creationId="{018B56FD-5218-4BE4-95EA-CBE61929B245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1:59:15.700" v="14" actId="27636"/>
        <pc:sldMkLst>
          <pc:docMk/>
          <pc:sldMk cId="0" sldId="284"/>
        </pc:sldMkLst>
        <pc:spChg chg="mod">
          <ac:chgData name="Li, Katherine M (Student)" userId="9b49ac2c-489f-4715-b97e-d69b092b8869" providerId="ADAL" clId="{4DAE4423-C419-4A17-BDCC-E183188F4B1B}" dt="2020-05-07T01:59:15.700" v="14" actId="27636"/>
          <ac:spMkLst>
            <pc:docMk/>
            <pc:sldMk cId="0" sldId="284"/>
            <ac:spMk id="842755" creationId="{F9086399-3F37-4A5D-9088-4243F81184C4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85"/>
        </pc:sldMkLst>
      </pc:sldChg>
      <pc:sldChg chg="modSp add">
        <pc:chgData name="Li, Katherine M (Student)" userId="9b49ac2c-489f-4715-b97e-d69b092b8869" providerId="ADAL" clId="{4DAE4423-C419-4A17-BDCC-E183188F4B1B}" dt="2020-05-07T19:10:31.864" v="702" actId="1076"/>
        <pc:sldMkLst>
          <pc:docMk/>
          <pc:sldMk cId="0" sldId="286"/>
        </pc:sldMkLst>
        <pc:spChg chg="mod">
          <ac:chgData name="Li, Katherine M (Student)" userId="9b49ac2c-489f-4715-b97e-d69b092b8869" providerId="ADAL" clId="{4DAE4423-C419-4A17-BDCC-E183188F4B1B}" dt="2020-05-07T19:10:00.927" v="699" actId="14100"/>
          <ac:spMkLst>
            <pc:docMk/>
            <pc:sldMk cId="0" sldId="286"/>
            <ac:spMk id="16" creationId="{D642DA4A-D64C-4A3F-9456-6266C874F32A}"/>
          </ac:spMkLst>
        </pc:spChg>
        <pc:spChg chg="mod">
          <ac:chgData name="Li, Katherine M (Student)" userId="9b49ac2c-489f-4715-b97e-d69b092b8869" providerId="ADAL" clId="{4DAE4423-C419-4A17-BDCC-E183188F4B1B}" dt="2020-05-07T19:09:09.080" v="689" actId="1076"/>
          <ac:spMkLst>
            <pc:docMk/>
            <pc:sldMk cId="0" sldId="286"/>
            <ac:spMk id="844802" creationId="{93B54F38-69DE-4E60-ABB3-3AFE64CC4A8B}"/>
          </ac:spMkLst>
        </pc:spChg>
        <pc:spChg chg="mod">
          <ac:chgData name="Li, Katherine M (Student)" userId="9b49ac2c-489f-4715-b97e-d69b092b8869" providerId="ADAL" clId="{4DAE4423-C419-4A17-BDCC-E183188F4B1B}" dt="2020-05-07T19:10:25.673" v="701" actId="1076"/>
          <ac:spMkLst>
            <pc:docMk/>
            <pc:sldMk cId="0" sldId="286"/>
            <ac:spMk id="844803" creationId="{E9DDC1B2-E2EC-4F9E-A3F8-B1278838A7B0}"/>
          </ac:spMkLst>
        </pc:spChg>
        <pc:spChg chg="mod">
          <ac:chgData name="Li, Katherine M (Student)" userId="9b49ac2c-489f-4715-b97e-d69b092b8869" providerId="ADAL" clId="{4DAE4423-C419-4A17-BDCC-E183188F4B1B}" dt="2020-05-07T19:09:14.162" v="690" actId="1076"/>
          <ac:spMkLst>
            <pc:docMk/>
            <pc:sldMk cId="0" sldId="286"/>
            <ac:spMk id="844804" creationId="{7EA079D5-9DF2-47DB-95F9-69D112EEDD74}"/>
          </ac:spMkLst>
        </pc:spChg>
        <pc:grpChg chg="mod">
          <ac:chgData name="Li, Katherine M (Student)" userId="9b49ac2c-489f-4715-b97e-d69b092b8869" providerId="ADAL" clId="{4DAE4423-C419-4A17-BDCC-E183188F4B1B}" dt="2020-05-07T19:10:14.819" v="700" actId="14100"/>
          <ac:grpSpMkLst>
            <pc:docMk/>
            <pc:sldMk cId="0" sldId="286"/>
            <ac:grpSpMk id="844842" creationId="{5D70B053-F376-4B1A-B0CC-5C548268323C}"/>
          </ac:grpSpMkLst>
        </pc:grpChg>
        <pc:grpChg chg="mod">
          <ac:chgData name="Li, Katherine M (Student)" userId="9b49ac2c-489f-4715-b97e-d69b092b8869" providerId="ADAL" clId="{4DAE4423-C419-4A17-BDCC-E183188F4B1B}" dt="2020-05-07T19:09:18.841" v="691" actId="14100"/>
          <ac:grpSpMkLst>
            <pc:docMk/>
            <pc:sldMk cId="0" sldId="286"/>
            <ac:grpSpMk id="844846" creationId="{AB5E54C7-F148-425E-AA0A-51E14E9FDAAA}"/>
          </ac:grpSpMkLst>
        </pc:grpChg>
        <pc:graphicFrameChg chg="mod">
          <ac:chgData name="Li, Katherine M (Student)" userId="9b49ac2c-489f-4715-b97e-d69b092b8869" providerId="ADAL" clId="{4DAE4423-C419-4A17-BDCC-E183188F4B1B}" dt="2020-05-07T19:10:00.296" v="698" actId="14100"/>
          <ac:graphicFrameMkLst>
            <pc:docMk/>
            <pc:sldMk cId="0" sldId="286"/>
            <ac:graphicFrameMk id="17" creationId="{08C06FF7-13E2-46C2-BF35-8EFC6A26D45F}"/>
          </ac:graphicFrameMkLst>
        </pc:graphicFrameChg>
        <pc:graphicFrameChg chg="mod">
          <ac:chgData name="Li, Katherine M (Student)" userId="9b49ac2c-489f-4715-b97e-d69b092b8869" providerId="ADAL" clId="{4DAE4423-C419-4A17-BDCC-E183188F4B1B}" dt="2020-05-07T19:10:31.864" v="702" actId="1076"/>
          <ac:graphicFrameMkLst>
            <pc:docMk/>
            <pc:sldMk cId="0" sldId="286"/>
            <ac:graphicFrameMk id="844805" creationId="{83310787-D9F5-416A-94C8-931538A13C43}"/>
          </ac:graphicFrameMkLst>
        </pc:graphicFrameChg>
      </pc:sldChg>
      <pc:sldChg chg="del">
        <pc:chgData name="Li, Katherine M (Student)" userId="9b49ac2c-489f-4715-b97e-d69b092b8869" providerId="ADAL" clId="{4DAE4423-C419-4A17-BDCC-E183188F4B1B}" dt="2020-05-07T01:59:22.547" v="17" actId="2696"/>
        <pc:sldMkLst>
          <pc:docMk/>
          <pc:sldMk cId="0" sldId="290"/>
        </pc:sldMkLst>
      </pc:sldChg>
      <pc:sldChg chg="addSp modSp add mod setBg">
        <pc:chgData name="Li, Katherine M (Student)" userId="9b49ac2c-489f-4715-b97e-d69b092b8869" providerId="ADAL" clId="{4DAE4423-C419-4A17-BDCC-E183188F4B1B}" dt="2020-05-07T02:08:09.987" v="106" actId="26606"/>
        <pc:sldMkLst>
          <pc:docMk/>
          <pc:sldMk cId="0" sldId="297"/>
        </pc:sldMkLst>
        <pc:spChg chg="ad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856066" creationId="{4ACF7714-E155-459B-8505-8BC07CEB97D2}"/>
          </ac:spMkLst>
        </pc:spChg>
        <pc:spChg chg="mo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856067" creationId="{5F92258B-5204-4F08-8CB6-EBC686BA1FD2}"/>
          </ac:spMkLst>
        </pc:spChg>
        <pc:picChg chg="add">
          <ac:chgData name="Li, Katherine M (Student)" userId="9b49ac2c-489f-4715-b97e-d69b092b8869" providerId="ADAL" clId="{4DAE4423-C419-4A17-BDCC-E183188F4B1B}" dt="2020-05-07T02:08:08.184" v="105"/>
          <ac:picMkLst>
            <pc:docMk/>
            <pc:sldMk cId="0" sldId="297"/>
            <ac:picMk id="4" creationId="{B8CA4D64-FE20-40D8-8719-83A68AFF2B95}"/>
          </ac:picMkLst>
        </pc:picChg>
      </pc:sldChg>
      <pc:sldChg chg="add">
        <pc:chgData name="Li, Katherine M (Student)" userId="9b49ac2c-489f-4715-b97e-d69b092b8869" providerId="ADAL" clId="{4DAE4423-C419-4A17-BDCC-E183188F4B1B}" dt="2020-05-07T02:07:56.654" v="102"/>
        <pc:sldMkLst>
          <pc:docMk/>
          <pc:sldMk cId="0" sldId="298"/>
        </pc:sldMkLst>
      </pc:sldChg>
      <pc:sldChg chg="modSp add">
        <pc:chgData name="Li, Katherine M (Student)" userId="9b49ac2c-489f-4715-b97e-d69b092b8869" providerId="ADAL" clId="{4DAE4423-C419-4A17-BDCC-E183188F4B1B}" dt="2020-05-07T02:07:56.951" v="103" actId="27636"/>
        <pc:sldMkLst>
          <pc:docMk/>
          <pc:sldMk cId="0" sldId="299"/>
        </pc:sldMkLst>
        <pc:spChg chg="mod">
          <ac:chgData name="Li, Katherine M (Student)" userId="9b49ac2c-489f-4715-b97e-d69b092b8869" providerId="ADAL" clId="{4DAE4423-C419-4A17-BDCC-E183188F4B1B}" dt="2020-05-07T02:07:56.951" v="103" actId="27636"/>
          <ac:spMkLst>
            <pc:docMk/>
            <pc:sldMk cId="0" sldId="299"/>
            <ac:spMk id="858115" creationId="{EEB21BDA-D938-4750-B953-A24D6ABC2EFD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00:43.935" v="479" actId="20577"/>
        <pc:sldMkLst>
          <pc:docMk/>
          <pc:sldMk cId="0" sldId="300"/>
        </pc:sldMkLst>
        <pc:spChg chg="mod">
          <ac:chgData name="Li, Katherine M (Student)" userId="9b49ac2c-489f-4715-b97e-d69b092b8869" providerId="ADAL" clId="{4DAE4423-C419-4A17-BDCC-E183188F4B1B}" dt="2020-05-07T19:00:43.935" v="479" actId="20577"/>
          <ac:spMkLst>
            <pc:docMk/>
            <pc:sldMk cId="0" sldId="300"/>
            <ac:spMk id="859139" creationId="{EB438FAD-0E87-4845-B6B1-0ECE1C421AB8}"/>
          </ac:spMkLst>
        </pc:spChg>
      </pc:sldChg>
      <pc:sldChg chg="modSp add modAnim">
        <pc:chgData name="Li, Katherine M (Student)" userId="9b49ac2c-489f-4715-b97e-d69b092b8869" providerId="ADAL" clId="{4DAE4423-C419-4A17-BDCC-E183188F4B1B}" dt="2020-05-07T19:14:02.522" v="852" actId="14100"/>
        <pc:sldMkLst>
          <pc:docMk/>
          <pc:sldMk cId="0" sldId="303"/>
        </pc:sldMkLst>
        <pc:spChg chg="mod">
          <ac:chgData name="Li, Katherine M (Student)" userId="9b49ac2c-489f-4715-b97e-d69b092b8869" providerId="ADAL" clId="{4DAE4423-C419-4A17-BDCC-E183188F4B1B}" dt="2020-05-07T19:14:02.522" v="852" actId="14100"/>
          <ac:spMkLst>
            <pc:docMk/>
            <pc:sldMk cId="0" sldId="303"/>
            <ac:spMk id="862211" creationId="{85896DEC-713C-4D49-8F91-FD6B8E466E8A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8:57:11.587" v="302" actId="20577"/>
        <pc:sldMkLst>
          <pc:docMk/>
          <pc:sldMk cId="0" sldId="304"/>
        </pc:sldMkLst>
        <pc:spChg chg="mod">
          <ac:chgData name="Li, Katherine M (Student)" userId="9b49ac2c-489f-4715-b97e-d69b092b8869" providerId="ADAL" clId="{4DAE4423-C419-4A17-BDCC-E183188F4B1B}" dt="2020-05-07T18:57:11.587" v="302" actId="20577"/>
          <ac:spMkLst>
            <pc:docMk/>
            <pc:sldMk cId="0" sldId="304"/>
            <ac:spMk id="863235" creationId="{04E917DA-60C9-473F-B88A-65D47CAD8166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25:09.569" v="1375" actId="404"/>
        <pc:sldMkLst>
          <pc:docMk/>
          <pc:sldMk cId="1196857397" sldId="343"/>
        </pc:sldMkLst>
        <pc:spChg chg="mod">
          <ac:chgData name="Li, Katherine M (Student)" userId="9b49ac2c-489f-4715-b97e-d69b092b8869" providerId="ADAL" clId="{4DAE4423-C419-4A17-BDCC-E183188F4B1B}" dt="2020-05-07T02:09:07.499" v="117" actId="1076"/>
          <ac:spMkLst>
            <pc:docMk/>
            <pc:sldMk cId="1196857397" sldId="343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4DAE4423-C419-4A17-BDCC-E183188F4B1B}" dt="2020-05-07T19:25:09.569" v="1375" actId="404"/>
          <ac:spMkLst>
            <pc:docMk/>
            <pc:sldMk cId="1196857397" sldId="343"/>
            <ac:spMk id="826371" creationId="{6E8DB93A-9318-4994-B08B-2EC773187AE2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2:27.721" v="63" actId="1076"/>
        <pc:sldMkLst>
          <pc:docMk/>
          <pc:sldMk cId="3869651267" sldId="347"/>
        </pc:sldMkLst>
        <pc:spChg chg="mod">
          <ac:chgData name="Li, Katherine M (Student)" userId="9b49ac2c-489f-4715-b97e-d69b092b8869" providerId="ADAL" clId="{4DAE4423-C419-4A17-BDCC-E183188F4B1B}" dt="2020-05-07T02:02:27.721" v="63" actId="1076"/>
          <ac:spMkLst>
            <pc:docMk/>
            <pc:sldMk cId="3869651267" sldId="347"/>
            <ac:spMk id="5" creationId="{C3C77C6A-4946-4AE3-B0CC-C09E6C7F3818}"/>
          </ac:spMkLst>
        </pc:spChg>
        <pc:spChg chg="mod">
          <ac:chgData name="Li, Katherine M (Student)" userId="9b49ac2c-489f-4715-b97e-d69b092b8869" providerId="ADAL" clId="{4DAE4423-C419-4A17-BDCC-E183188F4B1B}" dt="2020-05-07T02:01:48.539" v="52" actId="1076"/>
          <ac:spMkLst>
            <pc:docMk/>
            <pc:sldMk cId="3869651267" sldId="347"/>
            <ac:spMk id="816131" creationId="{3F28F3BC-577F-4B2D-B546-D60C74F3BD27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5:31.051" v="78" actId="1076"/>
        <pc:sldMkLst>
          <pc:docMk/>
          <pc:sldMk cId="159235254" sldId="348"/>
        </pc:sldMkLst>
        <pc:spChg chg="mod">
          <ac:chgData name="Li, Katherine M (Student)" userId="9b49ac2c-489f-4715-b97e-d69b092b8869" providerId="ADAL" clId="{4DAE4423-C419-4A17-BDCC-E183188F4B1B}" dt="2020-05-07T02:05:19.386" v="75" actId="1076"/>
          <ac:spMkLst>
            <pc:docMk/>
            <pc:sldMk cId="159235254" sldId="348"/>
            <ac:spMk id="6" creationId="{146B31B7-6C58-4D12-AD2B-000BBA814CFE}"/>
          </ac:spMkLst>
        </pc:spChg>
        <pc:spChg chg="mod">
          <ac:chgData name="Li, Katherine M (Student)" userId="9b49ac2c-489f-4715-b97e-d69b092b8869" providerId="ADAL" clId="{4DAE4423-C419-4A17-BDCC-E183188F4B1B}" dt="2020-05-07T02:05:27.700" v="77" actId="1076"/>
          <ac:spMkLst>
            <pc:docMk/>
            <pc:sldMk cId="159235254" sldId="348"/>
            <ac:spMk id="7" creationId="{108FC323-6A70-4AC8-AB98-94815B6D9860}"/>
          </ac:spMkLst>
        </pc:spChg>
        <pc:spChg chg="mod">
          <ac:chgData name="Li, Katherine M (Student)" userId="9b49ac2c-489f-4715-b97e-d69b092b8869" providerId="ADAL" clId="{4DAE4423-C419-4A17-BDCC-E183188F4B1B}" dt="2020-05-07T02:05:31.051" v="78" actId="1076"/>
          <ac:spMkLst>
            <pc:docMk/>
            <pc:sldMk cId="159235254" sldId="348"/>
            <ac:spMk id="8" creationId="{BF44ECF7-9C13-4E76-999B-507F4D5216FB}"/>
          </ac:spMkLst>
        </pc:spChg>
        <pc:spChg chg="mod">
          <ac:chgData name="Li, Katherine M (Student)" userId="9b49ac2c-489f-4715-b97e-d69b092b8869" providerId="ADAL" clId="{4DAE4423-C419-4A17-BDCC-E183188F4B1B}" dt="2020-05-07T02:04:58.660" v="71" actId="14100"/>
          <ac:spMkLst>
            <pc:docMk/>
            <pc:sldMk cId="159235254" sldId="348"/>
            <ac:spMk id="817155" creationId="{27073468-B0B7-44D6-82A2-91E6D6C45770}"/>
          </ac:spMkLst>
        </pc:spChg>
      </pc:sldChg>
      <pc:sldChg chg="addSp delSp modSp add ord">
        <pc:chgData name="Li, Katherine M (Student)" userId="9b49ac2c-489f-4715-b97e-d69b092b8869" providerId="ADAL" clId="{4DAE4423-C419-4A17-BDCC-E183188F4B1B}" dt="2020-05-07T02:10:20.362" v="289" actId="404"/>
        <pc:sldMkLst>
          <pc:docMk/>
          <pc:sldMk cId="166811624" sldId="349"/>
        </pc:sldMkLst>
        <pc:spChg chg="mod">
          <ac:chgData name="Li, Katherine M (Student)" userId="9b49ac2c-489f-4715-b97e-d69b092b8869" providerId="ADAL" clId="{4DAE4423-C419-4A17-BDCC-E183188F4B1B}" dt="2020-05-07T01:59:34.564" v="41" actId="20577"/>
          <ac:spMkLst>
            <pc:docMk/>
            <pc:sldMk cId="166811624" sldId="349"/>
            <ac:spMk id="2" creationId="{B4A8D6D0-C2CD-4B99-8368-1A04965CC26A}"/>
          </ac:spMkLst>
        </pc:spChg>
        <pc:spChg chg="mod">
          <ac:chgData name="Li, Katherine M (Student)" userId="9b49ac2c-489f-4715-b97e-d69b092b8869" providerId="ADAL" clId="{4DAE4423-C419-4A17-BDCC-E183188F4B1B}" dt="2020-05-07T02:10:20.362" v="289" actId="404"/>
          <ac:spMkLst>
            <pc:docMk/>
            <pc:sldMk cId="166811624" sldId="349"/>
            <ac:spMk id="3" creationId="{272E5D91-81C8-4B76-809C-4B42F6097A26}"/>
          </ac:spMkLst>
        </pc:spChg>
        <pc:picChg chg="add del">
          <ac:chgData name="Li, Katherine M (Student)" userId="9b49ac2c-489f-4715-b97e-d69b092b8869" providerId="ADAL" clId="{4DAE4423-C419-4A17-BDCC-E183188F4B1B}" dt="2020-05-07T02:08:51.672" v="110"/>
          <ac:picMkLst>
            <pc:docMk/>
            <pc:sldMk cId="166811624" sldId="349"/>
            <ac:picMk id="4" creationId="{C024D644-B6BE-4502-9FB5-D4A3FBBA0E45}"/>
          </ac:picMkLst>
        </pc:picChg>
      </pc:sldChg>
      <pc:sldChg chg="addSp modSp add mod setBg">
        <pc:chgData name="Li, Katherine M (Student)" userId="9b49ac2c-489f-4715-b97e-d69b092b8869" providerId="ADAL" clId="{4DAE4423-C419-4A17-BDCC-E183188F4B1B}" dt="2020-05-07T02:01:09.478" v="45" actId="207"/>
        <pc:sldMkLst>
          <pc:docMk/>
          <pc:sldMk cId="2561360863" sldId="351"/>
        </pc:sldMkLst>
        <pc:spChg chg="ad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825346" creationId="{24DF1BF1-D535-4D71-8C7B-785CD08A263B}"/>
          </ac:spMkLst>
        </pc:spChg>
        <pc:spChg chg="mo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825347" creationId="{64B277D8-DDC5-4384-AB92-B7C38AC7001B}"/>
          </ac:spMkLst>
        </pc:spChg>
        <pc:picChg chg="add mod">
          <ac:chgData name="Li, Katherine M (Student)" userId="9b49ac2c-489f-4715-b97e-d69b092b8869" providerId="ADAL" clId="{4DAE4423-C419-4A17-BDCC-E183188F4B1B}" dt="2020-05-07T02:01:09.478" v="45" actId="207"/>
          <ac:picMkLst>
            <pc:docMk/>
            <pc:sldMk cId="2561360863" sldId="351"/>
            <ac:picMk id="3" creationId="{9045E7CA-D579-4451-B01F-B86A9268A566}"/>
          </ac:picMkLst>
        </pc:picChg>
      </pc:sldChg>
      <pc:sldChg chg="del">
        <pc:chgData name="Li, Katherine M (Student)" userId="9b49ac2c-489f-4715-b97e-d69b092b8869" providerId="ADAL" clId="{4DAE4423-C419-4A17-BDCC-E183188F4B1B}" dt="2020-05-07T01:59:22.628" v="19" actId="2696"/>
        <pc:sldMkLst>
          <pc:docMk/>
          <pc:sldMk cId="0" sldId="352"/>
        </pc:sldMkLst>
      </pc:sldChg>
      <pc:sldChg chg="del">
        <pc:chgData name="Li, Katherine M (Student)" userId="9b49ac2c-489f-4715-b97e-d69b092b8869" providerId="ADAL" clId="{4DAE4423-C419-4A17-BDCC-E183188F4B1B}" dt="2020-05-07T01:59:27.754" v="28" actId="2696"/>
        <pc:sldMkLst>
          <pc:docMk/>
          <pc:sldMk cId="100570362" sldId="368"/>
        </pc:sldMkLst>
      </pc:sldChg>
      <pc:sldChg chg="del">
        <pc:chgData name="Li, Katherine M (Student)" userId="9b49ac2c-489f-4715-b97e-d69b092b8869" providerId="ADAL" clId="{4DAE4423-C419-4A17-BDCC-E183188F4B1B}" dt="2020-05-07T01:59:27.708" v="27" actId="2696"/>
        <pc:sldMkLst>
          <pc:docMk/>
          <pc:sldMk cId="2028522437" sldId="395"/>
        </pc:sldMkLst>
      </pc:sldChg>
      <pc:sldChg chg="del">
        <pc:chgData name="Li, Katherine M (Student)" userId="9b49ac2c-489f-4715-b97e-d69b092b8869" providerId="ADAL" clId="{4DAE4423-C419-4A17-BDCC-E183188F4B1B}" dt="2020-05-07T01:59:22.673" v="20" actId="2696"/>
        <pc:sldMkLst>
          <pc:docMk/>
          <pc:sldMk cId="4137269237" sldId="397"/>
        </pc:sldMkLst>
      </pc:sldChg>
      <pc:sldChg chg="del">
        <pc:chgData name="Li, Katherine M (Student)" userId="9b49ac2c-489f-4715-b97e-d69b092b8869" providerId="ADAL" clId="{4DAE4423-C419-4A17-BDCC-E183188F4B1B}" dt="2020-05-07T01:59:22.695" v="21" actId="2696"/>
        <pc:sldMkLst>
          <pc:docMk/>
          <pc:sldMk cId="2674131419" sldId="398"/>
        </pc:sldMkLst>
      </pc:sldChg>
      <pc:sldChg chg="del">
        <pc:chgData name="Li, Katherine M (Student)" userId="9b49ac2c-489f-4715-b97e-d69b092b8869" providerId="ADAL" clId="{4DAE4423-C419-4A17-BDCC-E183188F4B1B}" dt="2020-05-07T01:59:22.718" v="22" actId="2696"/>
        <pc:sldMkLst>
          <pc:docMk/>
          <pc:sldMk cId="2750058433" sldId="399"/>
        </pc:sldMkLst>
      </pc:sldChg>
      <pc:sldChg chg="del">
        <pc:chgData name="Li, Katherine M (Student)" userId="9b49ac2c-489f-4715-b97e-d69b092b8869" providerId="ADAL" clId="{4DAE4423-C419-4A17-BDCC-E183188F4B1B}" dt="2020-05-07T01:59:22.735" v="23" actId="2696"/>
        <pc:sldMkLst>
          <pc:docMk/>
          <pc:sldMk cId="2652228599" sldId="400"/>
        </pc:sldMkLst>
      </pc:sldChg>
      <pc:sldChg chg="del">
        <pc:chgData name="Li, Katherine M (Student)" userId="9b49ac2c-489f-4715-b97e-d69b092b8869" providerId="ADAL" clId="{4DAE4423-C419-4A17-BDCC-E183188F4B1B}" dt="2020-05-07T01:59:22.433" v="16" actId="2696"/>
        <pc:sldMkLst>
          <pc:docMk/>
          <pc:sldMk cId="3011597297" sldId="414"/>
        </pc:sldMkLst>
      </pc:sldChg>
      <pc:sldChg chg="del">
        <pc:chgData name="Li, Katherine M (Student)" userId="9b49ac2c-489f-4715-b97e-d69b092b8869" providerId="ADAL" clId="{4DAE4423-C419-4A17-BDCC-E183188F4B1B}" dt="2020-05-07T01:59:22.588" v="18" actId="2696"/>
        <pc:sldMkLst>
          <pc:docMk/>
          <pc:sldMk cId="1246819766" sldId="415"/>
        </pc:sldMkLst>
      </pc:sldChg>
      <pc:sldChg chg="del">
        <pc:chgData name="Li, Katherine M (Student)" userId="9b49ac2c-489f-4715-b97e-d69b092b8869" providerId="ADAL" clId="{4DAE4423-C419-4A17-BDCC-E183188F4B1B}" dt="2020-05-07T01:59:22.748" v="24" actId="2696"/>
        <pc:sldMkLst>
          <pc:docMk/>
          <pc:sldMk cId="574705271" sldId="416"/>
        </pc:sldMkLst>
      </pc:sldChg>
      <pc:sldChg chg="del">
        <pc:chgData name="Li, Katherine M (Student)" userId="9b49ac2c-489f-4715-b97e-d69b092b8869" providerId="ADAL" clId="{4DAE4423-C419-4A17-BDCC-E183188F4B1B}" dt="2020-05-07T01:59:22.760" v="25" actId="2696"/>
        <pc:sldMkLst>
          <pc:docMk/>
          <pc:sldMk cId="2162551086" sldId="417"/>
        </pc:sldMkLst>
      </pc:sldChg>
      <pc:sldChg chg="del">
        <pc:chgData name="Li, Katherine M (Student)" userId="9b49ac2c-489f-4715-b97e-d69b092b8869" providerId="ADAL" clId="{4DAE4423-C419-4A17-BDCC-E183188F4B1B}" dt="2020-05-07T01:59:22.771" v="26" actId="2696"/>
        <pc:sldMkLst>
          <pc:docMk/>
          <pc:sldMk cId="3451377248" sldId="418"/>
        </pc:sldMkLst>
      </pc:sldChg>
      <pc:sldChg chg="del">
        <pc:chgData name="Li, Katherine M (Student)" userId="9b49ac2c-489f-4715-b97e-d69b092b8869" providerId="ADAL" clId="{4DAE4423-C419-4A17-BDCC-E183188F4B1B}" dt="2020-05-07T01:59:27.773" v="29" actId="2696"/>
        <pc:sldMkLst>
          <pc:docMk/>
          <pc:sldMk cId="2861969626" sldId="420"/>
        </pc:sldMkLst>
      </pc:sldChg>
      <pc:sldChg chg="del">
        <pc:chgData name="Li, Katherine M (Student)" userId="9b49ac2c-489f-4715-b97e-d69b092b8869" providerId="ADAL" clId="{4DAE4423-C419-4A17-BDCC-E183188F4B1B}" dt="2020-05-07T01:59:27.797" v="30" actId="2696"/>
        <pc:sldMkLst>
          <pc:docMk/>
          <pc:sldMk cId="3380624964" sldId="421"/>
        </pc:sldMkLst>
      </pc:sldChg>
      <pc:sldChg chg="modSp add">
        <pc:chgData name="Li, Katherine M (Student)" userId="9b49ac2c-489f-4715-b97e-d69b092b8869" providerId="ADAL" clId="{4DAE4423-C419-4A17-BDCC-E183188F4B1B}" dt="2020-05-07T02:01:19.225" v="46" actId="255"/>
        <pc:sldMkLst>
          <pc:docMk/>
          <pc:sldMk cId="0" sldId="422"/>
        </pc:sldMkLst>
        <pc:spChg chg="mod">
          <ac:chgData name="Li, Katherine M (Student)" userId="9b49ac2c-489f-4715-b97e-d69b092b8869" providerId="ADAL" clId="{4DAE4423-C419-4A17-BDCC-E183188F4B1B}" dt="2020-05-07T02:01:19.225" v="46" actId="255"/>
          <ac:spMkLst>
            <pc:docMk/>
            <pc:sldMk cId="0" sldId="422"/>
            <ac:spMk id="815107" creationId="{0A559401-42B8-4A50-9C9C-5BA4002132D3}"/>
          </ac:spMkLst>
        </pc:spChg>
      </pc:sldChg>
      <pc:sldChg chg="addSp delSp modSp add ord">
        <pc:chgData name="Li, Katherine M (Student)" userId="9b49ac2c-489f-4715-b97e-d69b092b8869" providerId="ADAL" clId="{4DAE4423-C419-4A17-BDCC-E183188F4B1B}" dt="2020-05-07T19:04:30.575" v="659" actId="208"/>
        <pc:sldMkLst>
          <pc:docMk/>
          <pc:sldMk cId="1299721251" sldId="423"/>
        </pc:sldMkLst>
        <pc:spChg chg="add del mod">
          <ac:chgData name="Li, Katherine M (Student)" userId="9b49ac2c-489f-4715-b97e-d69b092b8869" providerId="ADAL" clId="{4DAE4423-C419-4A17-BDCC-E183188F4B1B}" dt="2020-05-07T19:03:27.966" v="647" actId="478"/>
          <ac:spMkLst>
            <pc:docMk/>
            <pc:sldMk cId="1299721251" sldId="423"/>
            <ac:spMk id="3" creationId="{7FEC10A4-9FED-4AC6-BF73-7A1F2C01A51E}"/>
          </ac:spMkLst>
        </pc:spChg>
        <pc:spChg chg="mod">
          <ac:chgData name="Li, Katherine M (Student)" userId="9b49ac2c-489f-4715-b97e-d69b092b8869" providerId="ADAL" clId="{4DAE4423-C419-4A17-BDCC-E183188F4B1B}" dt="2020-05-07T19:02:21.775" v="559" actId="1076"/>
          <ac:spMkLst>
            <pc:docMk/>
            <pc:sldMk cId="1299721251" sldId="423"/>
            <ac:spMk id="829442" creationId="{412959EB-AAB9-4D07-94A0-D6DAD8866167}"/>
          </ac:spMkLst>
        </pc:spChg>
        <pc:spChg chg="del mod">
          <ac:chgData name="Li, Katherine M (Student)" userId="9b49ac2c-489f-4715-b97e-d69b092b8869" providerId="ADAL" clId="{4DAE4423-C419-4A17-BDCC-E183188F4B1B}" dt="2020-05-07T19:03:25.770" v="646" actId="478"/>
          <ac:spMkLst>
            <pc:docMk/>
            <pc:sldMk cId="1299721251" sldId="423"/>
            <ac:spMk id="829443" creationId="{2AD70C67-7887-4F5F-B348-6737027BF637}"/>
          </ac:spMkLst>
        </pc:spChg>
        <pc:spChg chg="mod">
          <ac:chgData name="Li, Katherine M (Student)" userId="9b49ac2c-489f-4715-b97e-d69b092b8869" providerId="ADAL" clId="{4DAE4423-C419-4A17-BDCC-E183188F4B1B}" dt="2020-05-07T19:03:51.608" v="653" actId="1076"/>
          <ac:spMkLst>
            <pc:docMk/>
            <pc:sldMk cId="1299721251" sldId="423"/>
            <ac:spMk id="829444" creationId="{AEACE1DD-FBFB-477B-A552-0EA338BF8AEC}"/>
          </ac:spMkLst>
        </pc:spChg>
        <pc:spChg chg="mod">
          <ac:chgData name="Li, Katherine M (Student)" userId="9b49ac2c-489f-4715-b97e-d69b092b8869" providerId="ADAL" clId="{4DAE4423-C419-4A17-BDCC-E183188F4B1B}" dt="2020-05-07T19:03:49.774" v="652" actId="1076"/>
          <ac:spMkLst>
            <pc:docMk/>
            <pc:sldMk cId="1299721251" sldId="423"/>
            <ac:spMk id="829445" creationId="{F3F4EA4C-916A-4FF5-8015-6E20C728DFC2}"/>
          </ac:spMkLst>
        </pc:spChg>
        <pc:spChg chg="del mod">
          <ac:chgData name="Li, Katherine M (Student)" userId="9b49ac2c-489f-4715-b97e-d69b092b8869" providerId="ADAL" clId="{4DAE4423-C419-4A17-BDCC-E183188F4B1B}" dt="2020-05-07T19:03:53.251" v="654" actId="478"/>
          <ac:spMkLst>
            <pc:docMk/>
            <pc:sldMk cId="1299721251" sldId="423"/>
            <ac:spMk id="829484" creationId="{83030934-35E4-4720-B5CB-016BBAFCA4BE}"/>
          </ac:spMkLst>
        </pc:spChg>
        <pc:cxnChg chg="add del mod">
          <ac:chgData name="Li, Katherine M (Student)" userId="9b49ac2c-489f-4715-b97e-d69b092b8869" providerId="ADAL" clId="{4DAE4423-C419-4A17-BDCC-E183188F4B1B}" dt="2020-05-07T19:04:12.357" v="656" actId="478"/>
          <ac:cxnSpMkLst>
            <pc:docMk/>
            <pc:sldMk cId="1299721251" sldId="423"/>
            <ac:cxnSpMk id="5" creationId="{83C397AD-D397-4796-B963-59E996765202}"/>
          </ac:cxnSpMkLst>
        </pc:cxnChg>
        <pc:cxnChg chg="add mod">
          <ac:chgData name="Li, Katherine M (Student)" userId="9b49ac2c-489f-4715-b97e-d69b092b8869" providerId="ADAL" clId="{4DAE4423-C419-4A17-BDCC-E183188F4B1B}" dt="2020-05-07T19:04:30.575" v="659" actId="208"/>
          <ac:cxnSpMkLst>
            <pc:docMk/>
            <pc:sldMk cId="1299721251" sldId="423"/>
            <ac:cxnSpMk id="7" creationId="{6BA0B7EC-6B29-4B4B-93AB-813290B7C05E}"/>
          </ac:cxnSpMkLst>
        </pc:cxnChg>
      </pc:sldChg>
      <pc:sldChg chg="addSp delSp modSp add mod setBg delDesignElem">
        <pc:chgData name="Li, Katherine M (Student)" userId="9b49ac2c-489f-4715-b97e-d69b092b8869" providerId="ADAL" clId="{4DAE4423-C419-4A17-BDCC-E183188F4B1B}" dt="2020-05-07T19:15:40.867" v="884" actId="207"/>
        <pc:sldMkLst>
          <pc:docMk/>
          <pc:sldMk cId="1492598606" sldId="424"/>
        </pc:sldMkLst>
        <pc:spChg chg="del">
          <ac:chgData name="Li, Katherine M (Student)" userId="9b49ac2c-489f-4715-b97e-d69b092b8869" providerId="ADAL" clId="{4DAE4423-C419-4A17-BDCC-E183188F4B1B}" dt="2020-05-07T19:15:00.743" v="857"/>
          <ac:spMkLst>
            <pc:docMk/>
            <pc:sldMk cId="1492598606" sldId="424"/>
            <ac:spMk id="72" creationId="{7905BA41-EE6E-4F80-8636-447F22DD729A}"/>
          </ac:spMkLst>
        </pc:spChg>
        <pc:spChg chg="del">
          <ac:chgData name="Li, Katherine M (Student)" userId="9b49ac2c-489f-4715-b97e-d69b092b8869" providerId="ADAL" clId="{4DAE4423-C419-4A17-BDCC-E183188F4B1B}" dt="2020-05-07T19:15:00.743" v="857"/>
          <ac:spMkLst>
            <pc:docMk/>
            <pc:sldMk cId="1492598606" sldId="42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86" creationId="{85E60723-E2A5-44DE-B0EC-E331F45A5168}"/>
          </ac:spMkLst>
        </pc:spChg>
        <pc:spChg chg="ad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89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90" creationId="{CD7549B2-EE05-4558-8C64-AC46755F2B25}"/>
          </ac:spMkLst>
        </pc:spChg>
        <pc:picChg chg="mod">
          <ac:chgData name="Li, Katherine M (Student)" userId="9b49ac2c-489f-4715-b97e-d69b092b8869" providerId="ADAL" clId="{4DAE4423-C419-4A17-BDCC-E183188F4B1B}" dt="2020-05-07T19:15:40.867" v="884" actId="207"/>
          <ac:picMkLst>
            <pc:docMk/>
            <pc:sldMk cId="1492598606" sldId="424"/>
            <ac:picMk id="8" creationId="{BEEA5F21-0E1E-424D-AF58-5AB537C0CE39}"/>
          </ac:picMkLst>
        </pc:picChg>
      </pc:sldChg>
      <pc:sldChg chg="modSp add">
        <pc:chgData name="Li, Katherine M (Student)" userId="9b49ac2c-489f-4715-b97e-d69b092b8869" providerId="ADAL" clId="{4DAE4423-C419-4A17-BDCC-E183188F4B1B}" dt="2020-05-07T19:26:28.109" v="1543" actId="404"/>
        <pc:sldMkLst>
          <pc:docMk/>
          <pc:sldMk cId="1999187405" sldId="425"/>
        </pc:sldMkLst>
        <pc:spChg chg="mod">
          <ac:chgData name="Li, Katherine M (Student)" userId="9b49ac2c-489f-4715-b97e-d69b092b8869" providerId="ADAL" clId="{4DAE4423-C419-4A17-BDCC-E183188F4B1B}" dt="2020-05-07T19:22:37.181" v="1077" actId="20577"/>
          <ac:spMkLst>
            <pc:docMk/>
            <pc:sldMk cId="1999187405" sldId="425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4DAE4423-C419-4A17-BDCC-E183188F4B1B}" dt="2020-05-07T19:26:28.109" v="1543" actId="404"/>
          <ac:spMkLst>
            <pc:docMk/>
            <pc:sldMk cId="1999187405" sldId="425"/>
            <ac:spMk id="826371" creationId="{6E8DB93A-9318-4994-B08B-2EC773187AE2}"/>
          </ac:spMkLst>
        </pc:spChg>
      </pc:sldChg>
    </pc:docChg>
  </pc:docChgLst>
  <pc:docChgLst>
    <pc:chgData name="Li, Katherine M (Student)" userId="9b49ac2c-489f-4715-b97e-d69b092b8869" providerId="ADAL" clId="{A4F788AE-C83E-47C7-A8E4-616B5FD22913}"/>
    <pc:docChg chg="custSel mod addSld delSld modSld">
      <pc:chgData name="Li, Katherine M (Student)" userId="9b49ac2c-489f-4715-b97e-d69b092b8869" providerId="ADAL" clId="{A4F788AE-C83E-47C7-A8E4-616B5FD22913}" dt="2020-04-02T18:13:23.812" v="5557" actId="20577"/>
      <pc:docMkLst>
        <pc:docMk/>
      </pc:docMkLst>
      <pc:sldChg chg="addSp delSp modSp add mod setBg delDesignElem">
        <pc:chgData name="Li, Katherine M (Student)" userId="9b49ac2c-489f-4715-b97e-d69b092b8869" providerId="ADAL" clId="{A4F788AE-C83E-47C7-A8E4-616B5FD22913}" dt="2020-04-02T18:13:23.812" v="5557" actId="20577"/>
        <pc:sldMkLst>
          <pc:docMk/>
          <pc:sldMk cId="0" sldId="257"/>
        </pc:sldMkLst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2" creationId="{559AE206-7EBA-4D33-8BC9-9D8158553F0E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4" creationId="{6437D937-A7F1-4011-92B4-328E5BE1B166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6" creationId="{B672F332-AF08-46C6-94F0-77684310D7B7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8" creationId="{34244EF8-D73A-40E1-BE73-D46E6B4B04ED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80" creationId="{AB84D7E8-4ECB-42D7-ADBF-01689B0F24AE}"/>
          </ac:spMkLst>
        </pc:spChg>
        <pc:spChg chg="mod">
          <ac:chgData name="Li, Katherine M (Student)" userId="9b49ac2c-489f-4715-b97e-d69b092b8869" providerId="ADAL" clId="{A4F788AE-C83E-47C7-A8E4-616B5FD22913}" dt="2020-04-02T18:13:23.812" v="5557" actId="20577"/>
          <ac:spMkLst>
            <pc:docMk/>
            <pc:sldMk cId="0" sldId="257"/>
            <ac:spMk id="4098" creationId="{F98C04FB-0826-4574-9471-8703053D4732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1" creationId="{559AE206-7EBA-4D33-8BC9-9D8158553F0E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2" creationId="{6437D937-A7F1-4011-92B4-328E5BE1B166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3" creationId="{B672F332-AF08-46C6-94F0-77684310D7B7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4" creationId="{34244EF8-D73A-40E1-BE73-D46E6B4B04ED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5" creationId="{AB84D7E8-4ECB-42D7-ADBF-01689B0F24AE}"/>
          </ac:spMkLst>
        </pc:spChg>
        <pc:cxnChg chg="del">
          <ac:chgData name="Li, Katherine M (Student)" userId="9b49ac2c-489f-4715-b97e-d69b092b8869" providerId="ADAL" clId="{A4F788AE-C83E-47C7-A8E4-616B5FD22913}" dt="2020-04-01T21:47:56.099" v="4"/>
          <ac:cxnSpMkLst>
            <pc:docMk/>
            <pc:sldMk cId="0" sldId="257"/>
            <ac:cxnSpMk id="82" creationId="{9E8E38ED-369A-44C2-B635-0BED0E48A6E8}"/>
          </ac:cxnSpMkLst>
        </pc:cxnChg>
        <pc:cxnChg chg="add">
          <ac:chgData name="Li, Katherine M (Student)" userId="9b49ac2c-489f-4715-b97e-d69b092b8869" providerId="ADAL" clId="{A4F788AE-C83E-47C7-A8E4-616B5FD22913}" dt="2020-04-01T21:48:03.134" v="5" actId="26606"/>
          <ac:cxnSpMkLst>
            <pc:docMk/>
            <pc:sldMk cId="0" sldId="257"/>
            <ac:cxnSpMk id="4106" creationId="{9E8E38ED-369A-44C2-B635-0BED0E48A6E8}"/>
          </ac:cxnSpMkLst>
        </pc:cxnChg>
      </pc:sldChg>
      <pc:sldChg chg="addSp delSp modSp modNotesTx">
        <pc:chgData name="Li, Katherine M (Student)" userId="9b49ac2c-489f-4715-b97e-d69b092b8869" providerId="ADAL" clId="{A4F788AE-C83E-47C7-A8E4-616B5FD22913}" dt="2020-04-01T22:38:20.548" v="5555" actId="20577"/>
        <pc:sldMkLst>
          <pc:docMk/>
          <pc:sldMk cId="0" sldId="352"/>
        </pc:sldMkLst>
        <pc:spChg chg="add del">
          <ac:chgData name="Li, Katherine M (Student)" userId="9b49ac2c-489f-4715-b97e-d69b092b8869" providerId="ADAL" clId="{A4F788AE-C83E-47C7-A8E4-616B5FD22913}" dt="2020-04-01T21:47:44.775" v="1"/>
          <ac:spMkLst>
            <pc:docMk/>
            <pc:sldMk cId="0" sldId="352"/>
            <ac:spMk id="2" creationId="{F2B93507-461B-4FC3-932A-37B4D9DC0279}"/>
          </ac:spMkLst>
        </pc:spChg>
        <pc:spChg chg="del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74" creationId="{35555856-9970-4BC3-9AA9-6A917F53AFBD}"/>
          </ac:spMkLst>
        </pc:spChg>
        <pc:spChg chg="del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78" creationId="{13722DD7-BA73-4776-93A3-94491FEF7260}"/>
          </ac:spMkLst>
        </pc:spChg>
        <pc:spChg chg="ad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136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138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681986" creationId="{85E60723-E2A5-44DE-B0EC-E331F45A5168}"/>
          </ac:spMkLst>
        </pc:spChg>
        <pc:spChg chg="mo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681987" creationId="{8A2B23F3-F04D-4DE2-ADC3-4BF7DEB47FF4}"/>
          </ac:spMkLst>
        </pc:spChg>
        <pc:picChg chg="mod">
          <ac:chgData name="Li, Katherine M (Student)" userId="9b49ac2c-489f-4715-b97e-d69b092b8869" providerId="ADAL" clId="{A4F788AE-C83E-47C7-A8E4-616B5FD22913}" dt="2020-04-01T22:37:43.565" v="5446" actId="1076"/>
          <ac:picMkLst>
            <pc:docMk/>
            <pc:sldMk cId="0" sldId="352"/>
            <ac:picMk id="71" creationId="{A5A7DF81-88D9-46D8-9042-38E43B60CCAC}"/>
          </ac:picMkLst>
        </pc:picChg>
        <pc:picChg chg="del">
          <ac:chgData name="Li, Katherine M (Student)" userId="9b49ac2c-489f-4715-b97e-d69b092b8869" providerId="ADAL" clId="{A4F788AE-C83E-47C7-A8E4-616B5FD22913}" dt="2020-04-01T21:48:12.809" v="7" actId="26606"/>
          <ac:picMkLst>
            <pc:docMk/>
            <pc:sldMk cId="0" sldId="352"/>
            <ac:picMk id="76" creationId="{7F487851-BFAF-46D8-A1ED-50CAD6E46F59}"/>
          </ac:picMkLst>
        </pc:picChg>
      </pc:sldChg>
      <pc:sldChg chg="modSp">
        <pc:chgData name="Li, Katherine M (Student)" userId="9b49ac2c-489f-4715-b97e-d69b092b8869" providerId="ADAL" clId="{A4F788AE-C83E-47C7-A8E4-616B5FD22913}" dt="2020-04-01T22:35:13.604" v="5189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A4F788AE-C83E-47C7-A8E4-616B5FD22913}" dt="2020-04-01T22:35:13.604" v="5189" actId="20577"/>
          <ac:spMkLst>
            <pc:docMk/>
            <pc:sldMk cId="100570362" sldId="368"/>
            <ac:spMk id="826371" creationId="{6E8DB93A-9318-4994-B08B-2EC773187AE2}"/>
          </ac:spMkLst>
        </pc:spChg>
      </pc:sldChg>
      <pc:sldChg chg="modSp">
        <pc:chgData name="Li, Katherine M (Student)" userId="9b49ac2c-489f-4715-b97e-d69b092b8869" providerId="ADAL" clId="{A4F788AE-C83E-47C7-A8E4-616B5FD22913}" dt="2020-04-01T21:54:18.143" v="634" actId="20577"/>
        <pc:sldMkLst>
          <pc:docMk/>
          <pc:sldMk cId="2310578373" sldId="382"/>
        </pc:sldMkLst>
        <pc:spChg chg="mod">
          <ac:chgData name="Li, Katherine M (Student)" userId="9b49ac2c-489f-4715-b97e-d69b092b8869" providerId="ADAL" clId="{A4F788AE-C83E-47C7-A8E4-616B5FD22913}" dt="2020-04-01T21:54:18.143" v="634" actId="20577"/>
          <ac:spMkLst>
            <pc:docMk/>
            <pc:sldMk cId="2310578373" sldId="382"/>
            <ac:spMk id="3" creationId="{4242B57A-6EC3-4F97-B94A-C0F642A96B29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1:54:55.714" v="663" actId="5793"/>
        <pc:sldMkLst>
          <pc:docMk/>
          <pc:sldMk cId="2998077117" sldId="383"/>
        </pc:sldMkLst>
        <pc:spChg chg="mod">
          <ac:chgData name="Li, Katherine M (Student)" userId="9b49ac2c-489f-4715-b97e-d69b092b8869" providerId="ADAL" clId="{A4F788AE-C83E-47C7-A8E4-616B5FD22913}" dt="2020-04-01T21:53:59.320" v="557" actId="20577"/>
          <ac:spMkLst>
            <pc:docMk/>
            <pc:sldMk cId="2998077117" sldId="383"/>
            <ac:spMk id="2" creationId="{8F70E698-2B6B-453F-9A5F-DD5AD51B23D8}"/>
          </ac:spMkLst>
        </pc:spChg>
        <pc:spChg chg="mod">
          <ac:chgData name="Li, Katherine M (Student)" userId="9b49ac2c-489f-4715-b97e-d69b092b8869" providerId="ADAL" clId="{A4F788AE-C83E-47C7-A8E4-616B5FD22913}" dt="2020-04-01T21:54:55.714" v="663" actId="5793"/>
          <ac:spMkLst>
            <pc:docMk/>
            <pc:sldMk cId="2998077117" sldId="383"/>
            <ac:spMk id="3" creationId="{F575415C-218A-43F4-8C79-43AD265F0E1E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4:17.843" v="1606" actId="20577"/>
        <pc:sldMkLst>
          <pc:docMk/>
          <pc:sldMk cId="1967884069" sldId="384"/>
        </pc:sldMkLst>
        <pc:spChg chg="mod">
          <ac:chgData name="Li, Katherine M (Student)" userId="9b49ac2c-489f-4715-b97e-d69b092b8869" providerId="ADAL" clId="{A4F788AE-C83E-47C7-A8E4-616B5FD22913}" dt="2020-04-01T21:56:28.851" v="681" actId="20577"/>
          <ac:spMkLst>
            <pc:docMk/>
            <pc:sldMk cId="1967884069" sldId="384"/>
            <ac:spMk id="2" creationId="{E6829D62-C761-4525-BB64-6213D6C73A71}"/>
          </ac:spMkLst>
        </pc:spChg>
        <pc:spChg chg="mod">
          <ac:chgData name="Li, Katherine M (Student)" userId="9b49ac2c-489f-4715-b97e-d69b092b8869" providerId="ADAL" clId="{A4F788AE-C83E-47C7-A8E4-616B5FD22913}" dt="2020-04-01T22:04:17.843" v="1606" actId="20577"/>
          <ac:spMkLst>
            <pc:docMk/>
            <pc:sldMk cId="1967884069" sldId="384"/>
            <ac:spMk id="3" creationId="{E192685B-0CE7-42AD-B187-94FBACC864E0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4:21.659" v="1608" actId="20577"/>
        <pc:sldMkLst>
          <pc:docMk/>
          <pc:sldMk cId="270697575" sldId="385"/>
        </pc:sldMkLst>
        <pc:spChg chg="mod">
          <ac:chgData name="Li, Katherine M (Student)" userId="9b49ac2c-489f-4715-b97e-d69b092b8869" providerId="ADAL" clId="{A4F788AE-C83E-47C7-A8E4-616B5FD22913}" dt="2020-04-01T21:59:16.201" v="1052" actId="20577"/>
          <ac:spMkLst>
            <pc:docMk/>
            <pc:sldMk cId="270697575" sldId="385"/>
            <ac:spMk id="2" creationId="{6387F6AD-2176-4360-BA2B-B37A25A00161}"/>
          </ac:spMkLst>
        </pc:spChg>
        <pc:spChg chg="mod">
          <ac:chgData name="Li, Katherine M (Student)" userId="9b49ac2c-489f-4715-b97e-d69b092b8869" providerId="ADAL" clId="{A4F788AE-C83E-47C7-A8E4-616B5FD22913}" dt="2020-04-01T22:04:21.659" v="1608" actId="20577"/>
          <ac:spMkLst>
            <pc:docMk/>
            <pc:sldMk cId="270697575" sldId="385"/>
            <ac:spMk id="3" creationId="{B8696278-3FA6-4B9E-BC57-9DDA8DD4AB25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5:07.859" v="1728" actId="404"/>
        <pc:sldMkLst>
          <pc:docMk/>
          <pc:sldMk cId="4013221635" sldId="386"/>
        </pc:sldMkLst>
        <pc:spChg chg="mod">
          <ac:chgData name="Li, Katherine M (Student)" userId="9b49ac2c-489f-4715-b97e-d69b092b8869" providerId="ADAL" clId="{A4F788AE-C83E-47C7-A8E4-616B5FD22913}" dt="2020-04-01T22:03:32.782" v="1434" actId="20577"/>
          <ac:spMkLst>
            <pc:docMk/>
            <pc:sldMk cId="4013221635" sldId="386"/>
            <ac:spMk id="2" creationId="{D3CF3176-7F3E-413A-9F41-FEE4026D510F}"/>
          </ac:spMkLst>
        </pc:spChg>
        <pc:spChg chg="mod">
          <ac:chgData name="Li, Katherine M (Student)" userId="9b49ac2c-489f-4715-b97e-d69b092b8869" providerId="ADAL" clId="{A4F788AE-C83E-47C7-A8E4-616B5FD22913}" dt="2020-04-01T22:05:07.859" v="1728" actId="404"/>
          <ac:spMkLst>
            <pc:docMk/>
            <pc:sldMk cId="4013221635" sldId="386"/>
            <ac:spMk id="3" creationId="{33644162-1B3A-4B9E-8B83-A2D0D64F24EF}"/>
          </ac:spMkLst>
        </pc:spChg>
      </pc:sldChg>
      <pc:sldChg chg="addSp delSp modSp add del mod setBg delDesignElem">
        <pc:chgData name="Li, Katherine M (Student)" userId="9b49ac2c-489f-4715-b97e-d69b092b8869" providerId="ADAL" clId="{A4F788AE-C83E-47C7-A8E4-616B5FD22913}" dt="2020-04-01T21:48:14.266" v="8" actId="2696"/>
        <pc:sldMkLst>
          <pc:docMk/>
          <pc:sldMk cId="198367066" sldId="387"/>
        </pc:sldMkLst>
        <pc:spChg chg="ad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74" creationId="{CD7549B2-EE05-4558-8C64-AC46755F2B25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198367066" sldId="387"/>
            <ac:spMk id="136" creationId="{7905BA41-EE6E-4F80-8636-447F22DD729A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198367066" sldId="387"/>
            <ac:spMk id="138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681986" creationId="{85E60723-E2A5-44DE-B0EC-E331F45A5168}"/>
          </ac:spMkLst>
        </pc:spChg>
        <pc:picChg chg="mod">
          <ac:chgData name="Li, Katherine M (Student)" userId="9b49ac2c-489f-4715-b97e-d69b092b8869" providerId="ADAL" clId="{A4F788AE-C83E-47C7-A8E4-616B5FD22913}" dt="2020-04-01T21:48:08.413" v="6" actId="26606"/>
          <ac:picMkLst>
            <pc:docMk/>
            <pc:sldMk cId="198367066" sldId="387"/>
            <ac:picMk id="4" creationId="{BBBFDED7-71AF-4950-8D42-F0CA3A662BA6}"/>
          </ac:picMkLst>
        </pc:picChg>
      </pc:sldChg>
      <pc:sldChg chg="modSp add modNotesTx">
        <pc:chgData name="Li, Katherine M (Student)" userId="9b49ac2c-489f-4715-b97e-d69b092b8869" providerId="ADAL" clId="{A4F788AE-C83E-47C7-A8E4-616B5FD22913}" dt="2020-04-01T22:14:03.091" v="2452" actId="20577"/>
        <pc:sldMkLst>
          <pc:docMk/>
          <pc:sldMk cId="913668932" sldId="387"/>
        </pc:sldMkLst>
        <pc:spChg chg="mod">
          <ac:chgData name="Li, Katherine M (Student)" userId="9b49ac2c-489f-4715-b97e-d69b092b8869" providerId="ADAL" clId="{A4F788AE-C83E-47C7-A8E4-616B5FD22913}" dt="2020-04-01T22:10:12.572" v="1775" actId="20577"/>
          <ac:spMkLst>
            <pc:docMk/>
            <pc:sldMk cId="913668932" sldId="387"/>
            <ac:spMk id="2" creationId="{8223BE5B-CC73-43C6-8B8C-42C35B4C5F41}"/>
          </ac:spMkLst>
        </pc:spChg>
        <pc:spChg chg="mod">
          <ac:chgData name="Li, Katherine M (Student)" userId="9b49ac2c-489f-4715-b97e-d69b092b8869" providerId="ADAL" clId="{A4F788AE-C83E-47C7-A8E4-616B5FD22913}" dt="2020-04-01T22:12:11.600" v="2172" actId="20577"/>
          <ac:spMkLst>
            <pc:docMk/>
            <pc:sldMk cId="913668932" sldId="387"/>
            <ac:spMk id="3" creationId="{B5FEFCD9-4999-4A03-85D5-85A269AE6A95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19:57.467" v="3692" actId="20577"/>
        <pc:sldMkLst>
          <pc:docMk/>
          <pc:sldMk cId="518177661" sldId="388"/>
        </pc:sldMkLst>
        <pc:spChg chg="mod">
          <ac:chgData name="Li, Katherine M (Student)" userId="9b49ac2c-489f-4715-b97e-d69b092b8869" providerId="ADAL" clId="{A4F788AE-C83E-47C7-A8E4-616B5FD22913}" dt="2020-04-01T22:14:34.265" v="2467" actId="20577"/>
          <ac:spMkLst>
            <pc:docMk/>
            <pc:sldMk cId="518177661" sldId="388"/>
            <ac:spMk id="2" creationId="{88B089ED-2B33-440F-876B-E1E62F4C21F8}"/>
          </ac:spMkLst>
        </pc:spChg>
        <pc:spChg chg="mod">
          <ac:chgData name="Li, Katherine M (Student)" userId="9b49ac2c-489f-4715-b97e-d69b092b8869" providerId="ADAL" clId="{A4F788AE-C83E-47C7-A8E4-616B5FD22913}" dt="2020-04-01T22:19:57.467" v="3692" actId="20577"/>
          <ac:spMkLst>
            <pc:docMk/>
            <pc:sldMk cId="518177661" sldId="388"/>
            <ac:spMk id="3" creationId="{5BA93241-0B04-4907-A669-BF4CF5D63716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1:21.528" v="5042" actId="20577"/>
        <pc:sldMkLst>
          <pc:docMk/>
          <pc:sldMk cId="296238213" sldId="389"/>
        </pc:sldMkLst>
        <pc:spChg chg="mod">
          <ac:chgData name="Li, Katherine M (Student)" userId="9b49ac2c-489f-4715-b97e-d69b092b8869" providerId="ADAL" clId="{A4F788AE-C83E-47C7-A8E4-616B5FD22913}" dt="2020-04-01T22:20:09.037" v="3735" actId="20577"/>
          <ac:spMkLst>
            <pc:docMk/>
            <pc:sldMk cId="296238213" sldId="389"/>
            <ac:spMk id="2" creationId="{61AF0907-3E9E-439E-84A4-B7FF628595E5}"/>
          </ac:spMkLst>
        </pc:spChg>
        <pc:spChg chg="mod">
          <ac:chgData name="Li, Katherine M (Student)" userId="9b49ac2c-489f-4715-b97e-d69b092b8869" providerId="ADAL" clId="{A4F788AE-C83E-47C7-A8E4-616B5FD22913}" dt="2020-04-01T22:31:21.528" v="5042" actId="20577"/>
          <ac:spMkLst>
            <pc:docMk/>
            <pc:sldMk cId="296238213" sldId="389"/>
            <ac:spMk id="3" creationId="{AAF8EAC2-5526-4FBF-8B4C-240B1ADDBB83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27:47.362" v="4305" actId="20577"/>
        <pc:sldMkLst>
          <pc:docMk/>
          <pc:sldMk cId="3263857639" sldId="390"/>
        </pc:sldMkLst>
        <pc:spChg chg="mod">
          <ac:chgData name="Li, Katherine M (Student)" userId="9b49ac2c-489f-4715-b97e-d69b092b8869" providerId="ADAL" clId="{A4F788AE-C83E-47C7-A8E4-616B5FD22913}" dt="2020-04-01T22:26:35.716" v="3966" actId="20577"/>
          <ac:spMkLst>
            <pc:docMk/>
            <pc:sldMk cId="3263857639" sldId="390"/>
            <ac:spMk id="2" creationId="{F5B398A4-AF5A-4036-AFD5-76902A54A31E}"/>
          </ac:spMkLst>
        </pc:spChg>
        <pc:spChg chg="mod">
          <ac:chgData name="Li, Katherine M (Student)" userId="9b49ac2c-489f-4715-b97e-d69b092b8869" providerId="ADAL" clId="{A4F788AE-C83E-47C7-A8E4-616B5FD22913}" dt="2020-04-01T22:27:47.362" v="4305" actId="20577"/>
          <ac:spMkLst>
            <pc:docMk/>
            <pc:sldMk cId="3263857639" sldId="390"/>
            <ac:spMk id="3" creationId="{3041EB1F-C32F-46BA-8EEA-6FA4166FE82D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0:38.006" v="4938" actId="20577"/>
        <pc:sldMkLst>
          <pc:docMk/>
          <pc:sldMk cId="4088992059" sldId="391"/>
        </pc:sldMkLst>
        <pc:spChg chg="mod">
          <ac:chgData name="Li, Katherine M (Student)" userId="9b49ac2c-489f-4715-b97e-d69b092b8869" providerId="ADAL" clId="{A4F788AE-C83E-47C7-A8E4-616B5FD22913}" dt="2020-04-01T22:27:56.355" v="4317" actId="20577"/>
          <ac:spMkLst>
            <pc:docMk/>
            <pc:sldMk cId="4088992059" sldId="391"/>
            <ac:spMk id="2" creationId="{D58DC872-DBC4-4936-B745-E5B47EE5D981}"/>
          </ac:spMkLst>
        </pc:spChg>
        <pc:spChg chg="mod">
          <ac:chgData name="Li, Katherine M (Student)" userId="9b49ac2c-489f-4715-b97e-d69b092b8869" providerId="ADAL" clId="{A4F788AE-C83E-47C7-A8E4-616B5FD22913}" dt="2020-04-01T22:30:38.006" v="4938" actId="20577"/>
          <ac:spMkLst>
            <pc:docMk/>
            <pc:sldMk cId="4088992059" sldId="391"/>
            <ac:spMk id="3" creationId="{D66BC1DB-1ECC-4323-B1BB-BB34ACB2B717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4:20.064" v="5137"/>
        <pc:sldMkLst>
          <pc:docMk/>
          <pc:sldMk cId="580296231" sldId="392"/>
        </pc:sldMkLst>
        <pc:spChg chg="mod">
          <ac:chgData name="Li, Katherine M (Student)" userId="9b49ac2c-489f-4715-b97e-d69b092b8869" providerId="ADAL" clId="{A4F788AE-C83E-47C7-A8E4-616B5FD22913}" dt="2020-04-01T22:30:51.114" v="4975" actId="20577"/>
          <ac:spMkLst>
            <pc:docMk/>
            <pc:sldMk cId="580296231" sldId="392"/>
            <ac:spMk id="2" creationId="{D93F945E-7B52-4FD3-8ECA-07DC08E61668}"/>
          </ac:spMkLst>
        </pc:spChg>
        <pc:spChg chg="mod">
          <ac:chgData name="Li, Katherine M (Student)" userId="9b49ac2c-489f-4715-b97e-d69b092b8869" providerId="ADAL" clId="{A4F788AE-C83E-47C7-A8E4-616B5FD22913}" dt="2020-04-01T22:34:20.064" v="5137"/>
          <ac:spMkLst>
            <pc:docMk/>
            <pc:sldMk cId="580296231" sldId="392"/>
            <ac:spMk id="3" creationId="{8919CAF7-1138-42C7-9CBA-25230C47DBF0}"/>
          </ac:spMkLst>
        </pc:spChg>
      </pc:sldChg>
      <pc:sldChg chg="addSp modSp mod setBg delDesignElem">
        <pc:chgData name="Li, Katherine M (Student)" userId="9b49ac2c-489f-4715-b97e-d69b092b8869" providerId="ADAL" clId="{A4F788AE-C83E-47C7-A8E4-616B5FD22913}" dt="2020-04-01T22:34:47.687" v="5139" actId="26606"/>
        <pc:sldMkLst>
          <pc:docMk/>
          <pc:sldMk cId="1112265440" sldId="394"/>
        </pc:sldMkLst>
        <pc:spChg chg="ad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681986" creationId="{85E60723-E2A5-44DE-B0EC-E331F45A5168}"/>
          </ac:spMkLst>
        </pc:spChg>
        <pc:spChg chg="mo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681987" creationId="{8A2B23F3-F04D-4DE2-ADC3-4BF7DEB47FF4}"/>
          </ac:spMkLst>
        </pc:spChg>
      </pc:sldChg>
      <pc:sldChg chg="modSp">
        <pc:chgData name="Li, Katherine M (Student)" userId="9b49ac2c-489f-4715-b97e-d69b092b8869" providerId="ADAL" clId="{A4F788AE-C83E-47C7-A8E4-616B5FD22913}" dt="2020-04-01T22:37:24.460" v="5441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A4F788AE-C83E-47C7-A8E4-616B5FD22913}" dt="2020-04-01T22:37:24.460" v="5441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modSp">
        <pc:chgData name="Li, Katherine M (Student)" userId="9b49ac2c-489f-4715-b97e-d69b092b8869" providerId="ADAL" clId="{A4F788AE-C83E-47C7-A8E4-616B5FD22913}" dt="2020-04-01T22:37:31.242" v="5444" actId="20577"/>
        <pc:sldMkLst>
          <pc:docMk/>
          <pc:sldMk cId="2251163168" sldId="396"/>
        </pc:sldMkLst>
        <pc:spChg chg="mod">
          <ac:chgData name="Li, Katherine M (Student)" userId="9b49ac2c-489f-4715-b97e-d69b092b8869" providerId="ADAL" clId="{A4F788AE-C83E-47C7-A8E4-616B5FD22913}" dt="2020-04-01T22:36:28.860" v="5327" actId="20577"/>
          <ac:spMkLst>
            <pc:docMk/>
            <pc:sldMk cId="2251163168" sldId="396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A4F788AE-C83E-47C7-A8E4-616B5FD22913}" dt="2020-04-01T22:37:31.242" v="5444" actId="20577"/>
          <ac:spMkLst>
            <pc:docMk/>
            <pc:sldMk cId="2251163168" sldId="396"/>
            <ac:spMk id="826371" creationId="{6E8DB93A-9318-4994-B08B-2EC773187A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9267B-B9F4-44EE-BCBF-499D11A2CE8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E335-90DE-431F-9C4A-BAB78C34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it’s already past 4:35.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C719-9316-473E-B1C2-9846A436C4F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7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BD1AAF-FFD6-4376-9072-DC21792F8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17F02-4F58-42D6-A4C0-FE87C052977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47EC873B-0384-409C-BCB8-BFD673C78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160C7DAE-4433-46F3-95C9-CDB17A101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jGRASP/DrJava Interactions window to create a list and add some elements, get them, check size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9053-10C6-4DFA-988C-C570233E1472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79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3F9-0D5B-4351-8BB7-8D05BD0B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6F00-2396-4F7F-8CCE-6C4D0788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0A7F-F17B-4401-81BE-0EAF4D58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0765-EFFA-4564-A21A-28933AC7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7EEE-6461-4A50-B247-D54F7C87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4200-3478-44AB-9205-CCCC1DD9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1FE3B-313D-4EAC-B689-934A6E0EE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49AA-6742-4782-8D62-A1FBF39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AC0C-4D42-4E19-9525-77C8135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A5E1-0F81-4C30-AED3-9B0FD9A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82A3A-786A-421A-9C1E-D13634797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AB138-EBB6-4F3B-8935-42F59255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C817-AEBB-47CD-9743-0A89FEA7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D8A5-689A-4F72-B377-6041577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ED38-3643-4B10-B33E-885891E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F41-0ABD-4B14-B9A4-173424DA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7AC1-B6BE-4571-B1CC-4EE97460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C74-4E2A-4A1F-AC3A-A91F0BA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546C-C474-486E-83F2-C901BEF2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CA80-4AF8-42B8-84A1-C5181A3A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0CF9-2E16-4A8D-89B9-1B9C30A1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955B-1E60-48DB-8C2D-126FE19C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35C4-DC8A-46E7-A24B-38E03FE9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0C91-8C9B-4CEA-BFCE-3FFCA9D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1936-EAAE-46D4-AE6F-996026D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DD43-45B0-45B8-9618-8F6DF79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D654-D4DF-4F4A-99B0-AB16E6D2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B72D-A3D2-4E47-B2EC-AF4421F3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71A8-8D47-4731-B359-BA806A7B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E2AE9-8BCB-4977-B401-4EECA5D1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901B-7BD1-4A2D-ABE3-6DB0FDF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FEE-7637-4C9D-A45F-4A19D047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2DDA-87B7-49AA-ADF5-F269E984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B45A8-3C57-434F-BAEE-FF220ACB4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EDF93-C189-4237-9D1E-8632923FC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24719-1DB1-4759-96AD-B5BB63CF0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3E57C-DC8F-46B4-A86E-46C34153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BFB22-9B9E-4EC7-98F1-04BC5672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7A452-4978-4102-B4CE-A010ACCD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C93F-0627-4867-8386-71AC6220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4C211-76F8-432B-AEE4-1F9B9B9B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8040-EA49-4B6F-961B-5E89AF8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87B43-EC5F-4A43-9246-C963F943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4495-E4F5-44E9-B050-3D19E12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1FB4C-5D34-4C08-82A3-89620500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54C4-4351-40C2-B2E9-2FD913BD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17CB-2CC6-4177-AAF4-9A26A63D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1376-3E8D-434C-90A8-52110776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7DAF0-07B7-4797-9CE4-F0B0721BC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B742C-6E3E-4F20-87FB-50D4C7DB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446B-CFF0-4149-9C6B-EF7B6FDC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660FD-870D-4C43-9A15-7C1B154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B50F-B0A0-4E80-B018-0D4027E4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AB357-7319-4DD3-966E-102AABFB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36F21-3BF1-478F-8D5B-751875817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ABA7-5FC7-4683-9DB6-C04F2C28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AB81D-E834-4E86-A998-C8458161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0568-020B-400D-ACB5-2CF1A935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EFC79-D6EF-4598-865A-18A874C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697B-9B91-48C8-BB07-6C4DAB12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89E5-4E73-4A04-A73D-F54A22F86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E706-14BC-4310-A3AC-6971381D06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759-07B8-49F8-9A17-9E1AAAEB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DA8A-F19C-45DD-8D9A-6CC0B2C12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1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Week 18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/>
              <a:t>Objects and Lists</a:t>
            </a:r>
          </a:p>
        </p:txBody>
      </p:sp>
      <p:sp>
        <p:nvSpPr>
          <p:cNvPr id="4102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4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06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>
            <a:extLst>
              <a:ext uri="{FF2B5EF4-FFF2-40B4-BE49-F238E27FC236}">
                <a16:creationId xmlns:a16="http://schemas.microsoft.com/office/drawing/2014/main" id="{AF48FC57-E8CF-4D5E-B52B-9F3E2F644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flawed version</a:t>
            </a:r>
          </a:p>
        </p:txBody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6B1C15C8-9EF7-4927-B34B-B2842EFC1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Another flawed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implementation: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public boolean equals(Object o)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return x == o.x &amp;&amp; y == o.y;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sz="900">
              <a:solidFill>
                <a:srgbClr val="8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/>
              <a:t>It does not compile: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Point.java:36: cannot find symbol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symbol  : variable x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location: class java.lang.Object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return x == </a:t>
            </a:r>
            <a:r>
              <a:rPr lang="en-US" altLang="en-US">
                <a:solidFill>
                  <a:srgbClr val="A50021"/>
                </a:solidFill>
                <a:latin typeface="Courier New" panose="02070309020205020404" pitchFamily="49" charset="0"/>
              </a:rPr>
              <a:t>o.x</a:t>
            </a:r>
            <a:r>
              <a:rPr lang="en-US" altLang="en-US">
                <a:latin typeface="Courier New" panose="02070309020205020404" pitchFamily="49" charset="0"/>
              </a:rPr>
              <a:t> &amp;&amp; y == </a:t>
            </a:r>
            <a:r>
              <a:rPr lang="en-US" altLang="en-US">
                <a:solidFill>
                  <a:srgbClr val="A50021"/>
                </a:solidFill>
                <a:latin typeface="Courier New" panose="02070309020205020404" pitchFamily="49" charset="0"/>
              </a:rPr>
              <a:t>o.y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     ^</a:t>
            </a:r>
          </a:p>
          <a:p>
            <a:pPr lvl="1"/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/>
              <a:t>The compiler is saying,</a:t>
            </a:r>
            <a:br>
              <a:rPr lang="en-US" altLang="en-US"/>
            </a:br>
            <a:r>
              <a:rPr lang="en-US" altLang="en-US"/>
              <a:t>"</a:t>
            </a:r>
            <a:r>
              <a:rPr lang="en-US" altLang="en-US">
                <a:latin typeface="Courier New" panose="02070309020205020404" pitchFamily="49" charset="0"/>
              </a:rPr>
              <a:t>o</a:t>
            </a:r>
            <a:r>
              <a:rPr lang="en-US" altLang="en-US"/>
              <a:t> could be any object. Not every object has an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field."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>
            <a:extLst>
              <a:ext uri="{FF2B5EF4-FFF2-40B4-BE49-F238E27FC236}">
                <a16:creationId xmlns:a16="http://schemas.microsoft.com/office/drawing/2014/main" id="{161481FA-AFDD-46C6-853D-B1E2F6B35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Type-casting objects</a:t>
            </a:r>
          </a:p>
        </p:txBody>
      </p:sp>
      <p:sp>
        <p:nvSpPr>
          <p:cNvPr id="937987" name="Rectangle 3">
            <a:extLst>
              <a:ext uri="{FF2B5EF4-FFF2-40B4-BE49-F238E27FC236}">
                <a16:creationId xmlns:a16="http://schemas.microsoft.com/office/drawing/2014/main" id="{CC218259-F32A-436C-8D19-32136749D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Solution: </a:t>
            </a:r>
            <a:r>
              <a:rPr lang="en-US" altLang="en-US" i="1"/>
              <a:t>Type-cast</a:t>
            </a:r>
            <a:r>
              <a:rPr lang="en-US" altLang="en-US"/>
              <a:t>  the object parameter to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.</a:t>
            </a:r>
            <a:endParaRPr lang="en-US" altLang="en-US" sz="120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boolean equals(Object o)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	    Point other = (Point) o;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return x == other.x &amp;&amp; y == other.y;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Casting objects is different than casting primitives.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Really casting an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 reference into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reference.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Doesn't actually change the object that was passed.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Tells the compiler to </a:t>
            </a:r>
            <a:r>
              <a:rPr lang="en-US" altLang="en-US" i="1"/>
              <a:t>assume </a:t>
            </a:r>
            <a:r>
              <a:rPr lang="en-US" altLang="en-US"/>
              <a:t>that </a:t>
            </a:r>
            <a:r>
              <a:rPr lang="en-US" altLang="en-US">
                <a:latin typeface="Courier New" panose="02070309020205020404" pitchFamily="49" charset="0"/>
              </a:rPr>
              <a:t>o</a:t>
            </a:r>
            <a:r>
              <a:rPr lang="en-US" altLang="en-US"/>
              <a:t> refers to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object.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>
            <a:extLst>
              <a:ext uri="{FF2B5EF4-FFF2-40B4-BE49-F238E27FC236}">
                <a16:creationId xmlns:a16="http://schemas.microsoft.com/office/drawing/2014/main" id="{C682DBB2-BAF7-40AF-8492-CCA03A439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Casting objects diagram</a:t>
            </a:r>
          </a:p>
        </p:txBody>
      </p:sp>
      <p:sp>
        <p:nvSpPr>
          <p:cNvPr id="939011" name="Rectangle 3">
            <a:extLst>
              <a:ext uri="{FF2B5EF4-FFF2-40B4-BE49-F238E27FC236}">
                <a16:creationId xmlns:a16="http://schemas.microsoft.com/office/drawing/2014/main" id="{ADE8BC9F-738F-430D-8D4B-A17A5363A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3999"/>
            <a:ext cx="10515600" cy="4351338"/>
          </a:xfrm>
        </p:spPr>
        <p:txBody>
          <a:bodyPr/>
          <a:lstStyle/>
          <a:p>
            <a:r>
              <a:rPr lang="en-US" altLang="en-US" dirty="0"/>
              <a:t>Client code: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Point p1 = new Point(5, 3);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Point p2 = new Point(5, 3);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b="1" dirty="0">
                <a:latin typeface="Courier New" panose="02070309020205020404" pitchFamily="49" charset="0"/>
              </a:rPr>
              <a:t>p1.equals(p2)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("equal");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9012" name="Text Box 4">
            <a:extLst>
              <a:ext uri="{FF2B5EF4-FFF2-40B4-BE49-F238E27FC236}">
                <a16:creationId xmlns:a16="http://schemas.microsoft.com/office/drawing/2014/main" id="{FFB3480F-8766-41A1-9DBA-ABF3780A7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86481"/>
            <a:ext cx="6172200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endParaRPr lang="en-US" altLang="en-US" sz="1600" dirty="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endParaRPr lang="en-US" altLang="en-US" sz="1600" dirty="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endParaRPr lang="en-US" altLang="en-US" sz="1600" dirty="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public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equals(Object o) {</a:t>
            </a:r>
          </a:p>
          <a:p>
            <a:pPr lvl="1"/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Point other = (Point) o;</a:t>
            </a:r>
          </a:p>
          <a:p>
            <a:pPr lvl="1"/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return x ==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other.x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&amp;&amp; y ==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other.y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939013" name="Group 5">
            <a:extLst>
              <a:ext uri="{FF2B5EF4-FFF2-40B4-BE49-F238E27FC236}">
                <a16:creationId xmlns:a16="http://schemas.microsoft.com/office/drawing/2014/main" id="{7C5FA04E-8F00-4025-B589-97D742EEF6A3}"/>
              </a:ext>
            </a:extLst>
          </p:cNvPr>
          <p:cNvGraphicFramePr>
            <a:graphicFrameLocks noGrp="1"/>
          </p:cNvGraphicFramePr>
          <p:nvPr/>
        </p:nvGraphicFramePr>
        <p:xfrm>
          <a:off x="5270500" y="3738880"/>
          <a:ext cx="2654300" cy="39624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16159301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8063384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17342495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46876576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82347"/>
                  </a:ext>
                </a:extLst>
              </a:tr>
            </a:tbl>
          </a:graphicData>
        </a:graphic>
      </p:graphicFrame>
      <p:graphicFrame>
        <p:nvGraphicFramePr>
          <p:cNvPr id="939031" name="Group 23">
            <a:extLst>
              <a:ext uri="{FF2B5EF4-FFF2-40B4-BE49-F238E27FC236}">
                <a16:creationId xmlns:a16="http://schemas.microsoft.com/office/drawing/2014/main" id="{1D9443B8-03E5-4468-8BAD-3654161B8797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4881880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3685295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1173923885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05386"/>
                  </a:ext>
                </a:extLst>
              </a:tr>
            </a:tbl>
          </a:graphicData>
        </a:graphic>
      </p:graphicFrame>
      <p:sp>
        <p:nvSpPr>
          <p:cNvPr id="939041" name="Line 33">
            <a:extLst>
              <a:ext uri="{FF2B5EF4-FFF2-40B4-BE49-F238E27FC236}">
                <a16:creationId xmlns:a16="http://schemas.microsoft.com/office/drawing/2014/main" id="{FC3D2DF9-B38E-4617-BAC1-8D9352FCF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11048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39042" name="Group 34">
            <a:extLst>
              <a:ext uri="{FF2B5EF4-FFF2-40B4-BE49-F238E27FC236}">
                <a16:creationId xmlns:a16="http://schemas.microsoft.com/office/drawing/2014/main" id="{46D3C1E2-5909-4E3B-9ACC-1D858E0C40B7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5774055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19849496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35737477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44789"/>
                  </a:ext>
                </a:extLst>
              </a:tr>
            </a:tbl>
          </a:graphicData>
        </a:graphic>
      </p:graphicFrame>
      <p:sp>
        <p:nvSpPr>
          <p:cNvPr id="939052" name="Line 44">
            <a:extLst>
              <a:ext uri="{FF2B5EF4-FFF2-40B4-BE49-F238E27FC236}">
                <a16:creationId xmlns:a16="http://schemas.microsoft.com/office/drawing/2014/main" id="{DF6511DB-CB8C-41E5-84D9-A12AE67C0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7885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53" name="Text Box 45">
            <a:extLst>
              <a:ext uri="{FF2B5EF4-FFF2-40B4-BE49-F238E27FC236}">
                <a16:creationId xmlns:a16="http://schemas.microsoft.com/office/drawing/2014/main" id="{6AAE3BAD-0D31-41D7-A3A5-B72932BD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681980"/>
            <a:ext cx="2438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algn="l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algn="l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...</a:t>
            </a:r>
          </a:p>
        </p:txBody>
      </p:sp>
      <p:graphicFrame>
        <p:nvGraphicFramePr>
          <p:cNvPr id="939054" name="Group 46">
            <a:extLst>
              <a:ext uri="{FF2B5EF4-FFF2-40B4-BE49-F238E27FC236}">
                <a16:creationId xmlns:a16="http://schemas.microsoft.com/office/drawing/2014/main" id="{4AE91B69-CAD7-4528-8790-34854C147625}"/>
              </a:ext>
            </a:extLst>
          </p:cNvPr>
          <p:cNvGraphicFramePr>
            <a:graphicFrameLocks noGrp="1"/>
          </p:cNvGraphicFramePr>
          <p:nvPr/>
        </p:nvGraphicFramePr>
        <p:xfrm>
          <a:off x="5270500" y="5851844"/>
          <a:ext cx="2197100" cy="39624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1497391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6663288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1764245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56328591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489604"/>
                  </a:ext>
                </a:extLst>
              </a:tr>
            </a:tbl>
          </a:graphicData>
        </a:graphic>
      </p:graphicFrame>
      <p:graphicFrame>
        <p:nvGraphicFramePr>
          <p:cNvPr id="939072" name="Group 64">
            <a:extLst>
              <a:ext uri="{FF2B5EF4-FFF2-40B4-BE49-F238E27FC236}">
                <a16:creationId xmlns:a16="http://schemas.microsoft.com/office/drawing/2014/main" id="{7A112615-0E6C-4A3B-887B-43BC27A744C6}"/>
              </a:ext>
            </a:extLst>
          </p:cNvPr>
          <p:cNvGraphicFramePr>
            <a:graphicFrameLocks noGrp="1"/>
          </p:cNvGraphicFramePr>
          <p:nvPr/>
        </p:nvGraphicFramePr>
        <p:xfrm>
          <a:off x="10210800" y="3662680"/>
          <a:ext cx="1022350" cy="39624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4634941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86461052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835251"/>
                  </a:ext>
                </a:extLst>
              </a:tr>
            </a:tbl>
          </a:graphicData>
        </a:graphic>
      </p:graphicFrame>
      <p:graphicFrame>
        <p:nvGraphicFramePr>
          <p:cNvPr id="939082" name="Group 74">
            <a:extLst>
              <a:ext uri="{FF2B5EF4-FFF2-40B4-BE49-F238E27FC236}">
                <a16:creationId xmlns:a16="http://schemas.microsoft.com/office/drawing/2014/main" id="{F2827385-936C-4953-B0BC-ED2961B5736F}"/>
              </a:ext>
            </a:extLst>
          </p:cNvPr>
          <p:cNvGraphicFramePr>
            <a:graphicFrameLocks noGrp="1"/>
          </p:cNvGraphicFramePr>
          <p:nvPr/>
        </p:nvGraphicFramePr>
        <p:xfrm>
          <a:off x="9601200" y="4119880"/>
          <a:ext cx="1631950" cy="396240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3136190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39348104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other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14514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>
            <a:extLst>
              <a:ext uri="{FF2B5EF4-FFF2-40B4-BE49-F238E27FC236}">
                <a16:creationId xmlns:a16="http://schemas.microsoft.com/office/drawing/2014/main" id="{62B81762-DA5A-4EF9-A36B-A9BF0F63B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different types</a:t>
            </a:r>
          </a:p>
        </p:txBody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309488D0-5233-4CC9-8AFF-E18E04909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Point p = new Point(7, 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>
                <a:latin typeface="Courier New" panose="02070309020205020404" pitchFamily="49" charset="0"/>
              </a:rPr>
              <a:t>p.equals("hello")</a:t>
            </a:r>
            <a:r>
              <a:rPr lang="en-US" altLang="en-US">
                <a:latin typeface="Courier New" panose="02070309020205020404" pitchFamily="49" charset="0"/>
              </a:rPr>
              <a:t>) {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should be false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Currently our method crashes on the above code: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Exception in thread "main"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java.lang.ClassCastException: java.lang.String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    at Point.equals(Point.java:25)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    at PointMain.main(PointMain.java:25)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The culprit is the line with the type-cast: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boolean equals(Object o)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A50021"/>
                </a:solidFill>
                <a:latin typeface="Courier New" panose="02070309020205020404" pitchFamily="49" charset="0"/>
              </a:rPr>
              <a:t>	    Point other = (Point) o;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>
            <a:extLst>
              <a:ext uri="{FF2B5EF4-FFF2-40B4-BE49-F238E27FC236}">
                <a16:creationId xmlns:a16="http://schemas.microsoft.com/office/drawing/2014/main" id="{EE29B27A-8E7F-4312-85E8-6C47881FD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instanceof</a:t>
            </a:r>
            <a:r>
              <a:rPr lang="en-US" altLang="en-US"/>
              <a:t> keyword</a:t>
            </a:r>
          </a:p>
        </p:txBody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EE6A0A38-8B01-4A65-8C8F-5C449EE08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None/>
              <a:tabLst>
                <a:tab pos="5486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instanceof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marL="742950" lvl="1" indent="-285750">
              <a:buNone/>
              <a:tabLst>
                <a:tab pos="5486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statement(s)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buNone/>
              <a:tabLst>
                <a:tab pos="5486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marL="742950" lvl="1" indent="-285750">
              <a:buNone/>
              <a:tabLst>
                <a:tab pos="5486400" algn="l"/>
              </a:tabLst>
            </a:pPr>
            <a:endParaRPr lang="en-US" altLang="en-US" i="1">
              <a:latin typeface="Courier New" panose="02070309020205020404" pitchFamily="49" charset="0"/>
            </a:endParaRPr>
          </a:p>
          <a:p>
            <a:pPr marL="342900" indent="-342900">
              <a:tabLst>
                <a:tab pos="5486400" algn="l"/>
              </a:tabLst>
            </a:pPr>
            <a:r>
              <a:rPr lang="en-US" altLang="en-US"/>
              <a:t>Asks if a variable refers</a:t>
            </a:r>
            <a:br>
              <a:rPr lang="en-US" altLang="en-US"/>
            </a:br>
            <a:r>
              <a:rPr lang="en-US" altLang="en-US"/>
              <a:t>to an object of a given type.</a:t>
            </a:r>
          </a:p>
          <a:p>
            <a:pPr marL="742950" lvl="1" indent="-285750">
              <a:tabLst>
                <a:tab pos="5486400" algn="l"/>
              </a:tabLst>
            </a:pPr>
            <a:r>
              <a:rPr lang="en-US" altLang="en-US"/>
              <a:t>Used as a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r>
              <a:rPr lang="en-US" altLang="en-US"/>
              <a:t> test.</a:t>
            </a:r>
          </a:p>
          <a:p>
            <a:pPr marL="742950" lvl="1" indent="-285750">
              <a:tabLst>
                <a:tab pos="5486400" algn="l"/>
              </a:tabLst>
            </a:pPr>
            <a:endParaRPr lang="en-US" altLang="en-US" sz="900"/>
          </a:p>
          <a:p>
            <a:pPr marL="742950" lvl="1" indent="-285750">
              <a:tabLst>
                <a:tab pos="5486400" algn="l"/>
              </a:tabLst>
            </a:pPr>
            <a:endParaRPr lang="en-US" altLang="en-US" sz="900"/>
          </a:p>
          <a:p>
            <a:pPr marL="742950" lvl="1" indent="-285750">
              <a:lnSpc>
                <a:spcPct val="80000"/>
              </a:lnSpc>
              <a:buNone/>
              <a:tabLst>
                <a:tab pos="5486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String s = "hello";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5486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Point p = new Point();</a:t>
            </a:r>
          </a:p>
        </p:txBody>
      </p:sp>
      <p:graphicFrame>
        <p:nvGraphicFramePr>
          <p:cNvPr id="941060" name="Group 4">
            <a:extLst>
              <a:ext uri="{FF2B5EF4-FFF2-40B4-BE49-F238E27FC236}">
                <a16:creationId xmlns:a16="http://schemas.microsoft.com/office/drawing/2014/main" id="{3AB4848E-5750-4B77-BA03-37A832084981}"/>
              </a:ext>
            </a:extLst>
          </p:cNvPr>
          <p:cNvGraphicFramePr>
            <a:graphicFrameLocks noGrp="1"/>
          </p:cNvGraphicFramePr>
          <p:nvPr/>
        </p:nvGraphicFramePr>
        <p:xfrm>
          <a:off x="6389688" y="3084514"/>
          <a:ext cx="4202112" cy="3322320"/>
        </p:xfrm>
        <a:graphic>
          <a:graphicData uri="http://schemas.openxmlformats.org/drawingml/2006/table">
            <a:tbl>
              <a:tblPr/>
              <a:tblGrid>
                <a:gridCol w="3187700">
                  <a:extLst>
                    <a:ext uri="{9D8B030D-6E8A-4147-A177-3AD203B41FA5}">
                      <a16:colId xmlns:a16="http://schemas.microsoft.com/office/drawing/2014/main" val="1844662057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469694672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092940"/>
                  </a:ext>
                </a:extLst>
              </a:tr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 instanceof 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11996"/>
                  </a:ext>
                </a:extLst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 instanceof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354879"/>
                  </a:ext>
                </a:extLst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 instanceof 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51981"/>
                  </a:ext>
                </a:extLst>
              </a:tr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 instanceof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76404"/>
                  </a:ext>
                </a:extLst>
              </a:tr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 instanceof Object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190492"/>
                  </a:ext>
                </a:extLst>
              </a:tr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 instanceof Object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096289"/>
                  </a:ext>
                </a:extLst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 instanceof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149274"/>
                  </a:ext>
                </a:extLst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 instanceof Object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06348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>
            <a:extLst>
              <a:ext uri="{FF2B5EF4-FFF2-40B4-BE49-F238E27FC236}">
                <a16:creationId xmlns:a16="http://schemas.microsoft.com/office/drawing/2014/main" id="{3D877FA9-5250-4BB4-9608-C731B9C22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</a:t>
            </a:r>
          </a:p>
        </p:txBody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80BDE47B-3341-48E2-A031-F5639492C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Returns whether o refers to a Point object with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the same (x, y) coordinates as this Point.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boolean equals(Object o)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if (o instanceof Point)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        // o is a Point; cast and compare it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Point other = </a:t>
            </a:r>
            <a:r>
              <a:rPr lang="en-US" altLang="en-US" b="1">
                <a:latin typeface="Courier New" panose="02070309020205020404" pitchFamily="49" charset="0"/>
              </a:rPr>
              <a:t>(Point)</a:t>
            </a:r>
            <a:r>
              <a:rPr lang="en-US" altLang="en-US">
                <a:latin typeface="Courier New" panose="02070309020205020404" pitchFamily="49" charset="0"/>
              </a:rPr>
              <a:t> o;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return x == other.x &amp;&amp; y == other.y;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        // o is not a Point; cannot be equal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return false;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ArrayLists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D4E94041-375C-4723-B0FD-0ED451AE0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9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FD22DC0D-93AC-442A-B4B4-73C0A55FD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87067"/>
            <a:ext cx="10515600" cy="1325563"/>
          </a:xfrm>
        </p:spPr>
        <p:txBody>
          <a:bodyPr/>
          <a:lstStyle/>
          <a:p>
            <a:r>
              <a:rPr lang="en-US" altLang="en-US" dirty="0"/>
              <a:t>Lists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A5477EAE-F9D2-4C15-A7B9-6668F3366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39081"/>
            <a:ext cx="10515600" cy="4351338"/>
          </a:xfrm>
        </p:spPr>
        <p:txBody>
          <a:bodyPr/>
          <a:lstStyle/>
          <a:p>
            <a:r>
              <a:rPr lang="en-US" altLang="en-US" b="1" dirty="0"/>
              <a:t>list</a:t>
            </a:r>
            <a:r>
              <a:rPr lang="en-US" altLang="en-US" dirty="0"/>
              <a:t>: a collection storing an ordered sequence of elements</a:t>
            </a:r>
          </a:p>
          <a:p>
            <a:pPr lvl="1"/>
            <a:r>
              <a:rPr lang="en-US" altLang="en-US" dirty="0"/>
              <a:t>each element is accessible by a 0-based </a:t>
            </a:r>
            <a:r>
              <a:rPr lang="en-US" altLang="en-US" b="1" dirty="0"/>
              <a:t>index</a:t>
            </a:r>
          </a:p>
          <a:p>
            <a:pPr lvl="1"/>
            <a:r>
              <a:rPr lang="en-US" altLang="en-US" dirty="0"/>
              <a:t>a list has a </a:t>
            </a:r>
            <a:r>
              <a:rPr lang="en-US" altLang="en-US" b="1" dirty="0"/>
              <a:t>size</a:t>
            </a:r>
            <a:r>
              <a:rPr lang="en-US" altLang="en-US" dirty="0"/>
              <a:t> (number of elements that have been added)</a:t>
            </a:r>
          </a:p>
          <a:p>
            <a:pPr lvl="1"/>
            <a:r>
              <a:rPr lang="en-US" altLang="en-US" dirty="0"/>
              <a:t>elements can be added to the front, back, or elsewhere</a:t>
            </a:r>
          </a:p>
          <a:p>
            <a:pPr lvl="1"/>
            <a:r>
              <a:rPr lang="en-US" altLang="en-US" dirty="0"/>
              <a:t>in Java, a list can be represented as an 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object</a:t>
            </a:r>
          </a:p>
        </p:txBody>
      </p:sp>
      <p:pic>
        <p:nvPicPr>
          <p:cNvPr id="187396" name="Picture 4">
            <a:extLst>
              <a:ext uri="{FF2B5EF4-FFF2-40B4-BE49-F238E27FC236}">
                <a16:creationId xmlns:a16="http://schemas.microsoft.com/office/drawing/2014/main" id="{54AD37A6-13E9-4491-8E1F-4AFD3F2833C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14750"/>
            <a:ext cx="6934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B6686D23-EF30-4A44-9985-0A3F0741C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 of a list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0D2C55AA-9482-41F3-96CC-E7B54BB87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Rather than creating an array of boxes, create an object that represents a "list" of items.  (initially an empty list.)</a:t>
            </a:r>
          </a:p>
          <a:p>
            <a:pPr lvl="1"/>
            <a:endParaRPr lang="en-US" altLang="en-US" sz="800" dirty="0"/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[]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You can add items to the list.</a:t>
            </a:r>
          </a:p>
          <a:p>
            <a:pPr lvl="1"/>
            <a:r>
              <a:rPr lang="en-US" altLang="en-US" dirty="0"/>
              <a:t>The default behavior is to add to the end of the list.</a:t>
            </a:r>
          </a:p>
          <a:p>
            <a:pPr lvl="1"/>
            <a:endParaRPr lang="en-US" altLang="en-US" sz="800" dirty="0"/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[hello, ABC, goodbye, okay]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The list object keeps track of the element values that have been added to it, their order, indexes, and its total size.</a:t>
            </a:r>
          </a:p>
          <a:p>
            <a:pPr lvl="1"/>
            <a:r>
              <a:rPr lang="en-US" altLang="en-US" dirty="0"/>
              <a:t>Think of an "array list" as an automatically resizing array.</a:t>
            </a:r>
          </a:p>
          <a:p>
            <a:pPr lvl="1"/>
            <a:r>
              <a:rPr lang="en-US" altLang="en-US" dirty="0"/>
              <a:t>Internally, the list is implemented using an array and a size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2AD990AB-8814-4C92-96AC-AE4CEF08D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methods </a:t>
            </a:r>
          </a:p>
        </p:txBody>
      </p:sp>
      <p:graphicFrame>
        <p:nvGraphicFramePr>
          <p:cNvPr id="177411" name="Group 259">
            <a:extLst>
              <a:ext uri="{FF2B5EF4-FFF2-40B4-BE49-F238E27FC236}">
                <a16:creationId xmlns:a16="http://schemas.microsoft.com/office/drawing/2014/main" id="{755F3EF7-5594-4C08-855B-01059FBB4F9C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470752"/>
          <a:ext cx="8382000" cy="4785360"/>
        </p:xfrm>
        <a:graphic>
          <a:graphicData uri="http://schemas.openxmlformats.org/drawingml/2006/table">
            <a:tbl>
              <a:tblPr/>
              <a:tblGrid>
                <a:gridCol w="2916238">
                  <a:extLst>
                    <a:ext uri="{9D8B030D-6E8A-4147-A177-3AD203B41FA5}">
                      <a16:colId xmlns:a16="http://schemas.microsoft.com/office/drawing/2014/main" val="1643548079"/>
                    </a:ext>
                  </a:extLst>
                </a:gridCol>
                <a:gridCol w="5465762">
                  <a:extLst>
                    <a:ext uri="{9D8B030D-6E8A-4147-A177-3AD203B41FA5}">
                      <a16:colId xmlns:a16="http://schemas.microsoft.com/office/drawing/2014/main" val="1103346252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appends value at end of list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80842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inserts given value just before the given index, shifting subsequent values to the right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748102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of the list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792363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first index where given value is found in list (-1 if not found)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142848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value at given index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24990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removes/returns value at given index, shifting subsequent values to the left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818993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set(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replaces value at given index with given value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12014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elements in list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93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such as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5887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BA931-CA90-495B-9E83-D43558BE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517AC-C902-41DF-854C-A2A79AFF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7B70E9DD-FD27-414C-84F7-84F7088B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5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dirty="0">
                <a:solidFill>
                  <a:srgbClr val="FFFFFF"/>
                </a:solidFill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72C2A089-ADE7-4F21-A739-6448D303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9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>
            <a:extLst>
              <a:ext uri="{FF2B5EF4-FFF2-40B4-BE49-F238E27FC236}">
                <a16:creationId xmlns:a16="http://schemas.microsoft.com/office/drawing/2014/main" id="{481B355F-B7C1-476D-B61A-89FC8EED3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1</a:t>
            </a:r>
          </a:p>
        </p:txBody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3A911C75-C60E-41EF-AEBB-50FC48C72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70113" algn="l"/>
              </a:tabLst>
            </a:pPr>
            <a:r>
              <a:rPr lang="en-US" altLang="en-US" dirty="0"/>
              <a:t>Write an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altLang="en-US" dirty="0"/>
              <a:t> method for any of the classes you have written so far for previous practice problems! </a:t>
            </a:r>
          </a:p>
          <a:p>
            <a:pPr marL="342900" indent="-342900">
              <a:tabLst>
                <a:tab pos="21701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171691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>
            <a:extLst>
              <a:ext uri="{FF2B5EF4-FFF2-40B4-BE49-F238E27FC236}">
                <a16:creationId xmlns:a16="http://schemas.microsoft.com/office/drawing/2014/main" id="{481B355F-B7C1-476D-B61A-89FC8EED3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2</a:t>
            </a:r>
          </a:p>
        </p:txBody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3A911C75-C60E-41EF-AEBB-50FC48C72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70113" algn="l"/>
              </a:tabLst>
            </a:pPr>
            <a:r>
              <a:rPr lang="en-US" altLang="en-US" dirty="0"/>
              <a:t>Write a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/>
              <a:t> method for any of the classes you have written so far for previous </a:t>
            </a:r>
            <a:r>
              <a:rPr lang="en-US" altLang="en-US"/>
              <a:t>practice problems! </a:t>
            </a:r>
            <a:endParaRPr lang="en-US" altLang="en-US" dirty="0"/>
          </a:p>
          <a:p>
            <a:pPr marL="342900" indent="-342900">
              <a:tabLst>
                <a:tab pos="21701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75502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>
            <a:extLst>
              <a:ext uri="{FF2B5EF4-FFF2-40B4-BE49-F238E27FC236}">
                <a16:creationId xmlns:a16="http://schemas.microsoft.com/office/drawing/2014/main" id="{EB6761E6-D9B1-4E93-9E7A-4BC69AB36B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Class </a:t>
            </a:r>
            <a:r>
              <a:rPr lang="en-US" altLang="en-US" dirty="0">
                <a:latin typeface="Courier New" panose="02070309020205020404" pitchFamily="49" charset="0"/>
              </a:rPr>
              <a:t>Object</a:t>
            </a:r>
          </a:p>
        </p:txBody>
      </p:sp>
      <p:sp>
        <p:nvSpPr>
          <p:cNvPr id="929795" name="Rectangle 3">
            <a:extLst>
              <a:ext uri="{FF2B5EF4-FFF2-40B4-BE49-F238E27FC236}">
                <a16:creationId xmlns:a16="http://schemas.microsoft.com/office/drawing/2014/main" id="{FF30E959-2B0D-4C1C-98EB-84F74BA5CC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All types of objects have a superclass named </a:t>
            </a:r>
            <a:r>
              <a:rPr lang="en-US" altLang="en-US" dirty="0">
                <a:latin typeface="Courier New" panose="02070309020205020404" pitchFamily="49" charset="0"/>
              </a:rPr>
              <a:t>Object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Every class implicitly extends </a:t>
            </a:r>
            <a:r>
              <a:rPr lang="en-US" altLang="en-US" dirty="0">
                <a:latin typeface="Courier New" panose="02070309020205020404" pitchFamily="49" charset="0"/>
              </a:rPr>
              <a:t>Object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Object</a:t>
            </a:r>
            <a:r>
              <a:rPr lang="en-US" altLang="en-US" dirty="0"/>
              <a:t> class defines several methods:</a:t>
            </a:r>
          </a:p>
          <a:p>
            <a:pPr lvl="1"/>
            <a:endParaRPr lang="en-US" altLang="en-US" sz="9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public String </a:t>
            </a:r>
            <a:r>
              <a:rPr lang="en-US" altLang="en-US" dirty="0" err="1">
                <a:latin typeface="Courier New" panose="02070309020205020404" pitchFamily="49" charset="0"/>
              </a:rPr>
              <a:t>toString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/>
              <a:t>Returns a text representation of the object,</a:t>
            </a:r>
            <a:br>
              <a:rPr lang="en-US" altLang="en-US"/>
            </a:br>
            <a:r>
              <a:rPr lang="en-US" altLang="en-US"/>
              <a:t>often so that it can be printed.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public boolean equals(Object other)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/>
              <a:t>Compare the object to any other for equality.</a:t>
            </a:r>
            <a:br>
              <a:rPr lang="en-US" altLang="en-US"/>
            </a:br>
            <a:r>
              <a:rPr lang="en-US" altLang="en-US"/>
              <a:t>Returns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if the objects have equal state.</a:t>
            </a:r>
          </a:p>
        </p:txBody>
      </p:sp>
      <p:pic>
        <p:nvPicPr>
          <p:cNvPr id="929796" name="Picture 5">
            <a:extLst>
              <a:ext uri="{FF2B5EF4-FFF2-40B4-BE49-F238E27FC236}">
                <a16:creationId xmlns:a16="http://schemas.microsoft.com/office/drawing/2014/main" id="{EC21A7B8-995A-4F96-9BD0-F3292A078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480" y="1604963"/>
            <a:ext cx="1390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>
            <a:extLst>
              <a:ext uri="{FF2B5EF4-FFF2-40B4-BE49-F238E27FC236}">
                <a16:creationId xmlns:a16="http://schemas.microsoft.com/office/drawing/2014/main" id="{ADFB7DAD-8782-46E5-9738-59D9861F7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 variables</a:t>
            </a:r>
          </a:p>
        </p:txBody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34D80883-EFEE-40B5-B16F-1B852DF0B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You can store any object in a variable of type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Object o1 = new Point(5, -3);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Object o2 = "hello there";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Object o3 = new Scanner(System.in);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 variable only knows how to do general things.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String s = o1.toString(); 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ok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int len = o2.length();     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String line = o3.nextLine();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20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/>
              <a:t>You can write methods that accept an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 parameter.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void checkForNull(</a:t>
            </a:r>
            <a:r>
              <a:rPr lang="en-US" altLang="en-US" b="1">
                <a:latin typeface="Courier New" panose="02070309020205020404" pitchFamily="49" charset="0"/>
              </a:rPr>
              <a:t>Object o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if (o == null)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throw new IllegalArgumentException();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>
            <a:extLst>
              <a:ext uri="{FF2B5EF4-FFF2-40B4-BE49-F238E27FC236}">
                <a16:creationId xmlns:a16="http://schemas.microsoft.com/office/drawing/2014/main" id="{BBD5A572-E8C8-460B-8BF7-7F4F6D1CA6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Comparing objects</a:t>
            </a:r>
          </a:p>
        </p:txBody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DE089ED5-6E5A-4F9E-9B32-B65A084A14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  <a:r>
              <a:rPr lang="en-US" altLang="en-US" dirty="0"/>
              <a:t> operator does not work well with objects.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==</a:t>
            </a:r>
            <a:r>
              <a:rPr lang="en-US" altLang="en-US" dirty="0"/>
              <a:t> compares references to objects, not their state.</a:t>
            </a:r>
          </a:p>
          <a:p>
            <a:pPr lvl="1">
              <a:buFontTx/>
              <a:buNone/>
            </a:pPr>
            <a:r>
              <a:rPr lang="en-US" altLang="en-US" dirty="0"/>
              <a:t>	It only produces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when you compare an object to itself.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Point p1 = new Point(5, 3);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Point p2 = new Point(5, 3);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b="1" dirty="0">
                <a:latin typeface="Courier New" panose="02070309020205020404" pitchFamily="49" charset="0"/>
              </a:rPr>
              <a:t>p1 == p2</a:t>
            </a:r>
            <a:r>
              <a:rPr lang="en-US" altLang="en-US" dirty="0">
                <a:latin typeface="Courier New" panose="02070309020205020404" pitchFamily="49" charset="0"/>
              </a:rPr>
              <a:t>) { 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("equal");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44" name="Text Box 4">
            <a:extLst>
              <a:ext uri="{FF2B5EF4-FFF2-40B4-BE49-F238E27FC236}">
                <a16:creationId xmlns:a16="http://schemas.microsoft.com/office/drawing/2014/main" id="{7D643528-E8F0-47FC-9B25-07F4AFFE2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9600" y="4435475"/>
            <a:ext cx="2438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...</a:t>
            </a:r>
          </a:p>
        </p:txBody>
      </p:sp>
      <p:graphicFrame>
        <p:nvGraphicFramePr>
          <p:cNvPr id="407557" name="Group 5">
            <a:extLst>
              <a:ext uri="{FF2B5EF4-FFF2-40B4-BE49-F238E27FC236}">
                <a16:creationId xmlns:a16="http://schemas.microsoft.com/office/drawing/2014/main" id="{04E7DFFC-2EE3-40AE-AADA-1FCD196977D5}"/>
              </a:ext>
            </a:extLst>
          </p:cNvPr>
          <p:cNvGraphicFramePr>
            <a:graphicFrameLocks noGrp="1"/>
          </p:cNvGraphicFramePr>
          <p:nvPr/>
        </p:nvGraphicFramePr>
        <p:xfrm>
          <a:off x="9588500" y="4605339"/>
          <a:ext cx="2197100" cy="39624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31044622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6403934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42329216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64680422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526104"/>
                  </a:ext>
                </a:extLst>
              </a:tr>
            </a:tbl>
          </a:graphicData>
        </a:graphic>
      </p:graphicFrame>
      <p:graphicFrame>
        <p:nvGraphicFramePr>
          <p:cNvPr id="407575" name="Group 23">
            <a:extLst>
              <a:ext uri="{FF2B5EF4-FFF2-40B4-BE49-F238E27FC236}">
                <a16:creationId xmlns:a16="http://schemas.microsoft.com/office/drawing/2014/main" id="{9DA9D233-A6AC-41D5-9F76-B4EA519B3A92}"/>
              </a:ext>
            </a:extLst>
          </p:cNvPr>
          <p:cNvGraphicFramePr>
            <a:graphicFrameLocks noGrp="1"/>
          </p:cNvGraphicFramePr>
          <p:nvPr/>
        </p:nvGraphicFramePr>
        <p:xfrm>
          <a:off x="7013575" y="4867275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46712747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292139229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00389"/>
                  </a:ext>
                </a:extLst>
              </a:tr>
            </a:tbl>
          </a:graphicData>
        </a:graphic>
      </p:graphicFrame>
      <p:sp>
        <p:nvSpPr>
          <p:cNvPr id="931865" name="Line 33">
            <a:extLst>
              <a:ext uri="{FF2B5EF4-FFF2-40B4-BE49-F238E27FC236}">
                <a16:creationId xmlns:a16="http://schemas.microsoft.com/office/drawing/2014/main" id="{7DFE4464-0394-490E-8DC4-0FFFA0EAC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2800" y="50450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7586" name="Group 34">
            <a:extLst>
              <a:ext uri="{FF2B5EF4-FFF2-40B4-BE49-F238E27FC236}">
                <a16:creationId xmlns:a16="http://schemas.microsoft.com/office/drawing/2014/main" id="{A21ACBFA-2303-4D83-9446-79F485F3C187}"/>
              </a:ext>
            </a:extLst>
          </p:cNvPr>
          <p:cNvGraphicFramePr>
            <a:graphicFrameLocks noGrp="1"/>
          </p:cNvGraphicFramePr>
          <p:nvPr/>
        </p:nvGraphicFramePr>
        <p:xfrm>
          <a:off x="7013575" y="5759450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4196447101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3600890002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901061"/>
                  </a:ext>
                </a:extLst>
              </a:tr>
            </a:tbl>
          </a:graphicData>
        </a:graphic>
      </p:graphicFrame>
      <p:sp>
        <p:nvSpPr>
          <p:cNvPr id="931873" name="Line 44">
            <a:extLst>
              <a:ext uri="{FF2B5EF4-FFF2-40B4-BE49-F238E27FC236}">
                <a16:creationId xmlns:a16="http://schemas.microsoft.com/office/drawing/2014/main" id="{7647A80F-7A09-43C7-A359-909CD44C6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2800" y="593725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74" name="Text Box 45">
            <a:extLst>
              <a:ext uri="{FF2B5EF4-FFF2-40B4-BE49-F238E27FC236}">
                <a16:creationId xmlns:a16="http://schemas.microsoft.com/office/drawing/2014/main" id="{A61C6391-8E2E-41FB-9362-56B9E149C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9600" y="5540375"/>
            <a:ext cx="2438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...</a:t>
            </a:r>
          </a:p>
        </p:txBody>
      </p:sp>
      <p:graphicFrame>
        <p:nvGraphicFramePr>
          <p:cNvPr id="407598" name="Group 46">
            <a:extLst>
              <a:ext uri="{FF2B5EF4-FFF2-40B4-BE49-F238E27FC236}">
                <a16:creationId xmlns:a16="http://schemas.microsoft.com/office/drawing/2014/main" id="{3A7A5BB0-BC6F-4CF7-8678-03BF740BC330}"/>
              </a:ext>
            </a:extLst>
          </p:cNvPr>
          <p:cNvGraphicFramePr>
            <a:graphicFrameLocks noGrp="1"/>
          </p:cNvGraphicFramePr>
          <p:nvPr/>
        </p:nvGraphicFramePr>
        <p:xfrm>
          <a:off x="9588500" y="5710239"/>
          <a:ext cx="2197100" cy="39624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4049491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8044042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40824606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99231047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70396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>
            <a:extLst>
              <a:ext uri="{FF2B5EF4-FFF2-40B4-BE49-F238E27FC236}">
                <a16:creationId xmlns:a16="http://schemas.microsoft.com/office/drawing/2014/main" id="{9FB33F6F-A47D-4AC1-BEAB-0E6A7BFEE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</a:t>
            </a:r>
          </a:p>
        </p:txBody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37A3D00A-16CD-4EAF-A3FC-6BABD800D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 compares the state of objects.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altLang="en-US" sz="9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>
                <a:latin typeface="Courier New" panose="02070309020205020404" pitchFamily="49" charset="0"/>
              </a:rPr>
              <a:t>str1.equals(str2)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  <a:endParaRPr lang="en-US" altLang="en-US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System.out.println("the strings are equal");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But if you write a class, its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 behaves like </a:t>
            </a:r>
            <a:r>
              <a:rPr lang="en-US" altLang="en-US">
                <a:latin typeface="Courier New" panose="02070309020205020404" pitchFamily="49" charset="0"/>
              </a:rPr>
              <a:t>==</a:t>
            </a:r>
            <a:endParaRPr lang="en-US" altLang="en-US"/>
          </a:p>
          <a:p>
            <a:pPr lvl="1">
              <a:lnSpc>
                <a:spcPct val="12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>
                <a:latin typeface="Courier New" panose="02070309020205020404" pitchFamily="49" charset="0"/>
              </a:rPr>
              <a:t>p1.equals(p2)</a:t>
            </a:r>
            <a:r>
              <a:rPr lang="en-US" altLang="en-US">
                <a:latin typeface="Courier New" panose="02070309020205020404" pitchFamily="49" charset="0"/>
              </a:rPr>
              <a:t>) {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false :-(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System.out.println("equal");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/>
              <a:t>This is the behavior we inherit from class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Java doesn't understand how to compare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s by default.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>
            <a:extLst>
              <a:ext uri="{FF2B5EF4-FFF2-40B4-BE49-F238E27FC236}">
                <a16:creationId xmlns:a16="http://schemas.microsoft.com/office/drawing/2014/main" id="{457B2223-2057-4560-B558-66316DE11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Flawed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</a:t>
            </a:r>
          </a:p>
        </p:txBody>
      </p:sp>
      <p:sp>
        <p:nvSpPr>
          <p:cNvPr id="933891" name="Rectangle 3">
            <a:extLst>
              <a:ext uri="{FF2B5EF4-FFF2-40B4-BE49-F238E27FC236}">
                <a16:creationId xmlns:a16="http://schemas.microsoft.com/office/drawing/2014/main" id="{DE2CB8C9-6690-473C-90F4-C40D7A7A4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We can change this behavior by writing an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method.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Ours will </a:t>
            </a:r>
            <a:r>
              <a:rPr lang="en-US" altLang="en-US" i="1"/>
              <a:t>override</a:t>
            </a:r>
            <a:r>
              <a:rPr lang="en-US" altLang="en-US"/>
              <a:t> the default behavior from class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The method should compare the state of the two objects and return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if they have the same x/y position.</a:t>
            </a:r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flawed implementation: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public boolean equals(Point other)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if (x == other.x &amp;&amp; y == other.y)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    return true;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    return false;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}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3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3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>
            <a:extLst>
              <a:ext uri="{FF2B5EF4-FFF2-40B4-BE49-F238E27FC236}">
                <a16:creationId xmlns:a16="http://schemas.microsoft.com/office/drawing/2014/main" id="{60A165CB-6B36-4965-9814-BED5E4528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Flaws in our method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26C5BFAF-B13C-4B9B-82CA-5EC7CA0A3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The body can be shortened to the following:</a:t>
            </a:r>
          </a:p>
          <a:p>
            <a:pPr lvl="1">
              <a:buFontTx/>
              <a:buNone/>
            </a:pPr>
            <a:r>
              <a:rPr lang="en-US" altLang="en-US" sz="900" b="1" dirty="0">
                <a:solidFill>
                  <a:srgbClr val="008080"/>
                </a:solidFill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</a:rPr>
              <a:t>	return x == </a:t>
            </a:r>
            <a:r>
              <a:rPr lang="en-US" altLang="en-US" dirty="0" err="1">
                <a:latin typeface="Courier New" panose="02070309020205020404" pitchFamily="49" charset="0"/>
              </a:rPr>
              <a:t>other.x</a:t>
            </a:r>
            <a:r>
              <a:rPr lang="en-US" altLang="en-US" dirty="0">
                <a:latin typeface="Courier New" panose="02070309020205020404" pitchFamily="49" charset="0"/>
              </a:rPr>
              <a:t> &amp;&amp; y == </a:t>
            </a:r>
            <a:r>
              <a:rPr lang="en-US" altLang="en-US" dirty="0" err="1">
                <a:latin typeface="Courier New" panose="02070309020205020404" pitchFamily="49" charset="0"/>
              </a:rPr>
              <a:t>other.y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It should be legal to compare a </a:t>
            </a:r>
            <a:r>
              <a:rPr lang="en-US" altLang="en-US" dirty="0">
                <a:latin typeface="Courier New" panose="02070309020205020404" pitchFamily="49" charset="0"/>
              </a:rPr>
              <a:t>Point</a:t>
            </a:r>
            <a:r>
              <a:rPr lang="en-US" altLang="en-US" dirty="0"/>
              <a:t> to any object</a:t>
            </a:r>
            <a:br>
              <a:rPr lang="en-US" altLang="en-US" dirty="0"/>
            </a:br>
            <a:r>
              <a:rPr lang="en-US" altLang="en-US" dirty="0"/>
              <a:t>(not just other </a:t>
            </a:r>
            <a:r>
              <a:rPr lang="en-US" altLang="en-US" dirty="0">
                <a:latin typeface="Courier New" panose="02070309020205020404" pitchFamily="49" charset="0"/>
              </a:rPr>
              <a:t>Point</a:t>
            </a:r>
            <a:r>
              <a:rPr lang="en-US" altLang="en-US" dirty="0"/>
              <a:t>s):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// this should be allowed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Point p = new Point(7, 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b="1" dirty="0" err="1">
                <a:latin typeface="Courier New" panose="02070309020205020404" pitchFamily="49" charset="0"/>
              </a:rPr>
              <a:t>p.equals</a:t>
            </a:r>
            <a:r>
              <a:rPr lang="en-US" altLang="en-US" b="1" dirty="0">
                <a:latin typeface="Courier New" panose="02070309020205020404" pitchFamily="49" charset="0"/>
              </a:rPr>
              <a:t>("hello")</a:t>
            </a:r>
            <a:r>
              <a:rPr lang="en-US" altLang="en-US" dirty="0">
                <a:latin typeface="Courier New" panose="02070309020205020404" pitchFamily="49" charset="0"/>
              </a:rPr>
              <a:t>) {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false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equals</a:t>
            </a:r>
            <a:r>
              <a:rPr lang="en-US" altLang="en-US" dirty="0"/>
              <a:t> should always return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 if a non-</a:t>
            </a:r>
            <a:r>
              <a:rPr lang="en-US" altLang="en-US" dirty="0">
                <a:latin typeface="Courier New" panose="02070309020205020404" pitchFamily="49" charset="0"/>
              </a:rPr>
              <a:t>Point</a:t>
            </a:r>
            <a:r>
              <a:rPr lang="en-US" altLang="en-US" dirty="0"/>
              <a:t> is passed.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>
            <a:extLst>
              <a:ext uri="{FF2B5EF4-FFF2-40B4-BE49-F238E27FC236}">
                <a16:creationId xmlns:a16="http://schemas.microsoft.com/office/drawing/2014/main" id="{18124017-4195-4EC2-82A6-DC851C5CA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</a:p>
        </p:txBody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21124DD3-E4B5-4DB2-99C2-22C7E6D84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boolean equals(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Object </a:t>
            </a:r>
            <a:r>
              <a:rPr lang="en-US" altLang="en-US" b="1">
                <a:solidFill>
                  <a:srgbClr val="003399"/>
                </a:solidFill>
              </a:rPr>
              <a:t>name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statement(s) that return a boolean value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  <a:endParaRPr lang="en-US" altLang="en-US" sz="900"/>
          </a:p>
          <a:p>
            <a:pPr lvl="1"/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/>
              <a:t>The parameter to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must be of type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 is a general type that can match any object.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Having an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 parameter means </a:t>
            </a:r>
            <a:r>
              <a:rPr lang="en-US" altLang="en-US" i="1"/>
              <a:t>any</a:t>
            </a:r>
            <a:r>
              <a:rPr lang="en-US" altLang="en-US"/>
              <a:t> object can be passed.</a:t>
            </a:r>
          </a:p>
          <a:p>
            <a:pPr lvl="2">
              <a:lnSpc>
                <a:spcPct val="110000"/>
              </a:lnSpc>
            </a:pPr>
            <a:r>
              <a:rPr lang="en-US" altLang="en-US"/>
              <a:t>If we don't know what type it is, how can we compare it?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6BE7354ACBDE42BC9EE3C6847AE68F" ma:contentTypeVersion="12" ma:contentTypeDescription="Create a new document." ma:contentTypeScope="" ma:versionID="23395fb4cfdba8dc00a4d8b67c5324c2">
  <xsd:schema xmlns:xsd="http://www.w3.org/2001/XMLSchema" xmlns:xs="http://www.w3.org/2001/XMLSchema" xmlns:p="http://schemas.microsoft.com/office/2006/metadata/properties" xmlns:ns3="2f67492d-d4d6-44e9-bc4d-5f86195e4d9b" xmlns:ns4="53b39967-c2c1-41de-ba9c-28ce36e6ce7f" targetNamespace="http://schemas.microsoft.com/office/2006/metadata/properties" ma:root="true" ma:fieldsID="72f2c75bff5c39005efa4e162c8bbec4" ns3:_="" ns4:_="">
    <xsd:import namespace="2f67492d-d4d6-44e9-bc4d-5f86195e4d9b"/>
    <xsd:import namespace="53b39967-c2c1-41de-ba9c-28ce36e6ce7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7492d-d4d6-44e9-bc4d-5f86195e4d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39967-c2c1-41de-ba9c-28ce36e6ce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8D1C67-4A5B-49FC-A4B3-D1C90D3DA5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D8758D-2C4D-4B75-818D-D2D819E73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67492d-d4d6-44e9-bc4d-5f86195e4d9b"/>
    <ds:schemaRef ds:uri="53b39967-c2c1-41de-ba9c-28ce36e6c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6B95DF-7977-4746-BC3E-25E770F6788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3b39967-c2c1-41de-ba9c-28ce36e6ce7f"/>
    <ds:schemaRef ds:uri="2f67492d-d4d6-44e9-bc4d-5f86195e4d9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1605</Words>
  <Application>Microsoft Office PowerPoint</Application>
  <PresentationFormat>Widescreen</PresentationFormat>
  <Paragraphs>280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Tahoma</vt:lpstr>
      <vt:lpstr>Verdana</vt:lpstr>
      <vt:lpstr>Office Theme</vt:lpstr>
      <vt:lpstr>Intermediate Coding Week 18 </vt:lpstr>
      <vt:lpstr>Objects</vt:lpstr>
      <vt:lpstr>Class Object</vt:lpstr>
      <vt:lpstr>Object variables</vt:lpstr>
      <vt:lpstr>Comparing objects</vt:lpstr>
      <vt:lpstr>The equals method</vt:lpstr>
      <vt:lpstr>Flawed equals method</vt:lpstr>
      <vt:lpstr>Flaws in our method</vt:lpstr>
      <vt:lpstr>equals and Object</vt:lpstr>
      <vt:lpstr>Another flawed version</vt:lpstr>
      <vt:lpstr>Type-casting objects</vt:lpstr>
      <vt:lpstr>Casting objects diagram</vt:lpstr>
      <vt:lpstr>Comparing different types</vt:lpstr>
      <vt:lpstr>The instanceof keyword</vt:lpstr>
      <vt:lpstr>Final equals method</vt:lpstr>
      <vt:lpstr>ArrayLists</vt:lpstr>
      <vt:lpstr>Lists</vt:lpstr>
      <vt:lpstr>Idea of a list</vt:lpstr>
      <vt:lpstr>ArrayList methods </vt:lpstr>
      <vt:lpstr>Problems</vt:lpstr>
      <vt:lpstr>Question 1</vt:lpstr>
      <vt:lpstr>Question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17 </dc:title>
  <dc:creator>Li, Katherine M (Student)</dc:creator>
  <cp:lastModifiedBy>Li, Katherine M (Student)</cp:lastModifiedBy>
  <cp:revision>6</cp:revision>
  <dcterms:created xsi:type="dcterms:W3CDTF">2021-02-25T16:30:40Z</dcterms:created>
  <dcterms:modified xsi:type="dcterms:W3CDTF">2021-02-26T00:53:10Z</dcterms:modified>
</cp:coreProperties>
</file>