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378" r:id="rId6"/>
    <p:sldId id="286" r:id="rId7"/>
    <p:sldId id="285" r:id="rId8"/>
    <p:sldId id="287" r:id="rId9"/>
    <p:sldId id="299" r:id="rId10"/>
    <p:sldId id="300" r:id="rId11"/>
    <p:sldId id="474" r:id="rId12"/>
    <p:sldId id="308" r:id="rId13"/>
    <p:sldId id="312" r:id="rId14"/>
    <p:sldId id="465" r:id="rId15"/>
    <p:sldId id="4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E4423-C419-4A17-BDCC-E183188F4B1B}" v="272" dt="2020-05-07T19:22:34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atherine M (Student)" userId="9b49ac2c-489f-4715-b97e-d69b092b8869" providerId="ADAL" clId="{1145DEEB-2BFC-4A7A-920C-15AE20F21551}"/>
    <pc:docChg chg="undo custSel mod addSld delSld modSld sldOrd">
      <pc:chgData name="Li, Katherine M (Student)" userId="9b49ac2c-489f-4715-b97e-d69b092b8869" providerId="ADAL" clId="{1145DEEB-2BFC-4A7A-920C-15AE20F21551}" dt="2020-05-01T00:12:38.736" v="4736" actId="2696"/>
      <pc:docMkLst>
        <pc:docMk/>
      </pc:docMkLst>
      <pc:sldChg chg="modSp">
        <pc:chgData name="Li, Katherine M (Student)" userId="9b49ac2c-489f-4715-b97e-d69b092b8869" providerId="ADAL" clId="{1145DEEB-2BFC-4A7A-920C-15AE20F21551}" dt="2020-04-30T05:37:43.889" v="10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145DEEB-2BFC-4A7A-920C-15AE20F21551}" dt="2020-04-30T05:37:32.157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145DEEB-2BFC-4A7A-920C-15AE20F21551}" dt="2020-04-30T05:37:43.889" v="10" actId="20577"/>
          <ac:spMkLst>
            <pc:docMk/>
            <pc:sldMk cId="0" sldId="257"/>
            <ac:spMk id="4099" creationId="{4C17B3D8-FDE4-4463-A2D2-FDDC58823098}"/>
          </ac:spMkLst>
        </pc:spChg>
      </pc:sldChg>
      <pc:sldChg chg="addSp delSp modSp add">
        <pc:chgData name="Li, Katherine M (Student)" userId="9b49ac2c-489f-4715-b97e-d69b092b8869" providerId="ADAL" clId="{1145DEEB-2BFC-4A7A-920C-15AE20F21551}" dt="2020-04-30T06:01:45.740" v="1139" actId="1076"/>
        <pc:sldMkLst>
          <pc:docMk/>
          <pc:sldMk cId="0" sldId="290"/>
        </pc:sldMkLst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5" creationId="{90F47B05-6164-429F-8170-D4B42D982D75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0" creationId="{6E743BAC-2AD4-480F-9535-17FF46EBAB9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29" creationId="{0F53E7A8-2325-4CFE-80A6-71717D50981A}"/>
          </ac:spMkLst>
        </pc:spChg>
        <pc:spChg chg="add mod">
          <ac:chgData name="Li, Katherine M (Student)" userId="9b49ac2c-489f-4715-b97e-d69b092b8869" providerId="ADAL" clId="{1145DEEB-2BFC-4A7A-920C-15AE20F21551}" dt="2020-04-30T05:59:13.082" v="920" actId="1076"/>
          <ac:spMkLst>
            <pc:docMk/>
            <pc:sldMk cId="0" sldId="290"/>
            <ac:spMk id="35" creationId="{C880B201-9166-4A0F-A4D3-79E25B1D48FC}"/>
          </ac:spMkLst>
        </pc:spChg>
        <pc:spChg chg="add mod">
          <ac:chgData name="Li, Katherine M (Student)" userId="9b49ac2c-489f-4715-b97e-d69b092b8869" providerId="ADAL" clId="{1145DEEB-2BFC-4A7A-920C-15AE20F21551}" dt="2020-04-30T06:01:45.740" v="1139" actId="1076"/>
          <ac:spMkLst>
            <pc:docMk/>
            <pc:sldMk cId="0" sldId="290"/>
            <ac:spMk id="36" creationId="{ECF47FDE-507A-40DF-806F-48C6D025800E}"/>
          </ac:spMkLst>
        </pc:spChg>
        <pc:spChg chg="mod">
          <ac:chgData name="Li, Katherine M (Student)" userId="9b49ac2c-489f-4715-b97e-d69b092b8869" providerId="ADAL" clId="{1145DEEB-2BFC-4A7A-920C-15AE20F21551}" dt="2020-04-30T06:00:55.314" v="1097" actId="20577"/>
          <ac:spMkLst>
            <pc:docMk/>
            <pc:sldMk cId="0" sldId="290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49:37.563" v="289" actId="20577"/>
          <ac:spMkLst>
            <pc:docMk/>
            <pc:sldMk cId="0" sldId="290"/>
            <ac:spMk id="336899" creationId="{4C853F97-8A13-4513-9C46-A260DB12F7AB}"/>
          </ac:spMkLst>
        </pc:sp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" creationId="{3D2D307F-AE1D-4E4C-954C-B47ED2CBBBD7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9" creationId="{12F39E04-CABF-4300-9D8B-983FF88C439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5" creationId="{0D2FA6A7-2922-42A8-8151-D035AC2D922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9" creationId="{C440F7EB-F72A-451C-9769-159220C84477}"/>
          </ac:cxnSpMkLst>
        </pc:cxnChg>
        <pc:cxnChg chg="add del mod">
          <ac:chgData name="Li, Katherine M (Student)" userId="9b49ac2c-489f-4715-b97e-d69b092b8869" providerId="ADAL" clId="{1145DEEB-2BFC-4A7A-920C-15AE20F21551}" dt="2020-04-30T05:57:15.202" v="792"/>
          <ac:cxnSpMkLst>
            <pc:docMk/>
            <pc:sldMk cId="0" sldId="290"/>
            <ac:cxnSpMk id="28" creationId="{C695C6C9-3162-469A-BE5A-4448EB6F4178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0" creationId="{D43A1705-A429-46B9-BEB9-4290638BB0A8}"/>
          </ac:cxnSpMkLst>
        </pc:cxnChg>
      </pc:sldChg>
      <pc:sldChg chg="add del">
        <pc:chgData name="Li, Katherine M (Student)" userId="9b49ac2c-489f-4715-b97e-d69b092b8869" providerId="ADAL" clId="{1145DEEB-2BFC-4A7A-920C-15AE20F21551}" dt="2020-04-30T06:04:07.167" v="1376" actId="2696"/>
        <pc:sldMkLst>
          <pc:docMk/>
          <pc:sldMk cId="0" sldId="291"/>
        </pc:sldMkLst>
      </pc:sldChg>
      <pc:sldChg chg="del">
        <pc:chgData name="Li, Katherine M (Student)" userId="9b49ac2c-489f-4715-b97e-d69b092b8869" providerId="ADAL" clId="{1145DEEB-2BFC-4A7A-920C-15AE20F21551}" dt="2020-04-30T06:48:30.651" v="3870" actId="2696"/>
        <pc:sldMkLst>
          <pc:docMk/>
          <pc:sldMk cId="0" sldId="324"/>
        </pc:sldMkLst>
      </pc:sldChg>
      <pc:sldChg chg="addSp delSp modSp">
        <pc:chgData name="Li, Katherine M (Student)" userId="9b49ac2c-489f-4715-b97e-d69b092b8869" providerId="ADAL" clId="{1145DEEB-2BFC-4A7A-920C-15AE20F21551}" dt="2020-04-30T05:40:57.684" v="38" actId="20577"/>
        <pc:sldMkLst>
          <pc:docMk/>
          <pc:sldMk cId="0" sldId="352"/>
        </pc:sldMkLst>
        <pc:spChg chg="mod">
          <ac:chgData name="Li, Katherine M (Student)" userId="9b49ac2c-489f-4715-b97e-d69b092b8869" providerId="ADAL" clId="{1145DEEB-2BFC-4A7A-920C-15AE20F21551}" dt="2020-04-30T05:40:57.684" v="38" actId="20577"/>
          <ac:spMkLst>
            <pc:docMk/>
            <pc:sldMk cId="0" sldId="352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0:31.069" v="11" actId="478"/>
          <ac:picMkLst>
            <pc:docMk/>
            <pc:sldMk cId="0" sldId="352"/>
            <ac:picMk id="3" creationId="{191C5ABB-58DA-48D3-AA27-F5E290F2F924}"/>
          </ac:picMkLst>
        </pc:picChg>
        <pc:picChg chg="add mod">
          <ac:chgData name="Li, Katherine M (Student)" userId="9b49ac2c-489f-4715-b97e-d69b092b8869" providerId="ADAL" clId="{1145DEEB-2BFC-4A7A-920C-15AE20F21551}" dt="2020-04-30T05:40:53.264" v="16" actId="207"/>
          <ac:picMkLst>
            <pc:docMk/>
            <pc:sldMk cId="0" sldId="352"/>
            <ac:picMk id="4" creationId="{B53FA18C-1EA8-4565-BECE-57C62D67C31D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59:36.496" v="405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145DEEB-2BFC-4A7A-920C-15AE20F21551}" dt="2020-04-30T06:59:36.496" v="4059" actId="20577"/>
          <ac:spMkLst>
            <pc:docMk/>
            <pc:sldMk cId="100570362" sldId="368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4:51.287" v="4018" actId="1076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 ord">
        <pc:chgData name="Li, Katherine M (Student)" userId="9b49ac2c-489f-4715-b97e-d69b092b8869" providerId="ADAL" clId="{1145DEEB-2BFC-4A7A-920C-15AE20F21551}" dt="2020-04-30T06:59:11.270" v="4057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145DEEB-2BFC-4A7A-920C-15AE20F21551}" dt="2020-04-30T06:59:11.270" v="4057" actId="20577"/>
          <ac:spMkLst>
            <pc:docMk/>
            <pc:sldMk cId="2028522437" sldId="39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9:02.799" v="4054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addSp modSp">
        <pc:chgData name="Li, Katherine M (Student)" userId="9b49ac2c-489f-4715-b97e-d69b092b8869" providerId="ADAL" clId="{1145DEEB-2BFC-4A7A-920C-15AE20F21551}" dt="2020-04-30T06:11:36.706" v="1574" actId="5793"/>
        <pc:sldMkLst>
          <pc:docMk/>
          <pc:sldMk cId="4137269237" sldId="397"/>
        </pc:sldMkLst>
        <pc:spChg chg="mod">
          <ac:chgData name="Li, Katherine M (Student)" userId="9b49ac2c-489f-4715-b97e-d69b092b8869" providerId="ADAL" clId="{1145DEEB-2BFC-4A7A-920C-15AE20F21551}" dt="2020-04-30T05:41:05.118" v="62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1:36.706" v="1574" actId="5793"/>
          <ac:spMkLst>
            <pc:docMk/>
            <pc:sldMk cId="4137269237" sldId="397"/>
            <ac:spMk id="3" creationId="{7DD6C1DC-23B8-4FAE-88CE-7A72A8D8F705}"/>
          </ac:spMkLst>
        </pc:spChg>
        <pc:picChg chg="add mod">
          <ac:chgData name="Li, Katherine M (Student)" userId="9b49ac2c-489f-4715-b97e-d69b092b8869" providerId="ADAL" clId="{1145DEEB-2BFC-4A7A-920C-15AE20F21551}" dt="2020-04-30T06:10:17.455" v="1541" actId="14100"/>
          <ac:picMkLst>
            <pc:docMk/>
            <pc:sldMk cId="4137269237" sldId="397"/>
            <ac:picMk id="1026" creationId="{C5D95416-AC16-4783-B67E-5B387FD6A1BA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15:35.905" v="1773" actId="255"/>
        <pc:sldMkLst>
          <pc:docMk/>
          <pc:sldMk cId="2674131419" sldId="398"/>
        </pc:sldMkLst>
        <pc:spChg chg="mod">
          <ac:chgData name="Li, Katherine M (Student)" userId="9b49ac2c-489f-4715-b97e-d69b092b8869" providerId="ADAL" clId="{1145DEEB-2BFC-4A7A-920C-15AE20F21551}" dt="2020-04-30T06:11:16.983" v="1566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5:35.905" v="1773" actId="255"/>
          <ac:spMkLst>
            <pc:docMk/>
            <pc:sldMk cId="2674131419" sldId="398"/>
            <ac:spMk id="3" creationId="{7DD6C1DC-23B8-4FAE-88CE-7A72A8D8F705}"/>
          </ac:spMkLst>
        </pc:spChg>
      </pc:sldChg>
      <pc:sldChg chg="addSp delSp modSp">
        <pc:chgData name="Li, Katherine M (Student)" userId="9b49ac2c-489f-4715-b97e-d69b092b8869" providerId="ADAL" clId="{1145DEEB-2BFC-4A7A-920C-15AE20F21551}" dt="2020-04-30T06:26:28.938" v="281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145DEEB-2BFC-4A7A-920C-15AE20F21551}" dt="2020-04-30T06:18:54.573" v="1792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145DEEB-2BFC-4A7A-920C-15AE20F21551}" dt="2020-04-30T06:22:26.366" v="2207" actId="5793"/>
          <ac:spMkLst>
            <pc:docMk/>
            <pc:sldMk cId="2750058433" sldId="399"/>
            <ac:spMk id="3" creationId="{AEC31213-CB73-4CB9-8774-C87A56C72DF2}"/>
          </ac:spMkLst>
        </pc:spChg>
        <pc:spChg chg="mod">
          <ac:chgData name="Li, Katherine M (Student)" userId="9b49ac2c-489f-4715-b97e-d69b092b8869" providerId="ADAL" clId="{1145DEEB-2BFC-4A7A-920C-15AE20F21551}" dt="2020-04-30T06:26:28.938" v="2818" actId="20577"/>
          <ac:spMkLst>
            <pc:docMk/>
            <pc:sldMk cId="2750058433" sldId="399"/>
            <ac:spMk id="5" creationId="{C27CE248-7063-47F4-BA45-50EF4617A48C}"/>
          </ac:spMkLst>
        </pc:spChg>
        <pc:picChg chg="del">
          <ac:chgData name="Li, Katherine M (Student)" userId="9b49ac2c-489f-4715-b97e-d69b092b8869" providerId="ADAL" clId="{1145DEEB-2BFC-4A7A-920C-15AE20F21551}" dt="2020-04-30T06:19:22.145" v="1793" actId="478"/>
          <ac:picMkLst>
            <pc:docMk/>
            <pc:sldMk cId="2750058433" sldId="399"/>
            <ac:picMk id="4" creationId="{8D3B5E13-5CF8-4DC7-A6B2-F597ECCC1969}"/>
          </ac:picMkLst>
        </pc:picChg>
        <pc:picChg chg="add del mod">
          <ac:chgData name="Li, Katherine M (Student)" userId="9b49ac2c-489f-4715-b97e-d69b092b8869" providerId="ADAL" clId="{1145DEEB-2BFC-4A7A-920C-15AE20F21551}" dt="2020-04-30T06:23:13.958" v="2258" actId="478"/>
          <ac:picMkLst>
            <pc:docMk/>
            <pc:sldMk cId="2750058433" sldId="399"/>
            <ac:picMk id="6" creationId="{29144D1E-9C11-4021-8C85-F48348C541F2}"/>
          </ac:picMkLst>
        </pc:picChg>
        <pc:picChg chg="add mod">
          <ac:chgData name="Li, Katherine M (Student)" userId="9b49ac2c-489f-4715-b97e-d69b092b8869" providerId="ADAL" clId="{1145DEEB-2BFC-4A7A-920C-15AE20F21551}" dt="2020-04-30T06:23:27.992" v="2263" actId="1076"/>
          <ac:picMkLst>
            <pc:docMk/>
            <pc:sldMk cId="2750058433" sldId="399"/>
            <ac:picMk id="7" creationId="{480E1327-A186-4A1B-AD87-2424EDC3B796}"/>
          </ac:picMkLst>
        </pc:picChg>
      </pc:sldChg>
      <pc:sldChg chg="addSp modSp">
        <pc:chgData name="Li, Katherine M (Student)" userId="9b49ac2c-489f-4715-b97e-d69b092b8869" providerId="ADAL" clId="{1145DEEB-2BFC-4A7A-920C-15AE20F21551}" dt="2020-04-30T06:34:17.519" v="3376" actId="27636"/>
        <pc:sldMkLst>
          <pc:docMk/>
          <pc:sldMk cId="2652228599" sldId="400"/>
        </pc:sldMkLst>
        <pc:spChg chg="mod">
          <ac:chgData name="Li, Katherine M (Student)" userId="9b49ac2c-489f-4715-b97e-d69b092b8869" providerId="ADAL" clId="{1145DEEB-2BFC-4A7A-920C-15AE20F21551}" dt="2020-04-30T06:23:41.768" v="2290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4:13.327" v="3374"/>
          <ac:spMkLst>
            <pc:docMk/>
            <pc:sldMk cId="2652228599" sldId="400"/>
            <ac:spMk id="3" creationId="{75A63CD8-4508-4BEA-B09C-72BFBC05B0A1}"/>
          </ac:spMkLst>
        </pc:spChg>
        <pc:spChg chg="add mod">
          <ac:chgData name="Li, Katherine M (Student)" userId="9b49ac2c-489f-4715-b97e-d69b092b8869" providerId="ADAL" clId="{1145DEEB-2BFC-4A7A-920C-15AE20F21551}" dt="2020-04-30T06:34:17.519" v="3376" actId="27636"/>
          <ac:spMkLst>
            <pc:docMk/>
            <pc:sldMk cId="2652228599" sldId="400"/>
            <ac:spMk id="5" creationId="{EB1D6008-CB1C-4BE5-8AEF-B0449DEB164B}"/>
          </ac:spMkLst>
        </pc:spChg>
        <pc:picChg chg="add mod">
          <ac:chgData name="Li, Katherine M (Student)" userId="9b49ac2c-489f-4715-b97e-d69b092b8869" providerId="ADAL" clId="{1145DEEB-2BFC-4A7A-920C-15AE20F21551}" dt="2020-04-30T06:26:09.234" v="2782" actId="1076"/>
          <ac:picMkLst>
            <pc:docMk/>
            <pc:sldMk cId="2652228599" sldId="400"/>
            <ac:picMk id="4" creationId="{29144D1E-9C11-4021-8C85-F48348C541F2}"/>
          </ac:picMkLst>
        </pc:picChg>
      </pc:sldChg>
      <pc:sldChg chg="del">
        <pc:chgData name="Li, Katherine M (Student)" userId="9b49ac2c-489f-4715-b97e-d69b092b8869" providerId="ADAL" clId="{1145DEEB-2BFC-4A7A-920C-15AE20F21551}" dt="2020-04-30T06:48:30.590" v="3868" actId="2696"/>
        <pc:sldMkLst>
          <pc:docMk/>
          <pc:sldMk cId="3464750442" sldId="402"/>
        </pc:sldMkLst>
      </pc:sldChg>
      <pc:sldChg chg="del">
        <pc:chgData name="Li, Katherine M (Student)" userId="9b49ac2c-489f-4715-b97e-d69b092b8869" providerId="ADAL" clId="{1145DEEB-2BFC-4A7A-920C-15AE20F21551}" dt="2020-04-30T06:48:30.578" v="3867" actId="2696"/>
        <pc:sldMkLst>
          <pc:docMk/>
          <pc:sldMk cId="107412165" sldId="405"/>
        </pc:sldMkLst>
      </pc:sldChg>
      <pc:sldChg chg="del">
        <pc:chgData name="Li, Katherine M (Student)" userId="9b49ac2c-489f-4715-b97e-d69b092b8869" providerId="ADAL" clId="{1145DEEB-2BFC-4A7A-920C-15AE20F21551}" dt="2020-04-30T06:48:30.626" v="3869" actId="2696"/>
        <pc:sldMkLst>
          <pc:docMk/>
          <pc:sldMk cId="2742815044" sldId="406"/>
        </pc:sldMkLst>
      </pc:sldChg>
      <pc:sldChg chg="del">
        <pc:chgData name="Li, Katherine M (Student)" userId="9b49ac2c-489f-4715-b97e-d69b092b8869" providerId="ADAL" clId="{1145DEEB-2BFC-4A7A-920C-15AE20F21551}" dt="2020-04-30T06:48:30.663" v="3871" actId="2696"/>
        <pc:sldMkLst>
          <pc:docMk/>
          <pc:sldMk cId="2099842370" sldId="407"/>
        </pc:sldMkLst>
      </pc:sldChg>
      <pc:sldChg chg="del">
        <pc:chgData name="Li, Katherine M (Student)" userId="9b49ac2c-489f-4715-b97e-d69b092b8869" providerId="ADAL" clId="{1145DEEB-2BFC-4A7A-920C-15AE20F21551}" dt="2020-04-30T06:48:30.675" v="3872" actId="2696"/>
        <pc:sldMkLst>
          <pc:docMk/>
          <pc:sldMk cId="2926327079" sldId="408"/>
        </pc:sldMkLst>
      </pc:sldChg>
      <pc:sldChg chg="del">
        <pc:chgData name="Li, Katherine M (Student)" userId="9b49ac2c-489f-4715-b97e-d69b092b8869" providerId="ADAL" clId="{1145DEEB-2BFC-4A7A-920C-15AE20F21551}" dt="2020-04-30T06:48:30.682" v="3873" actId="2696"/>
        <pc:sldMkLst>
          <pc:docMk/>
          <pc:sldMk cId="1512484608" sldId="410"/>
        </pc:sldMkLst>
      </pc:sldChg>
      <pc:sldChg chg="del">
        <pc:chgData name="Li, Katherine M (Student)" userId="9b49ac2c-489f-4715-b97e-d69b092b8869" providerId="ADAL" clId="{1145DEEB-2BFC-4A7A-920C-15AE20F21551}" dt="2020-04-30T06:48:30.694" v="3874" actId="2696"/>
        <pc:sldMkLst>
          <pc:docMk/>
          <pc:sldMk cId="3980570029" sldId="411"/>
        </pc:sldMkLst>
      </pc:sldChg>
      <pc:sldChg chg="del">
        <pc:chgData name="Li, Katherine M (Student)" userId="9b49ac2c-489f-4715-b97e-d69b092b8869" providerId="ADAL" clId="{1145DEEB-2BFC-4A7A-920C-15AE20F21551}" dt="2020-04-30T06:48:30.705" v="3875" actId="2696"/>
        <pc:sldMkLst>
          <pc:docMk/>
          <pc:sldMk cId="375682878" sldId="412"/>
        </pc:sldMkLst>
      </pc:sldChg>
      <pc:sldChg chg="del">
        <pc:chgData name="Li, Katherine M (Student)" userId="9b49ac2c-489f-4715-b97e-d69b092b8869" providerId="ADAL" clId="{1145DEEB-2BFC-4A7A-920C-15AE20F21551}" dt="2020-04-30T06:48:30.728" v="3876" actId="2696"/>
        <pc:sldMkLst>
          <pc:docMk/>
          <pc:sldMk cId="1790218018" sldId="413"/>
        </pc:sldMkLst>
      </pc:sldChg>
      <pc:sldChg chg="addSp delSp modSp add mod ord setBg delDesignElem">
        <pc:chgData name="Li, Katherine M (Student)" userId="9b49ac2c-489f-4715-b97e-d69b092b8869" providerId="ADAL" clId="{1145DEEB-2BFC-4A7A-920C-15AE20F21551}" dt="2020-04-30T05:46:10.303" v="255" actId="1076"/>
        <pc:sldMkLst>
          <pc:docMk/>
          <pc:sldMk cId="3011597297" sldId="414"/>
        </pc:sldMkLst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2" creationId="{7905BA41-EE6E-4F80-8636-447F22DD729A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145DEEB-2BFC-4A7A-920C-15AE20F21551}" dt="2020-04-30T05:46:10.303" v="255" actId="1076"/>
          <ac:spMkLst>
            <pc:docMk/>
            <pc:sldMk cId="3011597297" sldId="414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5:53.083" v="216" actId="478"/>
          <ac:picMkLst>
            <pc:docMk/>
            <pc:sldMk cId="3011597297" sldId="414"/>
            <ac:picMk id="4" creationId="{B53FA18C-1EA8-4565-BECE-57C62D67C31D}"/>
          </ac:picMkLst>
        </pc:picChg>
        <pc:picChg chg="add">
          <ac:chgData name="Li, Katherine M (Student)" userId="9b49ac2c-489f-4715-b97e-d69b092b8869" providerId="ADAL" clId="{1145DEEB-2BFC-4A7A-920C-15AE20F21551}" dt="2020-04-30T05:45:53.347" v="217"/>
          <ac:picMkLst>
            <pc:docMk/>
            <pc:sldMk cId="3011597297" sldId="414"/>
            <ac:picMk id="7" creationId="{A806F80B-FC2F-4D60-97BC-2814BECC051E}"/>
          </ac:picMkLst>
        </pc:picChg>
      </pc:sldChg>
      <pc:sldChg chg="addSp delSp modSp add">
        <pc:chgData name="Li, Katherine M (Student)" userId="9b49ac2c-489f-4715-b97e-d69b092b8869" providerId="ADAL" clId="{1145DEEB-2BFC-4A7A-920C-15AE20F21551}" dt="2020-04-30T06:04:27.458" v="1378" actId="1076"/>
        <pc:sldMkLst>
          <pc:docMk/>
          <pc:sldMk cId="1246819766" sldId="415"/>
        </pc:sldMkLst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5" creationId="{90F47B05-6164-429F-8170-D4B42D982D75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0" creationId="{6E743BAC-2AD4-480F-9535-17FF46EBAB98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6:04:02.816" v="1375" actId="1076"/>
          <ac:spMkLst>
            <pc:docMk/>
            <pc:sldMk cId="1246819766" sldId="415"/>
            <ac:spMk id="20" creationId="{2C088E94-9B52-4BE2-884D-507ED52DF4CC}"/>
          </ac:spMkLst>
        </pc:spChg>
        <pc:spChg chg="del">
          <ac:chgData name="Li, Katherine M (Student)" userId="9b49ac2c-489f-4715-b97e-d69b092b8869" providerId="ADAL" clId="{1145DEEB-2BFC-4A7A-920C-15AE20F21551}" dt="2020-04-30T06:03:40.003" v="1331" actId="478"/>
          <ac:spMkLst>
            <pc:docMk/>
            <pc:sldMk cId="1246819766" sldId="415"/>
            <ac:spMk id="29" creationId="{0F53E7A8-2325-4CFE-80A6-71717D50981A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59:02.360" v="919" actId="20577"/>
          <ac:spMkLst>
            <pc:docMk/>
            <pc:sldMk cId="1246819766" sldId="415"/>
            <ac:spMk id="336899" creationId="{4C853F97-8A13-4513-9C46-A260DB12F7AB}"/>
          </ac:spMkLst>
        </pc:sp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3" creationId="{3D2D307F-AE1D-4E4C-954C-B47ED2CBBBD7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9" creationId="{12F39E04-CABF-4300-9D8B-983FF88C439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5" creationId="{0D2FA6A7-2922-42A8-8151-D035AC2D922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9" creationId="{C440F7EB-F72A-451C-9769-159220C84477}"/>
          </ac:cxnSpMkLst>
        </pc:cxnChg>
        <pc:cxnChg chg="del mod">
          <ac:chgData name="Li, Katherine M (Student)" userId="9b49ac2c-489f-4715-b97e-d69b092b8869" providerId="ADAL" clId="{1145DEEB-2BFC-4A7A-920C-15AE20F21551}" dt="2020-04-30T06:03:37.599" v="1330" actId="478"/>
          <ac:cxnSpMkLst>
            <pc:docMk/>
            <pc:sldMk cId="1246819766" sldId="415"/>
            <ac:cxnSpMk id="30" creationId="{D43A1705-A429-46B9-BEB9-4290638BB0A8}"/>
          </ac:cxnSpMkLst>
        </pc:cxnChg>
      </pc:sldChg>
      <pc:sldChg chg="delSp modSp add">
        <pc:chgData name="Li, Katherine M (Student)" userId="9b49ac2c-489f-4715-b97e-d69b092b8869" providerId="ADAL" clId="{1145DEEB-2BFC-4A7A-920C-15AE20F21551}" dt="2020-04-30T06:38:06.682" v="3688" actId="1076"/>
        <pc:sldMkLst>
          <pc:docMk/>
          <pc:sldMk cId="574705271" sldId="416"/>
        </pc:sldMkLst>
        <pc:spChg chg="mod">
          <ac:chgData name="Li, Katherine M (Student)" userId="9b49ac2c-489f-4715-b97e-d69b092b8869" providerId="ADAL" clId="{1145DEEB-2BFC-4A7A-920C-15AE20F21551}" dt="2020-04-30T06:33:49.853" v="3369" actId="20577"/>
          <ac:spMkLst>
            <pc:docMk/>
            <pc:sldMk cId="574705271" sldId="416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8:06.682" v="3688" actId="1076"/>
          <ac:spMkLst>
            <pc:docMk/>
            <pc:sldMk cId="574705271" sldId="416"/>
            <ac:spMk id="3" creationId="{75A63CD8-4508-4BEA-B09C-72BFBC05B0A1}"/>
          </ac:spMkLst>
        </pc:spChg>
        <pc:spChg chg="del">
          <ac:chgData name="Li, Katherine M (Student)" userId="9b49ac2c-489f-4715-b97e-d69b092b8869" providerId="ADAL" clId="{1145DEEB-2BFC-4A7A-920C-15AE20F21551}" dt="2020-04-30T06:34:46.846" v="3377" actId="478"/>
          <ac:spMkLst>
            <pc:docMk/>
            <pc:sldMk cId="574705271" sldId="416"/>
            <ac:spMk id="5" creationId="{EB1D6008-CB1C-4BE5-8AEF-B0449DEB164B}"/>
          </ac:spMkLst>
        </pc:spChg>
        <pc:picChg chg="del">
          <ac:chgData name="Li, Katherine M (Student)" userId="9b49ac2c-489f-4715-b97e-d69b092b8869" providerId="ADAL" clId="{1145DEEB-2BFC-4A7A-920C-15AE20F21551}" dt="2020-04-30T06:33:06.439" v="3357" actId="478"/>
          <ac:picMkLst>
            <pc:docMk/>
            <pc:sldMk cId="574705271" sldId="416"/>
            <ac:picMk id="4" creationId="{29144D1E-9C11-4021-8C85-F48348C541F2}"/>
          </ac:picMkLst>
        </pc:picChg>
      </pc:sldChg>
      <pc:sldChg chg="modSp add">
        <pc:chgData name="Li, Katherine M (Student)" userId="9b49ac2c-489f-4715-b97e-d69b092b8869" providerId="ADAL" clId="{1145DEEB-2BFC-4A7A-920C-15AE20F21551}" dt="2020-04-30T06:42:22.220" v="3866"/>
        <pc:sldMkLst>
          <pc:docMk/>
          <pc:sldMk cId="2162551086" sldId="417"/>
        </pc:sldMkLst>
        <pc:spChg chg="mod">
          <ac:chgData name="Li, Katherine M (Student)" userId="9b49ac2c-489f-4715-b97e-d69b092b8869" providerId="ADAL" clId="{1145DEEB-2BFC-4A7A-920C-15AE20F21551}" dt="2020-04-30T06:39:01.972" v="3704" actId="20577"/>
          <ac:spMkLst>
            <pc:docMk/>
            <pc:sldMk cId="2162551086" sldId="417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42:22.220" v="3866"/>
          <ac:spMkLst>
            <pc:docMk/>
            <pc:sldMk cId="2162551086" sldId="417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20:39.195" v="4618" actId="1076"/>
        <pc:sldMkLst>
          <pc:docMk/>
          <pc:sldMk cId="3451377248" sldId="418"/>
        </pc:sldMkLst>
        <pc:spChg chg="mod">
          <ac:chgData name="Li, Katherine M (Student)" userId="9b49ac2c-489f-4715-b97e-d69b092b8869" providerId="ADAL" clId="{1145DEEB-2BFC-4A7A-920C-15AE20F21551}" dt="2020-04-30T06:50:44.866" v="3916" actId="20577"/>
          <ac:spMkLst>
            <pc:docMk/>
            <pc:sldMk cId="3451377248" sldId="418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20:39.195" v="4618" actId="1076"/>
          <ac:spMkLst>
            <pc:docMk/>
            <pc:sldMk cId="3451377248" sldId="418"/>
            <ac:spMk id="3" creationId="{75A63CD8-4508-4BEA-B09C-72BFBC05B0A1}"/>
          </ac:spMkLst>
        </pc:spChg>
      </pc:sldChg>
      <pc:sldChg chg="modSp add del">
        <pc:chgData name="Li, Katherine M (Student)" userId="9b49ac2c-489f-4715-b97e-d69b092b8869" providerId="ADAL" clId="{1145DEEB-2BFC-4A7A-920C-15AE20F21551}" dt="2020-05-01T00:12:38.736" v="4736" actId="2696"/>
        <pc:sldMkLst>
          <pc:docMk/>
          <pc:sldMk cId="3529384207" sldId="419"/>
        </pc:sldMkLst>
        <pc:spChg chg="mod">
          <ac:chgData name="Li, Katherine M (Student)" userId="9b49ac2c-489f-4715-b97e-d69b092b8869" providerId="ADAL" clId="{1145DEEB-2BFC-4A7A-920C-15AE20F21551}" dt="2020-04-30T06:58:21.899" v="4047" actId="20577"/>
          <ac:spMkLst>
            <pc:docMk/>
            <pc:sldMk cId="3529384207" sldId="419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19:01.743" v="4597" actId="20577"/>
          <ac:spMkLst>
            <pc:docMk/>
            <pc:sldMk cId="3529384207" sldId="419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06:13.793" v="4579" actId="1076"/>
        <pc:sldMkLst>
          <pc:docMk/>
          <pc:sldMk cId="2861969626" sldId="420"/>
        </pc:sldMkLst>
        <pc:spChg chg="mod">
          <ac:chgData name="Li, Katherine M (Student)" userId="9b49ac2c-489f-4715-b97e-d69b092b8869" providerId="ADAL" clId="{1145DEEB-2BFC-4A7A-920C-15AE20F21551}" dt="2020-04-30T07:01:48.504" v="4062" actId="20577"/>
          <ac:spMkLst>
            <pc:docMk/>
            <pc:sldMk cId="2861969626" sldId="420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7:06:13.793" v="4579" actId="1076"/>
          <ac:spMkLst>
            <pc:docMk/>
            <pc:sldMk cId="2861969626" sldId="420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19:48:10.814" v="4735" actId="20577"/>
        <pc:sldMkLst>
          <pc:docMk/>
          <pc:sldMk cId="3380624964" sldId="421"/>
        </pc:sldMkLst>
        <pc:spChg chg="mod">
          <ac:chgData name="Li, Katherine M (Student)" userId="9b49ac2c-489f-4715-b97e-d69b092b8869" providerId="ADAL" clId="{1145DEEB-2BFC-4A7A-920C-15AE20F21551}" dt="2020-04-30T19:47:49.663" v="4631" actId="20577"/>
          <ac:spMkLst>
            <pc:docMk/>
            <pc:sldMk cId="3380624964" sldId="421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19:48:10.814" v="4735" actId="20577"/>
          <ac:spMkLst>
            <pc:docMk/>
            <pc:sldMk cId="3380624964" sldId="421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124F1838-26E0-467F-9CE6-6D2E109C2C69}"/>
    <pc:docChg chg="undo redo custSel mod addSld delSld modSld sldOrd">
      <pc:chgData name="Li, Katherine M (Student)" userId="9b49ac2c-489f-4715-b97e-d69b092b8869" providerId="ADAL" clId="{124F1838-26E0-467F-9CE6-6D2E109C2C69}" dt="2020-04-09T16:18:45.540" v="7206" actId="20577"/>
      <pc:docMkLst>
        <pc:docMk/>
      </pc:docMkLst>
      <pc:sldChg chg="modSp">
        <pc:chgData name="Li, Katherine M (Student)" userId="9b49ac2c-489f-4715-b97e-d69b092b8869" providerId="ADAL" clId="{124F1838-26E0-467F-9CE6-6D2E109C2C69}" dt="2020-04-09T16:17:31.668" v="7175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24F1838-26E0-467F-9CE6-6D2E109C2C69}" dt="2020-04-09T03:35:11.723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24F1838-26E0-467F-9CE6-6D2E109C2C69}" dt="2020-04-09T16:17:31.668" v="7175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6:45.393" v="5927" actId="20577"/>
        <pc:sldMkLst>
          <pc:docMk/>
          <pc:sldMk cId="0" sldId="324"/>
        </pc:sldMkLst>
        <pc:spChg chg="mod">
          <ac:chgData name="Li, Katherine M (Student)" userId="9b49ac2c-489f-4715-b97e-d69b092b8869" providerId="ADAL" clId="{124F1838-26E0-467F-9CE6-6D2E109C2C69}" dt="2020-04-09T05:49:22.014" v="5415" actId="1076"/>
          <ac:spMkLst>
            <pc:docMk/>
            <pc:sldMk cId="0" sldId="324"/>
            <ac:spMk id="193538" creationId="{12BE505F-A924-4AF7-8801-723E5DB79C05}"/>
          </ac:spMkLst>
        </pc:spChg>
        <pc:spChg chg="mod">
          <ac:chgData name="Li, Katherine M (Student)" userId="9b49ac2c-489f-4715-b97e-d69b092b8869" providerId="ADAL" clId="{124F1838-26E0-467F-9CE6-6D2E109C2C69}" dt="2020-04-09T05:52:46.601" v="5711" actId="20577"/>
          <ac:spMkLst>
            <pc:docMk/>
            <pc:sldMk cId="0" sldId="324"/>
            <ac:spMk id="193539" creationId="{7EDF1971-5C12-499B-A17D-DC03891DBF34}"/>
          </ac:spMkLst>
        </pc:spChg>
        <pc:graphicFrameChg chg="mod modGraphic">
          <ac:chgData name="Li, Katherine M (Student)" userId="9b49ac2c-489f-4715-b97e-d69b092b8869" providerId="ADAL" clId="{124F1838-26E0-467F-9CE6-6D2E109C2C69}" dt="2020-04-09T05:56:45.393" v="5927" actId="20577"/>
          <ac:graphicFrameMkLst>
            <pc:docMk/>
            <pc:sldMk cId="0" sldId="324"/>
            <ac:graphicFrameMk id="193540" creationId="{D6EE3D4D-6352-4631-9B19-4D441601C959}"/>
          </ac:graphicFrameMkLst>
        </pc:graphicFrameChg>
      </pc:sldChg>
      <pc:sldChg chg="add del">
        <pc:chgData name="Li, Katherine M (Student)" userId="9b49ac2c-489f-4715-b97e-d69b092b8869" providerId="ADAL" clId="{124F1838-26E0-467F-9CE6-6D2E109C2C69}" dt="2020-04-09T05:42:56.462" v="4972"/>
        <pc:sldMkLst>
          <pc:docMk/>
          <pc:sldMk cId="0" sldId="325"/>
        </pc:sldMkLst>
      </pc:sldChg>
      <pc:sldChg chg="addSp delSp modSp ord modNotesTx">
        <pc:chgData name="Li, Katherine M (Student)" userId="9b49ac2c-489f-4715-b97e-d69b092b8869" providerId="ADAL" clId="{124F1838-26E0-467F-9CE6-6D2E109C2C69}" dt="2020-04-09T05:21:17.470" v="3091" actId="20577"/>
        <pc:sldMkLst>
          <pc:docMk/>
          <pc:sldMk cId="0" sldId="352"/>
        </pc:sldMkLst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8" creationId="{CD7549B2-EE05-4558-8C64-AC46755F2B25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2" creationId="{7905BA41-EE6E-4F80-8636-447F22DD729A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24F1838-26E0-467F-9CE6-6D2E109C2C69}" dt="2020-04-09T04:37:48.591" v="1558" actId="20577"/>
          <ac:spMkLst>
            <pc:docMk/>
            <pc:sldMk cId="0" sldId="352"/>
            <ac:spMk id="681986" creationId="{85E60723-E2A5-44DE-B0EC-E331F45A5168}"/>
          </ac:spMkLst>
        </pc:spChg>
        <pc:picChg chg="add mod">
          <ac:chgData name="Li, Katherine M (Student)" userId="9b49ac2c-489f-4715-b97e-d69b092b8869" providerId="ADAL" clId="{124F1838-26E0-467F-9CE6-6D2E109C2C69}" dt="2020-04-09T04:38:37.117" v="1566" actId="196"/>
          <ac:picMkLst>
            <pc:docMk/>
            <pc:sldMk cId="0" sldId="352"/>
            <ac:picMk id="3" creationId="{191C5ABB-58DA-48D3-AA27-F5E290F2F924}"/>
          </ac:picMkLst>
        </pc:picChg>
        <pc:picChg chg="del">
          <ac:chgData name="Li, Katherine M (Student)" userId="9b49ac2c-489f-4715-b97e-d69b092b8869" providerId="ADAL" clId="{124F1838-26E0-467F-9CE6-6D2E109C2C69}" dt="2020-04-09T04:37:50.346" v="1559" actId="478"/>
          <ac:picMkLst>
            <pc:docMk/>
            <pc:sldMk cId="0" sldId="352"/>
            <ac:picMk id="71" creationId="{A5A7DF81-88D9-46D8-9042-38E43B60CCAC}"/>
          </ac:picMkLst>
        </pc:picChg>
      </pc:sldChg>
      <pc:sldChg chg="modSp">
        <pc:chgData name="Li, Katherine M (Student)" userId="9b49ac2c-489f-4715-b97e-d69b092b8869" providerId="ADAL" clId="{124F1838-26E0-467F-9CE6-6D2E109C2C69}" dt="2020-04-09T06:01:33.387" v="6510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24F1838-26E0-467F-9CE6-6D2E109C2C69}" dt="2020-04-09T06:01:33.387" v="6510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4:38:59.070" v="1568" actId="2696"/>
        <pc:sldMkLst>
          <pc:docMk/>
          <pc:sldMk cId="2310578373" sldId="382"/>
        </pc:sldMkLst>
      </pc:sldChg>
      <pc:sldChg chg="del">
        <pc:chgData name="Li, Katherine M (Student)" userId="9b49ac2c-489f-4715-b97e-d69b092b8869" providerId="ADAL" clId="{124F1838-26E0-467F-9CE6-6D2E109C2C69}" dt="2020-04-09T04:38:59.074" v="1569" actId="2696"/>
        <pc:sldMkLst>
          <pc:docMk/>
          <pc:sldMk cId="2998077117" sldId="383"/>
        </pc:sldMkLst>
      </pc:sldChg>
      <pc:sldChg chg="del">
        <pc:chgData name="Li, Katherine M (Student)" userId="9b49ac2c-489f-4715-b97e-d69b092b8869" providerId="ADAL" clId="{124F1838-26E0-467F-9CE6-6D2E109C2C69}" dt="2020-04-09T04:38:59.079" v="1570" actId="2696"/>
        <pc:sldMkLst>
          <pc:docMk/>
          <pc:sldMk cId="1967884069" sldId="384"/>
        </pc:sldMkLst>
      </pc:sldChg>
      <pc:sldChg chg="del">
        <pc:chgData name="Li, Katherine M (Student)" userId="9b49ac2c-489f-4715-b97e-d69b092b8869" providerId="ADAL" clId="{124F1838-26E0-467F-9CE6-6D2E109C2C69}" dt="2020-04-09T04:38:59.083" v="1571" actId="2696"/>
        <pc:sldMkLst>
          <pc:docMk/>
          <pc:sldMk cId="270697575" sldId="385"/>
        </pc:sldMkLst>
      </pc:sldChg>
      <pc:sldChg chg="del">
        <pc:chgData name="Li, Katherine M (Student)" userId="9b49ac2c-489f-4715-b97e-d69b092b8869" providerId="ADAL" clId="{124F1838-26E0-467F-9CE6-6D2E109C2C69}" dt="2020-04-09T04:38:59.087" v="1572" actId="2696"/>
        <pc:sldMkLst>
          <pc:docMk/>
          <pc:sldMk cId="4013221635" sldId="386"/>
        </pc:sldMkLst>
      </pc:sldChg>
      <pc:sldChg chg="del">
        <pc:chgData name="Li, Katherine M (Student)" userId="9b49ac2c-489f-4715-b97e-d69b092b8869" providerId="ADAL" clId="{124F1838-26E0-467F-9CE6-6D2E109C2C69}" dt="2020-04-09T04:38:59.097" v="1573" actId="2696"/>
        <pc:sldMkLst>
          <pc:docMk/>
          <pc:sldMk cId="913668932" sldId="387"/>
        </pc:sldMkLst>
      </pc:sldChg>
      <pc:sldChg chg="del">
        <pc:chgData name="Li, Katherine M (Student)" userId="9b49ac2c-489f-4715-b97e-d69b092b8869" providerId="ADAL" clId="{124F1838-26E0-467F-9CE6-6D2E109C2C69}" dt="2020-04-09T04:38:59.097" v="1574" actId="2696"/>
        <pc:sldMkLst>
          <pc:docMk/>
          <pc:sldMk cId="518177661" sldId="388"/>
        </pc:sldMkLst>
      </pc:sldChg>
      <pc:sldChg chg="del">
        <pc:chgData name="Li, Katherine M (Student)" userId="9b49ac2c-489f-4715-b97e-d69b092b8869" providerId="ADAL" clId="{124F1838-26E0-467F-9CE6-6D2E109C2C69}" dt="2020-04-09T04:38:59.105" v="1576" actId="2696"/>
        <pc:sldMkLst>
          <pc:docMk/>
          <pc:sldMk cId="296238213" sldId="389"/>
        </pc:sldMkLst>
      </pc:sldChg>
      <pc:sldChg chg="del">
        <pc:chgData name="Li, Katherine M (Student)" userId="9b49ac2c-489f-4715-b97e-d69b092b8869" providerId="ADAL" clId="{124F1838-26E0-467F-9CE6-6D2E109C2C69}" dt="2020-04-09T04:38:59.101" v="1575" actId="2696"/>
        <pc:sldMkLst>
          <pc:docMk/>
          <pc:sldMk cId="3263857639" sldId="390"/>
        </pc:sldMkLst>
      </pc:sldChg>
      <pc:sldChg chg="del">
        <pc:chgData name="Li, Katherine M (Student)" userId="9b49ac2c-489f-4715-b97e-d69b092b8869" providerId="ADAL" clId="{124F1838-26E0-467F-9CE6-6D2E109C2C69}" dt="2020-04-09T04:38:59.112" v="1577" actId="2696"/>
        <pc:sldMkLst>
          <pc:docMk/>
          <pc:sldMk cId="4088992059" sldId="391"/>
        </pc:sldMkLst>
      </pc:sldChg>
      <pc:sldChg chg="del">
        <pc:chgData name="Li, Katherine M (Student)" userId="9b49ac2c-489f-4715-b97e-d69b092b8869" providerId="ADAL" clId="{124F1838-26E0-467F-9CE6-6D2E109C2C69}" dt="2020-04-09T04:38:59.066" v="1567" actId="2696"/>
        <pc:sldMkLst>
          <pc:docMk/>
          <pc:sldMk cId="580296231" sldId="392"/>
        </pc:sldMkLst>
      </pc:sldChg>
      <pc:sldChg chg="modSp">
        <pc:chgData name="Li, Katherine M (Student)" userId="9b49ac2c-489f-4715-b97e-d69b092b8869" providerId="ADAL" clId="{124F1838-26E0-467F-9CE6-6D2E109C2C69}" dt="2020-04-09T06:02:15.902" v="6706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24F1838-26E0-467F-9CE6-6D2E109C2C69}" dt="2020-04-09T06:02:15.902" v="6706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5:09:23.754" v="2553" actId="2696"/>
        <pc:sldMkLst>
          <pc:docMk/>
          <pc:sldMk cId="2251163168" sldId="396"/>
        </pc:sldMkLst>
      </pc:sldChg>
      <pc:sldChg chg="modSp add">
        <pc:chgData name="Li, Katherine M (Student)" userId="9b49ac2c-489f-4715-b97e-d69b092b8869" providerId="ADAL" clId="{124F1838-26E0-467F-9CE6-6D2E109C2C69}" dt="2020-04-09T04:02:37.240" v="752" actId="403"/>
        <pc:sldMkLst>
          <pc:docMk/>
          <pc:sldMk cId="4137269237" sldId="397"/>
        </pc:sldMkLst>
        <pc:spChg chg="mod">
          <ac:chgData name="Li, Katherine M (Student)" userId="9b49ac2c-489f-4715-b97e-d69b092b8869" providerId="ADAL" clId="{124F1838-26E0-467F-9CE6-6D2E109C2C69}" dt="2020-04-09T03:35:47.479" v="60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2:37.240" v="752" actId="403"/>
          <ac:spMkLst>
            <pc:docMk/>
            <pc:sldMk cId="4137269237" sldId="397"/>
            <ac:spMk id="3" creationId="{7DD6C1DC-23B8-4FAE-88CE-7A72A8D8F705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4:04:25.768" v="803" actId="20577"/>
        <pc:sldMkLst>
          <pc:docMk/>
          <pc:sldMk cId="2674131419" sldId="398"/>
        </pc:sldMkLst>
        <pc:spChg chg="mod">
          <ac:chgData name="Li, Katherine M (Student)" userId="9b49ac2c-489f-4715-b97e-d69b092b8869" providerId="ADAL" clId="{124F1838-26E0-467F-9CE6-6D2E109C2C69}" dt="2020-04-09T04:02:54.058" v="762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4:25.768" v="803" actId="20577"/>
          <ac:spMkLst>
            <pc:docMk/>
            <pc:sldMk cId="2674131419" sldId="398"/>
            <ac:spMk id="3" creationId="{7DD6C1DC-23B8-4FAE-88CE-7A72A8D8F705}"/>
          </ac:spMkLst>
        </pc:spChg>
      </pc:sldChg>
      <pc:sldChg chg="addSp modSp add">
        <pc:chgData name="Li, Katherine M (Student)" userId="9b49ac2c-489f-4715-b97e-d69b092b8869" providerId="ADAL" clId="{124F1838-26E0-467F-9CE6-6D2E109C2C69}" dt="2020-04-09T04:37:30.002" v="153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24F1838-26E0-467F-9CE6-6D2E109C2C69}" dt="2020-04-09T04:14:23.733" v="825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24F1838-26E0-467F-9CE6-6D2E109C2C69}" dt="2020-04-09T04:36:21.074" v="1412" actId="20577"/>
          <ac:spMkLst>
            <pc:docMk/>
            <pc:sldMk cId="2750058433" sldId="399"/>
            <ac:spMk id="3" creationId="{AEC31213-CB73-4CB9-8774-C87A56C72DF2}"/>
          </ac:spMkLst>
        </pc:spChg>
        <pc:spChg chg="add mod">
          <ac:chgData name="Li, Katherine M (Student)" userId="9b49ac2c-489f-4715-b97e-d69b092b8869" providerId="ADAL" clId="{124F1838-26E0-467F-9CE6-6D2E109C2C69}" dt="2020-04-09T04:37:30.002" v="1538" actId="20577"/>
          <ac:spMkLst>
            <pc:docMk/>
            <pc:sldMk cId="2750058433" sldId="399"/>
            <ac:spMk id="5" creationId="{C27CE248-7063-47F4-BA45-50EF4617A48C}"/>
          </ac:spMkLst>
        </pc:spChg>
        <pc:picChg chg="add mod">
          <ac:chgData name="Li, Katherine M (Student)" userId="9b49ac2c-489f-4715-b97e-d69b092b8869" providerId="ADAL" clId="{124F1838-26E0-467F-9CE6-6D2E109C2C69}" dt="2020-04-09T04:35:55.113" v="1406" actId="1076"/>
          <ac:picMkLst>
            <pc:docMk/>
            <pc:sldMk cId="2750058433" sldId="399"/>
            <ac:picMk id="4" creationId="{8D3B5E13-5CF8-4DC7-A6B2-F597ECCC1969}"/>
          </ac:picMkLst>
        </pc:picChg>
      </pc:sldChg>
      <pc:sldChg chg="modSp add">
        <pc:chgData name="Li, Katherine M (Student)" userId="9b49ac2c-489f-4715-b97e-d69b092b8869" providerId="ADAL" clId="{124F1838-26E0-467F-9CE6-6D2E109C2C69}" dt="2020-04-09T16:18:45.540" v="7206" actId="20577"/>
        <pc:sldMkLst>
          <pc:docMk/>
          <pc:sldMk cId="2652228599" sldId="400"/>
        </pc:sldMkLst>
        <pc:spChg chg="mod">
          <ac:chgData name="Li, Katherine M (Student)" userId="9b49ac2c-489f-4715-b97e-d69b092b8869" providerId="ADAL" clId="{124F1838-26E0-467F-9CE6-6D2E109C2C69}" dt="2020-04-09T04:39:57.684" v="1606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24F1838-26E0-467F-9CE6-6D2E109C2C69}" dt="2020-04-09T16:18:45.540" v="7206" actId="20577"/>
          <ac:spMkLst>
            <pc:docMk/>
            <pc:sldMk cId="2652228599" sldId="400"/>
            <ac:spMk id="3" creationId="{75A63CD8-4508-4BEA-B09C-72BFBC05B0A1}"/>
          </ac:spMkLst>
        </pc:spChg>
      </pc:sldChg>
      <pc:sldChg chg="addSp delSp modSp add del">
        <pc:chgData name="Li, Katherine M (Student)" userId="9b49ac2c-489f-4715-b97e-d69b092b8869" providerId="ADAL" clId="{124F1838-26E0-467F-9CE6-6D2E109C2C69}" dt="2020-04-09T06:03:51.234" v="6830" actId="2696"/>
        <pc:sldMkLst>
          <pc:docMk/>
          <pc:sldMk cId="3332996296" sldId="401"/>
        </pc:sldMkLst>
        <pc:spChg chg="mod">
          <ac:chgData name="Li, Katherine M (Student)" userId="9b49ac2c-489f-4715-b97e-d69b092b8869" providerId="ADAL" clId="{124F1838-26E0-467F-9CE6-6D2E109C2C69}" dt="2020-04-09T04:46:06.359" v="1763" actId="20577"/>
          <ac:spMkLst>
            <pc:docMk/>
            <pc:sldMk cId="3332996296" sldId="401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32.665" v="2914" actId="947"/>
          <ac:spMkLst>
            <pc:docMk/>
            <pc:sldMk cId="3332996296" sldId="401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09:06.885" v="2551" actId="20577"/>
          <ac:spMkLst>
            <pc:docMk/>
            <pc:sldMk cId="3332996296" sldId="401"/>
            <ac:spMk id="6" creationId="{783F31DE-4C63-470B-92ED-2CAF4FBF77A0}"/>
          </ac:spMkLst>
        </pc:spChg>
        <pc:picChg chg="add del">
          <ac:chgData name="Li, Katherine M (Student)" userId="9b49ac2c-489f-4715-b97e-d69b092b8869" providerId="ADAL" clId="{124F1838-26E0-467F-9CE6-6D2E109C2C69}" dt="2020-04-09T04:53:32.368" v="2018"/>
          <ac:picMkLst>
            <pc:docMk/>
            <pc:sldMk cId="3332996296" sldId="401"/>
            <ac:picMk id="4" creationId="{36FD1AAB-0235-45D5-82B3-D5E662FADF44}"/>
          </ac:picMkLst>
        </pc:picChg>
        <pc:picChg chg="add mod">
          <ac:chgData name="Li, Katherine M (Student)" userId="9b49ac2c-489f-4715-b97e-d69b092b8869" providerId="ADAL" clId="{124F1838-26E0-467F-9CE6-6D2E109C2C69}" dt="2020-04-09T05:01:27.975" v="2215" actId="1076"/>
          <ac:picMkLst>
            <pc:docMk/>
            <pc:sldMk cId="3332996296" sldId="401"/>
            <ac:picMk id="1026" creationId="{8CC3A2DC-0D42-4D5A-AED2-8C92AA639C1C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09:25.884" v="2554" actId="2696"/>
        <pc:sldMkLst>
          <pc:docMk/>
          <pc:sldMk cId="2470523950" sldId="402"/>
        </pc:sldMkLst>
      </pc:sldChg>
      <pc:sldChg chg="addSp delSp modSp add ord">
        <pc:chgData name="Li, Katherine M (Student)" userId="9b49ac2c-489f-4715-b97e-d69b092b8869" providerId="ADAL" clId="{124F1838-26E0-467F-9CE6-6D2E109C2C69}" dt="2020-04-09T06:05:07.591" v="6902" actId="20577"/>
        <pc:sldMkLst>
          <pc:docMk/>
          <pc:sldMk cId="3464750442" sldId="402"/>
        </pc:sldMkLst>
        <pc:spChg chg="mod">
          <ac:chgData name="Li, Katherine M (Student)" userId="9b49ac2c-489f-4715-b97e-d69b092b8869" providerId="ADAL" clId="{124F1838-26E0-467F-9CE6-6D2E109C2C69}" dt="2020-04-09T06:05:07.591" v="6902" actId="20577"/>
          <ac:spMkLst>
            <pc:docMk/>
            <pc:sldMk cId="3464750442" sldId="402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3:45.829" v="2676" actId="20577"/>
          <ac:spMkLst>
            <pc:docMk/>
            <pc:sldMk cId="3464750442" sldId="402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12:27.506" v="2639" actId="1076"/>
          <ac:spMkLst>
            <pc:docMk/>
            <pc:sldMk cId="3464750442" sldId="402"/>
            <ac:spMk id="4" creationId="{9A0A1F40-549F-4900-B9F8-5D3006B2A434}"/>
          </ac:spMkLst>
        </pc:spChg>
        <pc:spChg chg="mod">
          <ac:chgData name="Li, Katherine M (Student)" userId="9b49ac2c-489f-4715-b97e-d69b092b8869" providerId="ADAL" clId="{124F1838-26E0-467F-9CE6-6D2E109C2C69}" dt="2020-04-09T05:22:27.681" v="3122" actId="27636"/>
          <ac:spMkLst>
            <pc:docMk/>
            <pc:sldMk cId="3464750442" sldId="402"/>
            <ac:spMk id="6" creationId="{783F31DE-4C63-470B-92ED-2CAF4FBF77A0}"/>
          </ac:spMkLst>
        </pc:spChg>
        <pc:picChg chg="del">
          <ac:chgData name="Li, Katherine M (Student)" userId="9b49ac2c-489f-4715-b97e-d69b092b8869" providerId="ADAL" clId="{124F1838-26E0-467F-9CE6-6D2E109C2C69}" dt="2020-04-09T05:11:01.383" v="2606" actId="478"/>
          <ac:picMkLst>
            <pc:docMk/>
            <pc:sldMk cId="3464750442" sldId="402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2:16.136" v="2637" actId="1076"/>
          <ac:picMkLst>
            <pc:docMk/>
            <pc:sldMk cId="3464750442" sldId="402"/>
            <ac:picMk id="2050" creationId="{CF7E19B5-E7E9-400D-AF7C-BD40F7F5AFF4}"/>
          </ac:picMkLst>
        </pc:picChg>
      </pc:sldChg>
      <pc:sldChg chg="addSp delSp modSp add del ord">
        <pc:chgData name="Li, Katherine M (Student)" userId="9b49ac2c-489f-4715-b97e-d69b092b8869" providerId="ADAL" clId="{124F1838-26E0-467F-9CE6-6D2E109C2C69}" dt="2020-04-09T06:03:55.164" v="6831" actId="2696"/>
        <pc:sldMkLst>
          <pc:docMk/>
          <pc:sldMk cId="1384529585" sldId="403"/>
        </pc:sldMkLst>
        <pc:spChg chg="mod">
          <ac:chgData name="Li, Katherine M (Student)" userId="9b49ac2c-489f-4715-b97e-d69b092b8869" providerId="ADAL" clId="{124F1838-26E0-467F-9CE6-6D2E109C2C69}" dt="2020-04-09T05:16:01.691" v="2874" actId="20577"/>
          <ac:spMkLst>
            <pc:docMk/>
            <pc:sldMk cId="1384529585" sldId="403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22.010" v="2912" actId="20577"/>
          <ac:spMkLst>
            <pc:docMk/>
            <pc:sldMk cId="1384529585" sldId="403"/>
            <ac:spMk id="3" creationId="{AE39E90A-B5F5-46A9-BC65-7873F495E969}"/>
          </ac:spMkLst>
        </pc:spChg>
        <pc:spChg chg="mod">
          <ac:chgData name="Li, Katherine M (Student)" userId="9b49ac2c-489f-4715-b97e-d69b092b8869" providerId="ADAL" clId="{124F1838-26E0-467F-9CE6-6D2E109C2C69}" dt="2020-04-09T05:18:07.547" v="2945" actId="14100"/>
          <ac:spMkLst>
            <pc:docMk/>
            <pc:sldMk cId="1384529585" sldId="403"/>
            <ac:spMk id="6" creationId="{783F31DE-4C63-470B-92ED-2CAF4FBF77A0}"/>
          </ac:spMkLst>
        </pc:spChg>
        <pc:spChg chg="add mod">
          <ac:chgData name="Li, Katherine M (Student)" userId="9b49ac2c-489f-4715-b97e-d69b092b8869" providerId="ADAL" clId="{124F1838-26E0-467F-9CE6-6D2E109C2C69}" dt="2020-04-09T05:18:44.102" v="2956" actId="1076"/>
          <ac:spMkLst>
            <pc:docMk/>
            <pc:sldMk cId="1384529585" sldId="403"/>
            <ac:spMk id="7" creationId="{69D7C120-630D-4EFF-A21F-F37D2286D4F7}"/>
          </ac:spMkLst>
        </pc:spChg>
        <pc:picChg chg="del mod">
          <ac:chgData name="Li, Katherine M (Student)" userId="9b49ac2c-489f-4715-b97e-d69b092b8869" providerId="ADAL" clId="{124F1838-26E0-467F-9CE6-6D2E109C2C69}" dt="2020-04-09T05:16:50.599" v="2894" actId="478"/>
          <ac:picMkLst>
            <pc:docMk/>
            <pc:sldMk cId="1384529585" sldId="403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8:46.462" v="2957" actId="1076"/>
          <ac:picMkLst>
            <pc:docMk/>
            <pc:sldMk cId="1384529585" sldId="403"/>
            <ac:picMk id="3074" creationId="{6D3D8B65-C67C-4D9D-80CD-19096BF5EB7D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15:26.789" v="2862"/>
        <pc:sldMkLst>
          <pc:docMk/>
          <pc:sldMk cId="4170481345" sldId="403"/>
        </pc:sldMkLst>
      </pc:sldChg>
      <pc:sldChg chg="delSp modSp add del">
        <pc:chgData name="Li, Katherine M (Student)" userId="9b49ac2c-489f-4715-b97e-d69b092b8869" providerId="ADAL" clId="{124F1838-26E0-467F-9CE6-6D2E109C2C69}" dt="2020-04-09T06:03:56.458" v="6832" actId="2696"/>
        <pc:sldMkLst>
          <pc:docMk/>
          <pc:sldMk cId="2891316654" sldId="404"/>
        </pc:sldMkLst>
        <pc:spChg chg="mod">
          <ac:chgData name="Li, Katherine M (Student)" userId="9b49ac2c-489f-4715-b97e-d69b092b8869" providerId="ADAL" clId="{124F1838-26E0-467F-9CE6-6D2E109C2C69}" dt="2020-04-09T05:19:02.393" v="2996" actId="20577"/>
          <ac:spMkLst>
            <pc:docMk/>
            <pc:sldMk cId="2891316654" sldId="404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20:43.965" v="3057" actId="20577"/>
          <ac:spMkLst>
            <pc:docMk/>
            <pc:sldMk cId="2891316654" sldId="404"/>
            <ac:spMk id="3" creationId="{AE39E90A-B5F5-46A9-BC65-7873F495E969}"/>
          </ac:spMkLst>
        </pc:spChg>
        <pc:spChg chg="del">
          <ac:chgData name="Li, Katherine M (Student)" userId="9b49ac2c-489f-4715-b97e-d69b092b8869" providerId="ADAL" clId="{124F1838-26E0-467F-9CE6-6D2E109C2C69}" dt="2020-04-09T05:19:10.608" v="2999" actId="478"/>
          <ac:spMkLst>
            <pc:docMk/>
            <pc:sldMk cId="2891316654" sldId="404"/>
            <ac:spMk id="6" creationId="{783F31DE-4C63-470B-92ED-2CAF4FBF77A0}"/>
          </ac:spMkLst>
        </pc:spChg>
        <pc:spChg chg="del">
          <ac:chgData name="Li, Katherine M (Student)" userId="9b49ac2c-489f-4715-b97e-d69b092b8869" providerId="ADAL" clId="{124F1838-26E0-467F-9CE6-6D2E109C2C69}" dt="2020-04-09T05:19:06.416" v="2998" actId="478"/>
          <ac:spMkLst>
            <pc:docMk/>
            <pc:sldMk cId="2891316654" sldId="404"/>
            <ac:spMk id="7" creationId="{69D7C120-630D-4EFF-A21F-F37D2286D4F7}"/>
          </ac:spMkLst>
        </pc:spChg>
        <pc:picChg chg="del">
          <ac:chgData name="Li, Katherine M (Student)" userId="9b49ac2c-489f-4715-b97e-d69b092b8869" providerId="ADAL" clId="{124F1838-26E0-467F-9CE6-6D2E109C2C69}" dt="2020-04-09T05:19:04.958" v="2997" actId="478"/>
          <ac:picMkLst>
            <pc:docMk/>
            <pc:sldMk cId="2891316654" sldId="404"/>
            <ac:picMk id="3074" creationId="{6D3D8B65-C67C-4D9D-80CD-19096BF5EB7D}"/>
          </ac:picMkLst>
        </pc:picChg>
      </pc:sldChg>
      <pc:sldChg chg="addSp delSp modSp add ord modNotesTx">
        <pc:chgData name="Li, Katherine M (Student)" userId="9b49ac2c-489f-4715-b97e-d69b092b8869" providerId="ADAL" clId="{124F1838-26E0-467F-9CE6-6D2E109C2C69}" dt="2020-04-09T06:04:03.673" v="6845" actId="20577"/>
        <pc:sldMkLst>
          <pc:docMk/>
          <pc:sldMk cId="107412165" sldId="405"/>
        </pc:sldMkLst>
        <pc:spChg chg="add mod">
          <ac:chgData name="Li, Katherine M (Student)" userId="9b49ac2c-489f-4715-b97e-d69b092b8869" providerId="ADAL" clId="{124F1838-26E0-467F-9CE6-6D2E109C2C69}" dt="2020-04-09T05:22:14.141" v="3119" actId="207"/>
          <ac:spMkLst>
            <pc:docMk/>
            <pc:sldMk cId="107412165" sldId="405"/>
            <ac:spMk id="2" creationId="{48465011-1F26-4008-AFB4-86FD8F0F1256}"/>
          </ac:spMkLst>
        </pc:spChg>
        <pc:spChg chg="mod">
          <ac:chgData name="Li, Katherine M (Student)" userId="9b49ac2c-489f-4715-b97e-d69b092b8869" providerId="ADAL" clId="{124F1838-26E0-467F-9CE6-6D2E109C2C69}" dt="2020-04-09T06:04:03.673" v="6845" actId="20577"/>
          <ac:spMkLst>
            <pc:docMk/>
            <pc:sldMk cId="107412165" sldId="405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24F1838-26E0-467F-9CE6-6D2E109C2C69}" dt="2020-04-09T05:21:22.627" v="3092" actId="478"/>
          <ac:picMkLst>
            <pc:docMk/>
            <pc:sldMk cId="107412165" sldId="405"/>
            <ac:picMk id="3" creationId="{191C5ABB-58DA-48D3-AA27-F5E290F2F924}"/>
          </ac:picMkLst>
        </pc:picChg>
      </pc:sldChg>
      <pc:sldChg chg="modSp add ord">
        <pc:chgData name="Li, Katherine M (Student)" userId="9b49ac2c-489f-4715-b97e-d69b092b8869" providerId="ADAL" clId="{124F1838-26E0-467F-9CE6-6D2E109C2C69}" dt="2020-04-09T06:05:22.487" v="6905" actId="113"/>
        <pc:sldMkLst>
          <pc:docMk/>
          <pc:sldMk cId="2742815044" sldId="406"/>
        </pc:sldMkLst>
        <pc:spChg chg="mod">
          <ac:chgData name="Li, Katherine M (Student)" userId="9b49ac2c-489f-4715-b97e-d69b092b8869" providerId="ADAL" clId="{124F1838-26E0-467F-9CE6-6D2E109C2C69}" dt="2020-04-09T05:22:40.567" v="3143" actId="20577"/>
          <ac:spMkLst>
            <pc:docMk/>
            <pc:sldMk cId="2742815044" sldId="406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6:05:22.487" v="6905" actId="113"/>
          <ac:spMkLst>
            <pc:docMk/>
            <pc:sldMk cId="2742815044" sldId="406"/>
            <ac:spMk id="3" creationId="{AE39E90A-B5F5-46A9-BC65-7873F495E969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22:30.272" v="3123" actId="2696"/>
        <pc:sldMkLst>
          <pc:docMk/>
          <pc:sldMk cId="3171414629" sldId="406"/>
        </pc:sldMkLst>
      </pc:sldChg>
      <pc:sldChg chg="addSp modSp add">
        <pc:chgData name="Li, Katherine M (Student)" userId="9b49ac2c-489f-4715-b97e-d69b092b8869" providerId="ADAL" clId="{124F1838-26E0-467F-9CE6-6D2E109C2C69}" dt="2020-04-09T05:38:36.830" v="4783" actId="14100"/>
        <pc:sldMkLst>
          <pc:docMk/>
          <pc:sldMk cId="2099842370" sldId="407"/>
        </pc:sldMkLst>
        <pc:spChg chg="mod">
          <ac:chgData name="Li, Katherine M (Student)" userId="9b49ac2c-489f-4715-b97e-d69b092b8869" providerId="ADAL" clId="{124F1838-26E0-467F-9CE6-6D2E109C2C69}" dt="2020-04-09T05:36:44.322" v="4644" actId="20577"/>
          <ac:spMkLst>
            <pc:docMk/>
            <pc:sldMk cId="2099842370" sldId="407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3:23.963" v="4111" actId="14100"/>
          <ac:spMkLst>
            <pc:docMk/>
            <pc:sldMk cId="2099842370" sldId="407"/>
            <ac:spMk id="3" creationId="{F7E16011-3702-46F7-A211-F2221A4E2426}"/>
          </ac:spMkLst>
        </pc:spChg>
        <pc:spChg chg="add mod">
          <ac:chgData name="Li, Katherine M (Student)" userId="9b49ac2c-489f-4715-b97e-d69b092b8869" providerId="ADAL" clId="{124F1838-26E0-467F-9CE6-6D2E109C2C69}" dt="2020-04-09T05:38:36.830" v="4783" actId="14100"/>
          <ac:spMkLst>
            <pc:docMk/>
            <pc:sldMk cId="2099842370" sldId="407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40:27.854" v="4969" actId="20577"/>
        <pc:sldMkLst>
          <pc:docMk/>
          <pc:sldMk cId="2926327079" sldId="408"/>
        </pc:sldMkLst>
        <pc:spChg chg="mod">
          <ac:chgData name="Li, Katherine M (Student)" userId="9b49ac2c-489f-4715-b97e-d69b092b8869" providerId="ADAL" clId="{124F1838-26E0-467F-9CE6-6D2E109C2C69}" dt="2020-04-09T05:36:48.187" v="4647" actId="20577"/>
          <ac:spMkLst>
            <pc:docMk/>
            <pc:sldMk cId="2926327079" sldId="408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7:38.195" v="4731" actId="20577"/>
          <ac:spMkLst>
            <pc:docMk/>
            <pc:sldMk cId="2926327079" sldId="408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0:27.854" v="4969" actId="20577"/>
          <ac:spMkLst>
            <pc:docMk/>
            <pc:sldMk cId="2926327079" sldId="408"/>
            <ac:spMk id="4" creationId="{26248F36-637D-4428-9AE3-E7B621FE0F93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53:18.491" v="5766" actId="2696"/>
        <pc:sldMkLst>
          <pc:docMk/>
          <pc:sldMk cId="2537717963" sldId="409"/>
        </pc:sldMkLst>
      </pc:sldChg>
      <pc:sldChg chg="modSp add">
        <pc:chgData name="Li, Katherine M (Student)" userId="9b49ac2c-489f-4715-b97e-d69b092b8869" providerId="ADAL" clId="{124F1838-26E0-467F-9CE6-6D2E109C2C69}" dt="2020-04-09T05:55:00.564" v="5806" actId="14100"/>
        <pc:sldMkLst>
          <pc:docMk/>
          <pc:sldMk cId="1512484608" sldId="410"/>
        </pc:sldMkLst>
        <pc:spChg chg="mod">
          <ac:chgData name="Li, Katherine M (Student)" userId="9b49ac2c-489f-4715-b97e-d69b092b8869" providerId="ADAL" clId="{124F1838-26E0-467F-9CE6-6D2E109C2C69}" dt="2020-04-09T05:44:49.942" v="5018" actId="20577"/>
          <ac:spMkLst>
            <pc:docMk/>
            <pc:sldMk cId="1512484608" sldId="410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00.564" v="5806" actId="14100"/>
          <ac:spMkLst>
            <pc:docMk/>
            <pc:sldMk cId="1512484608" sldId="410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5:02.840" v="5024" actId="27636"/>
          <ac:spMkLst>
            <pc:docMk/>
            <pc:sldMk cId="1512484608" sldId="410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3:09.916" v="5765" actId="20577"/>
        <pc:sldMkLst>
          <pc:docMk/>
          <pc:sldMk cId="3980570029" sldId="411"/>
        </pc:sldMkLst>
        <pc:spChg chg="mod">
          <ac:chgData name="Li, Katherine M (Student)" userId="9b49ac2c-489f-4715-b97e-d69b092b8869" providerId="ADAL" clId="{124F1838-26E0-467F-9CE6-6D2E109C2C69}" dt="2020-04-09T05:53:09.916" v="5765" actId="20577"/>
          <ac:spMkLst>
            <pc:docMk/>
            <pc:sldMk cId="3980570029" sldId="411"/>
            <ac:spMk id="3" creationId="{F7E16011-3702-46F7-A211-F2221A4E2426}"/>
          </ac:spMkLst>
        </pc:spChg>
      </pc:sldChg>
      <pc:sldChg chg="modSp add ord">
        <pc:chgData name="Li, Katherine M (Student)" userId="9b49ac2c-489f-4715-b97e-d69b092b8869" providerId="ADAL" clId="{124F1838-26E0-467F-9CE6-6D2E109C2C69}" dt="2020-04-09T05:56:17.951" v="5893" actId="20577"/>
        <pc:sldMkLst>
          <pc:docMk/>
          <pc:sldMk cId="375682878" sldId="412"/>
        </pc:sldMkLst>
        <pc:spChg chg="mod">
          <ac:chgData name="Li, Katherine M (Student)" userId="9b49ac2c-489f-4715-b97e-d69b092b8869" providerId="ADAL" clId="{124F1838-26E0-467F-9CE6-6D2E109C2C69}" dt="2020-04-09T05:56:17.951" v="5893" actId="20577"/>
          <ac:spMkLst>
            <pc:docMk/>
            <pc:sldMk cId="375682878" sldId="412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49.282" v="5887" actId="20577"/>
          <ac:spMkLst>
            <pc:docMk/>
            <pc:sldMk cId="375682878" sldId="412"/>
            <ac:spMk id="3" creationId="{F7E16011-3702-46F7-A211-F2221A4E2426}"/>
          </ac:spMkLst>
        </pc:spChg>
      </pc:sldChg>
      <pc:sldChg chg="addSp modSp add ord">
        <pc:chgData name="Li, Katherine M (Student)" userId="9b49ac2c-489f-4715-b97e-d69b092b8869" providerId="ADAL" clId="{124F1838-26E0-467F-9CE6-6D2E109C2C69}" dt="2020-04-09T06:07:49.744" v="7170" actId="20577"/>
        <pc:sldMkLst>
          <pc:docMk/>
          <pc:sldMk cId="1790218018" sldId="413"/>
        </pc:sldMkLst>
        <pc:spChg chg="mod">
          <ac:chgData name="Li, Katherine M (Student)" userId="9b49ac2c-489f-4715-b97e-d69b092b8869" providerId="ADAL" clId="{124F1838-26E0-467F-9CE6-6D2E109C2C69}" dt="2020-04-09T05:56:26.988" v="5899" actId="20577"/>
          <ac:spMkLst>
            <pc:docMk/>
            <pc:sldMk cId="1790218018" sldId="413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6:06:22.859" v="7002"/>
          <ac:spMkLst>
            <pc:docMk/>
            <pc:sldMk cId="1790218018" sldId="413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6:07:49.744" v="7170" actId="20577"/>
          <ac:spMkLst>
            <pc:docMk/>
            <pc:sldMk cId="1790218018" sldId="413"/>
            <ac:spMk id="4" creationId="{26248F36-637D-4428-9AE3-E7B621FE0F93}"/>
          </ac:spMkLst>
        </pc:spChg>
        <pc:picChg chg="add mod">
          <ac:chgData name="Li, Katherine M (Student)" userId="9b49ac2c-489f-4715-b97e-d69b092b8869" providerId="ADAL" clId="{124F1838-26E0-467F-9CE6-6D2E109C2C69}" dt="2020-04-09T06:00:11.579" v="6169" actId="1076"/>
          <ac:picMkLst>
            <pc:docMk/>
            <pc:sldMk cId="1790218018" sldId="413"/>
            <ac:picMk id="5" creationId="{E6628531-7D49-4C7A-8BFA-24D3CA22CBC5}"/>
          </ac:picMkLst>
        </pc:picChg>
      </pc:sldChg>
    </pc:docChg>
  </pc:docChgLst>
  <pc:docChgLst>
    <pc:chgData name="Li, Katherine M (Student)" userId="9b49ac2c-489f-4715-b97e-d69b092b8869" providerId="ADAL" clId="{4DAE4423-C419-4A17-BDCC-E183188F4B1B}"/>
    <pc:docChg chg="undo custSel mod addSld delSld modSld sldOrd">
      <pc:chgData name="Li, Katherine M (Student)" userId="9b49ac2c-489f-4715-b97e-d69b092b8869" providerId="ADAL" clId="{4DAE4423-C419-4A17-BDCC-E183188F4B1B}" dt="2020-05-07T19:26:28.109" v="1543" actId="404"/>
      <pc:docMkLst>
        <pc:docMk/>
      </pc:docMkLst>
      <pc:sldChg chg="modSp">
        <pc:chgData name="Li, Katherine M (Student)" userId="9b49ac2c-489f-4715-b97e-d69b092b8869" providerId="ADAL" clId="{4DAE4423-C419-4A17-BDCC-E183188F4B1B}" dt="2020-05-07T01:58:59.471" v="8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4DAE4423-C419-4A17-BDCC-E183188F4B1B}" dt="2020-05-07T01:58:56.319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4DAE4423-C419-4A17-BDCC-E183188F4B1B}" dt="2020-05-07T01:58:59.471" v="8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1:25.686" v="47" actId="1076"/>
        <pc:sldMkLst>
          <pc:docMk/>
          <pc:sldMk cId="0" sldId="258"/>
        </pc:sldMkLst>
        <pc:spChg chg="mod">
          <ac:chgData name="Li, Katherine M (Student)" userId="9b49ac2c-489f-4715-b97e-d69b092b8869" providerId="ADAL" clId="{4DAE4423-C419-4A17-BDCC-E183188F4B1B}" dt="2020-05-07T02:01:25.686" v="47" actId="1076"/>
          <ac:spMkLst>
            <pc:docMk/>
            <pc:sldMk cId="0" sldId="258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6:27.202" v="688" actId="20577"/>
        <pc:sldMkLst>
          <pc:docMk/>
          <pc:sldMk cId="0" sldId="261"/>
        </pc:sldMkLst>
        <pc:spChg chg="mod">
          <ac:chgData name="Li, Katherine M (Student)" userId="9b49ac2c-489f-4715-b97e-d69b092b8869" providerId="ADAL" clId="{4DAE4423-C419-4A17-BDCC-E183188F4B1B}" dt="2020-05-07T19:06:27.202" v="688" actId="20577"/>
          <ac:spMkLst>
            <pc:docMk/>
            <pc:sldMk cId="0" sldId="261"/>
            <ac:spMk id="819203" creationId="{B8CB9F4E-60D6-4065-809A-11AB1CA1B26A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62"/>
        </pc:sldMkLst>
      </pc:sldChg>
      <pc:sldChg chg="modSp add">
        <pc:chgData name="Li, Katherine M (Student)" userId="9b49ac2c-489f-4715-b97e-d69b092b8869" providerId="ADAL" clId="{4DAE4423-C419-4A17-BDCC-E183188F4B1B}" dt="2020-05-07T02:06:09.337" v="94" actId="1076"/>
        <pc:sldMkLst>
          <pc:docMk/>
          <pc:sldMk cId="0" sldId="266"/>
        </pc:sldMkLst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2" creationId="{0E92BC25-127F-485F-BDDF-CAF1D7FFF25B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13" creationId="{665288C6-55D1-4C6E-AEF7-21B11DD093FD}"/>
          </ac:spMkLst>
        </pc:spChg>
        <pc:spChg chg="mod">
          <ac:chgData name="Li, Katherine M (Student)" userId="9b49ac2c-489f-4715-b97e-d69b092b8869" providerId="ADAL" clId="{4DAE4423-C419-4A17-BDCC-E183188F4B1B}" dt="2020-05-07T02:06:09.337" v="94" actId="1076"/>
          <ac:spMkLst>
            <pc:docMk/>
            <pc:sldMk cId="0" sldId="266"/>
            <ac:spMk id="824323" creationId="{339B3C20-8806-46E8-8F8C-AD6FC94398CD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4" creationId="{85DE9BF2-4893-4FF9-AD90-E0A0C24F2146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9" creationId="{41160882-B93F-4BA8-B734-0D6276B2AB8D}"/>
          </ac:spMkLst>
        </pc:spChg>
        <pc:grpChg chg="mod">
          <ac:chgData name="Li, Katherine M (Student)" userId="9b49ac2c-489f-4715-b97e-d69b092b8869" providerId="ADAL" clId="{4DAE4423-C419-4A17-BDCC-E183188F4B1B}" dt="2020-05-07T02:05:43.372" v="80" actId="1076"/>
          <ac:grpSpMkLst>
            <pc:docMk/>
            <pc:sldMk cId="0" sldId="266"/>
            <ac:grpSpMk id="824325" creationId="{8AD9F123-A257-4ACC-8F27-AC75EC217B3E}"/>
          </ac:grpSpMkLst>
        </pc:grpChg>
      </pc:sldChg>
      <pc:sldChg chg="addSp modSp add mod setBg">
        <pc:chgData name="Li, Katherine M (Student)" userId="9b49ac2c-489f-4715-b97e-d69b092b8869" providerId="ADAL" clId="{4DAE4423-C419-4A17-BDCC-E183188F4B1B}" dt="2020-05-07T02:06:51.709" v="98" actId="26606"/>
        <pc:sldMkLst>
          <pc:docMk/>
          <pc:sldMk cId="0" sldId="267"/>
        </pc:sldMkLst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7" creationId="{64B277D8-DDC5-4384-AB92-B7C38AC7001B}"/>
          </ac:spMkLst>
        </pc:spChg>
        <pc:picChg chg="add">
          <ac:chgData name="Li, Katherine M (Student)" userId="9b49ac2c-489f-4715-b97e-d69b092b8869" providerId="ADAL" clId="{4DAE4423-C419-4A17-BDCC-E183188F4B1B}" dt="2020-05-07T02:06:49.594" v="97"/>
          <ac:picMkLst>
            <pc:docMk/>
            <pc:sldMk cId="0" sldId="267"/>
            <ac:picMk id="4" creationId="{23F7B2BD-F0BA-4E38-AF0D-A26241620762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01:59:15.520" v="11" actId="27636"/>
        <pc:sldMkLst>
          <pc:docMk/>
          <pc:sldMk cId="0" sldId="268"/>
        </pc:sldMkLst>
        <pc:spChg chg="mod">
          <ac:chgData name="Li, Katherine M (Student)" userId="9b49ac2c-489f-4715-b97e-d69b092b8869" providerId="ADAL" clId="{4DAE4423-C419-4A17-BDCC-E183188F4B1B}" dt="2020-05-07T01:59:15.520" v="11" actId="27636"/>
          <ac:spMkLst>
            <pc:docMk/>
            <pc:sldMk cId="0" sldId="268"/>
            <ac:spMk id="826371" creationId="{892B44E5-9319-42D1-90B5-9E59C6C11F21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533" v="12" actId="27636"/>
        <pc:sldMkLst>
          <pc:docMk/>
          <pc:sldMk cId="0" sldId="269"/>
        </pc:sldMkLst>
        <pc:spChg chg="mod">
          <ac:chgData name="Li, Katherine M (Student)" userId="9b49ac2c-489f-4715-b97e-d69b092b8869" providerId="ADAL" clId="{4DAE4423-C419-4A17-BDCC-E183188F4B1B}" dt="2020-05-07T01:59:15.533" v="12" actId="27636"/>
          <ac:spMkLst>
            <pc:docMk/>
            <pc:sldMk cId="0" sldId="269"/>
            <ac:spMk id="827395" creationId="{2F3BA44E-71CA-41D2-B2F7-027839125539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70"/>
        </pc:sldMkLst>
      </pc:sldChg>
      <pc:sldChg chg="modSp add">
        <pc:chgData name="Li, Katherine M (Student)" userId="9b49ac2c-489f-4715-b97e-d69b092b8869" providerId="ADAL" clId="{4DAE4423-C419-4A17-BDCC-E183188F4B1B}" dt="2020-05-07T19:01:59.109" v="537" actId="14100"/>
        <pc:sldMkLst>
          <pc:docMk/>
          <pc:sldMk cId="0" sldId="271"/>
        </pc:sldMkLst>
        <pc:spChg chg="mod">
          <ac:chgData name="Li, Katherine M (Student)" userId="9b49ac2c-489f-4715-b97e-d69b092b8869" providerId="ADAL" clId="{4DAE4423-C419-4A17-BDCC-E183188F4B1B}" dt="2020-05-07T02:06:20.033" v="95" actId="1076"/>
          <ac:spMkLst>
            <pc:docMk/>
            <pc:sldMk cId="0" sldId="271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1:59.109" v="537" actId="14100"/>
          <ac:spMkLst>
            <pc:docMk/>
            <pc:sldMk cId="0" sldId="271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45" creationId="{F3F4EA4C-916A-4FF5-8015-6E20C728DFC2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84" creationId="{83030934-35E4-4720-B5CB-016BBAFCA4BE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6:24.369" v="919" actId="20577"/>
        <pc:sldMkLst>
          <pc:docMk/>
          <pc:sldMk cId="0" sldId="273"/>
        </pc:sldMkLst>
        <pc:spChg chg="mod">
          <ac:chgData name="Li, Katherine M (Student)" userId="9b49ac2c-489f-4715-b97e-d69b092b8869" providerId="ADAL" clId="{4DAE4423-C419-4A17-BDCC-E183188F4B1B}" dt="2020-05-07T19:16:04.506" v="907" actId="20577"/>
          <ac:spMkLst>
            <pc:docMk/>
            <pc:sldMk cId="0" sldId="273"/>
            <ac:spMk id="831491" creationId="{224363D9-32A3-4D6A-B2E8-805134DB3813}"/>
          </ac:spMkLst>
        </pc:spChg>
        <pc:spChg chg="mod">
          <ac:chgData name="Li, Katherine M (Student)" userId="9b49ac2c-489f-4715-b97e-d69b092b8869" providerId="ADAL" clId="{4DAE4423-C419-4A17-BDCC-E183188F4B1B}" dt="2020-05-07T19:16:24.369" v="919" actId="20577"/>
          <ac:spMkLst>
            <pc:docMk/>
            <pc:sldMk cId="0" sldId="273"/>
            <ac:spMk id="831551" creationId="{2CBE377C-E197-4C30-B2BE-502CAE90CC1D}"/>
          </ac:spMkLst>
        </pc:spChg>
        <pc:grpChg chg="mod">
          <ac:chgData name="Li, Katherine M (Student)" userId="9b49ac2c-489f-4715-b97e-d69b092b8869" providerId="ADAL" clId="{4DAE4423-C419-4A17-BDCC-E183188F4B1B}" dt="2020-05-07T19:16:14.351" v="909" actId="1076"/>
          <ac:grpSpMkLst>
            <pc:docMk/>
            <pc:sldMk cId="0" sldId="273"/>
            <ac:grpSpMk id="831546" creationId="{9E5E495A-C3D1-442E-85A0-7BCD2221EABC}"/>
          </ac:grpSpMkLst>
        </pc:grpChg>
        <pc:grpChg chg="mod">
          <ac:chgData name="Li, Katherine M (Student)" userId="9b49ac2c-489f-4715-b97e-d69b092b8869" providerId="ADAL" clId="{4DAE4423-C419-4A17-BDCC-E183188F4B1B}" dt="2020-05-07T19:16:21.611" v="911" actId="1076"/>
          <ac:grpSpMkLst>
            <pc:docMk/>
            <pc:sldMk cId="0" sldId="273"/>
            <ac:grpSpMk id="831550" creationId="{9633E7C6-FECC-4578-B049-79FE9A276ADB}"/>
          </ac:grpSpMkLst>
        </pc:grp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492" creationId="{D7E5A169-D213-4EE2-912E-472A8CDB28FD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523" creationId="{3A82F555-43E4-477F-A402-DF68AA5F1E22}"/>
          </ac:graphicFrameMkLst>
        </pc:graphicFrameChg>
      </pc:sldChg>
      <pc:sldChg chg="modSp add">
        <pc:chgData name="Li, Katherine M (Student)" userId="9b49ac2c-489f-4715-b97e-d69b092b8869" providerId="ADAL" clId="{4DAE4423-C419-4A17-BDCC-E183188F4B1B}" dt="2020-05-07T19:16:42.540" v="923" actId="20577"/>
        <pc:sldMkLst>
          <pc:docMk/>
          <pc:sldMk cId="0" sldId="274"/>
        </pc:sldMkLst>
        <pc:spChg chg="mod">
          <ac:chgData name="Li, Katherine M (Student)" userId="9b49ac2c-489f-4715-b97e-d69b092b8869" providerId="ADAL" clId="{4DAE4423-C419-4A17-BDCC-E183188F4B1B}" dt="2020-05-07T19:16:42.540" v="923" actId="20577"/>
          <ac:spMkLst>
            <pc:docMk/>
            <pc:sldMk cId="0" sldId="274"/>
            <ac:spMk id="832514" creationId="{835B502F-C742-4E63-96F4-49F4C3E6D86C}"/>
          </ac:spMkLst>
        </pc:spChg>
        <pc:spChg chg="mod">
          <ac:chgData name="Li, Katherine M (Student)" userId="9b49ac2c-489f-4715-b97e-d69b092b8869" providerId="ADAL" clId="{4DAE4423-C419-4A17-BDCC-E183188F4B1B}" dt="2020-05-07T19:14:51.823" v="854" actId="27636"/>
          <ac:spMkLst>
            <pc:docMk/>
            <pc:sldMk cId="0" sldId="274"/>
            <ac:spMk id="832515" creationId="{418DC626-593B-4D11-A03B-3B17A503644F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7:19.523" v="935" actId="1076"/>
        <pc:sldMkLst>
          <pc:docMk/>
          <pc:sldMk cId="0" sldId="275"/>
        </pc:sldMkLst>
        <pc:spChg chg="mod">
          <ac:chgData name="Li, Katherine M (Student)" userId="9b49ac2c-489f-4715-b97e-d69b092b8869" providerId="ADAL" clId="{4DAE4423-C419-4A17-BDCC-E183188F4B1B}" dt="2020-05-07T19:17:14.491" v="934" actId="20577"/>
          <ac:spMkLst>
            <pc:docMk/>
            <pc:sldMk cId="0" sldId="275"/>
            <ac:spMk id="833539" creationId="{C28CE632-C211-4DA1-A8F0-78B5A3538430}"/>
          </ac:spMkLst>
        </pc:spChg>
        <pc:graphicFrameChg chg="mod">
          <ac:chgData name="Li, Katherine M (Student)" userId="9b49ac2c-489f-4715-b97e-d69b092b8869" providerId="ADAL" clId="{4DAE4423-C419-4A17-BDCC-E183188F4B1B}" dt="2020-05-07T19:17:19.523" v="935" actId="1076"/>
          <ac:graphicFrameMkLst>
            <pc:docMk/>
            <pc:sldMk cId="0" sldId="275"/>
            <ac:graphicFrameMk id="833540" creationId="{E10DE8AB-6C35-4F3B-B990-5F3E77A30D8D}"/>
          </ac:graphicFrameMkLst>
        </pc:graphicFrameChg>
      </pc:sldChg>
      <pc:sldChg chg="add">
        <pc:chgData name="Li, Katherine M (Student)" userId="9b49ac2c-489f-4715-b97e-d69b092b8869" providerId="ADAL" clId="{4DAE4423-C419-4A17-BDCC-E183188F4B1B}" dt="2020-05-07T19:14:51.556" v="853"/>
        <pc:sldMkLst>
          <pc:docMk/>
          <pc:sldMk cId="0" sldId="276"/>
        </pc:sldMkLst>
      </pc:sldChg>
      <pc:sldChg chg="modSp add">
        <pc:chgData name="Li, Katherine M (Student)" userId="9b49ac2c-489f-4715-b97e-d69b092b8869" providerId="ADAL" clId="{4DAE4423-C419-4A17-BDCC-E183188F4B1B}" dt="2020-05-07T19:21:54.907" v="1020" actId="1076"/>
        <pc:sldMkLst>
          <pc:docMk/>
          <pc:sldMk cId="0" sldId="277"/>
        </pc:sldMkLst>
        <pc:grpChg chg="mod">
          <ac:chgData name="Li, Katherine M (Student)" userId="9b49ac2c-489f-4715-b97e-d69b092b8869" providerId="ADAL" clId="{4DAE4423-C419-4A17-BDCC-E183188F4B1B}" dt="2020-05-07T19:21:54.907" v="1020" actId="1076"/>
          <ac:grpSpMkLst>
            <pc:docMk/>
            <pc:sldMk cId="0" sldId="277"/>
            <ac:grpSpMk id="835615" creationId="{A0F37C68-5A17-42CF-8239-0B96E96A8A6B}"/>
          </ac:grpSpMkLst>
        </pc:grpChg>
        <pc:graphicFrameChg chg="mod">
          <ac:chgData name="Li, Katherine M (Student)" userId="9b49ac2c-489f-4715-b97e-d69b092b8869" providerId="ADAL" clId="{4DAE4423-C419-4A17-BDCC-E183188F4B1B}" dt="2020-05-07T19:17:45.281" v="936" actId="1076"/>
          <ac:graphicFrameMkLst>
            <pc:docMk/>
            <pc:sldMk cId="0" sldId="277"/>
            <ac:graphicFrameMk id="835588" creationId="{F063B0F0-F9E8-48E0-BBAF-0D5005D7641E}"/>
          </ac:graphicFrameMkLst>
        </pc:graphicFrameChg>
      </pc:sldChg>
      <pc:sldChg chg="addSp modSp add mod setBg">
        <pc:chgData name="Li, Katherine M (Student)" userId="9b49ac2c-489f-4715-b97e-d69b092b8869" providerId="ADAL" clId="{4DAE4423-C419-4A17-BDCC-E183188F4B1B}" dt="2020-05-07T02:07:01.343" v="100" actId="26606"/>
        <pc:sldMkLst>
          <pc:docMk/>
          <pc:sldMk cId="0" sldId="280"/>
        </pc:sldMkLst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8" creationId="{3610A2C9-9ACE-4FA5-933D-9ABA7F2216D3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9" creationId="{E439BB83-247F-4ECC-B68D-99F2590F7944}"/>
          </ac:spMkLst>
        </pc:spChg>
        <pc:picChg chg="add">
          <ac:chgData name="Li, Katherine M (Student)" userId="9b49ac2c-489f-4715-b97e-d69b092b8869" providerId="ADAL" clId="{4DAE4423-C419-4A17-BDCC-E183188F4B1B}" dt="2020-05-07T02:06:59.619" v="99"/>
          <ac:picMkLst>
            <pc:docMk/>
            <pc:sldMk cId="0" sldId="280"/>
            <ac:picMk id="4" creationId="{16D21391-2282-44C2-916A-45D3EBE90E2E}"/>
          </ac:picMkLst>
        </pc:pic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1"/>
        </pc:sldMkLst>
      </pc:sldChg>
      <pc:sldChg chg="modSp add">
        <pc:chgData name="Li, Katherine M (Student)" userId="9b49ac2c-489f-4715-b97e-d69b092b8869" providerId="ADAL" clId="{4DAE4423-C419-4A17-BDCC-E183188F4B1B}" dt="2020-05-07T02:07:09.671" v="101" actId="1076"/>
        <pc:sldMkLst>
          <pc:docMk/>
          <pc:sldMk cId="0" sldId="283"/>
        </pc:sldMkLst>
        <pc:spChg chg="mod">
          <ac:chgData name="Li, Katherine M (Student)" userId="9b49ac2c-489f-4715-b97e-d69b092b8869" providerId="ADAL" clId="{4DAE4423-C419-4A17-BDCC-E183188F4B1B}" dt="2020-05-07T02:07:09.671" v="101" actId="1076"/>
          <ac:spMkLst>
            <pc:docMk/>
            <pc:sldMk cId="0" sldId="283"/>
            <ac:spMk id="841731" creationId="{018B56FD-5218-4BE4-95EA-CBE61929B245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700" v="14" actId="27636"/>
        <pc:sldMkLst>
          <pc:docMk/>
          <pc:sldMk cId="0" sldId="284"/>
        </pc:sldMkLst>
        <pc:spChg chg="mod">
          <ac:chgData name="Li, Katherine M (Student)" userId="9b49ac2c-489f-4715-b97e-d69b092b8869" providerId="ADAL" clId="{4DAE4423-C419-4A17-BDCC-E183188F4B1B}" dt="2020-05-07T01:59:15.700" v="14" actId="27636"/>
          <ac:spMkLst>
            <pc:docMk/>
            <pc:sldMk cId="0" sldId="284"/>
            <ac:spMk id="842755" creationId="{F9086399-3F37-4A5D-9088-4243F81184C4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5"/>
        </pc:sldMkLst>
      </pc:sldChg>
      <pc:sldChg chg="modSp add">
        <pc:chgData name="Li, Katherine M (Student)" userId="9b49ac2c-489f-4715-b97e-d69b092b8869" providerId="ADAL" clId="{4DAE4423-C419-4A17-BDCC-E183188F4B1B}" dt="2020-05-07T19:10:31.864" v="702" actId="1076"/>
        <pc:sldMkLst>
          <pc:docMk/>
          <pc:sldMk cId="0" sldId="286"/>
        </pc:sldMkLst>
        <pc:spChg chg="mod">
          <ac:chgData name="Li, Katherine M (Student)" userId="9b49ac2c-489f-4715-b97e-d69b092b8869" providerId="ADAL" clId="{4DAE4423-C419-4A17-BDCC-E183188F4B1B}" dt="2020-05-07T19:10:00.927" v="699" actId="14100"/>
          <ac:spMkLst>
            <pc:docMk/>
            <pc:sldMk cId="0" sldId="286"/>
            <ac:spMk id="16" creationId="{D642DA4A-D64C-4A3F-9456-6266C874F32A}"/>
          </ac:spMkLst>
        </pc:spChg>
        <pc:spChg chg="mod">
          <ac:chgData name="Li, Katherine M (Student)" userId="9b49ac2c-489f-4715-b97e-d69b092b8869" providerId="ADAL" clId="{4DAE4423-C419-4A17-BDCC-E183188F4B1B}" dt="2020-05-07T19:09:09.080" v="689" actId="1076"/>
          <ac:spMkLst>
            <pc:docMk/>
            <pc:sldMk cId="0" sldId="286"/>
            <ac:spMk id="844802" creationId="{93B54F38-69DE-4E60-ABB3-3AFE64CC4A8B}"/>
          </ac:spMkLst>
        </pc:spChg>
        <pc:spChg chg="mod">
          <ac:chgData name="Li, Katherine M (Student)" userId="9b49ac2c-489f-4715-b97e-d69b092b8869" providerId="ADAL" clId="{4DAE4423-C419-4A17-BDCC-E183188F4B1B}" dt="2020-05-07T19:10:25.673" v="701" actId="1076"/>
          <ac:spMkLst>
            <pc:docMk/>
            <pc:sldMk cId="0" sldId="286"/>
            <ac:spMk id="844803" creationId="{E9DDC1B2-E2EC-4F9E-A3F8-B1278838A7B0}"/>
          </ac:spMkLst>
        </pc:spChg>
        <pc:spChg chg="mod">
          <ac:chgData name="Li, Katherine M (Student)" userId="9b49ac2c-489f-4715-b97e-d69b092b8869" providerId="ADAL" clId="{4DAE4423-C419-4A17-BDCC-E183188F4B1B}" dt="2020-05-07T19:09:14.162" v="690" actId="1076"/>
          <ac:spMkLst>
            <pc:docMk/>
            <pc:sldMk cId="0" sldId="286"/>
            <ac:spMk id="844804" creationId="{7EA079D5-9DF2-47DB-95F9-69D112EEDD74}"/>
          </ac:spMkLst>
        </pc:spChg>
        <pc:grpChg chg="mod">
          <ac:chgData name="Li, Katherine M (Student)" userId="9b49ac2c-489f-4715-b97e-d69b092b8869" providerId="ADAL" clId="{4DAE4423-C419-4A17-BDCC-E183188F4B1B}" dt="2020-05-07T19:10:14.819" v="700" actId="14100"/>
          <ac:grpSpMkLst>
            <pc:docMk/>
            <pc:sldMk cId="0" sldId="286"/>
            <ac:grpSpMk id="844842" creationId="{5D70B053-F376-4B1A-B0CC-5C548268323C}"/>
          </ac:grpSpMkLst>
        </pc:grpChg>
        <pc:grpChg chg="mod">
          <ac:chgData name="Li, Katherine M (Student)" userId="9b49ac2c-489f-4715-b97e-d69b092b8869" providerId="ADAL" clId="{4DAE4423-C419-4A17-BDCC-E183188F4B1B}" dt="2020-05-07T19:09:18.841" v="691" actId="14100"/>
          <ac:grpSpMkLst>
            <pc:docMk/>
            <pc:sldMk cId="0" sldId="286"/>
            <ac:grpSpMk id="844846" creationId="{AB5E54C7-F148-425E-AA0A-51E14E9FDAAA}"/>
          </ac:grpSpMkLst>
        </pc:grpChg>
        <pc:graphicFrameChg chg="mod">
          <ac:chgData name="Li, Katherine M (Student)" userId="9b49ac2c-489f-4715-b97e-d69b092b8869" providerId="ADAL" clId="{4DAE4423-C419-4A17-BDCC-E183188F4B1B}" dt="2020-05-07T19:10:00.296" v="698" actId="14100"/>
          <ac:graphicFrameMkLst>
            <pc:docMk/>
            <pc:sldMk cId="0" sldId="286"/>
            <ac:graphicFrameMk id="17" creationId="{08C06FF7-13E2-46C2-BF35-8EFC6A26D45F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0:31.864" v="702" actId="1076"/>
          <ac:graphicFrameMkLst>
            <pc:docMk/>
            <pc:sldMk cId="0" sldId="286"/>
            <ac:graphicFrameMk id="844805" creationId="{83310787-D9F5-416A-94C8-931538A13C43}"/>
          </ac:graphicFrameMkLst>
        </pc:graphicFrameChg>
      </pc:sldChg>
      <pc:sldChg chg="del">
        <pc:chgData name="Li, Katherine M (Student)" userId="9b49ac2c-489f-4715-b97e-d69b092b8869" providerId="ADAL" clId="{4DAE4423-C419-4A17-BDCC-E183188F4B1B}" dt="2020-05-07T01:59:22.547" v="17" actId="2696"/>
        <pc:sldMkLst>
          <pc:docMk/>
          <pc:sldMk cId="0" sldId="290"/>
        </pc:sldMkLst>
      </pc:sldChg>
      <pc:sldChg chg="addSp modSp add mod setBg">
        <pc:chgData name="Li, Katherine M (Student)" userId="9b49ac2c-489f-4715-b97e-d69b092b8869" providerId="ADAL" clId="{4DAE4423-C419-4A17-BDCC-E183188F4B1B}" dt="2020-05-07T02:08:09.987" v="106" actId="26606"/>
        <pc:sldMkLst>
          <pc:docMk/>
          <pc:sldMk cId="0" sldId="297"/>
        </pc:sldMkLst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6" creationId="{4ACF7714-E155-459B-8505-8BC07CEB97D2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7" creationId="{5F92258B-5204-4F08-8CB6-EBC686BA1FD2}"/>
          </ac:spMkLst>
        </pc:spChg>
        <pc:picChg chg="add">
          <ac:chgData name="Li, Katherine M (Student)" userId="9b49ac2c-489f-4715-b97e-d69b092b8869" providerId="ADAL" clId="{4DAE4423-C419-4A17-BDCC-E183188F4B1B}" dt="2020-05-07T02:08:08.184" v="105"/>
          <ac:picMkLst>
            <pc:docMk/>
            <pc:sldMk cId="0" sldId="297"/>
            <ac:picMk id="4" creationId="{B8CA4D64-FE20-40D8-8719-83A68AFF2B95}"/>
          </ac:picMkLst>
        </pc:picChg>
      </pc:sldChg>
      <pc:sldChg chg="add">
        <pc:chgData name="Li, Katherine M (Student)" userId="9b49ac2c-489f-4715-b97e-d69b092b8869" providerId="ADAL" clId="{4DAE4423-C419-4A17-BDCC-E183188F4B1B}" dt="2020-05-07T02:07:56.654" v="102"/>
        <pc:sldMkLst>
          <pc:docMk/>
          <pc:sldMk cId="0" sldId="298"/>
        </pc:sldMkLst>
      </pc:sldChg>
      <pc:sldChg chg="modSp add">
        <pc:chgData name="Li, Katherine M (Student)" userId="9b49ac2c-489f-4715-b97e-d69b092b8869" providerId="ADAL" clId="{4DAE4423-C419-4A17-BDCC-E183188F4B1B}" dt="2020-05-07T02:07:56.951" v="103" actId="27636"/>
        <pc:sldMkLst>
          <pc:docMk/>
          <pc:sldMk cId="0" sldId="299"/>
        </pc:sldMkLst>
        <pc:spChg chg="mod">
          <ac:chgData name="Li, Katherine M (Student)" userId="9b49ac2c-489f-4715-b97e-d69b092b8869" providerId="ADAL" clId="{4DAE4423-C419-4A17-BDCC-E183188F4B1B}" dt="2020-05-07T02:07:56.951" v="103" actId="27636"/>
          <ac:spMkLst>
            <pc:docMk/>
            <pc:sldMk cId="0" sldId="299"/>
            <ac:spMk id="858115" creationId="{EEB21BDA-D938-4750-B953-A24D6ABC2EFD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0:43.935" v="479" actId="20577"/>
        <pc:sldMkLst>
          <pc:docMk/>
          <pc:sldMk cId="0" sldId="300"/>
        </pc:sldMkLst>
        <pc:spChg chg="mod">
          <ac:chgData name="Li, Katherine M (Student)" userId="9b49ac2c-489f-4715-b97e-d69b092b8869" providerId="ADAL" clId="{4DAE4423-C419-4A17-BDCC-E183188F4B1B}" dt="2020-05-07T19:00:43.935" v="479" actId="20577"/>
          <ac:spMkLst>
            <pc:docMk/>
            <pc:sldMk cId="0" sldId="300"/>
            <ac:spMk id="859139" creationId="{EB438FAD-0E87-4845-B6B1-0ECE1C421AB8}"/>
          </ac:spMkLst>
        </pc:spChg>
      </pc:sldChg>
      <pc:sldChg chg="modSp add modAnim">
        <pc:chgData name="Li, Katherine M (Student)" userId="9b49ac2c-489f-4715-b97e-d69b092b8869" providerId="ADAL" clId="{4DAE4423-C419-4A17-BDCC-E183188F4B1B}" dt="2020-05-07T19:14:02.522" v="852" actId="14100"/>
        <pc:sldMkLst>
          <pc:docMk/>
          <pc:sldMk cId="0" sldId="303"/>
        </pc:sldMkLst>
        <pc:spChg chg="mod">
          <ac:chgData name="Li, Katherine M (Student)" userId="9b49ac2c-489f-4715-b97e-d69b092b8869" providerId="ADAL" clId="{4DAE4423-C419-4A17-BDCC-E183188F4B1B}" dt="2020-05-07T19:14:02.522" v="852" actId="14100"/>
          <ac:spMkLst>
            <pc:docMk/>
            <pc:sldMk cId="0" sldId="303"/>
            <ac:spMk id="862211" creationId="{85896DEC-713C-4D49-8F91-FD6B8E466E8A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8:57:11.587" v="302" actId="20577"/>
        <pc:sldMkLst>
          <pc:docMk/>
          <pc:sldMk cId="0" sldId="304"/>
        </pc:sldMkLst>
        <pc:spChg chg="mod">
          <ac:chgData name="Li, Katherine M (Student)" userId="9b49ac2c-489f-4715-b97e-d69b092b8869" providerId="ADAL" clId="{4DAE4423-C419-4A17-BDCC-E183188F4B1B}" dt="2020-05-07T18:57:11.587" v="302" actId="20577"/>
          <ac:spMkLst>
            <pc:docMk/>
            <pc:sldMk cId="0" sldId="304"/>
            <ac:spMk id="863235" creationId="{04E917DA-60C9-473F-B88A-65D47CAD8166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25:09.569" v="1375" actId="404"/>
        <pc:sldMkLst>
          <pc:docMk/>
          <pc:sldMk cId="1196857397" sldId="343"/>
        </pc:sldMkLst>
        <pc:spChg chg="mod">
          <ac:chgData name="Li, Katherine M (Student)" userId="9b49ac2c-489f-4715-b97e-d69b092b8869" providerId="ADAL" clId="{4DAE4423-C419-4A17-BDCC-E183188F4B1B}" dt="2020-05-07T02:09:07.499" v="117" actId="1076"/>
          <ac:spMkLst>
            <pc:docMk/>
            <pc:sldMk cId="1196857397" sldId="343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5:09.569" v="1375" actId="404"/>
          <ac:spMkLst>
            <pc:docMk/>
            <pc:sldMk cId="1196857397" sldId="343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2:27.721" v="63" actId="1076"/>
        <pc:sldMkLst>
          <pc:docMk/>
          <pc:sldMk cId="3869651267" sldId="347"/>
        </pc:sldMkLst>
        <pc:spChg chg="mod">
          <ac:chgData name="Li, Katherine M (Student)" userId="9b49ac2c-489f-4715-b97e-d69b092b8869" providerId="ADAL" clId="{4DAE4423-C419-4A17-BDCC-E183188F4B1B}" dt="2020-05-07T02:02:27.721" v="63" actId="1076"/>
          <ac:spMkLst>
            <pc:docMk/>
            <pc:sldMk cId="3869651267" sldId="347"/>
            <ac:spMk id="5" creationId="{C3C77C6A-4946-4AE3-B0CC-C09E6C7F3818}"/>
          </ac:spMkLst>
        </pc:spChg>
        <pc:spChg chg="mod">
          <ac:chgData name="Li, Katherine M (Student)" userId="9b49ac2c-489f-4715-b97e-d69b092b8869" providerId="ADAL" clId="{4DAE4423-C419-4A17-BDCC-E183188F4B1B}" dt="2020-05-07T02:01:48.539" v="52" actId="1076"/>
          <ac:spMkLst>
            <pc:docMk/>
            <pc:sldMk cId="3869651267" sldId="347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5:31.051" v="78" actId="1076"/>
        <pc:sldMkLst>
          <pc:docMk/>
          <pc:sldMk cId="159235254" sldId="348"/>
        </pc:sldMkLst>
        <pc:spChg chg="mod">
          <ac:chgData name="Li, Katherine M (Student)" userId="9b49ac2c-489f-4715-b97e-d69b092b8869" providerId="ADAL" clId="{4DAE4423-C419-4A17-BDCC-E183188F4B1B}" dt="2020-05-07T02:05:19.386" v="75" actId="1076"/>
          <ac:spMkLst>
            <pc:docMk/>
            <pc:sldMk cId="159235254" sldId="348"/>
            <ac:spMk id="6" creationId="{146B31B7-6C58-4D12-AD2B-000BBA814CFE}"/>
          </ac:spMkLst>
        </pc:spChg>
        <pc:spChg chg="mod">
          <ac:chgData name="Li, Katherine M (Student)" userId="9b49ac2c-489f-4715-b97e-d69b092b8869" providerId="ADAL" clId="{4DAE4423-C419-4A17-BDCC-E183188F4B1B}" dt="2020-05-07T02:05:27.700" v="77" actId="1076"/>
          <ac:spMkLst>
            <pc:docMk/>
            <pc:sldMk cId="159235254" sldId="348"/>
            <ac:spMk id="7" creationId="{108FC323-6A70-4AC8-AB98-94815B6D9860}"/>
          </ac:spMkLst>
        </pc:spChg>
        <pc:spChg chg="mod">
          <ac:chgData name="Li, Katherine M (Student)" userId="9b49ac2c-489f-4715-b97e-d69b092b8869" providerId="ADAL" clId="{4DAE4423-C419-4A17-BDCC-E183188F4B1B}" dt="2020-05-07T02:05:31.051" v="78" actId="1076"/>
          <ac:spMkLst>
            <pc:docMk/>
            <pc:sldMk cId="159235254" sldId="348"/>
            <ac:spMk id="8" creationId="{BF44ECF7-9C13-4E76-999B-507F4D5216FB}"/>
          </ac:spMkLst>
        </pc:spChg>
        <pc:spChg chg="mod">
          <ac:chgData name="Li, Katherine M (Student)" userId="9b49ac2c-489f-4715-b97e-d69b092b8869" providerId="ADAL" clId="{4DAE4423-C419-4A17-BDCC-E183188F4B1B}" dt="2020-05-07T02:04:58.660" v="71" actId="14100"/>
          <ac:spMkLst>
            <pc:docMk/>
            <pc:sldMk cId="159235254" sldId="348"/>
            <ac:spMk id="817155" creationId="{27073468-B0B7-44D6-82A2-91E6D6C45770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02:10:20.362" v="289" actId="404"/>
        <pc:sldMkLst>
          <pc:docMk/>
          <pc:sldMk cId="166811624" sldId="349"/>
        </pc:sldMkLst>
        <pc:spChg chg="mod">
          <ac:chgData name="Li, Katherine M (Student)" userId="9b49ac2c-489f-4715-b97e-d69b092b8869" providerId="ADAL" clId="{4DAE4423-C419-4A17-BDCC-E183188F4B1B}" dt="2020-05-07T01:59:34.564" v="41" actId="20577"/>
          <ac:spMkLst>
            <pc:docMk/>
            <pc:sldMk cId="166811624" sldId="349"/>
            <ac:spMk id="2" creationId="{B4A8D6D0-C2CD-4B99-8368-1A04965CC26A}"/>
          </ac:spMkLst>
        </pc:spChg>
        <pc:spChg chg="mod">
          <ac:chgData name="Li, Katherine M (Student)" userId="9b49ac2c-489f-4715-b97e-d69b092b8869" providerId="ADAL" clId="{4DAE4423-C419-4A17-BDCC-E183188F4B1B}" dt="2020-05-07T02:10:20.362" v="289" actId="404"/>
          <ac:spMkLst>
            <pc:docMk/>
            <pc:sldMk cId="166811624" sldId="349"/>
            <ac:spMk id="3" creationId="{272E5D91-81C8-4B76-809C-4B42F6097A26}"/>
          </ac:spMkLst>
        </pc:spChg>
        <pc:picChg chg="add del">
          <ac:chgData name="Li, Katherine M (Student)" userId="9b49ac2c-489f-4715-b97e-d69b092b8869" providerId="ADAL" clId="{4DAE4423-C419-4A17-BDCC-E183188F4B1B}" dt="2020-05-07T02:08:51.672" v="110"/>
          <ac:picMkLst>
            <pc:docMk/>
            <pc:sldMk cId="166811624" sldId="349"/>
            <ac:picMk id="4" creationId="{C024D644-B6BE-4502-9FB5-D4A3FBBA0E45}"/>
          </ac:picMkLst>
        </pc:picChg>
      </pc:sldChg>
      <pc:sldChg chg="addSp modSp add mod setBg">
        <pc:chgData name="Li, Katherine M (Student)" userId="9b49ac2c-489f-4715-b97e-d69b092b8869" providerId="ADAL" clId="{4DAE4423-C419-4A17-BDCC-E183188F4B1B}" dt="2020-05-07T02:01:09.478" v="45" actId="207"/>
        <pc:sldMkLst>
          <pc:docMk/>
          <pc:sldMk cId="2561360863" sldId="351"/>
        </pc:sldMkLst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7" creationId="{64B277D8-DDC5-4384-AB92-B7C38AC7001B}"/>
          </ac:spMkLst>
        </pc:spChg>
        <pc:picChg chg="add mod">
          <ac:chgData name="Li, Katherine M (Student)" userId="9b49ac2c-489f-4715-b97e-d69b092b8869" providerId="ADAL" clId="{4DAE4423-C419-4A17-BDCC-E183188F4B1B}" dt="2020-05-07T02:01:09.478" v="45" actId="207"/>
          <ac:picMkLst>
            <pc:docMk/>
            <pc:sldMk cId="2561360863" sldId="351"/>
            <ac:picMk id="3" creationId="{9045E7CA-D579-4451-B01F-B86A9268A566}"/>
          </ac:picMkLst>
        </pc:picChg>
      </pc:sldChg>
      <pc:sldChg chg="del">
        <pc:chgData name="Li, Katherine M (Student)" userId="9b49ac2c-489f-4715-b97e-d69b092b8869" providerId="ADAL" clId="{4DAE4423-C419-4A17-BDCC-E183188F4B1B}" dt="2020-05-07T01:59:22.628" v="19" actId="2696"/>
        <pc:sldMkLst>
          <pc:docMk/>
          <pc:sldMk cId="0" sldId="352"/>
        </pc:sldMkLst>
      </pc:sldChg>
      <pc:sldChg chg="del">
        <pc:chgData name="Li, Katherine M (Student)" userId="9b49ac2c-489f-4715-b97e-d69b092b8869" providerId="ADAL" clId="{4DAE4423-C419-4A17-BDCC-E183188F4B1B}" dt="2020-05-07T01:59:27.754" v="28" actId="2696"/>
        <pc:sldMkLst>
          <pc:docMk/>
          <pc:sldMk cId="100570362" sldId="368"/>
        </pc:sldMkLst>
      </pc:sldChg>
      <pc:sldChg chg="del">
        <pc:chgData name="Li, Katherine M (Student)" userId="9b49ac2c-489f-4715-b97e-d69b092b8869" providerId="ADAL" clId="{4DAE4423-C419-4A17-BDCC-E183188F4B1B}" dt="2020-05-07T01:59:27.708" v="27" actId="2696"/>
        <pc:sldMkLst>
          <pc:docMk/>
          <pc:sldMk cId="2028522437" sldId="395"/>
        </pc:sldMkLst>
      </pc:sldChg>
      <pc:sldChg chg="del">
        <pc:chgData name="Li, Katherine M (Student)" userId="9b49ac2c-489f-4715-b97e-d69b092b8869" providerId="ADAL" clId="{4DAE4423-C419-4A17-BDCC-E183188F4B1B}" dt="2020-05-07T01:59:22.673" v="20" actId="2696"/>
        <pc:sldMkLst>
          <pc:docMk/>
          <pc:sldMk cId="4137269237" sldId="397"/>
        </pc:sldMkLst>
      </pc:sldChg>
      <pc:sldChg chg="del">
        <pc:chgData name="Li, Katherine M (Student)" userId="9b49ac2c-489f-4715-b97e-d69b092b8869" providerId="ADAL" clId="{4DAE4423-C419-4A17-BDCC-E183188F4B1B}" dt="2020-05-07T01:59:22.695" v="21" actId="2696"/>
        <pc:sldMkLst>
          <pc:docMk/>
          <pc:sldMk cId="2674131419" sldId="398"/>
        </pc:sldMkLst>
      </pc:sldChg>
      <pc:sldChg chg="del">
        <pc:chgData name="Li, Katherine M (Student)" userId="9b49ac2c-489f-4715-b97e-d69b092b8869" providerId="ADAL" clId="{4DAE4423-C419-4A17-BDCC-E183188F4B1B}" dt="2020-05-07T01:59:22.718" v="22" actId="2696"/>
        <pc:sldMkLst>
          <pc:docMk/>
          <pc:sldMk cId="2750058433" sldId="399"/>
        </pc:sldMkLst>
      </pc:sldChg>
      <pc:sldChg chg="del">
        <pc:chgData name="Li, Katherine M (Student)" userId="9b49ac2c-489f-4715-b97e-d69b092b8869" providerId="ADAL" clId="{4DAE4423-C419-4A17-BDCC-E183188F4B1B}" dt="2020-05-07T01:59:22.735" v="23" actId="2696"/>
        <pc:sldMkLst>
          <pc:docMk/>
          <pc:sldMk cId="2652228599" sldId="400"/>
        </pc:sldMkLst>
      </pc:sldChg>
      <pc:sldChg chg="del">
        <pc:chgData name="Li, Katherine M (Student)" userId="9b49ac2c-489f-4715-b97e-d69b092b8869" providerId="ADAL" clId="{4DAE4423-C419-4A17-BDCC-E183188F4B1B}" dt="2020-05-07T01:59:22.433" v="16" actId="2696"/>
        <pc:sldMkLst>
          <pc:docMk/>
          <pc:sldMk cId="3011597297" sldId="414"/>
        </pc:sldMkLst>
      </pc:sldChg>
      <pc:sldChg chg="del">
        <pc:chgData name="Li, Katherine M (Student)" userId="9b49ac2c-489f-4715-b97e-d69b092b8869" providerId="ADAL" clId="{4DAE4423-C419-4A17-BDCC-E183188F4B1B}" dt="2020-05-07T01:59:22.588" v="18" actId="2696"/>
        <pc:sldMkLst>
          <pc:docMk/>
          <pc:sldMk cId="1246819766" sldId="415"/>
        </pc:sldMkLst>
      </pc:sldChg>
      <pc:sldChg chg="del">
        <pc:chgData name="Li, Katherine M (Student)" userId="9b49ac2c-489f-4715-b97e-d69b092b8869" providerId="ADAL" clId="{4DAE4423-C419-4A17-BDCC-E183188F4B1B}" dt="2020-05-07T01:59:22.748" v="24" actId="2696"/>
        <pc:sldMkLst>
          <pc:docMk/>
          <pc:sldMk cId="574705271" sldId="416"/>
        </pc:sldMkLst>
      </pc:sldChg>
      <pc:sldChg chg="del">
        <pc:chgData name="Li, Katherine M (Student)" userId="9b49ac2c-489f-4715-b97e-d69b092b8869" providerId="ADAL" clId="{4DAE4423-C419-4A17-BDCC-E183188F4B1B}" dt="2020-05-07T01:59:22.760" v="25" actId="2696"/>
        <pc:sldMkLst>
          <pc:docMk/>
          <pc:sldMk cId="2162551086" sldId="417"/>
        </pc:sldMkLst>
      </pc:sldChg>
      <pc:sldChg chg="del">
        <pc:chgData name="Li, Katherine M (Student)" userId="9b49ac2c-489f-4715-b97e-d69b092b8869" providerId="ADAL" clId="{4DAE4423-C419-4A17-BDCC-E183188F4B1B}" dt="2020-05-07T01:59:22.771" v="26" actId="2696"/>
        <pc:sldMkLst>
          <pc:docMk/>
          <pc:sldMk cId="3451377248" sldId="418"/>
        </pc:sldMkLst>
      </pc:sldChg>
      <pc:sldChg chg="del">
        <pc:chgData name="Li, Katherine M (Student)" userId="9b49ac2c-489f-4715-b97e-d69b092b8869" providerId="ADAL" clId="{4DAE4423-C419-4A17-BDCC-E183188F4B1B}" dt="2020-05-07T01:59:27.773" v="29" actId="2696"/>
        <pc:sldMkLst>
          <pc:docMk/>
          <pc:sldMk cId="2861969626" sldId="420"/>
        </pc:sldMkLst>
      </pc:sldChg>
      <pc:sldChg chg="del">
        <pc:chgData name="Li, Katherine M (Student)" userId="9b49ac2c-489f-4715-b97e-d69b092b8869" providerId="ADAL" clId="{4DAE4423-C419-4A17-BDCC-E183188F4B1B}" dt="2020-05-07T01:59:27.797" v="30" actId="2696"/>
        <pc:sldMkLst>
          <pc:docMk/>
          <pc:sldMk cId="3380624964" sldId="421"/>
        </pc:sldMkLst>
      </pc:sldChg>
      <pc:sldChg chg="modSp add">
        <pc:chgData name="Li, Katherine M (Student)" userId="9b49ac2c-489f-4715-b97e-d69b092b8869" providerId="ADAL" clId="{4DAE4423-C419-4A17-BDCC-E183188F4B1B}" dt="2020-05-07T02:01:19.225" v="46" actId="255"/>
        <pc:sldMkLst>
          <pc:docMk/>
          <pc:sldMk cId="0" sldId="422"/>
        </pc:sldMkLst>
        <pc:spChg chg="mod">
          <ac:chgData name="Li, Katherine M (Student)" userId="9b49ac2c-489f-4715-b97e-d69b092b8869" providerId="ADAL" clId="{4DAE4423-C419-4A17-BDCC-E183188F4B1B}" dt="2020-05-07T02:01:19.225" v="46" actId="255"/>
          <ac:spMkLst>
            <pc:docMk/>
            <pc:sldMk cId="0" sldId="422"/>
            <ac:spMk id="815107" creationId="{0A559401-42B8-4A50-9C9C-5BA4002132D3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19:04:30.575" v="659" actId="208"/>
        <pc:sldMkLst>
          <pc:docMk/>
          <pc:sldMk cId="1299721251" sldId="423"/>
        </pc:sldMkLst>
        <pc:spChg chg="add del mod">
          <ac:chgData name="Li, Katherine M (Student)" userId="9b49ac2c-489f-4715-b97e-d69b092b8869" providerId="ADAL" clId="{4DAE4423-C419-4A17-BDCC-E183188F4B1B}" dt="2020-05-07T19:03:27.966" v="647" actId="478"/>
          <ac:spMkLst>
            <pc:docMk/>
            <pc:sldMk cId="1299721251" sldId="423"/>
            <ac:spMk id="3" creationId="{7FEC10A4-9FED-4AC6-BF73-7A1F2C01A51E}"/>
          </ac:spMkLst>
        </pc:spChg>
        <pc:spChg chg="mod">
          <ac:chgData name="Li, Katherine M (Student)" userId="9b49ac2c-489f-4715-b97e-d69b092b8869" providerId="ADAL" clId="{4DAE4423-C419-4A17-BDCC-E183188F4B1B}" dt="2020-05-07T19:02:21.775" v="559" actId="1076"/>
          <ac:spMkLst>
            <pc:docMk/>
            <pc:sldMk cId="1299721251" sldId="423"/>
            <ac:spMk id="829442" creationId="{412959EB-AAB9-4D07-94A0-D6DAD8866167}"/>
          </ac:spMkLst>
        </pc:spChg>
        <pc:spChg chg="del mod">
          <ac:chgData name="Li, Katherine M (Student)" userId="9b49ac2c-489f-4715-b97e-d69b092b8869" providerId="ADAL" clId="{4DAE4423-C419-4A17-BDCC-E183188F4B1B}" dt="2020-05-07T19:03:25.770" v="646" actId="478"/>
          <ac:spMkLst>
            <pc:docMk/>
            <pc:sldMk cId="1299721251" sldId="423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3:51.608" v="653" actId="1076"/>
          <ac:spMkLst>
            <pc:docMk/>
            <pc:sldMk cId="1299721251" sldId="423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19:03:49.774" v="652" actId="1076"/>
          <ac:spMkLst>
            <pc:docMk/>
            <pc:sldMk cId="1299721251" sldId="423"/>
            <ac:spMk id="829445" creationId="{F3F4EA4C-916A-4FF5-8015-6E20C728DFC2}"/>
          </ac:spMkLst>
        </pc:spChg>
        <pc:spChg chg="del mod">
          <ac:chgData name="Li, Katherine M (Student)" userId="9b49ac2c-489f-4715-b97e-d69b092b8869" providerId="ADAL" clId="{4DAE4423-C419-4A17-BDCC-E183188F4B1B}" dt="2020-05-07T19:03:53.251" v="654" actId="478"/>
          <ac:spMkLst>
            <pc:docMk/>
            <pc:sldMk cId="1299721251" sldId="423"/>
            <ac:spMk id="829484" creationId="{83030934-35E4-4720-B5CB-016BBAFCA4BE}"/>
          </ac:spMkLst>
        </pc:spChg>
        <pc:cxnChg chg="add del mod">
          <ac:chgData name="Li, Katherine M (Student)" userId="9b49ac2c-489f-4715-b97e-d69b092b8869" providerId="ADAL" clId="{4DAE4423-C419-4A17-BDCC-E183188F4B1B}" dt="2020-05-07T19:04:12.357" v="656" actId="478"/>
          <ac:cxnSpMkLst>
            <pc:docMk/>
            <pc:sldMk cId="1299721251" sldId="423"/>
            <ac:cxnSpMk id="5" creationId="{83C397AD-D397-4796-B963-59E996765202}"/>
          </ac:cxnSpMkLst>
        </pc:cxnChg>
        <pc:cxnChg chg="add mod">
          <ac:chgData name="Li, Katherine M (Student)" userId="9b49ac2c-489f-4715-b97e-d69b092b8869" providerId="ADAL" clId="{4DAE4423-C419-4A17-BDCC-E183188F4B1B}" dt="2020-05-07T19:04:30.575" v="659" actId="208"/>
          <ac:cxnSpMkLst>
            <pc:docMk/>
            <pc:sldMk cId="1299721251" sldId="423"/>
            <ac:cxnSpMk id="7" creationId="{6BA0B7EC-6B29-4B4B-93AB-813290B7C05E}"/>
          </ac:cxnSpMkLst>
        </pc:cxnChg>
      </pc:sldChg>
      <pc:sldChg chg="addSp delSp modSp add mod setBg delDesignElem">
        <pc:chgData name="Li, Katherine M (Student)" userId="9b49ac2c-489f-4715-b97e-d69b092b8869" providerId="ADAL" clId="{4DAE4423-C419-4A17-BDCC-E183188F4B1B}" dt="2020-05-07T19:15:40.867" v="884" actId="207"/>
        <pc:sldMkLst>
          <pc:docMk/>
          <pc:sldMk cId="1492598606" sldId="424"/>
        </pc:sldMkLst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6" creationId="{85E60723-E2A5-44DE-B0EC-E331F45A5168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9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90" creationId="{CD7549B2-EE05-4558-8C64-AC46755F2B25}"/>
          </ac:spMkLst>
        </pc:spChg>
        <pc:picChg chg="mod">
          <ac:chgData name="Li, Katherine M (Student)" userId="9b49ac2c-489f-4715-b97e-d69b092b8869" providerId="ADAL" clId="{4DAE4423-C419-4A17-BDCC-E183188F4B1B}" dt="2020-05-07T19:15:40.867" v="884" actId="207"/>
          <ac:picMkLst>
            <pc:docMk/>
            <pc:sldMk cId="1492598606" sldId="424"/>
            <ac:picMk id="8" creationId="{BEEA5F21-0E1E-424D-AF58-5AB537C0CE39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19:26:28.109" v="1543" actId="404"/>
        <pc:sldMkLst>
          <pc:docMk/>
          <pc:sldMk cId="1999187405" sldId="425"/>
        </pc:sldMkLst>
        <pc:spChg chg="mod">
          <ac:chgData name="Li, Katherine M (Student)" userId="9b49ac2c-489f-4715-b97e-d69b092b8869" providerId="ADAL" clId="{4DAE4423-C419-4A17-BDCC-E183188F4B1B}" dt="2020-05-07T19:22:37.181" v="1077" actId="20577"/>
          <ac:spMkLst>
            <pc:docMk/>
            <pc:sldMk cId="1999187405" sldId="42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6:28.109" v="1543" actId="404"/>
          <ac:spMkLst>
            <pc:docMk/>
            <pc:sldMk cId="1999187405" sldId="425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A4F788AE-C83E-47C7-A8E4-616B5FD22913}"/>
    <pc:docChg chg="custSel mod addSld delSld modSld">
      <pc:chgData name="Li, Katherine M (Student)" userId="9b49ac2c-489f-4715-b97e-d69b092b8869" providerId="ADAL" clId="{A4F788AE-C83E-47C7-A8E4-616B5FD22913}" dt="2020-04-02T18:13:23.812" v="5557" actId="20577"/>
      <pc:docMkLst>
        <pc:docMk/>
      </pc:docMkLst>
      <pc:sldChg chg="addSp delSp modSp add mod setBg delDesignElem">
        <pc:chgData name="Li, Katherine M (Student)" userId="9b49ac2c-489f-4715-b97e-d69b092b8869" providerId="ADAL" clId="{A4F788AE-C83E-47C7-A8E4-616B5FD22913}" dt="2020-04-02T18:13:23.812" v="5557" actId="20577"/>
        <pc:sldMkLst>
          <pc:docMk/>
          <pc:sldMk cId="0" sldId="257"/>
        </pc:sldMkLst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2" creationId="{559AE206-7EBA-4D33-8BC9-9D8158553F0E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4" creationId="{6437D937-A7F1-4011-92B4-328E5BE1B166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6" creationId="{B672F332-AF08-46C6-94F0-77684310D7B7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8" creationId="{34244EF8-D73A-40E1-BE73-D46E6B4B04ED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80" creationId="{AB84D7E8-4ECB-42D7-ADBF-01689B0F24AE}"/>
          </ac:spMkLst>
        </pc:spChg>
        <pc:spChg chg="mod">
          <ac:chgData name="Li, Katherine M (Student)" userId="9b49ac2c-489f-4715-b97e-d69b092b8869" providerId="ADAL" clId="{A4F788AE-C83E-47C7-A8E4-616B5FD22913}" dt="2020-04-02T18:13:23.812" v="5557" actId="20577"/>
          <ac:spMkLst>
            <pc:docMk/>
            <pc:sldMk cId="0" sldId="257"/>
            <ac:spMk id="4098" creationId="{F98C04FB-0826-4574-9471-8703053D4732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1" creationId="{559AE206-7EBA-4D33-8BC9-9D8158553F0E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2" creationId="{6437D937-A7F1-4011-92B4-328E5BE1B166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3" creationId="{B672F332-AF08-46C6-94F0-77684310D7B7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4" creationId="{34244EF8-D73A-40E1-BE73-D46E6B4B04ED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5" creationId="{AB84D7E8-4ECB-42D7-ADBF-01689B0F24AE}"/>
          </ac:spMkLst>
        </pc:spChg>
        <pc:cxnChg chg="del">
          <ac:chgData name="Li, Katherine M (Student)" userId="9b49ac2c-489f-4715-b97e-d69b092b8869" providerId="ADAL" clId="{A4F788AE-C83E-47C7-A8E4-616B5FD22913}" dt="2020-04-01T21:47:56.099" v="4"/>
          <ac:cxnSpMkLst>
            <pc:docMk/>
            <pc:sldMk cId="0" sldId="257"/>
            <ac:cxnSpMk id="82" creationId="{9E8E38ED-369A-44C2-B635-0BED0E48A6E8}"/>
          </ac:cxnSpMkLst>
        </pc:cxnChg>
        <pc:cxnChg chg="add">
          <ac:chgData name="Li, Katherine M (Student)" userId="9b49ac2c-489f-4715-b97e-d69b092b8869" providerId="ADAL" clId="{A4F788AE-C83E-47C7-A8E4-616B5FD22913}" dt="2020-04-01T21:48:03.134" v="5" actId="26606"/>
          <ac:cxnSpMkLst>
            <pc:docMk/>
            <pc:sldMk cId="0" sldId="257"/>
            <ac:cxnSpMk id="4106" creationId="{9E8E38ED-369A-44C2-B635-0BED0E48A6E8}"/>
          </ac:cxnSpMkLst>
        </pc:cxnChg>
      </pc:sldChg>
      <pc:sldChg chg="addSp delSp modSp modNotesTx">
        <pc:chgData name="Li, Katherine M (Student)" userId="9b49ac2c-489f-4715-b97e-d69b092b8869" providerId="ADAL" clId="{A4F788AE-C83E-47C7-A8E4-616B5FD22913}" dt="2020-04-01T22:38:20.548" v="5555" actId="20577"/>
        <pc:sldMkLst>
          <pc:docMk/>
          <pc:sldMk cId="0" sldId="352"/>
        </pc:sldMkLst>
        <pc:spChg chg="add del">
          <ac:chgData name="Li, Katherine M (Student)" userId="9b49ac2c-489f-4715-b97e-d69b092b8869" providerId="ADAL" clId="{A4F788AE-C83E-47C7-A8E4-616B5FD22913}" dt="2020-04-01T21:47:44.775" v="1"/>
          <ac:spMkLst>
            <pc:docMk/>
            <pc:sldMk cId="0" sldId="352"/>
            <ac:spMk id="2" creationId="{F2B93507-461B-4FC3-932A-37B4D9DC0279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4" creationId="{35555856-9970-4BC3-9AA9-6A917F53AFBD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8" creationId="{13722DD7-BA73-4776-93A3-94491FEF7260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6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7" creationId="{8A2B23F3-F04D-4DE2-ADC3-4BF7DEB47FF4}"/>
          </ac:spMkLst>
        </pc:spChg>
        <pc:picChg chg="mod">
          <ac:chgData name="Li, Katherine M (Student)" userId="9b49ac2c-489f-4715-b97e-d69b092b8869" providerId="ADAL" clId="{A4F788AE-C83E-47C7-A8E4-616B5FD22913}" dt="2020-04-01T22:37:43.565" v="5446" actId="1076"/>
          <ac:picMkLst>
            <pc:docMk/>
            <pc:sldMk cId="0" sldId="352"/>
            <ac:picMk id="71" creationId="{A5A7DF81-88D9-46D8-9042-38E43B60CCAC}"/>
          </ac:picMkLst>
        </pc:picChg>
        <pc:picChg chg="del">
          <ac:chgData name="Li, Katherine M (Student)" userId="9b49ac2c-489f-4715-b97e-d69b092b8869" providerId="ADAL" clId="{A4F788AE-C83E-47C7-A8E4-616B5FD22913}" dt="2020-04-01T21:48:12.809" v="7" actId="26606"/>
          <ac:picMkLst>
            <pc:docMk/>
            <pc:sldMk cId="0" sldId="352"/>
            <ac:picMk id="76" creationId="{7F487851-BFAF-46D8-A1ED-50CAD6E46F59}"/>
          </ac:picMkLst>
        </pc:picChg>
      </pc:sldChg>
      <pc:sldChg chg="modSp">
        <pc:chgData name="Li, Katherine M (Student)" userId="9b49ac2c-489f-4715-b97e-d69b092b8869" providerId="ADAL" clId="{A4F788AE-C83E-47C7-A8E4-616B5FD22913}" dt="2020-04-01T22:35:13.604" v="518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A4F788AE-C83E-47C7-A8E4-616B5FD22913}" dt="2020-04-01T22:35:13.604" v="5189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1:54:18.143" v="634" actId="20577"/>
        <pc:sldMkLst>
          <pc:docMk/>
          <pc:sldMk cId="2310578373" sldId="382"/>
        </pc:sldMkLst>
        <pc:spChg chg="mod">
          <ac:chgData name="Li, Katherine M (Student)" userId="9b49ac2c-489f-4715-b97e-d69b092b8869" providerId="ADAL" clId="{A4F788AE-C83E-47C7-A8E4-616B5FD22913}" dt="2020-04-01T21:54:18.143" v="634" actId="20577"/>
          <ac:spMkLst>
            <pc:docMk/>
            <pc:sldMk cId="2310578373" sldId="382"/>
            <ac:spMk id="3" creationId="{4242B57A-6EC3-4F97-B94A-C0F642A96B29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1:54:55.714" v="663" actId="5793"/>
        <pc:sldMkLst>
          <pc:docMk/>
          <pc:sldMk cId="2998077117" sldId="383"/>
        </pc:sldMkLst>
        <pc:spChg chg="mod">
          <ac:chgData name="Li, Katherine M (Student)" userId="9b49ac2c-489f-4715-b97e-d69b092b8869" providerId="ADAL" clId="{A4F788AE-C83E-47C7-A8E4-616B5FD22913}" dt="2020-04-01T21:53:59.320" v="557" actId="20577"/>
          <ac:spMkLst>
            <pc:docMk/>
            <pc:sldMk cId="2998077117" sldId="383"/>
            <ac:spMk id="2" creationId="{8F70E698-2B6B-453F-9A5F-DD5AD51B23D8}"/>
          </ac:spMkLst>
        </pc:spChg>
        <pc:spChg chg="mod">
          <ac:chgData name="Li, Katherine M (Student)" userId="9b49ac2c-489f-4715-b97e-d69b092b8869" providerId="ADAL" clId="{A4F788AE-C83E-47C7-A8E4-616B5FD22913}" dt="2020-04-01T21:54:55.714" v="663" actId="5793"/>
          <ac:spMkLst>
            <pc:docMk/>
            <pc:sldMk cId="2998077117" sldId="383"/>
            <ac:spMk id="3" creationId="{F575415C-218A-43F4-8C79-43AD265F0E1E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17.843" v="1606" actId="20577"/>
        <pc:sldMkLst>
          <pc:docMk/>
          <pc:sldMk cId="1967884069" sldId="384"/>
        </pc:sldMkLst>
        <pc:spChg chg="mod">
          <ac:chgData name="Li, Katherine M (Student)" userId="9b49ac2c-489f-4715-b97e-d69b092b8869" providerId="ADAL" clId="{A4F788AE-C83E-47C7-A8E4-616B5FD22913}" dt="2020-04-01T21:56:28.851" v="681" actId="20577"/>
          <ac:spMkLst>
            <pc:docMk/>
            <pc:sldMk cId="1967884069" sldId="384"/>
            <ac:spMk id="2" creationId="{E6829D62-C761-4525-BB64-6213D6C73A71}"/>
          </ac:spMkLst>
        </pc:spChg>
        <pc:spChg chg="mod">
          <ac:chgData name="Li, Katherine M (Student)" userId="9b49ac2c-489f-4715-b97e-d69b092b8869" providerId="ADAL" clId="{A4F788AE-C83E-47C7-A8E4-616B5FD22913}" dt="2020-04-01T22:04:17.843" v="1606" actId="20577"/>
          <ac:spMkLst>
            <pc:docMk/>
            <pc:sldMk cId="1967884069" sldId="384"/>
            <ac:spMk id="3" creationId="{E192685B-0CE7-42AD-B187-94FBACC864E0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21.659" v="1608" actId="20577"/>
        <pc:sldMkLst>
          <pc:docMk/>
          <pc:sldMk cId="270697575" sldId="385"/>
        </pc:sldMkLst>
        <pc:spChg chg="mod">
          <ac:chgData name="Li, Katherine M (Student)" userId="9b49ac2c-489f-4715-b97e-d69b092b8869" providerId="ADAL" clId="{A4F788AE-C83E-47C7-A8E4-616B5FD22913}" dt="2020-04-01T21:59:16.201" v="1052" actId="20577"/>
          <ac:spMkLst>
            <pc:docMk/>
            <pc:sldMk cId="270697575" sldId="385"/>
            <ac:spMk id="2" creationId="{6387F6AD-2176-4360-BA2B-B37A25A00161}"/>
          </ac:spMkLst>
        </pc:spChg>
        <pc:spChg chg="mod">
          <ac:chgData name="Li, Katherine M (Student)" userId="9b49ac2c-489f-4715-b97e-d69b092b8869" providerId="ADAL" clId="{A4F788AE-C83E-47C7-A8E4-616B5FD22913}" dt="2020-04-01T22:04:21.659" v="1608" actId="20577"/>
          <ac:spMkLst>
            <pc:docMk/>
            <pc:sldMk cId="270697575" sldId="385"/>
            <ac:spMk id="3" creationId="{B8696278-3FA6-4B9E-BC57-9DDA8DD4AB2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5:07.859" v="1728" actId="404"/>
        <pc:sldMkLst>
          <pc:docMk/>
          <pc:sldMk cId="4013221635" sldId="386"/>
        </pc:sldMkLst>
        <pc:spChg chg="mod">
          <ac:chgData name="Li, Katherine M (Student)" userId="9b49ac2c-489f-4715-b97e-d69b092b8869" providerId="ADAL" clId="{A4F788AE-C83E-47C7-A8E4-616B5FD22913}" dt="2020-04-01T22:03:32.782" v="1434" actId="20577"/>
          <ac:spMkLst>
            <pc:docMk/>
            <pc:sldMk cId="4013221635" sldId="386"/>
            <ac:spMk id="2" creationId="{D3CF3176-7F3E-413A-9F41-FEE4026D510F}"/>
          </ac:spMkLst>
        </pc:spChg>
        <pc:spChg chg="mod">
          <ac:chgData name="Li, Katherine M (Student)" userId="9b49ac2c-489f-4715-b97e-d69b092b8869" providerId="ADAL" clId="{A4F788AE-C83E-47C7-A8E4-616B5FD22913}" dt="2020-04-01T22:05:07.859" v="1728" actId="404"/>
          <ac:spMkLst>
            <pc:docMk/>
            <pc:sldMk cId="4013221635" sldId="386"/>
            <ac:spMk id="3" creationId="{33644162-1B3A-4B9E-8B83-A2D0D64F24EF}"/>
          </ac:spMkLst>
        </pc:spChg>
      </pc:sldChg>
      <pc:sldChg chg="addSp delSp modSp add del mod setBg delDesignElem">
        <pc:chgData name="Li, Katherine M (Student)" userId="9b49ac2c-489f-4715-b97e-d69b092b8869" providerId="ADAL" clId="{A4F788AE-C83E-47C7-A8E4-616B5FD22913}" dt="2020-04-01T21:48:14.266" v="8" actId="2696"/>
        <pc:sldMkLst>
          <pc:docMk/>
          <pc:sldMk cId="198367066" sldId="387"/>
        </pc:sldMkLst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681986" creationId="{85E60723-E2A5-44DE-B0EC-E331F45A5168}"/>
          </ac:spMkLst>
        </pc:spChg>
        <pc:picChg chg="mod">
          <ac:chgData name="Li, Katherine M (Student)" userId="9b49ac2c-489f-4715-b97e-d69b092b8869" providerId="ADAL" clId="{A4F788AE-C83E-47C7-A8E4-616B5FD22913}" dt="2020-04-01T21:48:08.413" v="6" actId="26606"/>
          <ac:picMkLst>
            <pc:docMk/>
            <pc:sldMk cId="198367066" sldId="387"/>
            <ac:picMk id="4" creationId="{BBBFDED7-71AF-4950-8D42-F0CA3A662BA6}"/>
          </ac:picMkLst>
        </pc:picChg>
      </pc:sldChg>
      <pc:sldChg chg="modSp add modNotesTx">
        <pc:chgData name="Li, Katherine M (Student)" userId="9b49ac2c-489f-4715-b97e-d69b092b8869" providerId="ADAL" clId="{A4F788AE-C83E-47C7-A8E4-616B5FD22913}" dt="2020-04-01T22:14:03.091" v="2452" actId="20577"/>
        <pc:sldMkLst>
          <pc:docMk/>
          <pc:sldMk cId="913668932" sldId="387"/>
        </pc:sldMkLst>
        <pc:spChg chg="mod">
          <ac:chgData name="Li, Katherine M (Student)" userId="9b49ac2c-489f-4715-b97e-d69b092b8869" providerId="ADAL" clId="{A4F788AE-C83E-47C7-A8E4-616B5FD22913}" dt="2020-04-01T22:10:12.572" v="1775" actId="20577"/>
          <ac:spMkLst>
            <pc:docMk/>
            <pc:sldMk cId="913668932" sldId="387"/>
            <ac:spMk id="2" creationId="{8223BE5B-CC73-43C6-8B8C-42C35B4C5F41}"/>
          </ac:spMkLst>
        </pc:spChg>
        <pc:spChg chg="mod">
          <ac:chgData name="Li, Katherine M (Student)" userId="9b49ac2c-489f-4715-b97e-d69b092b8869" providerId="ADAL" clId="{A4F788AE-C83E-47C7-A8E4-616B5FD22913}" dt="2020-04-01T22:12:11.600" v="2172" actId="20577"/>
          <ac:spMkLst>
            <pc:docMk/>
            <pc:sldMk cId="913668932" sldId="387"/>
            <ac:spMk id="3" creationId="{B5FEFCD9-4999-4A03-85D5-85A269AE6A9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19:57.467" v="3692" actId="20577"/>
        <pc:sldMkLst>
          <pc:docMk/>
          <pc:sldMk cId="518177661" sldId="388"/>
        </pc:sldMkLst>
        <pc:spChg chg="mod">
          <ac:chgData name="Li, Katherine M (Student)" userId="9b49ac2c-489f-4715-b97e-d69b092b8869" providerId="ADAL" clId="{A4F788AE-C83E-47C7-A8E4-616B5FD22913}" dt="2020-04-01T22:14:34.265" v="2467" actId="20577"/>
          <ac:spMkLst>
            <pc:docMk/>
            <pc:sldMk cId="518177661" sldId="388"/>
            <ac:spMk id="2" creationId="{88B089ED-2B33-440F-876B-E1E62F4C21F8}"/>
          </ac:spMkLst>
        </pc:spChg>
        <pc:spChg chg="mod">
          <ac:chgData name="Li, Katherine M (Student)" userId="9b49ac2c-489f-4715-b97e-d69b092b8869" providerId="ADAL" clId="{A4F788AE-C83E-47C7-A8E4-616B5FD22913}" dt="2020-04-01T22:19:57.467" v="3692" actId="20577"/>
          <ac:spMkLst>
            <pc:docMk/>
            <pc:sldMk cId="518177661" sldId="388"/>
            <ac:spMk id="3" creationId="{5BA93241-0B04-4907-A669-BF4CF5D63716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1:21.528" v="5042" actId="20577"/>
        <pc:sldMkLst>
          <pc:docMk/>
          <pc:sldMk cId="296238213" sldId="389"/>
        </pc:sldMkLst>
        <pc:spChg chg="mod">
          <ac:chgData name="Li, Katherine M (Student)" userId="9b49ac2c-489f-4715-b97e-d69b092b8869" providerId="ADAL" clId="{A4F788AE-C83E-47C7-A8E4-616B5FD22913}" dt="2020-04-01T22:20:09.037" v="3735" actId="20577"/>
          <ac:spMkLst>
            <pc:docMk/>
            <pc:sldMk cId="296238213" sldId="389"/>
            <ac:spMk id="2" creationId="{61AF0907-3E9E-439E-84A4-B7FF628595E5}"/>
          </ac:spMkLst>
        </pc:spChg>
        <pc:spChg chg="mod">
          <ac:chgData name="Li, Katherine M (Student)" userId="9b49ac2c-489f-4715-b97e-d69b092b8869" providerId="ADAL" clId="{A4F788AE-C83E-47C7-A8E4-616B5FD22913}" dt="2020-04-01T22:31:21.528" v="5042" actId="20577"/>
          <ac:spMkLst>
            <pc:docMk/>
            <pc:sldMk cId="296238213" sldId="389"/>
            <ac:spMk id="3" creationId="{AAF8EAC2-5526-4FBF-8B4C-240B1ADDBB83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27:47.362" v="4305" actId="20577"/>
        <pc:sldMkLst>
          <pc:docMk/>
          <pc:sldMk cId="3263857639" sldId="390"/>
        </pc:sldMkLst>
        <pc:spChg chg="mod">
          <ac:chgData name="Li, Katherine M (Student)" userId="9b49ac2c-489f-4715-b97e-d69b092b8869" providerId="ADAL" clId="{A4F788AE-C83E-47C7-A8E4-616B5FD22913}" dt="2020-04-01T22:26:35.716" v="3966" actId="20577"/>
          <ac:spMkLst>
            <pc:docMk/>
            <pc:sldMk cId="3263857639" sldId="390"/>
            <ac:spMk id="2" creationId="{F5B398A4-AF5A-4036-AFD5-76902A54A31E}"/>
          </ac:spMkLst>
        </pc:spChg>
        <pc:spChg chg="mod">
          <ac:chgData name="Li, Katherine M (Student)" userId="9b49ac2c-489f-4715-b97e-d69b092b8869" providerId="ADAL" clId="{A4F788AE-C83E-47C7-A8E4-616B5FD22913}" dt="2020-04-01T22:27:47.362" v="4305" actId="20577"/>
          <ac:spMkLst>
            <pc:docMk/>
            <pc:sldMk cId="3263857639" sldId="390"/>
            <ac:spMk id="3" creationId="{3041EB1F-C32F-46BA-8EEA-6FA4166FE82D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0:38.006" v="4938" actId="20577"/>
        <pc:sldMkLst>
          <pc:docMk/>
          <pc:sldMk cId="4088992059" sldId="391"/>
        </pc:sldMkLst>
        <pc:spChg chg="mod">
          <ac:chgData name="Li, Katherine M (Student)" userId="9b49ac2c-489f-4715-b97e-d69b092b8869" providerId="ADAL" clId="{A4F788AE-C83E-47C7-A8E4-616B5FD22913}" dt="2020-04-01T22:27:56.355" v="4317" actId="20577"/>
          <ac:spMkLst>
            <pc:docMk/>
            <pc:sldMk cId="4088992059" sldId="391"/>
            <ac:spMk id="2" creationId="{D58DC872-DBC4-4936-B745-E5B47EE5D981}"/>
          </ac:spMkLst>
        </pc:spChg>
        <pc:spChg chg="mod">
          <ac:chgData name="Li, Katherine M (Student)" userId="9b49ac2c-489f-4715-b97e-d69b092b8869" providerId="ADAL" clId="{A4F788AE-C83E-47C7-A8E4-616B5FD22913}" dt="2020-04-01T22:30:38.006" v="4938" actId="20577"/>
          <ac:spMkLst>
            <pc:docMk/>
            <pc:sldMk cId="4088992059" sldId="391"/>
            <ac:spMk id="3" creationId="{D66BC1DB-1ECC-4323-B1BB-BB34ACB2B717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4:20.064" v="5137"/>
        <pc:sldMkLst>
          <pc:docMk/>
          <pc:sldMk cId="580296231" sldId="392"/>
        </pc:sldMkLst>
        <pc:spChg chg="mod">
          <ac:chgData name="Li, Katherine M (Student)" userId="9b49ac2c-489f-4715-b97e-d69b092b8869" providerId="ADAL" clId="{A4F788AE-C83E-47C7-A8E4-616B5FD22913}" dt="2020-04-01T22:30:51.114" v="4975" actId="20577"/>
          <ac:spMkLst>
            <pc:docMk/>
            <pc:sldMk cId="580296231" sldId="392"/>
            <ac:spMk id="2" creationId="{D93F945E-7B52-4FD3-8ECA-07DC08E61668}"/>
          </ac:spMkLst>
        </pc:spChg>
        <pc:spChg chg="mod">
          <ac:chgData name="Li, Katherine M (Student)" userId="9b49ac2c-489f-4715-b97e-d69b092b8869" providerId="ADAL" clId="{A4F788AE-C83E-47C7-A8E4-616B5FD22913}" dt="2020-04-01T22:34:20.064" v="5137"/>
          <ac:spMkLst>
            <pc:docMk/>
            <pc:sldMk cId="580296231" sldId="392"/>
            <ac:spMk id="3" creationId="{8919CAF7-1138-42C7-9CBA-25230C47DBF0}"/>
          </ac:spMkLst>
        </pc:spChg>
      </pc:sldChg>
      <pc:sldChg chg="addSp modSp mod setBg delDesignElem">
        <pc:chgData name="Li, Katherine M (Student)" userId="9b49ac2c-489f-4715-b97e-d69b092b8869" providerId="ADAL" clId="{A4F788AE-C83E-47C7-A8E4-616B5FD22913}" dt="2020-04-01T22:34:47.687" v="5139" actId="26606"/>
        <pc:sldMkLst>
          <pc:docMk/>
          <pc:sldMk cId="1112265440" sldId="394"/>
        </pc:sldMkLst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7" creationId="{8A2B23F3-F04D-4DE2-ADC3-4BF7DEB47FF4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24.460" v="5441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A4F788AE-C83E-47C7-A8E4-616B5FD22913}" dt="2020-04-01T22:37:24.460" v="5441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31.242" v="5444" actId="20577"/>
        <pc:sldMkLst>
          <pc:docMk/>
          <pc:sldMk cId="2251163168" sldId="396"/>
        </pc:sldMkLst>
        <pc:spChg chg="mod">
          <ac:chgData name="Li, Katherine M (Student)" userId="9b49ac2c-489f-4715-b97e-d69b092b8869" providerId="ADAL" clId="{A4F788AE-C83E-47C7-A8E4-616B5FD22913}" dt="2020-04-01T22:36:28.860" v="5327" actId="20577"/>
          <ac:spMkLst>
            <pc:docMk/>
            <pc:sldMk cId="2251163168" sldId="396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A4F788AE-C83E-47C7-A8E4-616B5FD22913}" dt="2020-04-01T22:37:31.242" v="5444" actId="20577"/>
          <ac:spMkLst>
            <pc:docMk/>
            <pc:sldMk cId="2251163168" sldId="396"/>
            <ac:spMk id="826371" creationId="{6E8DB93A-9318-4994-B08B-2EC773187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267B-B9F4-44EE-BCBF-499D11A2CE8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E335-90DE-431F-9C4A-BAB78C34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it’s already past 4:35.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7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it’s already past 4:35.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0C719-9316-473E-B1C2-9846A436C4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1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4200-3478-44AB-9205-CCCC1DD9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1FE3B-313D-4EAC-B689-934A6E0E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49AA-6742-4782-8D62-A1FBF39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C0C-4D42-4E19-9525-77C8135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A5E1-0F81-4C30-AED3-9B0FD9A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82A3A-786A-421A-9C1E-D1363479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B138-EBB6-4F3B-8935-42F59255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C817-AEBB-47CD-9743-0A89FEA7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D8A5-689A-4F72-B377-6041577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ED38-3643-4B10-B33E-885891E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0CF9-2E16-4A8D-89B9-1B9C30A1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955B-1E60-48DB-8C2D-126FE19C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35C4-DC8A-46E7-A24B-38E03FE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C91-8C9B-4CEA-BFCE-3FFCA9D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1936-EAAE-46D4-AE6F-996026D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DD43-45B0-45B8-9618-8F6DF79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D654-D4DF-4F4A-99B0-AB16E6D2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B72D-A3D2-4E47-B2EC-AF4421F3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71A8-8D47-4731-B359-BA806A7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2AE9-8BCB-4977-B401-4EECA5D1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01B-7BD1-4A2D-ABE3-6DB0FDF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FEE-7637-4C9D-A45F-4A19D047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2DDA-87B7-49AA-ADF5-F269E984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B45A8-3C57-434F-BAEE-FF220ACB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DF93-C189-4237-9D1E-8632923F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4719-1DB1-4759-96AD-B5BB63CF0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E57C-DC8F-46B4-A86E-46C3415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BFB22-9B9E-4EC7-98F1-04BC567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7A452-4978-4102-B4CE-A010ACCD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93F-0627-4867-8386-71AC622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4C211-76F8-432B-AEE4-1F9B9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8040-EA49-4B6F-961B-5E89AF8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87B43-EC5F-4A43-9246-C963F943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17CB-2CC6-4177-AAF4-9A26A63D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1376-3E8D-434C-90A8-52110776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7DAF0-07B7-4797-9CE4-F0B0721B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742C-6E3E-4F20-87FB-50D4C7DB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446B-CFF0-4149-9C6B-EF7B6FDC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60FD-870D-4C43-9A15-7C1B154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50F-B0A0-4E80-B018-0D4027E4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B357-7319-4DD3-966E-102AABFB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6F21-3BF1-478F-8D5B-751875817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ABA7-5FC7-4683-9DB6-C04F2C28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B81D-E834-4E86-A998-C845816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0568-020B-400D-ACB5-2CF1A935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</a:t>
            </a:r>
            <a:r>
              <a:rPr lang="en-US" altLang="en-US"/>
              <a:t>Week 21 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Trees and Data Structures</a:t>
            </a:r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FDEF6960-5387-4081-89C6-CB1416486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Set</a:t>
            </a:r>
            <a:r>
              <a:rPr lang="en-US" altLang="en-US"/>
              <a:t> implementation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FAC0E955-705C-464D-B097-10A374F96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Java, sets are represented by </a:t>
            </a:r>
            <a:r>
              <a:rPr lang="en-US" altLang="en-US" dirty="0"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 interface in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 is implemented by </a:t>
            </a:r>
            <a:r>
              <a:rPr lang="en-US" altLang="en-US" dirty="0">
                <a:latin typeface="Courier New" panose="02070309020205020404" pitchFamily="49" charset="0"/>
              </a:rPr>
              <a:t>HashSet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TreeSet</a:t>
            </a:r>
            <a:r>
              <a:rPr lang="en-US" altLang="en-US" dirty="0"/>
              <a:t> classes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/>
            <a:endParaRPr lang="en-US" altLang="en-US" sz="800" dirty="0">
              <a:latin typeface="Courier New" panose="02070309020205020404" pitchFamily="49" charset="0"/>
            </a:endParaRPr>
          </a:p>
          <a:p>
            <a:pPr lvl="2"/>
            <a:endParaRPr lang="en-US" altLang="en-US" sz="8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HashSet</a:t>
            </a:r>
            <a:r>
              <a:rPr lang="en-US" altLang="en-US" dirty="0"/>
              <a:t>: implemented using a "hash table" array;</a:t>
            </a:r>
            <a:br>
              <a:rPr lang="en-US" altLang="en-US" dirty="0"/>
            </a:br>
            <a:r>
              <a:rPr lang="en-US" altLang="en-US" dirty="0"/>
              <a:t>very fast: </a:t>
            </a:r>
            <a:r>
              <a:rPr lang="en-US" altLang="en-US" b="1" dirty="0"/>
              <a:t>O(1)</a:t>
            </a:r>
            <a:r>
              <a:rPr lang="en-US" altLang="en-US" dirty="0"/>
              <a:t> for all operations</a:t>
            </a:r>
            <a:br>
              <a:rPr lang="en-US" altLang="en-US" dirty="0"/>
            </a:br>
            <a:r>
              <a:rPr lang="en-US" altLang="en-US" dirty="0"/>
              <a:t>elements are stored in unpredictable order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TreeSet</a:t>
            </a:r>
            <a:r>
              <a:rPr lang="en-US" altLang="en-US" dirty="0"/>
              <a:t>: implemented using a binary search tree;</a:t>
            </a:r>
            <a:br>
              <a:rPr lang="en-US" altLang="en-US" dirty="0"/>
            </a:br>
            <a:r>
              <a:rPr lang="en-US" altLang="en-US" dirty="0"/>
              <a:t>pretty fast: </a:t>
            </a:r>
            <a:r>
              <a:rPr lang="en-US" altLang="en-US" b="1" dirty="0"/>
              <a:t>O(log N)</a:t>
            </a:r>
            <a:r>
              <a:rPr lang="en-US" altLang="en-US" dirty="0"/>
              <a:t> for all operations</a:t>
            </a:r>
            <a:br>
              <a:rPr lang="en-US" altLang="en-US" dirty="0"/>
            </a:br>
            <a:r>
              <a:rPr lang="en-US" altLang="en-US" dirty="0"/>
              <a:t>elements are stored in sorted order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2C2A089-ADE7-4F21-A739-6448D303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27"/>
            <a:ext cx="10515600" cy="1325563"/>
          </a:xfrm>
        </p:spPr>
        <p:txBody>
          <a:bodyPr/>
          <a:lstStyle/>
          <a:p>
            <a:r>
              <a:rPr lang="en-US" dirty="0"/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85"/>
            <a:ext cx="10515600" cy="4351338"/>
          </a:xfrm>
        </p:spPr>
        <p:txBody>
          <a:bodyPr/>
          <a:lstStyle/>
          <a:p>
            <a:r>
              <a:rPr lang="en-US" dirty="0"/>
              <a:t>Given the root of a binary tree implemented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BinaryTreeNode</a:t>
            </a:r>
            <a:r>
              <a:rPr lang="en-US" dirty="0" err="1"/>
              <a:t>s</a:t>
            </a:r>
            <a:r>
              <a:rPr lang="en-US" dirty="0"/>
              <a:t>, imagine yourself standing on the right side of it, and return an array of the values of the nodes you can see ordered from top to bottom.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9C79EE3-A20C-4AB6-BBFB-33283231ADEC}"/>
              </a:ext>
            </a:extLst>
          </p:cNvPr>
          <p:cNvGrpSpPr>
            <a:grpSpLocks/>
          </p:cNvGrpSpPr>
          <p:nvPr/>
        </p:nvGrpSpPr>
        <p:grpSpPr bwMode="auto">
          <a:xfrm>
            <a:off x="995362" y="3435586"/>
            <a:ext cx="2790825" cy="2152137"/>
            <a:chOff x="3666" y="2670"/>
            <a:chExt cx="1758" cy="146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328E70F-3825-4E36-B047-DA4BEE70B3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C7469C29-32FA-4FB0-9AEB-4E2F15AA50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A4F4D4D9-C42F-4722-941E-0D1F7CDEBF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E1C17B60-79E5-4533-9B74-646C01B0D0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10" name="AutoShape 10">
              <a:extLst>
                <a:ext uri="{FF2B5EF4-FFF2-40B4-BE49-F238E27FC236}">
                  <a16:creationId xmlns:a16="http://schemas.microsoft.com/office/drawing/2014/main" id="{5388075D-68A7-44AA-81A1-D9E6880DFFAC}"/>
                </a:ext>
              </a:extLst>
            </p:cNvPr>
            <p:cNvCxnSpPr>
              <a:cxnSpLocks noChangeShapeType="1"/>
              <a:stCxn id="9" idx="3"/>
              <a:endCxn id="8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1">
              <a:extLst>
                <a:ext uri="{FF2B5EF4-FFF2-40B4-BE49-F238E27FC236}">
                  <a16:creationId xmlns:a16="http://schemas.microsoft.com/office/drawing/2014/main" id="{30719E47-4DF7-4A50-881A-85EC249845C6}"/>
                </a:ext>
              </a:extLst>
            </p:cNvPr>
            <p:cNvCxnSpPr>
              <a:cxnSpLocks noChangeShapeType="1"/>
              <a:stCxn id="9" idx="5"/>
              <a:endCxn id="7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47C87582-3A86-4D36-B3E2-D6435B6CBC19}"/>
                </a:ext>
              </a:extLst>
            </p:cNvPr>
            <p:cNvCxnSpPr>
              <a:cxnSpLocks noChangeShapeType="1"/>
              <a:stCxn id="7" idx="5"/>
              <a:endCxn id="5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CC594077-AC5A-4840-8320-C38927A6A2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5</a:t>
              </a:r>
            </a:p>
          </p:txBody>
        </p: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E68B88A7-E4D7-47E9-8B9C-A997D69A9EE3}"/>
                </a:ext>
              </a:extLst>
            </p:cNvPr>
            <p:cNvCxnSpPr>
              <a:cxnSpLocks noChangeShapeType="1"/>
              <a:stCxn id="8" idx="5"/>
              <a:endCxn id="14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76AA2398-7653-4B49-98AF-5FE19EFCB500}"/>
              </a:ext>
            </a:extLst>
          </p:cNvPr>
          <p:cNvGrpSpPr>
            <a:grpSpLocks/>
          </p:cNvGrpSpPr>
          <p:nvPr/>
        </p:nvGrpSpPr>
        <p:grpSpPr bwMode="auto">
          <a:xfrm>
            <a:off x="6709791" y="2939103"/>
            <a:ext cx="2768600" cy="3086000"/>
            <a:chOff x="3408" y="2670"/>
            <a:chExt cx="1744" cy="2105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120C0371-962A-4214-B4EA-5935322051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5" y="444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1872C45A-7426-498A-A30D-77C16DC683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17</a:t>
              </a: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E5C56B2F-BBFB-4005-9C1E-CD7F644485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76A3B2B8-FD5E-416F-A8AC-29A5CFF303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-2</a:t>
              </a:r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0CA659D2-4E06-475A-A937-897F316A55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26" name="AutoShape 10">
              <a:extLst>
                <a:ext uri="{FF2B5EF4-FFF2-40B4-BE49-F238E27FC236}">
                  <a16:creationId xmlns:a16="http://schemas.microsoft.com/office/drawing/2014/main" id="{4D3836B2-C2E4-4E3D-9161-A11F8ECE3052}"/>
                </a:ext>
              </a:extLst>
            </p:cNvPr>
            <p:cNvCxnSpPr>
              <a:cxnSpLocks noChangeShapeType="1"/>
              <a:stCxn id="25" idx="3"/>
              <a:endCxn id="24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1">
              <a:extLst>
                <a:ext uri="{FF2B5EF4-FFF2-40B4-BE49-F238E27FC236}">
                  <a16:creationId xmlns:a16="http://schemas.microsoft.com/office/drawing/2014/main" id="{F940D820-15D3-4977-94E8-C7C0D80ED599}"/>
                </a:ext>
              </a:extLst>
            </p:cNvPr>
            <p:cNvCxnSpPr>
              <a:cxnSpLocks noChangeShapeType="1"/>
              <a:stCxn id="25" idx="5"/>
              <a:endCxn id="23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2">
              <a:extLst>
                <a:ext uri="{FF2B5EF4-FFF2-40B4-BE49-F238E27FC236}">
                  <a16:creationId xmlns:a16="http://schemas.microsoft.com/office/drawing/2014/main" id="{5278EED6-7BCF-4316-A3B8-4C092FDD0996}"/>
                </a:ext>
              </a:extLst>
            </p:cNvPr>
            <p:cNvCxnSpPr>
              <a:cxnSpLocks noChangeShapeType="1"/>
              <a:stCxn id="23" idx="3"/>
              <a:endCxn id="22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3">
              <a:extLst>
                <a:ext uri="{FF2B5EF4-FFF2-40B4-BE49-F238E27FC236}">
                  <a16:creationId xmlns:a16="http://schemas.microsoft.com/office/drawing/2014/main" id="{E9A0D96A-9D21-486D-81E7-80B915688C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77" y="415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8B9C49B4-60CA-4FAF-84BE-F5D239032A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87D0EF5A-22C0-47A4-A66C-D2043A0016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-9</a:t>
              </a:r>
            </a:p>
          </p:txBody>
        </p:sp>
        <p:cxnSp>
          <p:nvCxnSpPr>
            <p:cNvPr id="32" name="AutoShape 16">
              <a:extLst>
                <a:ext uri="{FF2B5EF4-FFF2-40B4-BE49-F238E27FC236}">
                  <a16:creationId xmlns:a16="http://schemas.microsoft.com/office/drawing/2014/main" id="{07F338FD-9DE2-43F5-BA4C-795A3C43360D}"/>
                </a:ext>
              </a:extLst>
            </p:cNvPr>
            <p:cNvCxnSpPr>
              <a:cxnSpLocks noChangeShapeType="1"/>
              <a:stCxn id="24" idx="3"/>
              <a:endCxn id="31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0ADF5FA7-842D-4A50-B909-CBFBDFEA25FD}"/>
                </a:ext>
              </a:extLst>
            </p:cNvPr>
            <p:cNvCxnSpPr>
              <a:cxnSpLocks noChangeShapeType="1"/>
              <a:stCxn id="24" idx="5"/>
              <a:endCxn id="30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424947B-A09E-4E31-9F9C-AD563C9895C2}"/>
              </a:ext>
            </a:extLst>
          </p:cNvPr>
          <p:cNvSpPr/>
          <p:nvPr/>
        </p:nvSpPr>
        <p:spPr>
          <a:xfrm flipH="1">
            <a:off x="2728914" y="3533407"/>
            <a:ext cx="548480" cy="24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71AD4E-5866-4667-A313-3C64D4FD1909}"/>
              </a:ext>
            </a:extLst>
          </p:cNvPr>
          <p:cNvSpPr/>
          <p:nvPr/>
        </p:nvSpPr>
        <p:spPr>
          <a:xfrm flipH="1">
            <a:off x="3666729" y="4321437"/>
            <a:ext cx="548480" cy="24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8896594-F3CA-44C4-AC82-75DEAD4BFECB}"/>
              </a:ext>
            </a:extLst>
          </p:cNvPr>
          <p:cNvSpPr/>
          <p:nvPr/>
        </p:nvSpPr>
        <p:spPr>
          <a:xfrm flipH="1">
            <a:off x="4063208" y="5167558"/>
            <a:ext cx="548480" cy="24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830E61C-53E0-4F86-A147-058193231EB0}"/>
              </a:ext>
            </a:extLst>
          </p:cNvPr>
          <p:cNvSpPr/>
          <p:nvPr/>
        </p:nvSpPr>
        <p:spPr>
          <a:xfrm flipH="1">
            <a:off x="8891725" y="3023863"/>
            <a:ext cx="548480" cy="24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CEA923-16EF-49C2-A115-1467B5B86606}"/>
              </a:ext>
            </a:extLst>
          </p:cNvPr>
          <p:cNvSpPr/>
          <p:nvPr/>
        </p:nvSpPr>
        <p:spPr>
          <a:xfrm flipH="1">
            <a:off x="9763316" y="3844012"/>
            <a:ext cx="548480" cy="24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0172518-FF04-4991-9480-A6EED0BA9CAC}"/>
              </a:ext>
            </a:extLst>
          </p:cNvPr>
          <p:cNvSpPr/>
          <p:nvPr/>
        </p:nvSpPr>
        <p:spPr>
          <a:xfrm flipH="1">
            <a:off x="9345041" y="4725098"/>
            <a:ext cx="548480" cy="24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6C29AF7-2D3D-4E35-B41B-A20825B2004C}"/>
              </a:ext>
            </a:extLst>
          </p:cNvPr>
          <p:cNvSpPr/>
          <p:nvPr/>
        </p:nvSpPr>
        <p:spPr>
          <a:xfrm flipH="1">
            <a:off x="8691389" y="5646463"/>
            <a:ext cx="548480" cy="24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6146C-9212-4199-8BBF-DA354B41B75E}"/>
              </a:ext>
            </a:extLst>
          </p:cNvPr>
          <p:cNvSpPr txBox="1"/>
          <p:nvPr/>
        </p:nvSpPr>
        <p:spPr>
          <a:xfrm>
            <a:off x="1747142" y="6025103"/>
            <a:ext cx="16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[1, 3, 4]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B6739-27E9-43DD-BDDC-206D293F0488}"/>
              </a:ext>
            </a:extLst>
          </p:cNvPr>
          <p:cNvSpPr txBox="1"/>
          <p:nvPr/>
        </p:nvSpPr>
        <p:spPr>
          <a:xfrm>
            <a:off x="7632023" y="6239199"/>
            <a:ext cx="16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[1, 3, 4]</a:t>
            </a:r>
          </a:p>
        </p:txBody>
      </p:sp>
    </p:spTree>
    <p:extLst>
      <p:ext uri="{BB962C8B-B14F-4D97-AF65-F5344CB8AC3E}">
        <p14:creationId xmlns:p14="http://schemas.microsoft.com/office/powerpoint/2010/main" val="162866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Tree</a:t>
            </a:r>
            <a:r>
              <a:rPr lang="en-US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AD12AAE3-FA40-40F7-BCC6-444F9BB80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991" y="1407560"/>
            <a:ext cx="1196018" cy="119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D07C8721-8914-43BB-ADDE-1B811200F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2 (Non-coding)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61F06FB9-FDC3-441A-9906-B576EF0B5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831" y="1746250"/>
            <a:ext cx="10515600" cy="4351338"/>
          </a:xfrm>
        </p:spPr>
        <p:txBody>
          <a:bodyPr/>
          <a:lstStyle/>
          <a:p>
            <a:r>
              <a:rPr lang="en-US" altLang="en-US" dirty="0"/>
              <a:t>Which of the trees shown below are legal binary search trees?</a:t>
            </a:r>
          </a:p>
        </p:txBody>
      </p:sp>
      <p:grpSp>
        <p:nvGrpSpPr>
          <p:cNvPr id="369682" name="Group 18">
            <a:extLst>
              <a:ext uri="{FF2B5EF4-FFF2-40B4-BE49-F238E27FC236}">
                <a16:creationId xmlns:a16="http://schemas.microsoft.com/office/drawing/2014/main" id="{9A98E0EB-77C7-4C9E-AE8D-4AF30005DB63}"/>
              </a:ext>
            </a:extLst>
          </p:cNvPr>
          <p:cNvGrpSpPr>
            <a:grpSpLocks/>
          </p:cNvGrpSpPr>
          <p:nvPr/>
        </p:nvGrpSpPr>
        <p:grpSpPr bwMode="auto">
          <a:xfrm>
            <a:off x="7375006" y="2376221"/>
            <a:ext cx="3581400" cy="4033838"/>
            <a:chOff x="3408" y="1152"/>
            <a:chExt cx="2256" cy="2541"/>
          </a:xfrm>
        </p:grpSpPr>
        <p:sp>
          <p:nvSpPr>
            <p:cNvPr id="369683" name="Oval 19">
              <a:extLst>
                <a:ext uri="{FF2B5EF4-FFF2-40B4-BE49-F238E27FC236}">
                  <a16:creationId xmlns:a16="http://schemas.microsoft.com/office/drawing/2014/main" id="{9F3F0172-FA34-4D02-8747-2B2615ABF1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228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369684" name="Oval 20">
              <a:extLst>
                <a:ext uri="{FF2B5EF4-FFF2-40B4-BE49-F238E27FC236}">
                  <a16:creationId xmlns:a16="http://schemas.microsoft.com/office/drawing/2014/main" id="{7F0AB382-4989-43D7-A7AF-F34DC2C0C5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369685" name="Oval 21">
              <a:extLst>
                <a:ext uri="{FF2B5EF4-FFF2-40B4-BE49-F238E27FC236}">
                  <a16:creationId xmlns:a16="http://schemas.microsoft.com/office/drawing/2014/main" id="{E2B7DB6B-6560-450D-8210-0BCA1E196F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168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69686" name="Oval 22">
              <a:extLst>
                <a:ext uri="{FF2B5EF4-FFF2-40B4-BE49-F238E27FC236}">
                  <a16:creationId xmlns:a16="http://schemas.microsoft.com/office/drawing/2014/main" id="{0E592858-3BFF-4CA6-AC7A-741302D9CA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1686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69687" name="Oval 23">
              <a:extLst>
                <a:ext uri="{FF2B5EF4-FFF2-40B4-BE49-F238E27FC236}">
                  <a16:creationId xmlns:a16="http://schemas.microsoft.com/office/drawing/2014/main" id="{499D01C6-7C1D-46CC-9AF7-6ED93CCBBE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115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</a:t>
              </a:r>
            </a:p>
          </p:txBody>
        </p:sp>
        <p:cxnSp>
          <p:nvCxnSpPr>
            <p:cNvPr id="369688" name="AutoShape 24">
              <a:extLst>
                <a:ext uri="{FF2B5EF4-FFF2-40B4-BE49-F238E27FC236}">
                  <a16:creationId xmlns:a16="http://schemas.microsoft.com/office/drawing/2014/main" id="{DB9E3039-0CDB-421C-8DED-A34490E4EA1C}"/>
                </a:ext>
              </a:extLst>
            </p:cNvPr>
            <p:cNvCxnSpPr>
              <a:cxnSpLocks noChangeShapeType="1"/>
              <a:stCxn id="369687" idx="3"/>
              <a:endCxn id="369686" idx="0"/>
            </p:cNvCxnSpPr>
            <p:nvPr/>
          </p:nvCxnSpPr>
          <p:spPr bwMode="auto">
            <a:xfrm flipH="1">
              <a:off x="3828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689" name="AutoShape 25">
              <a:extLst>
                <a:ext uri="{FF2B5EF4-FFF2-40B4-BE49-F238E27FC236}">
                  <a16:creationId xmlns:a16="http://schemas.microsoft.com/office/drawing/2014/main" id="{27D47187-9537-4BFA-B25C-4AE243107D4E}"/>
                </a:ext>
              </a:extLst>
            </p:cNvPr>
            <p:cNvCxnSpPr>
              <a:cxnSpLocks noChangeShapeType="1"/>
              <a:stCxn id="369687" idx="5"/>
              <a:endCxn id="369685" idx="0"/>
            </p:cNvCxnSpPr>
            <p:nvPr/>
          </p:nvCxnSpPr>
          <p:spPr bwMode="auto">
            <a:xfrm>
              <a:off x="4523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690" name="AutoShape 26">
              <a:extLst>
                <a:ext uri="{FF2B5EF4-FFF2-40B4-BE49-F238E27FC236}">
                  <a16:creationId xmlns:a16="http://schemas.microsoft.com/office/drawing/2014/main" id="{634CE5C6-9B1E-4A46-9DE9-006ABC248173}"/>
                </a:ext>
              </a:extLst>
            </p:cNvPr>
            <p:cNvCxnSpPr>
              <a:cxnSpLocks noChangeShapeType="1"/>
              <a:stCxn id="369685" idx="3"/>
              <a:endCxn id="369684" idx="0"/>
            </p:cNvCxnSpPr>
            <p:nvPr/>
          </p:nvCxnSpPr>
          <p:spPr bwMode="auto">
            <a:xfrm flipH="1">
              <a:off x="4729" y="198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691" name="AutoShape 27">
              <a:extLst>
                <a:ext uri="{FF2B5EF4-FFF2-40B4-BE49-F238E27FC236}">
                  <a16:creationId xmlns:a16="http://schemas.microsoft.com/office/drawing/2014/main" id="{E765D366-0099-4DFD-A994-7EBBA10F538B}"/>
                </a:ext>
              </a:extLst>
            </p:cNvPr>
            <p:cNvCxnSpPr>
              <a:cxnSpLocks noChangeShapeType="1"/>
              <a:stCxn id="369685" idx="5"/>
              <a:endCxn id="369683" idx="0"/>
            </p:cNvCxnSpPr>
            <p:nvPr/>
          </p:nvCxnSpPr>
          <p:spPr bwMode="auto">
            <a:xfrm>
              <a:off x="5105" y="198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692" name="Oval 28">
              <a:extLst>
                <a:ext uri="{FF2B5EF4-FFF2-40B4-BE49-F238E27FC236}">
                  <a16:creationId xmlns:a16="http://schemas.microsoft.com/office/drawing/2014/main" id="{B3AA24D9-F854-479D-B614-36481CEEA0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81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69693" name="Oval 29">
              <a:extLst>
                <a:ext uri="{FF2B5EF4-FFF2-40B4-BE49-F238E27FC236}">
                  <a16:creationId xmlns:a16="http://schemas.microsoft.com/office/drawing/2014/main" id="{FA764DC9-2184-44A2-82CD-5C79C9D029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69694" name="AutoShape 30">
              <a:extLst>
                <a:ext uri="{FF2B5EF4-FFF2-40B4-BE49-F238E27FC236}">
                  <a16:creationId xmlns:a16="http://schemas.microsoft.com/office/drawing/2014/main" id="{BD61A833-BFB4-48EE-8E3F-C5ABF724B24E}"/>
                </a:ext>
              </a:extLst>
            </p:cNvPr>
            <p:cNvCxnSpPr>
              <a:cxnSpLocks noChangeShapeType="1"/>
              <a:stCxn id="369686" idx="3"/>
              <a:endCxn id="369693" idx="0"/>
            </p:cNvCxnSpPr>
            <p:nvPr/>
          </p:nvCxnSpPr>
          <p:spPr bwMode="auto">
            <a:xfrm flipH="1">
              <a:off x="3570" y="1987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695" name="AutoShape 31">
              <a:extLst>
                <a:ext uri="{FF2B5EF4-FFF2-40B4-BE49-F238E27FC236}">
                  <a16:creationId xmlns:a16="http://schemas.microsoft.com/office/drawing/2014/main" id="{D22B7587-0C28-47D9-A60A-D1528AC48484}"/>
                </a:ext>
              </a:extLst>
            </p:cNvPr>
            <p:cNvCxnSpPr>
              <a:cxnSpLocks noChangeShapeType="1"/>
              <a:stCxn id="369693" idx="5"/>
              <a:endCxn id="369692" idx="0"/>
            </p:cNvCxnSpPr>
            <p:nvPr/>
          </p:nvCxnSpPr>
          <p:spPr bwMode="auto">
            <a:xfrm>
              <a:off x="3684" y="2583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696" name="Oval 32">
              <a:extLst>
                <a:ext uri="{FF2B5EF4-FFF2-40B4-BE49-F238E27FC236}">
                  <a16:creationId xmlns:a16="http://schemas.microsoft.com/office/drawing/2014/main" id="{389BCF7A-73DF-45B1-A1CC-EB8019EE5A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9" y="23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69697" name="AutoShape 33">
              <a:extLst>
                <a:ext uri="{FF2B5EF4-FFF2-40B4-BE49-F238E27FC236}">
                  <a16:creationId xmlns:a16="http://schemas.microsoft.com/office/drawing/2014/main" id="{7BB77682-4350-4BF9-96B7-EDF767E1EBF9}"/>
                </a:ext>
              </a:extLst>
            </p:cNvPr>
            <p:cNvCxnSpPr>
              <a:cxnSpLocks noChangeShapeType="1"/>
              <a:stCxn id="369686" idx="5"/>
              <a:endCxn id="369696" idx="0"/>
            </p:cNvCxnSpPr>
            <p:nvPr/>
          </p:nvCxnSpPr>
          <p:spPr bwMode="auto">
            <a:xfrm>
              <a:off x="3943" y="1982"/>
              <a:ext cx="168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698" name="Oval 34">
              <a:extLst>
                <a:ext uri="{FF2B5EF4-FFF2-40B4-BE49-F238E27FC236}">
                  <a16:creationId xmlns:a16="http://schemas.microsoft.com/office/drawing/2014/main" id="{3F5A9338-1039-4DE1-8839-F6F1F00898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42" y="283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20</a:t>
              </a:r>
            </a:p>
          </p:txBody>
        </p:sp>
        <p:cxnSp>
          <p:nvCxnSpPr>
            <p:cNvPr id="369699" name="AutoShape 35">
              <a:extLst>
                <a:ext uri="{FF2B5EF4-FFF2-40B4-BE49-F238E27FC236}">
                  <a16:creationId xmlns:a16="http://schemas.microsoft.com/office/drawing/2014/main" id="{C056E536-7E9F-4B0D-A1BA-5229CF693099}"/>
                </a:ext>
              </a:extLst>
            </p:cNvPr>
            <p:cNvCxnSpPr>
              <a:cxnSpLocks noChangeShapeType="1"/>
              <a:stCxn id="369683" idx="5"/>
              <a:endCxn id="369698" idx="0"/>
            </p:cNvCxnSpPr>
            <p:nvPr/>
          </p:nvCxnSpPr>
          <p:spPr bwMode="auto">
            <a:xfrm>
              <a:off x="5377" y="2583"/>
              <a:ext cx="12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700" name="Oval 36">
              <a:extLst>
                <a:ext uri="{FF2B5EF4-FFF2-40B4-BE49-F238E27FC236}">
                  <a16:creationId xmlns:a16="http://schemas.microsoft.com/office/drawing/2014/main" id="{F6430456-063B-40FD-9BD6-D03E427FF5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36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19</a:t>
              </a:r>
            </a:p>
          </p:txBody>
        </p:sp>
        <p:cxnSp>
          <p:nvCxnSpPr>
            <p:cNvPr id="369701" name="AutoShape 37">
              <a:extLst>
                <a:ext uri="{FF2B5EF4-FFF2-40B4-BE49-F238E27FC236}">
                  <a16:creationId xmlns:a16="http://schemas.microsoft.com/office/drawing/2014/main" id="{565DF85C-9211-46B2-BF4B-798E07B5D01D}"/>
                </a:ext>
              </a:extLst>
            </p:cNvPr>
            <p:cNvCxnSpPr>
              <a:cxnSpLocks noChangeShapeType="1"/>
              <a:stCxn id="369698" idx="3"/>
              <a:endCxn id="369700" idx="0"/>
            </p:cNvCxnSpPr>
            <p:nvPr/>
          </p:nvCxnSpPr>
          <p:spPr bwMode="auto">
            <a:xfrm flipH="1">
              <a:off x="5263" y="3128"/>
              <a:ext cx="12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9702" name="Oval 38">
            <a:extLst>
              <a:ext uri="{FF2B5EF4-FFF2-40B4-BE49-F238E27FC236}">
                <a16:creationId xmlns:a16="http://schemas.microsoft.com/office/drawing/2014/main" id="{EE7C8EB4-CA1B-4A5D-8F6A-556D177D85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7562" y="3026302"/>
            <a:ext cx="51117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E1F2F3">
                  <a:gamma/>
                  <a:shade val="72157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Tahoma" panose="020B0604030504040204" pitchFamily="34" charset="0"/>
              </a:rPr>
              <a:t>42</a:t>
            </a:r>
          </a:p>
        </p:txBody>
      </p:sp>
      <p:grpSp>
        <p:nvGrpSpPr>
          <p:cNvPr id="369703" name="Group 39">
            <a:extLst>
              <a:ext uri="{FF2B5EF4-FFF2-40B4-BE49-F238E27FC236}">
                <a16:creationId xmlns:a16="http://schemas.microsoft.com/office/drawing/2014/main" id="{A30635ED-51FC-4638-A90B-AE16CA853612}"/>
              </a:ext>
            </a:extLst>
          </p:cNvPr>
          <p:cNvGrpSpPr>
            <a:grpSpLocks/>
          </p:cNvGrpSpPr>
          <p:nvPr/>
        </p:nvGrpSpPr>
        <p:grpSpPr bwMode="auto">
          <a:xfrm>
            <a:off x="871422" y="2897187"/>
            <a:ext cx="1360488" cy="1482725"/>
            <a:chOff x="864" y="3146"/>
            <a:chExt cx="857" cy="934"/>
          </a:xfrm>
        </p:grpSpPr>
        <p:sp>
          <p:nvSpPr>
            <p:cNvPr id="369704" name="Oval 40">
              <a:extLst>
                <a:ext uri="{FF2B5EF4-FFF2-40B4-BE49-F238E27FC236}">
                  <a16:creationId xmlns:a16="http://schemas.microsoft.com/office/drawing/2014/main" id="{5E82C0C2-31AA-4D57-A471-4847248885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9" y="374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-7</a:t>
              </a:r>
            </a:p>
          </p:txBody>
        </p:sp>
        <p:sp>
          <p:nvSpPr>
            <p:cNvPr id="369705" name="Oval 41">
              <a:extLst>
                <a:ext uri="{FF2B5EF4-FFF2-40B4-BE49-F238E27FC236}">
                  <a16:creationId xmlns:a16="http://schemas.microsoft.com/office/drawing/2014/main" id="{12BF54B5-27A0-4C4D-A736-CDCD52A32B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4" y="374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-1</a:t>
              </a:r>
            </a:p>
          </p:txBody>
        </p:sp>
        <p:sp>
          <p:nvSpPr>
            <p:cNvPr id="369706" name="Oval 42">
              <a:extLst>
                <a:ext uri="{FF2B5EF4-FFF2-40B4-BE49-F238E27FC236}">
                  <a16:creationId xmlns:a16="http://schemas.microsoft.com/office/drawing/2014/main" id="{DE802D17-21D6-49AE-86D1-88072544A1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26" y="314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dirty="0">
                  <a:latin typeface="Tahoma" panose="020B0604030504040204" pitchFamily="34" charset="0"/>
                </a:rPr>
                <a:t>-5</a:t>
              </a:r>
            </a:p>
          </p:txBody>
        </p:sp>
        <p:cxnSp>
          <p:nvCxnSpPr>
            <p:cNvPr id="369707" name="AutoShape 43">
              <a:extLst>
                <a:ext uri="{FF2B5EF4-FFF2-40B4-BE49-F238E27FC236}">
                  <a16:creationId xmlns:a16="http://schemas.microsoft.com/office/drawing/2014/main" id="{E889796C-7E08-4EB1-A362-74F47793F727}"/>
                </a:ext>
              </a:extLst>
            </p:cNvPr>
            <p:cNvCxnSpPr>
              <a:cxnSpLocks noChangeShapeType="1"/>
              <a:stCxn id="369706" idx="3"/>
              <a:endCxn id="369705" idx="0"/>
            </p:cNvCxnSpPr>
            <p:nvPr/>
          </p:nvCxnSpPr>
          <p:spPr bwMode="auto">
            <a:xfrm flipH="1">
              <a:off x="1026" y="344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08" name="AutoShape 44">
              <a:extLst>
                <a:ext uri="{FF2B5EF4-FFF2-40B4-BE49-F238E27FC236}">
                  <a16:creationId xmlns:a16="http://schemas.microsoft.com/office/drawing/2014/main" id="{EE72AA2E-8129-4C1D-ACF5-397F4933E60C}"/>
                </a:ext>
              </a:extLst>
            </p:cNvPr>
            <p:cNvCxnSpPr>
              <a:cxnSpLocks noChangeShapeType="1"/>
              <a:stCxn id="369706" idx="5"/>
              <a:endCxn id="369704" idx="0"/>
            </p:cNvCxnSpPr>
            <p:nvPr/>
          </p:nvCxnSpPr>
          <p:spPr bwMode="auto">
            <a:xfrm>
              <a:off x="1402" y="344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9709" name="Group 45">
            <a:extLst>
              <a:ext uri="{FF2B5EF4-FFF2-40B4-BE49-F238E27FC236}">
                <a16:creationId xmlns:a16="http://schemas.microsoft.com/office/drawing/2014/main" id="{BBD413E8-47E2-4278-BC1E-DAD3E08CDFC6}"/>
              </a:ext>
            </a:extLst>
          </p:cNvPr>
          <p:cNvGrpSpPr>
            <a:grpSpLocks/>
          </p:cNvGrpSpPr>
          <p:nvPr/>
        </p:nvGrpSpPr>
        <p:grpSpPr bwMode="auto">
          <a:xfrm>
            <a:off x="2737369" y="4100513"/>
            <a:ext cx="2514600" cy="2330450"/>
            <a:chOff x="2064" y="2640"/>
            <a:chExt cx="1584" cy="1468"/>
          </a:xfrm>
        </p:grpSpPr>
        <p:sp>
          <p:nvSpPr>
            <p:cNvPr id="369710" name="Oval 46">
              <a:extLst>
                <a:ext uri="{FF2B5EF4-FFF2-40B4-BE49-F238E27FC236}">
                  <a16:creationId xmlns:a16="http://schemas.microsoft.com/office/drawing/2014/main" id="{0EAA09B6-BA3B-4F0C-9362-51A78283A3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90" y="3775"/>
              <a:ext cx="458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21.3</a:t>
              </a:r>
            </a:p>
          </p:txBody>
        </p:sp>
        <p:sp>
          <p:nvSpPr>
            <p:cNvPr id="369711" name="Oval 47">
              <a:extLst>
                <a:ext uri="{FF2B5EF4-FFF2-40B4-BE49-F238E27FC236}">
                  <a16:creationId xmlns:a16="http://schemas.microsoft.com/office/drawing/2014/main" id="{BAC15421-3295-4610-B4B2-72F38E878A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3775"/>
              <a:ext cx="36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8.1</a:t>
              </a:r>
            </a:p>
          </p:txBody>
        </p:sp>
        <p:sp>
          <p:nvSpPr>
            <p:cNvPr id="369712" name="Oval 48">
              <a:extLst>
                <a:ext uri="{FF2B5EF4-FFF2-40B4-BE49-F238E27FC236}">
                  <a16:creationId xmlns:a16="http://schemas.microsoft.com/office/drawing/2014/main" id="{2F312753-B88B-45FF-B78D-53B103E017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4" y="3174"/>
              <a:ext cx="36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9.6</a:t>
              </a:r>
            </a:p>
          </p:txBody>
        </p:sp>
        <p:sp>
          <p:nvSpPr>
            <p:cNvPr id="369713" name="Oval 49">
              <a:extLst>
                <a:ext uri="{FF2B5EF4-FFF2-40B4-BE49-F238E27FC236}">
                  <a16:creationId xmlns:a16="http://schemas.microsoft.com/office/drawing/2014/main" id="{16E6DB7C-BBA8-4558-9104-821B49F789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174"/>
              <a:ext cx="36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1.9</a:t>
              </a:r>
            </a:p>
          </p:txBody>
        </p:sp>
        <p:sp>
          <p:nvSpPr>
            <p:cNvPr id="369714" name="Oval 50">
              <a:extLst>
                <a:ext uri="{FF2B5EF4-FFF2-40B4-BE49-F238E27FC236}">
                  <a16:creationId xmlns:a16="http://schemas.microsoft.com/office/drawing/2014/main" id="{F19A87CF-5F45-4136-A123-290506C725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9" y="2640"/>
              <a:ext cx="361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7.2</a:t>
              </a:r>
            </a:p>
          </p:txBody>
        </p:sp>
        <p:cxnSp>
          <p:nvCxnSpPr>
            <p:cNvPr id="369715" name="AutoShape 51">
              <a:extLst>
                <a:ext uri="{FF2B5EF4-FFF2-40B4-BE49-F238E27FC236}">
                  <a16:creationId xmlns:a16="http://schemas.microsoft.com/office/drawing/2014/main" id="{AB877771-CB0C-4E92-B4F0-06C1AA071003}"/>
                </a:ext>
              </a:extLst>
            </p:cNvPr>
            <p:cNvCxnSpPr>
              <a:cxnSpLocks noChangeShapeType="1"/>
              <a:stCxn id="369714" idx="3"/>
              <a:endCxn id="369713" idx="0"/>
            </p:cNvCxnSpPr>
            <p:nvPr/>
          </p:nvCxnSpPr>
          <p:spPr bwMode="auto">
            <a:xfrm flipH="1">
              <a:off x="2246" y="2936"/>
              <a:ext cx="295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16" name="AutoShape 52">
              <a:extLst>
                <a:ext uri="{FF2B5EF4-FFF2-40B4-BE49-F238E27FC236}">
                  <a16:creationId xmlns:a16="http://schemas.microsoft.com/office/drawing/2014/main" id="{04557B78-6910-4DAB-9504-369578A0E1B2}"/>
                </a:ext>
              </a:extLst>
            </p:cNvPr>
            <p:cNvCxnSpPr>
              <a:cxnSpLocks noChangeShapeType="1"/>
              <a:stCxn id="369714" idx="5"/>
              <a:endCxn id="369712" idx="0"/>
            </p:cNvCxnSpPr>
            <p:nvPr/>
          </p:nvCxnSpPr>
          <p:spPr bwMode="auto">
            <a:xfrm>
              <a:off x="2797" y="2936"/>
              <a:ext cx="269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17" name="AutoShape 53">
              <a:extLst>
                <a:ext uri="{FF2B5EF4-FFF2-40B4-BE49-F238E27FC236}">
                  <a16:creationId xmlns:a16="http://schemas.microsoft.com/office/drawing/2014/main" id="{7A47F02E-9A8A-4B9B-B739-342F0274F85F}"/>
                </a:ext>
              </a:extLst>
            </p:cNvPr>
            <p:cNvCxnSpPr>
              <a:cxnSpLocks noChangeShapeType="1"/>
              <a:stCxn id="369712" idx="3"/>
              <a:endCxn id="369711" idx="0"/>
            </p:cNvCxnSpPr>
            <p:nvPr/>
          </p:nvCxnSpPr>
          <p:spPr bwMode="auto">
            <a:xfrm flipH="1">
              <a:off x="2786" y="3470"/>
              <a:ext cx="15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718" name="AutoShape 54">
              <a:extLst>
                <a:ext uri="{FF2B5EF4-FFF2-40B4-BE49-F238E27FC236}">
                  <a16:creationId xmlns:a16="http://schemas.microsoft.com/office/drawing/2014/main" id="{8B0A1D3D-1704-45B2-887E-DF6AD41994CC}"/>
                </a:ext>
              </a:extLst>
            </p:cNvPr>
            <p:cNvCxnSpPr>
              <a:cxnSpLocks noChangeShapeType="1"/>
              <a:stCxn id="369712" idx="5"/>
              <a:endCxn id="369710" idx="0"/>
            </p:cNvCxnSpPr>
            <p:nvPr/>
          </p:nvCxnSpPr>
          <p:spPr bwMode="auto">
            <a:xfrm>
              <a:off x="3194" y="3470"/>
              <a:ext cx="22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6E78417E-F047-4765-A5CA-F9C25C202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trees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EEB6992D-F0B1-4BD2-82F7-BEFAE4CD2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binary search tree</a:t>
            </a:r>
            <a:r>
              <a:rPr lang="en-US" altLang="en-US" dirty="0"/>
              <a:t> ("BST"): a binary tree that is either: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empty (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), 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root node R such that: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every element of R's left subtree contains data "less than" R's data,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every element of R's right subtree contains data "greater than" R's,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R's left and right subtrees are also binary search trees.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BSTs store their elements in</a:t>
            </a:r>
            <a:br>
              <a:rPr lang="en-US" altLang="en-US" dirty="0"/>
            </a:br>
            <a:r>
              <a:rPr lang="en-US" altLang="en-US" dirty="0"/>
              <a:t>sorted order, which is helpful</a:t>
            </a:r>
            <a:br>
              <a:rPr lang="en-US" altLang="en-US" dirty="0"/>
            </a:br>
            <a:r>
              <a:rPr lang="en-US" altLang="en-US" dirty="0"/>
              <a:t>for searching/sorting tasks.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err="1"/>
              <a:t>inorder</a:t>
            </a:r>
            <a:r>
              <a:rPr lang="en-US" altLang="en-US" dirty="0"/>
              <a:t> traversal of a BST is sorted</a:t>
            </a:r>
          </a:p>
        </p:txBody>
      </p:sp>
      <p:grpSp>
        <p:nvGrpSpPr>
          <p:cNvPr id="368644" name="Group 4">
            <a:extLst>
              <a:ext uri="{FF2B5EF4-FFF2-40B4-BE49-F238E27FC236}">
                <a16:creationId xmlns:a16="http://schemas.microsoft.com/office/drawing/2014/main" id="{7DF3FB71-B840-48A9-9576-05975ACF0EA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733801"/>
            <a:ext cx="3200400" cy="2759075"/>
            <a:chOff x="3408" y="2256"/>
            <a:chExt cx="2016" cy="1882"/>
          </a:xfrm>
        </p:grpSpPr>
        <p:sp>
          <p:nvSpPr>
            <p:cNvPr id="368645" name="Oval 5">
              <a:extLst>
                <a:ext uri="{FF2B5EF4-FFF2-40B4-BE49-F238E27FC236}">
                  <a16:creationId xmlns:a16="http://schemas.microsoft.com/office/drawing/2014/main" id="{4717FF85-7729-4AAA-BA90-D0D0616AC4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68646" name="Oval 6">
              <a:extLst>
                <a:ext uri="{FF2B5EF4-FFF2-40B4-BE49-F238E27FC236}">
                  <a16:creationId xmlns:a16="http://schemas.microsoft.com/office/drawing/2014/main" id="{C8808718-C212-4D10-AE4E-8CCAA1545D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68647" name="Oval 7">
              <a:extLst>
                <a:ext uri="{FF2B5EF4-FFF2-40B4-BE49-F238E27FC236}">
                  <a16:creationId xmlns:a16="http://schemas.microsoft.com/office/drawing/2014/main" id="{92153B39-E2B8-4A68-B768-5B19F57C45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68648" name="Oval 8">
              <a:extLst>
                <a:ext uri="{FF2B5EF4-FFF2-40B4-BE49-F238E27FC236}">
                  <a16:creationId xmlns:a16="http://schemas.microsoft.com/office/drawing/2014/main" id="{FBA68FA4-1105-44F3-9025-9187A29BD6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68649" name="Oval 9">
              <a:extLst>
                <a:ext uri="{FF2B5EF4-FFF2-40B4-BE49-F238E27FC236}">
                  <a16:creationId xmlns:a16="http://schemas.microsoft.com/office/drawing/2014/main" id="{0870AAC2-ED95-4625-BA34-F4AF14BEF0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68650" name="AutoShape 10">
              <a:extLst>
                <a:ext uri="{FF2B5EF4-FFF2-40B4-BE49-F238E27FC236}">
                  <a16:creationId xmlns:a16="http://schemas.microsoft.com/office/drawing/2014/main" id="{DB7623D5-FA53-48E3-AC8B-95097475E9FA}"/>
                </a:ext>
              </a:extLst>
            </p:cNvPr>
            <p:cNvCxnSpPr>
              <a:cxnSpLocks noChangeShapeType="1"/>
              <a:stCxn id="368649" idx="3"/>
              <a:endCxn id="368648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651" name="AutoShape 11">
              <a:extLst>
                <a:ext uri="{FF2B5EF4-FFF2-40B4-BE49-F238E27FC236}">
                  <a16:creationId xmlns:a16="http://schemas.microsoft.com/office/drawing/2014/main" id="{7009C4E2-C970-4B7A-89D4-32FB050487E2}"/>
                </a:ext>
              </a:extLst>
            </p:cNvPr>
            <p:cNvCxnSpPr>
              <a:cxnSpLocks noChangeShapeType="1"/>
              <a:stCxn id="368649" idx="5"/>
              <a:endCxn id="368647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652" name="AutoShape 12">
              <a:extLst>
                <a:ext uri="{FF2B5EF4-FFF2-40B4-BE49-F238E27FC236}">
                  <a16:creationId xmlns:a16="http://schemas.microsoft.com/office/drawing/2014/main" id="{436519F5-0725-4F93-A133-C9F514A2D41D}"/>
                </a:ext>
              </a:extLst>
            </p:cNvPr>
            <p:cNvCxnSpPr>
              <a:cxnSpLocks noChangeShapeType="1"/>
              <a:stCxn id="368647" idx="3"/>
              <a:endCxn id="368646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653" name="AutoShape 13">
              <a:extLst>
                <a:ext uri="{FF2B5EF4-FFF2-40B4-BE49-F238E27FC236}">
                  <a16:creationId xmlns:a16="http://schemas.microsoft.com/office/drawing/2014/main" id="{C956870F-1DCD-4DFA-9084-CC4F1D410586}"/>
                </a:ext>
              </a:extLst>
            </p:cNvPr>
            <p:cNvCxnSpPr>
              <a:cxnSpLocks noChangeShapeType="1"/>
              <a:stCxn id="368647" idx="5"/>
              <a:endCxn id="368645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54" name="Oval 14">
              <a:extLst>
                <a:ext uri="{FF2B5EF4-FFF2-40B4-BE49-F238E27FC236}">
                  <a16:creationId xmlns:a16="http://schemas.microsoft.com/office/drawing/2014/main" id="{586AA03D-136A-47F7-9354-219107C8EB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68655" name="Oval 15">
              <a:extLst>
                <a:ext uri="{FF2B5EF4-FFF2-40B4-BE49-F238E27FC236}">
                  <a16:creationId xmlns:a16="http://schemas.microsoft.com/office/drawing/2014/main" id="{B1F5DF32-F8DE-434E-B3D1-97A058BF34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68656" name="AutoShape 16">
              <a:extLst>
                <a:ext uri="{FF2B5EF4-FFF2-40B4-BE49-F238E27FC236}">
                  <a16:creationId xmlns:a16="http://schemas.microsoft.com/office/drawing/2014/main" id="{459AE212-065B-4D18-9D76-0B340E816321}"/>
                </a:ext>
              </a:extLst>
            </p:cNvPr>
            <p:cNvCxnSpPr>
              <a:cxnSpLocks noChangeShapeType="1"/>
              <a:stCxn id="368648" idx="3"/>
              <a:endCxn id="368655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657" name="AutoShape 17">
              <a:extLst>
                <a:ext uri="{FF2B5EF4-FFF2-40B4-BE49-F238E27FC236}">
                  <a16:creationId xmlns:a16="http://schemas.microsoft.com/office/drawing/2014/main" id="{0D8C4183-3D69-4352-9CAE-4B15A7A7C49A}"/>
                </a:ext>
              </a:extLst>
            </p:cNvPr>
            <p:cNvCxnSpPr>
              <a:cxnSpLocks noChangeShapeType="1"/>
              <a:stCxn id="368648" idx="5"/>
              <a:endCxn id="368654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658" name="Text Box 18">
              <a:extLst>
                <a:ext uri="{FF2B5EF4-FFF2-40B4-BE49-F238E27FC236}">
                  <a16:creationId xmlns:a16="http://schemas.microsoft.com/office/drawing/2014/main" id="{51D2C149-B18E-414E-950E-9A7F66DA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2256"/>
              <a:ext cx="9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68659" name="AutoShape 19">
              <a:extLst>
                <a:ext uri="{FF2B5EF4-FFF2-40B4-BE49-F238E27FC236}">
                  <a16:creationId xmlns:a16="http://schemas.microsoft.com/office/drawing/2014/main" id="{0259B3D7-111B-4EA5-9FC8-8170B3BA3DFD}"/>
                </a:ext>
              </a:extLst>
            </p:cNvPr>
            <p:cNvCxnSpPr>
              <a:cxnSpLocks noChangeShapeType="1"/>
              <a:stCxn id="368658" idx="2"/>
              <a:endCxn id="368649" idx="0"/>
            </p:cNvCxnSpPr>
            <p:nvPr/>
          </p:nvCxnSpPr>
          <p:spPr bwMode="auto">
            <a:xfrm>
              <a:off x="4408" y="2506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ADFE80C2-46FE-4858-AAD5-7319C29B6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BST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4D3BEB03-F8C2-4872-A714-CF24EA55F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What is the maximum</a:t>
            </a:r>
            <a:br>
              <a:rPr lang="en-US" altLang="en-US" dirty="0"/>
            </a:br>
            <a:r>
              <a:rPr lang="en-US" altLang="en-US" dirty="0"/>
              <a:t>number of nodes you</a:t>
            </a:r>
            <a:br>
              <a:rPr lang="en-US" altLang="en-US" dirty="0"/>
            </a:br>
            <a:r>
              <a:rPr lang="en-US" altLang="en-US" dirty="0"/>
              <a:t>would need to examine</a:t>
            </a:r>
            <a:br>
              <a:rPr lang="en-US" altLang="en-US" dirty="0"/>
            </a:br>
            <a:r>
              <a:rPr lang="en-US" altLang="en-US" dirty="0"/>
              <a:t>to perform any search?</a:t>
            </a:r>
          </a:p>
          <a:p>
            <a:endParaRPr lang="en-US" altLang="en-US" dirty="0"/>
          </a:p>
        </p:txBody>
      </p:sp>
      <p:grpSp>
        <p:nvGrpSpPr>
          <p:cNvPr id="370692" name="Group 4">
            <a:extLst>
              <a:ext uri="{FF2B5EF4-FFF2-40B4-BE49-F238E27FC236}">
                <a16:creationId xmlns:a16="http://schemas.microsoft.com/office/drawing/2014/main" id="{2B7E8299-1F6F-4B25-8F14-AFE5E62F1951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2503488"/>
            <a:ext cx="5372100" cy="3821112"/>
            <a:chOff x="2232" y="1577"/>
            <a:chExt cx="3384" cy="2407"/>
          </a:xfrm>
        </p:grpSpPr>
        <p:sp>
          <p:nvSpPr>
            <p:cNvPr id="370693" name="Oval 5">
              <a:extLst>
                <a:ext uri="{FF2B5EF4-FFF2-40B4-BE49-F238E27FC236}">
                  <a16:creationId xmlns:a16="http://schemas.microsoft.com/office/drawing/2014/main" id="{903267B2-0975-420D-8977-266FF00127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2" y="2547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370694" name="Oval 6">
              <a:extLst>
                <a:ext uri="{FF2B5EF4-FFF2-40B4-BE49-F238E27FC236}">
                  <a16:creationId xmlns:a16="http://schemas.microsoft.com/office/drawing/2014/main" id="{199D07B2-E216-48D2-B197-359CCB8906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6" y="1971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cxnSp>
          <p:nvCxnSpPr>
            <p:cNvPr id="370695" name="AutoShape 7">
              <a:extLst>
                <a:ext uri="{FF2B5EF4-FFF2-40B4-BE49-F238E27FC236}">
                  <a16:creationId xmlns:a16="http://schemas.microsoft.com/office/drawing/2014/main" id="{A0D04A6D-F49E-438D-9C60-5D2ADB937C70}"/>
                </a:ext>
              </a:extLst>
            </p:cNvPr>
            <p:cNvCxnSpPr>
              <a:cxnSpLocks noChangeShapeType="1"/>
              <a:stCxn id="370694" idx="3"/>
              <a:endCxn id="370693" idx="0"/>
            </p:cNvCxnSpPr>
            <p:nvPr/>
          </p:nvCxnSpPr>
          <p:spPr bwMode="auto">
            <a:xfrm flipH="1">
              <a:off x="3044" y="2267"/>
              <a:ext cx="819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696" name="AutoShape 8">
              <a:extLst>
                <a:ext uri="{FF2B5EF4-FFF2-40B4-BE49-F238E27FC236}">
                  <a16:creationId xmlns:a16="http://schemas.microsoft.com/office/drawing/2014/main" id="{7322C8A9-79C4-4033-BC4F-0E91828FAA14}"/>
                </a:ext>
              </a:extLst>
            </p:cNvPr>
            <p:cNvCxnSpPr>
              <a:cxnSpLocks noChangeShapeType="1"/>
              <a:stCxn id="370694" idx="5"/>
              <a:endCxn id="370711" idx="0"/>
            </p:cNvCxnSpPr>
            <p:nvPr/>
          </p:nvCxnSpPr>
          <p:spPr bwMode="auto">
            <a:xfrm>
              <a:off x="4091" y="2267"/>
              <a:ext cx="72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697" name="Oval 9">
              <a:extLst>
                <a:ext uri="{FF2B5EF4-FFF2-40B4-BE49-F238E27FC236}">
                  <a16:creationId xmlns:a16="http://schemas.microsoft.com/office/drawing/2014/main" id="{74092972-F508-4E34-8B67-20457BB0E2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2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70698" name="Oval 10">
              <a:extLst>
                <a:ext uri="{FF2B5EF4-FFF2-40B4-BE49-F238E27FC236}">
                  <a16:creationId xmlns:a16="http://schemas.microsoft.com/office/drawing/2014/main" id="{90A15C3B-5D88-4126-884F-27EE1D13D0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2" y="310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70699" name="AutoShape 11">
              <a:extLst>
                <a:ext uri="{FF2B5EF4-FFF2-40B4-BE49-F238E27FC236}">
                  <a16:creationId xmlns:a16="http://schemas.microsoft.com/office/drawing/2014/main" id="{F3DF2B86-CD19-4E16-9B00-134642D218C7}"/>
                </a:ext>
              </a:extLst>
            </p:cNvPr>
            <p:cNvCxnSpPr>
              <a:cxnSpLocks noChangeShapeType="1"/>
              <a:stCxn id="370693" idx="3"/>
              <a:endCxn id="370698" idx="0"/>
            </p:cNvCxnSpPr>
            <p:nvPr/>
          </p:nvCxnSpPr>
          <p:spPr bwMode="auto">
            <a:xfrm flipH="1">
              <a:off x="2624" y="2843"/>
              <a:ext cx="305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0" name="AutoShape 12">
              <a:extLst>
                <a:ext uri="{FF2B5EF4-FFF2-40B4-BE49-F238E27FC236}">
                  <a16:creationId xmlns:a16="http://schemas.microsoft.com/office/drawing/2014/main" id="{ABB49FA6-B53F-4DE6-BE48-F2544DE792E3}"/>
                </a:ext>
              </a:extLst>
            </p:cNvPr>
            <p:cNvCxnSpPr>
              <a:cxnSpLocks noChangeShapeType="1"/>
              <a:stCxn id="370698" idx="5"/>
              <a:endCxn id="370697" idx="0"/>
            </p:cNvCxnSpPr>
            <p:nvPr/>
          </p:nvCxnSpPr>
          <p:spPr bwMode="auto">
            <a:xfrm>
              <a:off x="2738" y="3402"/>
              <a:ext cx="7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01" name="Oval 13">
              <a:extLst>
                <a:ext uri="{FF2B5EF4-FFF2-40B4-BE49-F238E27FC236}">
                  <a16:creationId xmlns:a16="http://schemas.microsoft.com/office/drawing/2014/main" id="{F9EDC825-1DB3-4498-98B4-9D4F885B67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4" y="31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15</a:t>
              </a:r>
            </a:p>
          </p:txBody>
        </p:sp>
        <p:cxnSp>
          <p:nvCxnSpPr>
            <p:cNvPr id="370702" name="AutoShape 14">
              <a:extLst>
                <a:ext uri="{FF2B5EF4-FFF2-40B4-BE49-F238E27FC236}">
                  <a16:creationId xmlns:a16="http://schemas.microsoft.com/office/drawing/2014/main" id="{70CCC126-C623-4121-B2CA-E2001EC206E9}"/>
                </a:ext>
              </a:extLst>
            </p:cNvPr>
            <p:cNvCxnSpPr>
              <a:cxnSpLocks noChangeShapeType="1"/>
              <a:stCxn id="370693" idx="5"/>
              <a:endCxn id="370701" idx="0"/>
            </p:cNvCxnSpPr>
            <p:nvPr/>
          </p:nvCxnSpPr>
          <p:spPr bwMode="auto">
            <a:xfrm>
              <a:off x="3159" y="2843"/>
              <a:ext cx="31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03" name="Text Box 15">
              <a:extLst>
                <a:ext uri="{FF2B5EF4-FFF2-40B4-BE49-F238E27FC236}">
                  <a16:creationId xmlns:a16="http://schemas.microsoft.com/office/drawing/2014/main" id="{E245E522-C811-4E25-B028-17AEAB500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1577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70704" name="AutoShape 16">
              <a:extLst>
                <a:ext uri="{FF2B5EF4-FFF2-40B4-BE49-F238E27FC236}">
                  <a16:creationId xmlns:a16="http://schemas.microsoft.com/office/drawing/2014/main" id="{97712F65-CF23-4846-B1C7-46EC7571EB4B}"/>
                </a:ext>
              </a:extLst>
            </p:cNvPr>
            <p:cNvCxnSpPr>
              <a:cxnSpLocks noChangeShapeType="1"/>
              <a:stCxn id="370703" idx="2"/>
              <a:endCxn id="370694" idx="0"/>
            </p:cNvCxnSpPr>
            <p:nvPr/>
          </p:nvCxnSpPr>
          <p:spPr bwMode="auto">
            <a:xfrm flipH="1">
              <a:off x="3977" y="1827"/>
              <a:ext cx="1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05" name="Oval 17">
              <a:extLst>
                <a:ext uri="{FF2B5EF4-FFF2-40B4-BE49-F238E27FC236}">
                  <a16:creationId xmlns:a16="http://schemas.microsoft.com/office/drawing/2014/main" id="{EED1867F-5836-46B1-9A59-65D4558AD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2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-2</a:t>
              </a:r>
            </a:p>
          </p:txBody>
        </p:sp>
        <p:cxnSp>
          <p:nvCxnSpPr>
            <p:cNvPr id="370706" name="AutoShape 18">
              <a:extLst>
                <a:ext uri="{FF2B5EF4-FFF2-40B4-BE49-F238E27FC236}">
                  <a16:creationId xmlns:a16="http://schemas.microsoft.com/office/drawing/2014/main" id="{241FB820-7AC8-4932-B902-FB364A3EE6A1}"/>
                </a:ext>
              </a:extLst>
            </p:cNvPr>
            <p:cNvCxnSpPr>
              <a:cxnSpLocks noChangeShapeType="1"/>
              <a:stCxn id="370698" idx="3"/>
              <a:endCxn id="370705" idx="0"/>
            </p:cNvCxnSpPr>
            <p:nvPr/>
          </p:nvCxnSpPr>
          <p:spPr bwMode="auto">
            <a:xfrm flipH="1">
              <a:off x="2394" y="3402"/>
              <a:ext cx="115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07" name="Oval 19">
              <a:extLst>
                <a:ext uri="{FF2B5EF4-FFF2-40B4-BE49-F238E27FC236}">
                  <a16:creationId xmlns:a16="http://schemas.microsoft.com/office/drawing/2014/main" id="{4E6993E9-0B2B-4A50-8449-E93B08A985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8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16</a:t>
              </a:r>
            </a:p>
          </p:txBody>
        </p:sp>
        <p:cxnSp>
          <p:nvCxnSpPr>
            <p:cNvPr id="370708" name="AutoShape 20">
              <a:extLst>
                <a:ext uri="{FF2B5EF4-FFF2-40B4-BE49-F238E27FC236}">
                  <a16:creationId xmlns:a16="http://schemas.microsoft.com/office/drawing/2014/main" id="{5C350214-66F3-404F-9E97-3D13D748F197}"/>
                </a:ext>
              </a:extLst>
            </p:cNvPr>
            <p:cNvCxnSpPr>
              <a:cxnSpLocks noChangeShapeType="1"/>
              <a:stCxn id="370701" idx="5"/>
              <a:endCxn id="370707" idx="0"/>
            </p:cNvCxnSpPr>
            <p:nvPr/>
          </p:nvCxnSpPr>
          <p:spPr bwMode="auto">
            <a:xfrm>
              <a:off x="3590" y="3419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09" name="Oval 21">
              <a:extLst>
                <a:ext uri="{FF2B5EF4-FFF2-40B4-BE49-F238E27FC236}">
                  <a16:creationId xmlns:a16="http://schemas.microsoft.com/office/drawing/2014/main" id="{B02BA496-E16D-44C0-9CAD-8DC4F125DF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8" y="364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13</a:t>
              </a:r>
            </a:p>
          </p:txBody>
        </p:sp>
        <p:cxnSp>
          <p:nvCxnSpPr>
            <p:cNvPr id="370710" name="AutoShape 22">
              <a:extLst>
                <a:ext uri="{FF2B5EF4-FFF2-40B4-BE49-F238E27FC236}">
                  <a16:creationId xmlns:a16="http://schemas.microsoft.com/office/drawing/2014/main" id="{6738669D-6759-4AD2-BD5D-089D84D7BE0E}"/>
                </a:ext>
              </a:extLst>
            </p:cNvPr>
            <p:cNvCxnSpPr>
              <a:cxnSpLocks noChangeShapeType="1"/>
              <a:stCxn id="370701" idx="3"/>
              <a:endCxn id="370709" idx="0"/>
            </p:cNvCxnSpPr>
            <p:nvPr/>
          </p:nvCxnSpPr>
          <p:spPr bwMode="auto">
            <a:xfrm flipH="1">
              <a:off x="3260" y="3419"/>
              <a:ext cx="10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11" name="Oval 23">
              <a:extLst>
                <a:ext uri="{FF2B5EF4-FFF2-40B4-BE49-F238E27FC236}">
                  <a16:creationId xmlns:a16="http://schemas.microsoft.com/office/drawing/2014/main" id="{A6610FAA-E7BA-4D0F-AED8-AD01AF317B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547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35</a:t>
              </a:r>
            </a:p>
          </p:txBody>
        </p:sp>
        <p:sp>
          <p:nvSpPr>
            <p:cNvPr id="370712" name="Oval 24">
              <a:extLst>
                <a:ext uri="{FF2B5EF4-FFF2-40B4-BE49-F238E27FC236}">
                  <a16:creationId xmlns:a16="http://schemas.microsoft.com/office/drawing/2014/main" id="{AB9EE953-9055-462F-BA94-737F5FD37C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6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31</a:t>
              </a:r>
            </a:p>
          </p:txBody>
        </p:sp>
        <p:sp>
          <p:nvSpPr>
            <p:cNvPr id="370713" name="Oval 25">
              <a:extLst>
                <a:ext uri="{FF2B5EF4-FFF2-40B4-BE49-F238E27FC236}">
                  <a16:creationId xmlns:a16="http://schemas.microsoft.com/office/drawing/2014/main" id="{7796DC08-CF0A-465D-B84D-6DD2FAABA8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6" y="310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22</a:t>
              </a:r>
            </a:p>
          </p:txBody>
        </p:sp>
        <p:cxnSp>
          <p:nvCxnSpPr>
            <p:cNvPr id="370714" name="AutoShape 26">
              <a:extLst>
                <a:ext uri="{FF2B5EF4-FFF2-40B4-BE49-F238E27FC236}">
                  <a16:creationId xmlns:a16="http://schemas.microsoft.com/office/drawing/2014/main" id="{6DE30319-8C72-4938-B970-91960CB0CF4F}"/>
                </a:ext>
              </a:extLst>
            </p:cNvPr>
            <p:cNvCxnSpPr>
              <a:cxnSpLocks noChangeShapeType="1"/>
              <a:stCxn id="370711" idx="3"/>
              <a:endCxn id="370713" idx="0"/>
            </p:cNvCxnSpPr>
            <p:nvPr/>
          </p:nvCxnSpPr>
          <p:spPr bwMode="auto">
            <a:xfrm flipH="1">
              <a:off x="4398" y="2843"/>
              <a:ext cx="305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15" name="AutoShape 27">
              <a:extLst>
                <a:ext uri="{FF2B5EF4-FFF2-40B4-BE49-F238E27FC236}">
                  <a16:creationId xmlns:a16="http://schemas.microsoft.com/office/drawing/2014/main" id="{CDEE1EA2-6CEB-4D8B-9005-06C9C19C6B98}"/>
                </a:ext>
              </a:extLst>
            </p:cNvPr>
            <p:cNvCxnSpPr>
              <a:cxnSpLocks noChangeShapeType="1"/>
              <a:stCxn id="370713" idx="5"/>
              <a:endCxn id="370712" idx="0"/>
            </p:cNvCxnSpPr>
            <p:nvPr/>
          </p:nvCxnSpPr>
          <p:spPr bwMode="auto">
            <a:xfrm>
              <a:off x="4512" y="3402"/>
              <a:ext cx="7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16" name="Oval 28">
              <a:extLst>
                <a:ext uri="{FF2B5EF4-FFF2-40B4-BE49-F238E27FC236}">
                  <a16:creationId xmlns:a16="http://schemas.microsoft.com/office/drawing/2014/main" id="{3FD4E14F-7E44-4609-AD15-47E822C020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8" y="31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58</a:t>
              </a:r>
            </a:p>
          </p:txBody>
        </p:sp>
        <p:cxnSp>
          <p:nvCxnSpPr>
            <p:cNvPr id="370717" name="AutoShape 29">
              <a:extLst>
                <a:ext uri="{FF2B5EF4-FFF2-40B4-BE49-F238E27FC236}">
                  <a16:creationId xmlns:a16="http://schemas.microsoft.com/office/drawing/2014/main" id="{1FCF944B-6F7E-4028-9B5C-0BBEB2DB07A0}"/>
                </a:ext>
              </a:extLst>
            </p:cNvPr>
            <p:cNvCxnSpPr>
              <a:cxnSpLocks noChangeShapeType="1"/>
              <a:stCxn id="370711" idx="5"/>
              <a:endCxn id="370716" idx="0"/>
            </p:cNvCxnSpPr>
            <p:nvPr/>
          </p:nvCxnSpPr>
          <p:spPr bwMode="auto">
            <a:xfrm>
              <a:off x="4933" y="2843"/>
              <a:ext cx="31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18" name="Oval 30">
              <a:extLst>
                <a:ext uri="{FF2B5EF4-FFF2-40B4-BE49-F238E27FC236}">
                  <a16:creationId xmlns:a16="http://schemas.microsoft.com/office/drawing/2014/main" id="{835B0DA0-0047-4313-BDBC-5A65AC1803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06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cxnSp>
          <p:nvCxnSpPr>
            <p:cNvPr id="370719" name="AutoShape 31">
              <a:extLst>
                <a:ext uri="{FF2B5EF4-FFF2-40B4-BE49-F238E27FC236}">
                  <a16:creationId xmlns:a16="http://schemas.microsoft.com/office/drawing/2014/main" id="{85909BFE-F58B-426C-B844-89537682E3D9}"/>
                </a:ext>
              </a:extLst>
            </p:cNvPr>
            <p:cNvCxnSpPr>
              <a:cxnSpLocks noChangeShapeType="1"/>
              <a:stCxn id="370713" idx="3"/>
              <a:endCxn id="370718" idx="0"/>
            </p:cNvCxnSpPr>
            <p:nvPr/>
          </p:nvCxnSpPr>
          <p:spPr bwMode="auto">
            <a:xfrm flipH="1">
              <a:off x="4168" y="3402"/>
              <a:ext cx="115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20" name="Oval 32">
              <a:extLst>
                <a:ext uri="{FF2B5EF4-FFF2-40B4-BE49-F238E27FC236}">
                  <a16:creationId xmlns:a16="http://schemas.microsoft.com/office/drawing/2014/main" id="{3B83B437-C75D-42D1-8DFC-AA0F8DDE0A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cxnSp>
          <p:nvCxnSpPr>
            <p:cNvPr id="370721" name="AutoShape 33">
              <a:extLst>
                <a:ext uri="{FF2B5EF4-FFF2-40B4-BE49-F238E27FC236}">
                  <a16:creationId xmlns:a16="http://schemas.microsoft.com/office/drawing/2014/main" id="{8CB523FA-3A04-4F2D-AF49-AE4ABA297815}"/>
                </a:ext>
              </a:extLst>
            </p:cNvPr>
            <p:cNvCxnSpPr>
              <a:cxnSpLocks noChangeShapeType="1"/>
              <a:stCxn id="370716" idx="5"/>
              <a:endCxn id="370720" idx="0"/>
            </p:cNvCxnSpPr>
            <p:nvPr/>
          </p:nvCxnSpPr>
          <p:spPr bwMode="auto">
            <a:xfrm>
              <a:off x="5364" y="3419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22" name="Oval 34">
              <a:extLst>
                <a:ext uri="{FF2B5EF4-FFF2-40B4-BE49-F238E27FC236}">
                  <a16:creationId xmlns:a16="http://schemas.microsoft.com/office/drawing/2014/main" id="{4E15145F-964D-4C9E-B257-2AA25D9034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2" y="364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40</a:t>
              </a:r>
            </a:p>
          </p:txBody>
        </p:sp>
        <p:cxnSp>
          <p:nvCxnSpPr>
            <p:cNvPr id="370723" name="AutoShape 35">
              <a:extLst>
                <a:ext uri="{FF2B5EF4-FFF2-40B4-BE49-F238E27FC236}">
                  <a16:creationId xmlns:a16="http://schemas.microsoft.com/office/drawing/2014/main" id="{7B0BCF8E-2FB5-4B10-BE68-A7F66C6392A9}"/>
                </a:ext>
              </a:extLst>
            </p:cNvPr>
            <p:cNvCxnSpPr>
              <a:cxnSpLocks noChangeShapeType="1"/>
              <a:stCxn id="370716" idx="3"/>
              <a:endCxn id="370722" idx="0"/>
            </p:cNvCxnSpPr>
            <p:nvPr/>
          </p:nvCxnSpPr>
          <p:spPr bwMode="auto">
            <a:xfrm flipH="1">
              <a:off x="5034" y="3419"/>
              <a:ext cx="10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165E0C75-7045-446E-8B71-466A50B46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9375"/>
            <a:ext cx="10515600" cy="1325563"/>
          </a:xfrm>
        </p:spPr>
        <p:txBody>
          <a:bodyPr/>
          <a:lstStyle/>
          <a:p>
            <a:r>
              <a:rPr lang="en-US" altLang="en-US" dirty="0"/>
              <a:t>Searching BSTs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2473C09A-80AA-42DA-917C-2B15DC3F5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1" y="1404938"/>
            <a:ext cx="10515600" cy="4351338"/>
          </a:xfrm>
        </p:spPr>
        <p:txBody>
          <a:bodyPr/>
          <a:lstStyle/>
          <a:p>
            <a:r>
              <a:rPr lang="en-US" altLang="en-US" dirty="0"/>
              <a:t>The BSTs below contain the same elements.</a:t>
            </a:r>
          </a:p>
          <a:p>
            <a:pPr lvl="1"/>
            <a:r>
              <a:rPr lang="en-US" altLang="en-US" dirty="0"/>
              <a:t>What orders are "better" for searching?</a:t>
            </a:r>
          </a:p>
        </p:txBody>
      </p:sp>
      <p:grpSp>
        <p:nvGrpSpPr>
          <p:cNvPr id="384004" name="Group 4">
            <a:extLst>
              <a:ext uri="{FF2B5EF4-FFF2-40B4-BE49-F238E27FC236}">
                <a16:creationId xmlns:a16="http://schemas.microsoft.com/office/drawing/2014/main" id="{C52549F9-C669-4ABA-AA6D-FB1A8CF4AD20}"/>
              </a:ext>
            </a:extLst>
          </p:cNvPr>
          <p:cNvGrpSpPr>
            <a:grpSpLocks/>
          </p:cNvGrpSpPr>
          <p:nvPr/>
        </p:nvGrpSpPr>
        <p:grpSpPr bwMode="auto">
          <a:xfrm>
            <a:off x="5108576" y="2362200"/>
            <a:ext cx="2359025" cy="4414838"/>
            <a:chOff x="3842" y="1248"/>
            <a:chExt cx="1486" cy="2925"/>
          </a:xfrm>
        </p:grpSpPr>
        <p:sp>
          <p:nvSpPr>
            <p:cNvPr id="384005" name="Oval 5">
              <a:extLst>
                <a:ext uri="{FF2B5EF4-FFF2-40B4-BE49-F238E27FC236}">
                  <a16:creationId xmlns:a16="http://schemas.microsoft.com/office/drawing/2014/main" id="{7771AFDF-E90D-41EE-B2B5-FDF7F4C0F1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2" y="221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84006" name="Oval 6">
              <a:extLst>
                <a:ext uri="{FF2B5EF4-FFF2-40B4-BE49-F238E27FC236}">
                  <a16:creationId xmlns:a16="http://schemas.microsoft.com/office/drawing/2014/main" id="{E8AE762C-AFEC-4F97-9081-AF8335B1C3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0" y="164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84007" name="AutoShape 7">
              <a:extLst>
                <a:ext uri="{FF2B5EF4-FFF2-40B4-BE49-F238E27FC236}">
                  <a16:creationId xmlns:a16="http://schemas.microsoft.com/office/drawing/2014/main" id="{82B62A83-9902-41D4-8C5A-84AC35F11512}"/>
                </a:ext>
              </a:extLst>
            </p:cNvPr>
            <p:cNvCxnSpPr>
              <a:cxnSpLocks noChangeShapeType="1"/>
              <a:stCxn id="384006" idx="3"/>
              <a:endCxn id="384005" idx="0"/>
            </p:cNvCxnSpPr>
            <p:nvPr/>
          </p:nvCxnSpPr>
          <p:spPr bwMode="auto">
            <a:xfrm flipH="1">
              <a:off x="4004" y="1938"/>
              <a:ext cx="483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4008" name="AutoShape 8">
              <a:extLst>
                <a:ext uri="{FF2B5EF4-FFF2-40B4-BE49-F238E27FC236}">
                  <a16:creationId xmlns:a16="http://schemas.microsoft.com/office/drawing/2014/main" id="{1EC6D3F0-E1F0-4696-996B-F8D7087F8F7C}"/>
                </a:ext>
              </a:extLst>
            </p:cNvPr>
            <p:cNvCxnSpPr>
              <a:cxnSpLocks noChangeShapeType="1"/>
              <a:stCxn id="384006" idx="5"/>
              <a:endCxn id="384015" idx="0"/>
            </p:cNvCxnSpPr>
            <p:nvPr/>
          </p:nvCxnSpPr>
          <p:spPr bwMode="auto">
            <a:xfrm>
              <a:off x="4715" y="1938"/>
              <a:ext cx="45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09" name="Oval 9">
              <a:extLst>
                <a:ext uri="{FF2B5EF4-FFF2-40B4-BE49-F238E27FC236}">
                  <a16:creationId xmlns:a16="http://schemas.microsoft.com/office/drawing/2014/main" id="{B1E1923B-D636-4A67-BDA2-F7A0311594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" y="3840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84010" name="Oval 10">
              <a:extLst>
                <a:ext uri="{FF2B5EF4-FFF2-40B4-BE49-F238E27FC236}">
                  <a16:creationId xmlns:a16="http://schemas.microsoft.com/office/drawing/2014/main" id="{AC81D843-C1E3-4CCD-84A6-87018942FB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3" y="277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384011" name="AutoShape 11">
              <a:extLst>
                <a:ext uri="{FF2B5EF4-FFF2-40B4-BE49-F238E27FC236}">
                  <a16:creationId xmlns:a16="http://schemas.microsoft.com/office/drawing/2014/main" id="{291EC94B-8A65-4E69-AA7B-950C05DBA337}"/>
                </a:ext>
              </a:extLst>
            </p:cNvPr>
            <p:cNvCxnSpPr>
              <a:cxnSpLocks noChangeShapeType="1"/>
              <a:stCxn id="384005" idx="5"/>
              <a:endCxn id="384010" idx="0"/>
            </p:cNvCxnSpPr>
            <p:nvPr/>
          </p:nvCxnSpPr>
          <p:spPr bwMode="auto">
            <a:xfrm>
              <a:off x="4119" y="2514"/>
              <a:ext cx="136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4012" name="AutoShape 12">
              <a:extLst>
                <a:ext uri="{FF2B5EF4-FFF2-40B4-BE49-F238E27FC236}">
                  <a16:creationId xmlns:a16="http://schemas.microsoft.com/office/drawing/2014/main" id="{165EE318-7442-4587-B08A-16704E57DBC1}"/>
                </a:ext>
              </a:extLst>
            </p:cNvPr>
            <p:cNvCxnSpPr>
              <a:cxnSpLocks noChangeShapeType="1"/>
              <a:stCxn id="384018" idx="5"/>
              <a:endCxn id="384009" idx="0"/>
            </p:cNvCxnSpPr>
            <p:nvPr/>
          </p:nvCxnSpPr>
          <p:spPr bwMode="auto">
            <a:xfrm>
              <a:off x="4849" y="3618"/>
              <a:ext cx="113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13" name="Text Box 13">
              <a:extLst>
                <a:ext uri="{FF2B5EF4-FFF2-40B4-BE49-F238E27FC236}">
                  <a16:creationId xmlns:a16="http://schemas.microsoft.com/office/drawing/2014/main" id="{D4AA0E08-9C65-4830-84A5-5BFA0FB22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1248"/>
              <a:ext cx="91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84014" name="AutoShape 14">
              <a:extLst>
                <a:ext uri="{FF2B5EF4-FFF2-40B4-BE49-F238E27FC236}">
                  <a16:creationId xmlns:a16="http://schemas.microsoft.com/office/drawing/2014/main" id="{20C90B3F-6465-4159-B974-24FBA75C4571}"/>
                </a:ext>
              </a:extLst>
            </p:cNvPr>
            <p:cNvCxnSpPr>
              <a:cxnSpLocks noChangeShapeType="1"/>
              <a:stCxn id="384013" idx="2"/>
              <a:endCxn id="384006" idx="0"/>
            </p:cNvCxnSpPr>
            <p:nvPr/>
          </p:nvCxnSpPr>
          <p:spPr bwMode="auto">
            <a:xfrm flipH="1">
              <a:off x="4601" y="1498"/>
              <a:ext cx="1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15" name="Oval 15">
              <a:extLst>
                <a:ext uri="{FF2B5EF4-FFF2-40B4-BE49-F238E27FC236}">
                  <a16:creationId xmlns:a16="http://schemas.microsoft.com/office/drawing/2014/main" id="{34B5FFF0-FBE1-4A8F-87E7-C067D135CD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4" y="221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384016" name="Oval 16">
              <a:extLst>
                <a:ext uri="{FF2B5EF4-FFF2-40B4-BE49-F238E27FC236}">
                  <a16:creationId xmlns:a16="http://schemas.microsoft.com/office/drawing/2014/main" id="{6F7F4B29-AB74-4B58-B3E8-4A72A3889A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" y="277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cxnSp>
          <p:nvCxnSpPr>
            <p:cNvPr id="384017" name="AutoShape 17">
              <a:extLst>
                <a:ext uri="{FF2B5EF4-FFF2-40B4-BE49-F238E27FC236}">
                  <a16:creationId xmlns:a16="http://schemas.microsoft.com/office/drawing/2014/main" id="{CCBB6549-4C24-4F82-8681-0482F87DB40E}"/>
                </a:ext>
              </a:extLst>
            </p:cNvPr>
            <p:cNvCxnSpPr>
              <a:cxnSpLocks noChangeShapeType="1"/>
              <a:stCxn id="384015" idx="3"/>
              <a:endCxn id="384016" idx="0"/>
            </p:cNvCxnSpPr>
            <p:nvPr/>
          </p:nvCxnSpPr>
          <p:spPr bwMode="auto">
            <a:xfrm flipH="1">
              <a:off x="4962" y="2514"/>
              <a:ext cx="89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18" name="Oval 18">
              <a:extLst>
                <a:ext uri="{FF2B5EF4-FFF2-40B4-BE49-F238E27FC236}">
                  <a16:creationId xmlns:a16="http://schemas.microsoft.com/office/drawing/2014/main" id="{EAD43462-0832-4A1C-AD2C-BFB566E68F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2" y="332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384019" name="AutoShape 19">
              <a:extLst>
                <a:ext uri="{FF2B5EF4-FFF2-40B4-BE49-F238E27FC236}">
                  <a16:creationId xmlns:a16="http://schemas.microsoft.com/office/drawing/2014/main" id="{4B67583D-C8BD-4923-9B12-81145B033D69}"/>
                </a:ext>
              </a:extLst>
            </p:cNvPr>
            <p:cNvCxnSpPr>
              <a:cxnSpLocks noChangeShapeType="1"/>
              <a:stCxn id="384016" idx="3"/>
              <a:endCxn id="384018" idx="0"/>
            </p:cNvCxnSpPr>
            <p:nvPr/>
          </p:nvCxnSpPr>
          <p:spPr bwMode="auto">
            <a:xfrm flipH="1">
              <a:off x="4734" y="3073"/>
              <a:ext cx="113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4020" name="Group 20">
            <a:extLst>
              <a:ext uri="{FF2B5EF4-FFF2-40B4-BE49-F238E27FC236}">
                <a16:creationId xmlns:a16="http://schemas.microsoft.com/office/drawing/2014/main" id="{E672A0A8-875E-42FE-AE8C-7B1795ADDE6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581401"/>
            <a:ext cx="3200400" cy="2987675"/>
            <a:chOff x="3408" y="2256"/>
            <a:chExt cx="2016" cy="1882"/>
          </a:xfrm>
        </p:grpSpPr>
        <p:sp>
          <p:nvSpPr>
            <p:cNvPr id="384021" name="Oval 21">
              <a:extLst>
                <a:ext uri="{FF2B5EF4-FFF2-40B4-BE49-F238E27FC236}">
                  <a16:creationId xmlns:a16="http://schemas.microsoft.com/office/drawing/2014/main" id="{05D64316-E292-47E4-9172-D640F0F5CF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384022" name="Oval 22">
              <a:extLst>
                <a:ext uri="{FF2B5EF4-FFF2-40B4-BE49-F238E27FC236}">
                  <a16:creationId xmlns:a16="http://schemas.microsoft.com/office/drawing/2014/main" id="{190E8EB0-9A2E-46C8-841F-31385E9327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84023" name="Oval 23">
              <a:extLst>
                <a:ext uri="{FF2B5EF4-FFF2-40B4-BE49-F238E27FC236}">
                  <a16:creationId xmlns:a16="http://schemas.microsoft.com/office/drawing/2014/main" id="{06AD4ECC-38E6-4C15-B066-6004156645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384024" name="Oval 24">
              <a:extLst>
                <a:ext uri="{FF2B5EF4-FFF2-40B4-BE49-F238E27FC236}">
                  <a16:creationId xmlns:a16="http://schemas.microsoft.com/office/drawing/2014/main" id="{D7B1F41B-2BE1-4C93-B6B2-8617D8BF10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84025" name="Oval 25">
              <a:extLst>
                <a:ext uri="{FF2B5EF4-FFF2-40B4-BE49-F238E27FC236}">
                  <a16:creationId xmlns:a16="http://schemas.microsoft.com/office/drawing/2014/main" id="{1C138A9E-F7A8-44C9-A931-CA005770C1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384026" name="AutoShape 26">
              <a:extLst>
                <a:ext uri="{FF2B5EF4-FFF2-40B4-BE49-F238E27FC236}">
                  <a16:creationId xmlns:a16="http://schemas.microsoft.com/office/drawing/2014/main" id="{FFAF5D71-400B-41CD-A602-74C097FDEE16}"/>
                </a:ext>
              </a:extLst>
            </p:cNvPr>
            <p:cNvCxnSpPr>
              <a:cxnSpLocks noChangeShapeType="1"/>
              <a:stCxn id="384025" idx="3"/>
              <a:endCxn id="384024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4027" name="AutoShape 27">
              <a:extLst>
                <a:ext uri="{FF2B5EF4-FFF2-40B4-BE49-F238E27FC236}">
                  <a16:creationId xmlns:a16="http://schemas.microsoft.com/office/drawing/2014/main" id="{D2740C7A-E772-47DB-9798-8261B705EAB2}"/>
                </a:ext>
              </a:extLst>
            </p:cNvPr>
            <p:cNvCxnSpPr>
              <a:cxnSpLocks noChangeShapeType="1"/>
              <a:stCxn id="384025" idx="5"/>
              <a:endCxn id="384023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4028" name="AutoShape 28">
              <a:extLst>
                <a:ext uri="{FF2B5EF4-FFF2-40B4-BE49-F238E27FC236}">
                  <a16:creationId xmlns:a16="http://schemas.microsoft.com/office/drawing/2014/main" id="{FA149601-FE37-46F2-BF97-2768E17E745B}"/>
                </a:ext>
              </a:extLst>
            </p:cNvPr>
            <p:cNvCxnSpPr>
              <a:cxnSpLocks noChangeShapeType="1"/>
              <a:stCxn id="384023" idx="3"/>
              <a:endCxn id="384022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4029" name="AutoShape 29">
              <a:extLst>
                <a:ext uri="{FF2B5EF4-FFF2-40B4-BE49-F238E27FC236}">
                  <a16:creationId xmlns:a16="http://schemas.microsoft.com/office/drawing/2014/main" id="{39D9CF41-F5FE-4944-BB6B-679B3BE251D6}"/>
                </a:ext>
              </a:extLst>
            </p:cNvPr>
            <p:cNvCxnSpPr>
              <a:cxnSpLocks noChangeShapeType="1"/>
              <a:stCxn id="384023" idx="5"/>
              <a:endCxn id="384021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30" name="Oval 30">
              <a:extLst>
                <a:ext uri="{FF2B5EF4-FFF2-40B4-BE49-F238E27FC236}">
                  <a16:creationId xmlns:a16="http://schemas.microsoft.com/office/drawing/2014/main" id="{052A2446-31A3-4719-B0BC-5C868FBC81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84031" name="Oval 31">
              <a:extLst>
                <a:ext uri="{FF2B5EF4-FFF2-40B4-BE49-F238E27FC236}">
                  <a16:creationId xmlns:a16="http://schemas.microsoft.com/office/drawing/2014/main" id="{E2758011-2A4F-4EEF-8E89-96ED71D680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84032" name="AutoShape 32">
              <a:extLst>
                <a:ext uri="{FF2B5EF4-FFF2-40B4-BE49-F238E27FC236}">
                  <a16:creationId xmlns:a16="http://schemas.microsoft.com/office/drawing/2014/main" id="{88389606-CD75-4286-BD28-CF04E6D07F63}"/>
                </a:ext>
              </a:extLst>
            </p:cNvPr>
            <p:cNvCxnSpPr>
              <a:cxnSpLocks noChangeShapeType="1"/>
              <a:stCxn id="384024" idx="3"/>
              <a:endCxn id="384031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4033" name="AutoShape 33">
              <a:extLst>
                <a:ext uri="{FF2B5EF4-FFF2-40B4-BE49-F238E27FC236}">
                  <a16:creationId xmlns:a16="http://schemas.microsoft.com/office/drawing/2014/main" id="{CB39471C-A200-4B80-9BD4-834445E89385}"/>
                </a:ext>
              </a:extLst>
            </p:cNvPr>
            <p:cNvCxnSpPr>
              <a:cxnSpLocks noChangeShapeType="1"/>
              <a:stCxn id="384024" idx="5"/>
              <a:endCxn id="384030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34" name="Text Box 34">
              <a:extLst>
                <a:ext uri="{FF2B5EF4-FFF2-40B4-BE49-F238E27FC236}">
                  <a16:creationId xmlns:a16="http://schemas.microsoft.com/office/drawing/2014/main" id="{467D88C8-9AAB-4B94-BF58-21C96D90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2256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84035" name="AutoShape 35">
              <a:extLst>
                <a:ext uri="{FF2B5EF4-FFF2-40B4-BE49-F238E27FC236}">
                  <a16:creationId xmlns:a16="http://schemas.microsoft.com/office/drawing/2014/main" id="{C82F0715-3533-4532-BE41-0A078F760C47}"/>
                </a:ext>
              </a:extLst>
            </p:cNvPr>
            <p:cNvCxnSpPr>
              <a:cxnSpLocks noChangeShapeType="1"/>
              <a:stCxn id="384034" idx="2"/>
              <a:endCxn id="384025" idx="0"/>
            </p:cNvCxnSpPr>
            <p:nvPr/>
          </p:nvCxnSpPr>
          <p:spPr bwMode="auto">
            <a:xfrm>
              <a:off x="4408" y="2506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4036" name="Group 36">
            <a:extLst>
              <a:ext uri="{FF2B5EF4-FFF2-40B4-BE49-F238E27FC236}">
                <a16:creationId xmlns:a16="http://schemas.microsoft.com/office/drawing/2014/main" id="{AEDDBCD3-0D09-4CD1-958B-E590C359CFE4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512888"/>
            <a:ext cx="2800350" cy="5268912"/>
            <a:chOff x="3948" y="902"/>
            <a:chExt cx="1764" cy="3319"/>
          </a:xfrm>
        </p:grpSpPr>
        <p:sp>
          <p:nvSpPr>
            <p:cNvPr id="384037" name="Oval 37">
              <a:extLst>
                <a:ext uri="{FF2B5EF4-FFF2-40B4-BE49-F238E27FC236}">
                  <a16:creationId xmlns:a16="http://schemas.microsoft.com/office/drawing/2014/main" id="{796917FE-04EC-4386-BFCD-9082548FFF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96" y="173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384038" name="Oval 38">
              <a:extLst>
                <a:ext uri="{FF2B5EF4-FFF2-40B4-BE49-F238E27FC236}">
                  <a16:creationId xmlns:a16="http://schemas.microsoft.com/office/drawing/2014/main" id="{97BF59C5-704F-4F34-9187-5CC094F90D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8" y="1296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cxnSp>
          <p:nvCxnSpPr>
            <p:cNvPr id="384039" name="AutoShape 39">
              <a:extLst>
                <a:ext uri="{FF2B5EF4-FFF2-40B4-BE49-F238E27FC236}">
                  <a16:creationId xmlns:a16="http://schemas.microsoft.com/office/drawing/2014/main" id="{6413FCA7-C66D-48E3-84F7-E3914B6A8637}"/>
                </a:ext>
              </a:extLst>
            </p:cNvPr>
            <p:cNvCxnSpPr>
              <a:cxnSpLocks noChangeShapeType="1"/>
              <a:stCxn id="384038" idx="3"/>
              <a:endCxn id="384037" idx="0"/>
            </p:cNvCxnSpPr>
            <p:nvPr/>
          </p:nvCxnSpPr>
          <p:spPr bwMode="auto">
            <a:xfrm flipH="1">
              <a:off x="5058" y="1592"/>
              <a:ext cx="77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4040" name="AutoShape 40">
              <a:extLst>
                <a:ext uri="{FF2B5EF4-FFF2-40B4-BE49-F238E27FC236}">
                  <a16:creationId xmlns:a16="http://schemas.microsoft.com/office/drawing/2014/main" id="{EE0AEB73-31BF-481E-941B-591A6F9FDC86}"/>
                </a:ext>
              </a:extLst>
            </p:cNvPr>
            <p:cNvCxnSpPr>
              <a:cxnSpLocks noChangeShapeType="1"/>
              <a:stCxn id="384042" idx="3"/>
              <a:endCxn id="384047" idx="0"/>
            </p:cNvCxnSpPr>
            <p:nvPr/>
          </p:nvCxnSpPr>
          <p:spPr bwMode="auto">
            <a:xfrm flipH="1">
              <a:off x="4674" y="2459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41" name="Oval 41">
              <a:extLst>
                <a:ext uri="{FF2B5EF4-FFF2-40B4-BE49-F238E27FC236}">
                  <a16:creationId xmlns:a16="http://schemas.microsoft.com/office/drawing/2014/main" id="{A3804B65-F8E4-48D9-AAB7-E604CD8424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8" y="388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84042" name="Oval 42">
              <a:extLst>
                <a:ext uri="{FF2B5EF4-FFF2-40B4-BE49-F238E27FC236}">
                  <a16:creationId xmlns:a16="http://schemas.microsoft.com/office/drawing/2014/main" id="{B16B0546-A58C-4D7E-89AC-90F53AC7BE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4" y="216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cxnSp>
          <p:nvCxnSpPr>
            <p:cNvPr id="384043" name="AutoShape 43">
              <a:extLst>
                <a:ext uri="{FF2B5EF4-FFF2-40B4-BE49-F238E27FC236}">
                  <a16:creationId xmlns:a16="http://schemas.microsoft.com/office/drawing/2014/main" id="{D757FA40-3050-4CF7-9796-D6B4FF4FD340}"/>
                </a:ext>
              </a:extLst>
            </p:cNvPr>
            <p:cNvCxnSpPr>
              <a:cxnSpLocks noChangeShapeType="1"/>
              <a:stCxn id="384037" idx="3"/>
              <a:endCxn id="384042" idx="0"/>
            </p:cNvCxnSpPr>
            <p:nvPr/>
          </p:nvCxnSpPr>
          <p:spPr bwMode="auto">
            <a:xfrm flipH="1">
              <a:off x="4866" y="2027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4044" name="AutoShape 44">
              <a:extLst>
                <a:ext uri="{FF2B5EF4-FFF2-40B4-BE49-F238E27FC236}">
                  <a16:creationId xmlns:a16="http://schemas.microsoft.com/office/drawing/2014/main" id="{6A3A01D6-EFF8-4662-8B76-3ACFB66FFBA1}"/>
                </a:ext>
              </a:extLst>
            </p:cNvPr>
            <p:cNvCxnSpPr>
              <a:cxnSpLocks noChangeShapeType="1"/>
              <a:stCxn id="384050" idx="3"/>
              <a:endCxn id="384041" idx="0"/>
            </p:cNvCxnSpPr>
            <p:nvPr/>
          </p:nvCxnSpPr>
          <p:spPr bwMode="auto">
            <a:xfrm flipH="1">
              <a:off x="4110" y="3755"/>
              <a:ext cx="77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45" name="Text Box 45">
              <a:extLst>
                <a:ext uri="{FF2B5EF4-FFF2-40B4-BE49-F238E27FC236}">
                  <a16:creationId xmlns:a16="http://schemas.microsoft.com/office/drawing/2014/main" id="{9FD7938A-FA6C-4916-9EA9-C64FD9038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" y="902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84046" name="AutoShape 46">
              <a:extLst>
                <a:ext uri="{FF2B5EF4-FFF2-40B4-BE49-F238E27FC236}">
                  <a16:creationId xmlns:a16="http://schemas.microsoft.com/office/drawing/2014/main" id="{8D072862-1120-413D-AD08-0EDC26DD0CD8}"/>
                </a:ext>
              </a:extLst>
            </p:cNvPr>
            <p:cNvCxnSpPr>
              <a:cxnSpLocks noChangeShapeType="1"/>
              <a:stCxn id="384045" idx="2"/>
              <a:endCxn id="384038" idx="0"/>
            </p:cNvCxnSpPr>
            <p:nvPr/>
          </p:nvCxnSpPr>
          <p:spPr bwMode="auto">
            <a:xfrm flipH="1">
              <a:off x="5249" y="1152"/>
              <a:ext cx="4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47" name="Oval 47">
              <a:extLst>
                <a:ext uri="{FF2B5EF4-FFF2-40B4-BE49-F238E27FC236}">
                  <a16:creationId xmlns:a16="http://schemas.microsoft.com/office/drawing/2014/main" id="{D2CC412D-F81E-4AC8-A61D-B971F2F940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259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384048" name="Oval 48">
              <a:extLst>
                <a:ext uri="{FF2B5EF4-FFF2-40B4-BE49-F238E27FC236}">
                  <a16:creationId xmlns:a16="http://schemas.microsoft.com/office/drawing/2014/main" id="{3A829CAD-DA03-426D-A989-6791BEBD54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20" y="302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84049" name="AutoShape 49">
              <a:extLst>
                <a:ext uri="{FF2B5EF4-FFF2-40B4-BE49-F238E27FC236}">
                  <a16:creationId xmlns:a16="http://schemas.microsoft.com/office/drawing/2014/main" id="{515918E5-67AF-499D-801D-456BAB2E9861}"/>
                </a:ext>
              </a:extLst>
            </p:cNvPr>
            <p:cNvCxnSpPr>
              <a:cxnSpLocks noChangeShapeType="1"/>
              <a:stCxn id="384047" idx="3"/>
              <a:endCxn id="384048" idx="0"/>
            </p:cNvCxnSpPr>
            <p:nvPr/>
          </p:nvCxnSpPr>
          <p:spPr bwMode="auto">
            <a:xfrm flipH="1">
              <a:off x="4482" y="2891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4050" name="Oval 50">
              <a:extLst>
                <a:ext uri="{FF2B5EF4-FFF2-40B4-BE49-F238E27FC236}">
                  <a16:creationId xmlns:a16="http://schemas.microsoft.com/office/drawing/2014/main" id="{702D67E7-F7E3-4DE3-8C2E-6236AA0C01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0" y="345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384051" name="AutoShape 51">
              <a:extLst>
                <a:ext uri="{FF2B5EF4-FFF2-40B4-BE49-F238E27FC236}">
                  <a16:creationId xmlns:a16="http://schemas.microsoft.com/office/drawing/2014/main" id="{234A310D-ECAA-4506-B6F5-0DCC797DA5E6}"/>
                </a:ext>
              </a:extLst>
            </p:cNvPr>
            <p:cNvCxnSpPr>
              <a:cxnSpLocks noChangeShapeType="1"/>
              <a:stCxn id="384048" idx="3"/>
              <a:endCxn id="384050" idx="0"/>
            </p:cNvCxnSpPr>
            <p:nvPr/>
          </p:nvCxnSpPr>
          <p:spPr bwMode="auto">
            <a:xfrm flipH="1">
              <a:off x="4302" y="3323"/>
              <a:ext cx="65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197D7B17-4007-4F89-820A-993A2394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Trees and balance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A8FD4834-A93B-43A0-A8CD-A238702B0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balanced tree</a:t>
            </a:r>
            <a:r>
              <a:rPr lang="en-US" altLang="en-US" dirty="0"/>
              <a:t>: One whose subtrees differ in height by at most 1 and are themselves balanced.</a:t>
            </a:r>
          </a:p>
          <a:p>
            <a:pPr lvl="1"/>
            <a:r>
              <a:rPr lang="en-US" altLang="en-US" dirty="0"/>
              <a:t>A balanced tree of N nodes has a height of ~ log</a:t>
            </a:r>
            <a:r>
              <a:rPr lang="en-US" altLang="en-US" baseline="-25000" dirty="0"/>
              <a:t>2</a:t>
            </a:r>
            <a:r>
              <a:rPr lang="en-US" altLang="en-US" dirty="0"/>
              <a:t> N.</a:t>
            </a:r>
          </a:p>
          <a:p>
            <a:pPr lvl="1"/>
            <a:r>
              <a:rPr lang="en-US" altLang="en-US" dirty="0"/>
              <a:t>A very unbalanced tree can have a height close to N.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runtime of adding to/searching a</a:t>
            </a:r>
            <a:br>
              <a:rPr lang="en-US" altLang="en-US" dirty="0"/>
            </a:br>
            <a:r>
              <a:rPr lang="en-US" altLang="en-US" dirty="0"/>
              <a:t>BST is closely related to height.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Some tree collections (e.g. </a:t>
            </a:r>
            <a:r>
              <a:rPr lang="en-US" altLang="en-US" dirty="0" err="1">
                <a:latin typeface="Courier New" panose="02070309020205020404" pitchFamily="49" charset="0"/>
              </a:rPr>
              <a:t>TreeSet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contain code to balance themselves</a:t>
            </a:r>
            <a:br>
              <a:rPr lang="en-US" altLang="en-US" dirty="0"/>
            </a:br>
            <a:r>
              <a:rPr lang="en-US" altLang="en-US" dirty="0"/>
              <a:t>as new nodes are added.</a:t>
            </a:r>
          </a:p>
        </p:txBody>
      </p:sp>
      <p:grpSp>
        <p:nvGrpSpPr>
          <p:cNvPr id="385028" name="Group 4">
            <a:extLst>
              <a:ext uri="{FF2B5EF4-FFF2-40B4-BE49-F238E27FC236}">
                <a16:creationId xmlns:a16="http://schemas.microsoft.com/office/drawing/2014/main" id="{5A9BFC15-C74A-4FC4-B45B-22FF349A1A8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635376"/>
            <a:ext cx="2209800" cy="2689225"/>
            <a:chOff x="2352" y="1724"/>
            <a:chExt cx="2064" cy="2401"/>
          </a:xfrm>
        </p:grpSpPr>
        <p:sp>
          <p:nvSpPr>
            <p:cNvPr id="385029" name="Oval 5">
              <a:extLst>
                <a:ext uri="{FF2B5EF4-FFF2-40B4-BE49-F238E27FC236}">
                  <a16:creationId xmlns:a16="http://schemas.microsoft.com/office/drawing/2014/main" id="{46FD2F7D-9E56-41B9-853F-A2F96AD14E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4" y="322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385030" name="Oval 6">
              <a:extLst>
                <a:ext uri="{FF2B5EF4-FFF2-40B4-BE49-F238E27FC236}">
                  <a16:creationId xmlns:a16="http://schemas.microsoft.com/office/drawing/2014/main" id="{67843469-6AF8-41CC-A12A-B606C337B7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9" y="3792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85031" name="Oval 7">
              <a:extLst>
                <a:ext uri="{FF2B5EF4-FFF2-40B4-BE49-F238E27FC236}">
                  <a16:creationId xmlns:a16="http://schemas.microsoft.com/office/drawing/2014/main" id="{FE61C151-2D78-4EE5-B61B-05696B0794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1" y="262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385032" name="Oval 8">
              <a:extLst>
                <a:ext uri="{FF2B5EF4-FFF2-40B4-BE49-F238E27FC236}">
                  <a16:creationId xmlns:a16="http://schemas.microsoft.com/office/drawing/2014/main" id="{5D8BB8EB-0890-460F-AD5D-A3E9E87D90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8" y="262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385033" name="Oval 9">
              <a:extLst>
                <a:ext uri="{FF2B5EF4-FFF2-40B4-BE49-F238E27FC236}">
                  <a16:creationId xmlns:a16="http://schemas.microsoft.com/office/drawing/2014/main" id="{0BC86E6C-B612-41DA-AD86-91289CBCEE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0" y="209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385034" name="AutoShape 10">
              <a:extLst>
                <a:ext uri="{FF2B5EF4-FFF2-40B4-BE49-F238E27FC236}">
                  <a16:creationId xmlns:a16="http://schemas.microsoft.com/office/drawing/2014/main" id="{D3693E17-915D-4EC4-A643-EB9DDB56A207}"/>
                </a:ext>
              </a:extLst>
            </p:cNvPr>
            <p:cNvCxnSpPr>
              <a:cxnSpLocks noChangeShapeType="1"/>
              <a:stCxn id="385033" idx="3"/>
              <a:endCxn id="385032" idx="0"/>
            </p:cNvCxnSpPr>
            <p:nvPr/>
          </p:nvCxnSpPr>
          <p:spPr bwMode="auto">
            <a:xfrm flipH="1">
              <a:off x="2820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035" name="AutoShape 11">
              <a:extLst>
                <a:ext uri="{FF2B5EF4-FFF2-40B4-BE49-F238E27FC236}">
                  <a16:creationId xmlns:a16="http://schemas.microsoft.com/office/drawing/2014/main" id="{38167FBE-56C6-4266-99CD-55F39F464293}"/>
                </a:ext>
              </a:extLst>
            </p:cNvPr>
            <p:cNvCxnSpPr>
              <a:cxnSpLocks noChangeShapeType="1"/>
              <a:stCxn id="385033" idx="5"/>
              <a:endCxn id="385031" idx="0"/>
            </p:cNvCxnSpPr>
            <p:nvPr/>
          </p:nvCxnSpPr>
          <p:spPr bwMode="auto">
            <a:xfrm>
              <a:off x="3515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036" name="AutoShape 12">
              <a:extLst>
                <a:ext uri="{FF2B5EF4-FFF2-40B4-BE49-F238E27FC236}">
                  <a16:creationId xmlns:a16="http://schemas.microsoft.com/office/drawing/2014/main" id="{10AF0955-EB90-4F6A-8E86-F6D71FEC9A6E}"/>
                </a:ext>
              </a:extLst>
            </p:cNvPr>
            <p:cNvCxnSpPr>
              <a:cxnSpLocks noChangeShapeType="1"/>
              <a:stCxn id="385038" idx="3"/>
              <a:endCxn id="385030" idx="0"/>
            </p:cNvCxnSpPr>
            <p:nvPr/>
          </p:nvCxnSpPr>
          <p:spPr bwMode="auto">
            <a:xfrm flipH="1">
              <a:off x="2911" y="3525"/>
              <a:ext cx="12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037" name="AutoShape 13">
              <a:extLst>
                <a:ext uri="{FF2B5EF4-FFF2-40B4-BE49-F238E27FC236}">
                  <a16:creationId xmlns:a16="http://schemas.microsoft.com/office/drawing/2014/main" id="{2AC314C8-37FC-483C-850A-35EB274A8CE5}"/>
                </a:ext>
              </a:extLst>
            </p:cNvPr>
            <p:cNvCxnSpPr>
              <a:cxnSpLocks noChangeShapeType="1"/>
              <a:stCxn id="385031" idx="5"/>
              <a:endCxn id="385029" idx="0"/>
            </p:cNvCxnSpPr>
            <p:nvPr/>
          </p:nvCxnSpPr>
          <p:spPr bwMode="auto">
            <a:xfrm>
              <a:off x="4097" y="292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5038" name="Oval 14">
              <a:extLst>
                <a:ext uri="{FF2B5EF4-FFF2-40B4-BE49-F238E27FC236}">
                  <a16:creationId xmlns:a16="http://schemas.microsoft.com/office/drawing/2014/main" id="{404090F5-6DA6-4889-AEF7-5AA19800BC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8" y="322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385039" name="Oval 15">
              <a:extLst>
                <a:ext uri="{FF2B5EF4-FFF2-40B4-BE49-F238E27FC236}">
                  <a16:creationId xmlns:a16="http://schemas.microsoft.com/office/drawing/2014/main" id="{3016F93A-C7D5-414F-964A-D76E147AE3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322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E1F2F3">
                    <a:gamma/>
                    <a:shade val="72157"/>
                    <a:invGamma/>
                  </a:srgb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85040" name="AutoShape 16">
              <a:extLst>
                <a:ext uri="{FF2B5EF4-FFF2-40B4-BE49-F238E27FC236}">
                  <a16:creationId xmlns:a16="http://schemas.microsoft.com/office/drawing/2014/main" id="{D6187340-2353-4E0E-9963-93FBCCE50350}"/>
                </a:ext>
              </a:extLst>
            </p:cNvPr>
            <p:cNvCxnSpPr>
              <a:cxnSpLocks noChangeShapeType="1"/>
              <a:stCxn id="385032" idx="3"/>
              <a:endCxn id="385039" idx="0"/>
            </p:cNvCxnSpPr>
            <p:nvPr/>
          </p:nvCxnSpPr>
          <p:spPr bwMode="auto">
            <a:xfrm flipH="1">
              <a:off x="2514" y="2924"/>
              <a:ext cx="19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041" name="AutoShape 17">
              <a:extLst>
                <a:ext uri="{FF2B5EF4-FFF2-40B4-BE49-F238E27FC236}">
                  <a16:creationId xmlns:a16="http://schemas.microsoft.com/office/drawing/2014/main" id="{92EC8DB7-2F55-4900-90F1-0F14CDB36EBB}"/>
                </a:ext>
              </a:extLst>
            </p:cNvPr>
            <p:cNvCxnSpPr>
              <a:cxnSpLocks noChangeShapeType="1"/>
              <a:stCxn id="385032" idx="5"/>
              <a:endCxn id="385038" idx="0"/>
            </p:cNvCxnSpPr>
            <p:nvPr/>
          </p:nvCxnSpPr>
          <p:spPr bwMode="auto">
            <a:xfrm>
              <a:off x="2935" y="2924"/>
              <a:ext cx="21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5042" name="Text Box 18">
              <a:extLst>
                <a:ext uri="{FF2B5EF4-FFF2-40B4-BE49-F238E27FC236}">
                  <a16:creationId xmlns:a16="http://schemas.microsoft.com/office/drawing/2014/main" id="{B0605F2D-53FC-4FFB-8B4E-CEA793B72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1" y="1724"/>
              <a:ext cx="1123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85043" name="AutoShape 19">
              <a:extLst>
                <a:ext uri="{FF2B5EF4-FFF2-40B4-BE49-F238E27FC236}">
                  <a16:creationId xmlns:a16="http://schemas.microsoft.com/office/drawing/2014/main" id="{80D39247-94D5-4C30-BC33-0FE47D4861B0}"/>
                </a:ext>
              </a:extLst>
            </p:cNvPr>
            <p:cNvCxnSpPr>
              <a:cxnSpLocks noChangeShapeType="1"/>
              <a:stCxn id="385042" idx="2"/>
              <a:endCxn id="385033" idx="0"/>
            </p:cNvCxnSpPr>
            <p:nvPr/>
          </p:nvCxnSpPr>
          <p:spPr bwMode="auto">
            <a:xfrm>
              <a:off x="3400" y="193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5044" name="Line 20">
            <a:extLst>
              <a:ext uri="{FF2B5EF4-FFF2-40B4-BE49-F238E27FC236}">
                <a16:creationId xmlns:a16="http://schemas.microsoft.com/office/drawing/2014/main" id="{3203E6C5-8206-4EF5-95A6-47DA358DF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038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45" name="Text Box 21">
            <a:extLst>
              <a:ext uri="{FF2B5EF4-FFF2-40B4-BE49-F238E27FC236}">
                <a16:creationId xmlns:a16="http://schemas.microsoft.com/office/drawing/2014/main" id="{C365C2C1-3420-4157-A206-4B2ECEDF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19800"/>
            <a:ext cx="1258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Tahoma" panose="020B0604030504040204" pitchFamily="34" charset="0"/>
              </a:rPr>
              <a:t>height = 4</a:t>
            </a:r>
          </a:p>
          <a:p>
            <a:pPr algn="l"/>
            <a:r>
              <a:rPr lang="en-US" altLang="en-US">
                <a:latin typeface="Tahoma" panose="020B0604030504040204" pitchFamily="34" charset="0"/>
              </a:rPr>
              <a:t>(balanced)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Sets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Circular flowchart">
            <a:extLst>
              <a:ext uri="{FF2B5EF4-FFF2-40B4-BE49-F238E27FC236}">
                <a16:creationId xmlns:a16="http://schemas.microsoft.com/office/drawing/2014/main" id="{BC95BB0C-AA5E-4939-94C5-1C0B6458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8410" y="1328398"/>
            <a:ext cx="1275180" cy="12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5B8CA9A9-3365-4524-816C-307F9A4CA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Sets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77AFA6BA-A50D-430E-9B9B-1CAF2C38B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set</a:t>
            </a:r>
            <a:r>
              <a:rPr lang="en-US" altLang="en-US" dirty="0"/>
              <a:t>: A collection of unique elements (no duplicates allowed).</a:t>
            </a:r>
          </a:p>
          <a:p>
            <a:r>
              <a:rPr lang="en-US" altLang="en-US" dirty="0"/>
              <a:t>Computer implementations of sets can add, remove, or search for elements.</a:t>
            </a:r>
          </a:p>
          <a:p>
            <a:pPr lvl="1"/>
            <a:r>
              <a:rPr lang="en-US" altLang="en-US" dirty="0"/>
              <a:t>We don't think of a set as having indexes; we just </a:t>
            </a:r>
            <a:br>
              <a:rPr lang="en-US" altLang="en-US" dirty="0"/>
            </a:br>
            <a:r>
              <a:rPr lang="en-US" altLang="en-US" dirty="0"/>
              <a:t>add things to the set in general and don't worry about order</a:t>
            </a:r>
          </a:p>
        </p:txBody>
      </p:sp>
      <p:grpSp>
        <p:nvGrpSpPr>
          <p:cNvPr id="263198" name="Group 30">
            <a:extLst>
              <a:ext uri="{FF2B5EF4-FFF2-40B4-BE49-F238E27FC236}">
                <a16:creationId xmlns:a16="http://schemas.microsoft.com/office/drawing/2014/main" id="{CBB158DE-B6F3-4E79-875A-722A7F2B727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62402"/>
            <a:ext cx="7848600" cy="2670176"/>
            <a:chOff x="288" y="2496"/>
            <a:chExt cx="4944" cy="1682"/>
          </a:xfrm>
        </p:grpSpPr>
        <p:sp>
          <p:nvSpPr>
            <p:cNvPr id="263173" name="Line 5">
              <a:extLst>
                <a:ext uri="{FF2B5EF4-FFF2-40B4-BE49-F238E27FC236}">
                  <a16:creationId xmlns:a16="http://schemas.microsoft.com/office/drawing/2014/main" id="{A25ED2E8-0BE9-4313-9FC6-1742BA525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1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74" name="Text Box 6">
              <a:extLst>
                <a:ext uri="{FF2B5EF4-FFF2-40B4-BE49-F238E27FC236}">
                  <a16:creationId xmlns:a16="http://schemas.microsoft.com/office/drawing/2014/main" id="{3AEC6282-0600-41EB-BA3A-3AECE3F98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2889"/>
              <a:ext cx="1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anose="02070309020205020404" pitchFamily="49" charset="0"/>
                </a:rPr>
                <a:t>set.contains("to")</a:t>
              </a:r>
            </a:p>
          </p:txBody>
        </p:sp>
        <p:sp>
          <p:nvSpPr>
            <p:cNvPr id="263175" name="Line 7">
              <a:extLst>
                <a:ext uri="{FF2B5EF4-FFF2-40B4-BE49-F238E27FC236}">
                  <a16:creationId xmlns:a16="http://schemas.microsoft.com/office/drawing/2014/main" id="{FA8190E5-C450-4342-A4C8-50EF9E48E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191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176" name="Text Box 8">
              <a:extLst>
                <a:ext uri="{FF2B5EF4-FFF2-40B4-BE49-F238E27FC236}">
                  <a16:creationId xmlns:a16="http://schemas.microsoft.com/office/drawing/2014/main" id="{C3DA67C3-642F-4EA3-98FE-457ED8B8C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2928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anose="02070309020205020404" pitchFamily="49" charset="0"/>
                </a:rPr>
                <a:t>true</a:t>
              </a:r>
            </a:p>
          </p:txBody>
        </p:sp>
        <p:grpSp>
          <p:nvGrpSpPr>
            <p:cNvPr id="263197" name="Group 29">
              <a:extLst>
                <a:ext uri="{FF2B5EF4-FFF2-40B4-BE49-F238E27FC236}">
                  <a16:creationId xmlns:a16="http://schemas.microsoft.com/office/drawing/2014/main" id="{0B4460CA-2384-4488-BF90-65A97F0964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496"/>
              <a:ext cx="2112" cy="1682"/>
              <a:chOff x="2112" y="2496"/>
              <a:chExt cx="2112" cy="1682"/>
            </a:xfrm>
          </p:grpSpPr>
          <p:sp>
            <p:nvSpPr>
              <p:cNvPr id="263178" name="Text Box 10">
                <a:extLst>
                  <a:ext uri="{FF2B5EF4-FFF2-40B4-BE49-F238E27FC236}">
                    <a16:creationId xmlns:a16="http://schemas.microsoft.com/office/drawing/2014/main" id="{5210C047-EE0A-4D26-A12A-E2D6895BC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945"/>
                <a:ext cx="2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set</a:t>
                </a:r>
              </a:p>
            </p:txBody>
          </p:sp>
          <p:sp>
            <p:nvSpPr>
              <p:cNvPr id="263172" name="Oval 4">
                <a:extLst>
                  <a:ext uri="{FF2B5EF4-FFF2-40B4-BE49-F238E27FC236}">
                    <a16:creationId xmlns:a16="http://schemas.microsoft.com/office/drawing/2014/main" id="{44262780-7FF9-4DC5-ACF8-B8AE0D9A9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112" cy="139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grpSp>
            <p:nvGrpSpPr>
              <p:cNvPr id="263192" name="Group 24">
                <a:extLst>
                  <a:ext uri="{FF2B5EF4-FFF2-40B4-BE49-F238E27FC236}">
                    <a16:creationId xmlns:a16="http://schemas.microsoft.com/office/drawing/2014/main" id="{F397A734-A1CC-4E37-BE4C-BAA06EB23E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6" y="2595"/>
                <a:ext cx="1892" cy="1188"/>
                <a:chOff x="2236" y="2115"/>
                <a:chExt cx="1892" cy="1188"/>
              </a:xfrm>
            </p:grpSpPr>
            <p:sp>
              <p:nvSpPr>
                <p:cNvPr id="263180" name="Text Box 12">
                  <a:extLst>
                    <a:ext uri="{FF2B5EF4-FFF2-40B4-BE49-F238E27FC236}">
                      <a16:creationId xmlns:a16="http://schemas.microsoft.com/office/drawing/2014/main" id="{B710F2DE-4168-4649-B233-FEF1129159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4" y="2115"/>
                  <a:ext cx="46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latin typeface="Courier New" panose="02070309020205020404" pitchFamily="49" charset="0"/>
                    </a:rPr>
                    <a:t>“if"</a:t>
                  </a:r>
                </a:p>
              </p:txBody>
            </p:sp>
            <p:sp>
              <p:nvSpPr>
                <p:cNvPr id="263181" name="Text Box 13">
                  <a:extLst>
                    <a:ext uri="{FF2B5EF4-FFF2-40B4-BE49-F238E27FC236}">
                      <a16:creationId xmlns:a16="http://schemas.microsoft.com/office/drawing/2014/main" id="{340F6260-A196-4E1A-A3FF-AE7BE2397E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6" y="2208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latin typeface="Courier New" panose="02070309020205020404" pitchFamily="49" charset="0"/>
                    </a:rPr>
                    <a:t>"of"</a:t>
                  </a:r>
                </a:p>
              </p:txBody>
            </p:sp>
            <p:sp>
              <p:nvSpPr>
                <p:cNvPr id="263182" name="Text Box 14">
                  <a:extLst>
                    <a:ext uri="{FF2B5EF4-FFF2-40B4-BE49-F238E27FC236}">
                      <a16:creationId xmlns:a16="http://schemas.microsoft.com/office/drawing/2014/main" id="{1A5EDD14-70D7-4F69-B824-567922EC62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0" y="2505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anose="02070309020205020404" pitchFamily="49" charset="0"/>
                    </a:rPr>
                    <a:t>"from"</a:t>
                  </a:r>
                </a:p>
              </p:txBody>
            </p:sp>
            <p:sp>
              <p:nvSpPr>
                <p:cNvPr id="263183" name="Text Box 15">
                  <a:extLst>
                    <a:ext uri="{FF2B5EF4-FFF2-40B4-BE49-F238E27FC236}">
                      <a16:creationId xmlns:a16="http://schemas.microsoft.com/office/drawing/2014/main" id="{77507EFB-5484-4A95-89B5-2B0E9CC0DA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2" y="235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 dirty="0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"to"</a:t>
                  </a:r>
                </a:p>
              </p:txBody>
            </p:sp>
            <p:sp>
              <p:nvSpPr>
                <p:cNvPr id="263184" name="Text Box 16">
                  <a:extLst>
                    <a:ext uri="{FF2B5EF4-FFF2-40B4-BE49-F238E27FC236}">
                      <a16:creationId xmlns:a16="http://schemas.microsoft.com/office/drawing/2014/main" id="{0A7898EE-4A65-4A0D-8EE6-A4B84D021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2" y="2697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anose="02070309020205020404" pitchFamily="49" charset="0"/>
                    </a:rPr>
                    <a:t>"she"</a:t>
                  </a:r>
                </a:p>
              </p:txBody>
            </p:sp>
            <p:sp>
              <p:nvSpPr>
                <p:cNvPr id="263185" name="Text Box 17">
                  <a:extLst>
                    <a:ext uri="{FF2B5EF4-FFF2-40B4-BE49-F238E27FC236}">
                      <a16:creationId xmlns:a16="http://schemas.microsoft.com/office/drawing/2014/main" id="{809BA0B7-3DE0-4A06-9A7A-FC58282E7D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2" y="278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>
                      <a:latin typeface="Courier New" panose="02070309020205020404" pitchFamily="49" charset="0"/>
                    </a:rPr>
                    <a:t>"you"</a:t>
                  </a:r>
                </a:p>
              </p:txBody>
            </p:sp>
            <p:sp>
              <p:nvSpPr>
                <p:cNvPr id="263186" name="Text Box 18">
                  <a:extLst>
                    <a:ext uri="{FF2B5EF4-FFF2-40B4-BE49-F238E27FC236}">
                      <a16:creationId xmlns:a16="http://schemas.microsoft.com/office/drawing/2014/main" id="{8C5ED3DC-3217-41B4-829D-6BA945BF52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3033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latin typeface="Courier New" panose="02070309020205020404" pitchFamily="49" charset="0"/>
                    </a:rPr>
                    <a:t>"him"</a:t>
                  </a:r>
                </a:p>
              </p:txBody>
            </p:sp>
            <p:sp>
              <p:nvSpPr>
                <p:cNvPr id="263187" name="Text Box 19">
                  <a:extLst>
                    <a:ext uri="{FF2B5EF4-FFF2-40B4-BE49-F238E27FC236}">
                      <a16:creationId xmlns:a16="http://schemas.microsoft.com/office/drawing/2014/main" id="{8F1CA0BE-24F5-479D-80B8-8F170B4ECF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36" y="30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latin typeface="Courier New" panose="02070309020205020404" pitchFamily="49" charset="0"/>
                    </a:rPr>
                    <a:t>"why"</a:t>
                  </a:r>
                </a:p>
              </p:txBody>
            </p:sp>
            <p:sp>
              <p:nvSpPr>
                <p:cNvPr id="263188" name="Text Box 20">
                  <a:extLst>
                    <a:ext uri="{FF2B5EF4-FFF2-40B4-BE49-F238E27FC236}">
                      <a16:creationId xmlns:a16="http://schemas.microsoft.com/office/drawing/2014/main" id="{7829A044-1B4F-443C-8E33-4365B3EAFB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4" y="283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latin typeface="Courier New" panose="02070309020205020404" pitchFamily="49" charset="0"/>
                    </a:rPr>
                    <a:t>"in"</a:t>
                  </a:r>
                </a:p>
              </p:txBody>
            </p:sp>
            <p:sp>
              <p:nvSpPr>
                <p:cNvPr id="263189" name="Text Box 21">
                  <a:extLst>
                    <a:ext uri="{FF2B5EF4-FFF2-40B4-BE49-F238E27FC236}">
                      <a16:creationId xmlns:a16="http://schemas.microsoft.com/office/drawing/2014/main" id="{46CD3343-8389-45F9-93E9-289B54BE9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74" y="2492"/>
                  <a:ext cx="55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latin typeface="Courier New" panose="02070309020205020404" pitchFamily="49" charset="0"/>
                    </a:rPr>
                    <a:t>“the"</a:t>
                  </a:r>
                </a:p>
              </p:txBody>
            </p:sp>
            <p:sp>
              <p:nvSpPr>
                <p:cNvPr id="263190" name="Text Box 22">
                  <a:extLst>
                    <a:ext uri="{FF2B5EF4-FFF2-40B4-BE49-F238E27FC236}">
                      <a16:creationId xmlns:a16="http://schemas.microsoft.com/office/drawing/2014/main" id="{7A2B22B6-220C-4E5F-A995-A03F714A6A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6" y="2649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latin typeface="Courier New" panose="02070309020205020404" pitchFamily="49" charset="0"/>
                    </a:rPr>
                    <a:t>"by"</a:t>
                  </a:r>
                </a:p>
              </p:txBody>
            </p:sp>
            <p:sp>
              <p:nvSpPr>
                <p:cNvPr id="263191" name="Text Box 23">
                  <a:extLst>
                    <a:ext uri="{FF2B5EF4-FFF2-40B4-BE49-F238E27FC236}">
                      <a16:creationId xmlns:a16="http://schemas.microsoft.com/office/drawing/2014/main" id="{FF4CDBA7-D3A7-4DEE-9C5A-6DB90E60B5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2" y="2256"/>
                  <a:ext cx="63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dirty="0">
                      <a:latin typeface="Courier New" panose="02070309020205020404" pitchFamily="49" charset="0"/>
                    </a:rPr>
                    <a:t>“down"</a:t>
                  </a:r>
                </a:p>
              </p:txBody>
            </p:sp>
          </p:grpSp>
        </p:grpSp>
        <p:sp>
          <p:nvSpPr>
            <p:cNvPr id="263194" name="Text Box 26">
              <a:extLst>
                <a:ext uri="{FF2B5EF4-FFF2-40B4-BE49-F238E27FC236}">
                  <a16:creationId xmlns:a16="http://schemas.microsoft.com/office/drawing/2014/main" id="{D4609ECF-C212-4A54-9651-E5350EF0D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3225"/>
              <a:ext cx="17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err="1">
                  <a:latin typeface="Courier New" panose="02070309020205020404" pitchFamily="49" charset="0"/>
                </a:rPr>
                <a:t>set.contains</a:t>
              </a:r>
              <a:r>
                <a:rPr lang="en-US" altLang="en-US" dirty="0">
                  <a:latin typeface="Courier New" panose="02070309020205020404" pitchFamily="49" charset="0"/>
                </a:rPr>
                <a:t>("</a:t>
              </a:r>
              <a:r>
                <a:rPr lang="en-US" altLang="en-US" dirty="0" err="1">
                  <a:latin typeface="Courier New" panose="02070309020205020404" pitchFamily="49" charset="0"/>
                </a:rPr>
                <a:t>bdg</a:t>
              </a:r>
              <a:r>
                <a:rPr lang="en-US" altLang="en-US" dirty="0">
                  <a:latin typeface="Courier New" panose="02070309020205020404" pitchFamily="49" charset="0"/>
                </a:rPr>
                <a:t>")</a:t>
              </a:r>
            </a:p>
          </p:txBody>
        </p:sp>
        <p:sp>
          <p:nvSpPr>
            <p:cNvPr id="263195" name="Text Box 27">
              <a:extLst>
                <a:ext uri="{FF2B5EF4-FFF2-40B4-BE49-F238E27FC236}">
                  <a16:creationId xmlns:a16="http://schemas.microsoft.com/office/drawing/2014/main" id="{F2808248-A310-47E1-9B94-2F16A2C99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" y="3225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anose="02070309020205020404" pitchFamily="49" charset="0"/>
                </a:rPr>
                <a:t>false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BE7354ACBDE42BC9EE3C6847AE68F" ma:contentTypeVersion="12" ma:contentTypeDescription="Create a new document." ma:contentTypeScope="" ma:versionID="23395fb4cfdba8dc00a4d8b67c5324c2">
  <xsd:schema xmlns:xsd="http://www.w3.org/2001/XMLSchema" xmlns:xs="http://www.w3.org/2001/XMLSchema" xmlns:p="http://schemas.microsoft.com/office/2006/metadata/properties" xmlns:ns3="2f67492d-d4d6-44e9-bc4d-5f86195e4d9b" xmlns:ns4="53b39967-c2c1-41de-ba9c-28ce36e6ce7f" targetNamespace="http://schemas.microsoft.com/office/2006/metadata/properties" ma:root="true" ma:fieldsID="72f2c75bff5c39005efa4e162c8bbec4" ns3:_="" ns4:_="">
    <xsd:import namespace="2f67492d-d4d6-44e9-bc4d-5f86195e4d9b"/>
    <xsd:import namespace="53b39967-c2c1-41de-ba9c-28ce36e6ce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7492d-d4d6-44e9-bc4d-5f86195e4d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39967-c2c1-41de-ba9c-28ce36e6ce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6B95DF-7977-4746-BC3E-25E770F6788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3b39967-c2c1-41de-ba9c-28ce36e6ce7f"/>
    <ds:schemaRef ds:uri="2f67492d-d4d6-44e9-bc4d-5f86195e4d9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8D1C67-4A5B-49FC-A4B3-D1C90D3DA5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8758D-2C4D-4B75-818D-D2D819E73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67492d-d4d6-44e9-bc4d-5f86195e4d9b"/>
    <ds:schemaRef ds:uri="53b39967-c2c1-41de-ba9c-28ce36e6c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615</Words>
  <Application>Microsoft Office PowerPoint</Application>
  <PresentationFormat>Widescreen</PresentationFormat>
  <Paragraphs>159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Tahoma</vt:lpstr>
      <vt:lpstr>Office Theme</vt:lpstr>
      <vt:lpstr>Intermediate Coding Week 21 </vt:lpstr>
      <vt:lpstr>Trees</vt:lpstr>
      <vt:lpstr>Question 2 (Non-coding)</vt:lpstr>
      <vt:lpstr>Binary search trees</vt:lpstr>
      <vt:lpstr>Searching a BST</vt:lpstr>
      <vt:lpstr>Searching BSTs</vt:lpstr>
      <vt:lpstr>Trees and balance</vt:lpstr>
      <vt:lpstr>Sets</vt:lpstr>
      <vt:lpstr>Sets</vt:lpstr>
      <vt:lpstr>Set implementation</vt:lpstr>
      <vt:lpstr>Problems</vt:lpstr>
      <vt:lpstr>Question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17 </dc:title>
  <dc:creator>Li, Katherine M (Student)</dc:creator>
  <cp:lastModifiedBy>Li, Katherine M (Student)</cp:lastModifiedBy>
  <cp:revision>34</cp:revision>
  <dcterms:created xsi:type="dcterms:W3CDTF">2021-02-25T16:30:40Z</dcterms:created>
  <dcterms:modified xsi:type="dcterms:W3CDTF">2021-03-19T00:17:16Z</dcterms:modified>
</cp:coreProperties>
</file>