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468" r:id="rId6"/>
    <p:sldId id="312" r:id="rId7"/>
    <p:sldId id="304" r:id="rId8"/>
    <p:sldId id="301" r:id="rId9"/>
    <p:sldId id="311" r:id="rId10"/>
    <p:sldId id="306" r:id="rId11"/>
    <p:sldId id="476" r:id="rId12"/>
    <p:sldId id="329" r:id="rId13"/>
    <p:sldId id="331" r:id="rId14"/>
    <p:sldId id="332" r:id="rId15"/>
    <p:sldId id="333" r:id="rId16"/>
    <p:sldId id="314" r:id="rId17"/>
    <p:sldId id="465" r:id="rId18"/>
    <p:sldId id="467" r:id="rId19"/>
    <p:sldId id="466" r:id="rId20"/>
    <p:sldId id="4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4423-C419-4A17-BDCC-E183188F4B1B}" v="272" dt="2020-05-07T19:22:3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1145DEEB-2BFC-4A7A-920C-15AE20F21551}"/>
    <pc:docChg chg="undo custSel mod addSld delSld modSld sldOrd">
      <pc:chgData name="Li, Katherine M (Student)" userId="9b49ac2c-489f-4715-b97e-d69b092b8869" providerId="ADAL" clId="{1145DEEB-2BFC-4A7A-920C-15AE20F21551}" dt="2020-05-01T00:12:38.736" v="4736" actId="2696"/>
      <pc:docMkLst>
        <pc:docMk/>
      </pc:docMkLst>
      <pc:sldChg chg="modSp">
        <pc:chgData name="Li, Katherine M (Student)" userId="9b49ac2c-489f-4715-b97e-d69b092b8869" providerId="ADAL" clId="{1145DEEB-2BFC-4A7A-920C-15AE20F21551}" dt="2020-04-30T05:37:43.889" v="10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145DEEB-2BFC-4A7A-920C-15AE20F21551}" dt="2020-04-30T05:37:32.157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145DEEB-2BFC-4A7A-920C-15AE20F21551}" dt="2020-04-30T05:37:43.889" v="10" actId="20577"/>
          <ac:spMkLst>
            <pc:docMk/>
            <pc:sldMk cId="0" sldId="257"/>
            <ac:spMk id="4099" creationId="{4C17B3D8-FDE4-4463-A2D2-FDDC58823098}"/>
          </ac:spMkLst>
        </pc:spChg>
      </pc:sldChg>
      <pc:sldChg chg="addSp delSp modSp add">
        <pc:chgData name="Li, Katherine M (Student)" userId="9b49ac2c-489f-4715-b97e-d69b092b8869" providerId="ADAL" clId="{1145DEEB-2BFC-4A7A-920C-15AE20F21551}" dt="2020-04-30T06:01:45.740" v="1139" actId="1076"/>
        <pc:sldMkLst>
          <pc:docMk/>
          <pc:sldMk cId="0" sldId="290"/>
        </pc:sldMkLst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5" creationId="{90F47B05-6164-429F-8170-D4B42D982D75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0" creationId="{6E743BAC-2AD4-480F-9535-17FF46EBAB9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29" creationId="{0F53E7A8-2325-4CFE-80A6-71717D50981A}"/>
          </ac:spMkLst>
        </pc:spChg>
        <pc:spChg chg="add mod">
          <ac:chgData name="Li, Katherine M (Student)" userId="9b49ac2c-489f-4715-b97e-d69b092b8869" providerId="ADAL" clId="{1145DEEB-2BFC-4A7A-920C-15AE20F21551}" dt="2020-04-30T05:59:13.082" v="920" actId="1076"/>
          <ac:spMkLst>
            <pc:docMk/>
            <pc:sldMk cId="0" sldId="290"/>
            <ac:spMk id="35" creationId="{C880B201-9166-4A0F-A4D3-79E25B1D48FC}"/>
          </ac:spMkLst>
        </pc:spChg>
        <pc:spChg chg="add mod">
          <ac:chgData name="Li, Katherine M (Student)" userId="9b49ac2c-489f-4715-b97e-d69b092b8869" providerId="ADAL" clId="{1145DEEB-2BFC-4A7A-920C-15AE20F21551}" dt="2020-04-30T06:01:45.740" v="1139" actId="1076"/>
          <ac:spMkLst>
            <pc:docMk/>
            <pc:sldMk cId="0" sldId="290"/>
            <ac:spMk id="36" creationId="{ECF47FDE-507A-40DF-806F-48C6D025800E}"/>
          </ac:spMkLst>
        </pc:spChg>
        <pc:spChg chg="mod">
          <ac:chgData name="Li, Katherine M (Student)" userId="9b49ac2c-489f-4715-b97e-d69b092b8869" providerId="ADAL" clId="{1145DEEB-2BFC-4A7A-920C-15AE20F21551}" dt="2020-04-30T06:00:55.314" v="1097" actId="20577"/>
          <ac:spMkLst>
            <pc:docMk/>
            <pc:sldMk cId="0" sldId="290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49:37.563" v="289" actId="20577"/>
          <ac:spMkLst>
            <pc:docMk/>
            <pc:sldMk cId="0" sldId="290"/>
            <ac:spMk id="336899" creationId="{4C853F97-8A13-4513-9C46-A260DB12F7AB}"/>
          </ac:spMkLst>
        </pc:sp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" creationId="{3D2D307F-AE1D-4E4C-954C-B47ED2CBBBD7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9" creationId="{12F39E04-CABF-4300-9D8B-983FF88C439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5" creationId="{0D2FA6A7-2922-42A8-8151-D035AC2D922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9" creationId="{C440F7EB-F72A-451C-9769-159220C84477}"/>
          </ac:cxnSpMkLst>
        </pc:cxnChg>
        <pc:cxnChg chg="add del mod">
          <ac:chgData name="Li, Katherine M (Student)" userId="9b49ac2c-489f-4715-b97e-d69b092b8869" providerId="ADAL" clId="{1145DEEB-2BFC-4A7A-920C-15AE20F21551}" dt="2020-04-30T05:57:15.202" v="792"/>
          <ac:cxnSpMkLst>
            <pc:docMk/>
            <pc:sldMk cId="0" sldId="290"/>
            <ac:cxnSpMk id="28" creationId="{C695C6C9-3162-469A-BE5A-4448EB6F4178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0" creationId="{D43A1705-A429-46B9-BEB9-4290638BB0A8}"/>
          </ac:cxnSpMkLst>
        </pc:cxnChg>
      </pc:sldChg>
      <pc:sldChg chg="add del">
        <pc:chgData name="Li, Katherine M (Student)" userId="9b49ac2c-489f-4715-b97e-d69b092b8869" providerId="ADAL" clId="{1145DEEB-2BFC-4A7A-920C-15AE20F21551}" dt="2020-04-30T06:04:07.167" v="1376" actId="2696"/>
        <pc:sldMkLst>
          <pc:docMk/>
          <pc:sldMk cId="0" sldId="291"/>
        </pc:sldMkLst>
      </pc:sldChg>
      <pc:sldChg chg="del">
        <pc:chgData name="Li, Katherine M (Student)" userId="9b49ac2c-489f-4715-b97e-d69b092b8869" providerId="ADAL" clId="{1145DEEB-2BFC-4A7A-920C-15AE20F21551}" dt="2020-04-30T06:48:30.651" v="3870" actId="2696"/>
        <pc:sldMkLst>
          <pc:docMk/>
          <pc:sldMk cId="0" sldId="324"/>
        </pc:sldMkLst>
      </pc:sldChg>
      <pc:sldChg chg="addSp delSp modSp">
        <pc:chgData name="Li, Katherine M (Student)" userId="9b49ac2c-489f-4715-b97e-d69b092b8869" providerId="ADAL" clId="{1145DEEB-2BFC-4A7A-920C-15AE20F21551}" dt="2020-04-30T05:40:57.684" v="38" actId="20577"/>
        <pc:sldMkLst>
          <pc:docMk/>
          <pc:sldMk cId="0" sldId="352"/>
        </pc:sldMkLst>
        <pc:spChg chg="mod">
          <ac:chgData name="Li, Katherine M (Student)" userId="9b49ac2c-489f-4715-b97e-d69b092b8869" providerId="ADAL" clId="{1145DEEB-2BFC-4A7A-920C-15AE20F21551}" dt="2020-04-30T05:40:57.684" v="38" actId="20577"/>
          <ac:spMkLst>
            <pc:docMk/>
            <pc:sldMk cId="0" sldId="352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0:31.069" v="11" actId="478"/>
          <ac:picMkLst>
            <pc:docMk/>
            <pc:sldMk cId="0" sldId="352"/>
            <ac:picMk id="3" creationId="{191C5ABB-58DA-48D3-AA27-F5E290F2F924}"/>
          </ac:picMkLst>
        </pc:picChg>
        <pc:picChg chg="add mod">
          <ac:chgData name="Li, Katherine M (Student)" userId="9b49ac2c-489f-4715-b97e-d69b092b8869" providerId="ADAL" clId="{1145DEEB-2BFC-4A7A-920C-15AE20F21551}" dt="2020-04-30T05:40:53.264" v="16" actId="207"/>
          <ac:picMkLst>
            <pc:docMk/>
            <pc:sldMk cId="0" sldId="352"/>
            <ac:picMk id="4" creationId="{B53FA18C-1EA8-4565-BECE-57C62D67C31D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59:36.496" v="405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145DEEB-2BFC-4A7A-920C-15AE20F21551}" dt="2020-04-30T06:59:36.496" v="4059" actId="20577"/>
          <ac:spMkLst>
            <pc:docMk/>
            <pc:sldMk cId="100570362" sldId="368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4:51.287" v="4018" actId="1076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 ord">
        <pc:chgData name="Li, Katherine M (Student)" userId="9b49ac2c-489f-4715-b97e-d69b092b8869" providerId="ADAL" clId="{1145DEEB-2BFC-4A7A-920C-15AE20F21551}" dt="2020-04-30T06:59:11.270" v="4057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145DEEB-2BFC-4A7A-920C-15AE20F21551}" dt="2020-04-30T06:59:11.270" v="4057" actId="20577"/>
          <ac:spMkLst>
            <pc:docMk/>
            <pc:sldMk cId="2028522437" sldId="39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9:02.799" v="4054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addSp modSp">
        <pc:chgData name="Li, Katherine M (Student)" userId="9b49ac2c-489f-4715-b97e-d69b092b8869" providerId="ADAL" clId="{1145DEEB-2BFC-4A7A-920C-15AE20F21551}" dt="2020-04-30T06:11:36.706" v="1574" actId="5793"/>
        <pc:sldMkLst>
          <pc:docMk/>
          <pc:sldMk cId="4137269237" sldId="397"/>
        </pc:sldMkLst>
        <pc:spChg chg="mod">
          <ac:chgData name="Li, Katherine M (Student)" userId="9b49ac2c-489f-4715-b97e-d69b092b8869" providerId="ADAL" clId="{1145DEEB-2BFC-4A7A-920C-15AE20F21551}" dt="2020-04-30T05:41:05.118" v="62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1:36.706" v="1574" actId="5793"/>
          <ac:spMkLst>
            <pc:docMk/>
            <pc:sldMk cId="4137269237" sldId="397"/>
            <ac:spMk id="3" creationId="{7DD6C1DC-23B8-4FAE-88CE-7A72A8D8F705}"/>
          </ac:spMkLst>
        </pc:spChg>
        <pc:picChg chg="add mod">
          <ac:chgData name="Li, Katherine M (Student)" userId="9b49ac2c-489f-4715-b97e-d69b092b8869" providerId="ADAL" clId="{1145DEEB-2BFC-4A7A-920C-15AE20F21551}" dt="2020-04-30T06:10:17.455" v="1541" actId="14100"/>
          <ac:picMkLst>
            <pc:docMk/>
            <pc:sldMk cId="4137269237" sldId="397"/>
            <ac:picMk id="1026" creationId="{C5D95416-AC16-4783-B67E-5B387FD6A1BA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15:35.905" v="1773" actId="255"/>
        <pc:sldMkLst>
          <pc:docMk/>
          <pc:sldMk cId="2674131419" sldId="398"/>
        </pc:sldMkLst>
        <pc:spChg chg="mod">
          <ac:chgData name="Li, Katherine M (Student)" userId="9b49ac2c-489f-4715-b97e-d69b092b8869" providerId="ADAL" clId="{1145DEEB-2BFC-4A7A-920C-15AE20F21551}" dt="2020-04-30T06:11:16.983" v="1566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5:35.905" v="1773" actId="255"/>
          <ac:spMkLst>
            <pc:docMk/>
            <pc:sldMk cId="2674131419" sldId="398"/>
            <ac:spMk id="3" creationId="{7DD6C1DC-23B8-4FAE-88CE-7A72A8D8F705}"/>
          </ac:spMkLst>
        </pc:spChg>
      </pc:sldChg>
      <pc:sldChg chg="addSp delSp modSp">
        <pc:chgData name="Li, Katherine M (Student)" userId="9b49ac2c-489f-4715-b97e-d69b092b8869" providerId="ADAL" clId="{1145DEEB-2BFC-4A7A-920C-15AE20F21551}" dt="2020-04-30T06:26:28.938" v="281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145DEEB-2BFC-4A7A-920C-15AE20F21551}" dt="2020-04-30T06:18:54.573" v="1792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145DEEB-2BFC-4A7A-920C-15AE20F21551}" dt="2020-04-30T06:22:26.366" v="2207" actId="5793"/>
          <ac:spMkLst>
            <pc:docMk/>
            <pc:sldMk cId="2750058433" sldId="399"/>
            <ac:spMk id="3" creationId="{AEC31213-CB73-4CB9-8774-C87A56C72DF2}"/>
          </ac:spMkLst>
        </pc:spChg>
        <pc:spChg chg="mod">
          <ac:chgData name="Li, Katherine M (Student)" userId="9b49ac2c-489f-4715-b97e-d69b092b8869" providerId="ADAL" clId="{1145DEEB-2BFC-4A7A-920C-15AE20F21551}" dt="2020-04-30T06:26:28.938" v="2818" actId="20577"/>
          <ac:spMkLst>
            <pc:docMk/>
            <pc:sldMk cId="2750058433" sldId="399"/>
            <ac:spMk id="5" creationId="{C27CE248-7063-47F4-BA45-50EF4617A48C}"/>
          </ac:spMkLst>
        </pc:spChg>
        <pc:picChg chg="del">
          <ac:chgData name="Li, Katherine M (Student)" userId="9b49ac2c-489f-4715-b97e-d69b092b8869" providerId="ADAL" clId="{1145DEEB-2BFC-4A7A-920C-15AE20F21551}" dt="2020-04-30T06:19:22.145" v="1793" actId="478"/>
          <ac:picMkLst>
            <pc:docMk/>
            <pc:sldMk cId="2750058433" sldId="399"/>
            <ac:picMk id="4" creationId="{8D3B5E13-5CF8-4DC7-A6B2-F597ECCC1969}"/>
          </ac:picMkLst>
        </pc:picChg>
        <pc:picChg chg="add del mod">
          <ac:chgData name="Li, Katherine M (Student)" userId="9b49ac2c-489f-4715-b97e-d69b092b8869" providerId="ADAL" clId="{1145DEEB-2BFC-4A7A-920C-15AE20F21551}" dt="2020-04-30T06:23:13.958" v="2258" actId="478"/>
          <ac:picMkLst>
            <pc:docMk/>
            <pc:sldMk cId="2750058433" sldId="399"/>
            <ac:picMk id="6" creationId="{29144D1E-9C11-4021-8C85-F48348C541F2}"/>
          </ac:picMkLst>
        </pc:picChg>
        <pc:picChg chg="add mod">
          <ac:chgData name="Li, Katherine M (Student)" userId="9b49ac2c-489f-4715-b97e-d69b092b8869" providerId="ADAL" clId="{1145DEEB-2BFC-4A7A-920C-15AE20F21551}" dt="2020-04-30T06:23:27.992" v="2263" actId="1076"/>
          <ac:picMkLst>
            <pc:docMk/>
            <pc:sldMk cId="2750058433" sldId="399"/>
            <ac:picMk id="7" creationId="{480E1327-A186-4A1B-AD87-2424EDC3B796}"/>
          </ac:picMkLst>
        </pc:picChg>
      </pc:sldChg>
      <pc:sldChg chg="addSp modSp">
        <pc:chgData name="Li, Katherine M (Student)" userId="9b49ac2c-489f-4715-b97e-d69b092b8869" providerId="ADAL" clId="{1145DEEB-2BFC-4A7A-920C-15AE20F21551}" dt="2020-04-30T06:34:17.519" v="3376" actId="27636"/>
        <pc:sldMkLst>
          <pc:docMk/>
          <pc:sldMk cId="2652228599" sldId="400"/>
        </pc:sldMkLst>
        <pc:spChg chg="mod">
          <ac:chgData name="Li, Katherine M (Student)" userId="9b49ac2c-489f-4715-b97e-d69b092b8869" providerId="ADAL" clId="{1145DEEB-2BFC-4A7A-920C-15AE20F21551}" dt="2020-04-30T06:23:41.768" v="2290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4:13.327" v="3374"/>
          <ac:spMkLst>
            <pc:docMk/>
            <pc:sldMk cId="2652228599" sldId="400"/>
            <ac:spMk id="3" creationId="{75A63CD8-4508-4BEA-B09C-72BFBC05B0A1}"/>
          </ac:spMkLst>
        </pc:spChg>
        <pc:spChg chg="add mod">
          <ac:chgData name="Li, Katherine M (Student)" userId="9b49ac2c-489f-4715-b97e-d69b092b8869" providerId="ADAL" clId="{1145DEEB-2BFC-4A7A-920C-15AE20F21551}" dt="2020-04-30T06:34:17.519" v="3376" actId="27636"/>
          <ac:spMkLst>
            <pc:docMk/>
            <pc:sldMk cId="2652228599" sldId="400"/>
            <ac:spMk id="5" creationId="{EB1D6008-CB1C-4BE5-8AEF-B0449DEB164B}"/>
          </ac:spMkLst>
        </pc:spChg>
        <pc:picChg chg="add mod">
          <ac:chgData name="Li, Katherine M (Student)" userId="9b49ac2c-489f-4715-b97e-d69b092b8869" providerId="ADAL" clId="{1145DEEB-2BFC-4A7A-920C-15AE20F21551}" dt="2020-04-30T06:26:09.234" v="2782" actId="1076"/>
          <ac:picMkLst>
            <pc:docMk/>
            <pc:sldMk cId="2652228599" sldId="400"/>
            <ac:picMk id="4" creationId="{29144D1E-9C11-4021-8C85-F48348C541F2}"/>
          </ac:picMkLst>
        </pc:picChg>
      </pc:sldChg>
      <pc:sldChg chg="del">
        <pc:chgData name="Li, Katherine M (Student)" userId="9b49ac2c-489f-4715-b97e-d69b092b8869" providerId="ADAL" clId="{1145DEEB-2BFC-4A7A-920C-15AE20F21551}" dt="2020-04-30T06:48:30.590" v="3868" actId="2696"/>
        <pc:sldMkLst>
          <pc:docMk/>
          <pc:sldMk cId="3464750442" sldId="402"/>
        </pc:sldMkLst>
      </pc:sldChg>
      <pc:sldChg chg="del">
        <pc:chgData name="Li, Katherine M (Student)" userId="9b49ac2c-489f-4715-b97e-d69b092b8869" providerId="ADAL" clId="{1145DEEB-2BFC-4A7A-920C-15AE20F21551}" dt="2020-04-30T06:48:30.578" v="3867" actId="2696"/>
        <pc:sldMkLst>
          <pc:docMk/>
          <pc:sldMk cId="107412165" sldId="405"/>
        </pc:sldMkLst>
      </pc:sldChg>
      <pc:sldChg chg="del">
        <pc:chgData name="Li, Katherine M (Student)" userId="9b49ac2c-489f-4715-b97e-d69b092b8869" providerId="ADAL" clId="{1145DEEB-2BFC-4A7A-920C-15AE20F21551}" dt="2020-04-30T06:48:30.626" v="3869" actId="2696"/>
        <pc:sldMkLst>
          <pc:docMk/>
          <pc:sldMk cId="2742815044" sldId="406"/>
        </pc:sldMkLst>
      </pc:sldChg>
      <pc:sldChg chg="del">
        <pc:chgData name="Li, Katherine M (Student)" userId="9b49ac2c-489f-4715-b97e-d69b092b8869" providerId="ADAL" clId="{1145DEEB-2BFC-4A7A-920C-15AE20F21551}" dt="2020-04-30T06:48:30.663" v="3871" actId="2696"/>
        <pc:sldMkLst>
          <pc:docMk/>
          <pc:sldMk cId="2099842370" sldId="407"/>
        </pc:sldMkLst>
      </pc:sldChg>
      <pc:sldChg chg="del">
        <pc:chgData name="Li, Katherine M (Student)" userId="9b49ac2c-489f-4715-b97e-d69b092b8869" providerId="ADAL" clId="{1145DEEB-2BFC-4A7A-920C-15AE20F21551}" dt="2020-04-30T06:48:30.675" v="3872" actId="2696"/>
        <pc:sldMkLst>
          <pc:docMk/>
          <pc:sldMk cId="2926327079" sldId="408"/>
        </pc:sldMkLst>
      </pc:sldChg>
      <pc:sldChg chg="del">
        <pc:chgData name="Li, Katherine M (Student)" userId="9b49ac2c-489f-4715-b97e-d69b092b8869" providerId="ADAL" clId="{1145DEEB-2BFC-4A7A-920C-15AE20F21551}" dt="2020-04-30T06:48:30.682" v="3873" actId="2696"/>
        <pc:sldMkLst>
          <pc:docMk/>
          <pc:sldMk cId="1512484608" sldId="410"/>
        </pc:sldMkLst>
      </pc:sldChg>
      <pc:sldChg chg="del">
        <pc:chgData name="Li, Katherine M (Student)" userId="9b49ac2c-489f-4715-b97e-d69b092b8869" providerId="ADAL" clId="{1145DEEB-2BFC-4A7A-920C-15AE20F21551}" dt="2020-04-30T06:48:30.694" v="3874" actId="2696"/>
        <pc:sldMkLst>
          <pc:docMk/>
          <pc:sldMk cId="3980570029" sldId="411"/>
        </pc:sldMkLst>
      </pc:sldChg>
      <pc:sldChg chg="del">
        <pc:chgData name="Li, Katherine M (Student)" userId="9b49ac2c-489f-4715-b97e-d69b092b8869" providerId="ADAL" clId="{1145DEEB-2BFC-4A7A-920C-15AE20F21551}" dt="2020-04-30T06:48:30.705" v="3875" actId="2696"/>
        <pc:sldMkLst>
          <pc:docMk/>
          <pc:sldMk cId="375682878" sldId="412"/>
        </pc:sldMkLst>
      </pc:sldChg>
      <pc:sldChg chg="del">
        <pc:chgData name="Li, Katherine M (Student)" userId="9b49ac2c-489f-4715-b97e-d69b092b8869" providerId="ADAL" clId="{1145DEEB-2BFC-4A7A-920C-15AE20F21551}" dt="2020-04-30T06:48:30.728" v="3876" actId="2696"/>
        <pc:sldMkLst>
          <pc:docMk/>
          <pc:sldMk cId="1790218018" sldId="413"/>
        </pc:sldMkLst>
      </pc:sldChg>
      <pc:sldChg chg="addSp delSp modSp add mod ord setBg delDesignElem">
        <pc:chgData name="Li, Katherine M (Student)" userId="9b49ac2c-489f-4715-b97e-d69b092b8869" providerId="ADAL" clId="{1145DEEB-2BFC-4A7A-920C-15AE20F21551}" dt="2020-04-30T05:46:10.303" v="255" actId="1076"/>
        <pc:sldMkLst>
          <pc:docMk/>
          <pc:sldMk cId="3011597297" sldId="414"/>
        </pc:sldMkLst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2" creationId="{7905BA41-EE6E-4F80-8636-447F22DD729A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145DEEB-2BFC-4A7A-920C-15AE20F21551}" dt="2020-04-30T05:46:10.303" v="255" actId="1076"/>
          <ac:spMkLst>
            <pc:docMk/>
            <pc:sldMk cId="3011597297" sldId="414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5:53.083" v="216" actId="478"/>
          <ac:picMkLst>
            <pc:docMk/>
            <pc:sldMk cId="3011597297" sldId="414"/>
            <ac:picMk id="4" creationId="{B53FA18C-1EA8-4565-BECE-57C62D67C31D}"/>
          </ac:picMkLst>
        </pc:picChg>
        <pc:picChg chg="add">
          <ac:chgData name="Li, Katherine M (Student)" userId="9b49ac2c-489f-4715-b97e-d69b092b8869" providerId="ADAL" clId="{1145DEEB-2BFC-4A7A-920C-15AE20F21551}" dt="2020-04-30T05:45:53.347" v="217"/>
          <ac:picMkLst>
            <pc:docMk/>
            <pc:sldMk cId="3011597297" sldId="414"/>
            <ac:picMk id="7" creationId="{A806F80B-FC2F-4D60-97BC-2814BECC051E}"/>
          </ac:picMkLst>
        </pc:picChg>
      </pc:sldChg>
      <pc:sldChg chg="addSp delSp modSp add">
        <pc:chgData name="Li, Katherine M (Student)" userId="9b49ac2c-489f-4715-b97e-d69b092b8869" providerId="ADAL" clId="{1145DEEB-2BFC-4A7A-920C-15AE20F21551}" dt="2020-04-30T06:04:27.458" v="1378" actId="1076"/>
        <pc:sldMkLst>
          <pc:docMk/>
          <pc:sldMk cId="1246819766" sldId="415"/>
        </pc:sldMkLst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5" creationId="{90F47B05-6164-429F-8170-D4B42D982D75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0" creationId="{6E743BAC-2AD4-480F-9535-17FF46EBAB98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6:04:02.816" v="1375" actId="1076"/>
          <ac:spMkLst>
            <pc:docMk/>
            <pc:sldMk cId="1246819766" sldId="415"/>
            <ac:spMk id="20" creationId="{2C088E94-9B52-4BE2-884D-507ED52DF4CC}"/>
          </ac:spMkLst>
        </pc:spChg>
        <pc:spChg chg="del">
          <ac:chgData name="Li, Katherine M (Student)" userId="9b49ac2c-489f-4715-b97e-d69b092b8869" providerId="ADAL" clId="{1145DEEB-2BFC-4A7A-920C-15AE20F21551}" dt="2020-04-30T06:03:40.003" v="1331" actId="478"/>
          <ac:spMkLst>
            <pc:docMk/>
            <pc:sldMk cId="1246819766" sldId="415"/>
            <ac:spMk id="29" creationId="{0F53E7A8-2325-4CFE-80A6-71717D50981A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59:02.360" v="919" actId="20577"/>
          <ac:spMkLst>
            <pc:docMk/>
            <pc:sldMk cId="1246819766" sldId="415"/>
            <ac:spMk id="336899" creationId="{4C853F97-8A13-4513-9C46-A260DB12F7AB}"/>
          </ac:spMkLst>
        </pc:sp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3" creationId="{3D2D307F-AE1D-4E4C-954C-B47ED2CBBBD7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9" creationId="{12F39E04-CABF-4300-9D8B-983FF88C439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5" creationId="{0D2FA6A7-2922-42A8-8151-D035AC2D922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9" creationId="{C440F7EB-F72A-451C-9769-159220C84477}"/>
          </ac:cxnSpMkLst>
        </pc:cxnChg>
        <pc:cxnChg chg="del mod">
          <ac:chgData name="Li, Katherine M (Student)" userId="9b49ac2c-489f-4715-b97e-d69b092b8869" providerId="ADAL" clId="{1145DEEB-2BFC-4A7A-920C-15AE20F21551}" dt="2020-04-30T06:03:37.599" v="1330" actId="478"/>
          <ac:cxnSpMkLst>
            <pc:docMk/>
            <pc:sldMk cId="1246819766" sldId="415"/>
            <ac:cxnSpMk id="30" creationId="{D43A1705-A429-46B9-BEB9-4290638BB0A8}"/>
          </ac:cxnSpMkLst>
        </pc:cxnChg>
      </pc:sldChg>
      <pc:sldChg chg="delSp modSp add">
        <pc:chgData name="Li, Katherine M (Student)" userId="9b49ac2c-489f-4715-b97e-d69b092b8869" providerId="ADAL" clId="{1145DEEB-2BFC-4A7A-920C-15AE20F21551}" dt="2020-04-30T06:38:06.682" v="3688" actId="1076"/>
        <pc:sldMkLst>
          <pc:docMk/>
          <pc:sldMk cId="574705271" sldId="416"/>
        </pc:sldMkLst>
        <pc:spChg chg="mod">
          <ac:chgData name="Li, Katherine M (Student)" userId="9b49ac2c-489f-4715-b97e-d69b092b8869" providerId="ADAL" clId="{1145DEEB-2BFC-4A7A-920C-15AE20F21551}" dt="2020-04-30T06:33:49.853" v="3369" actId="20577"/>
          <ac:spMkLst>
            <pc:docMk/>
            <pc:sldMk cId="574705271" sldId="416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8:06.682" v="3688" actId="1076"/>
          <ac:spMkLst>
            <pc:docMk/>
            <pc:sldMk cId="574705271" sldId="416"/>
            <ac:spMk id="3" creationId="{75A63CD8-4508-4BEA-B09C-72BFBC05B0A1}"/>
          </ac:spMkLst>
        </pc:spChg>
        <pc:spChg chg="del">
          <ac:chgData name="Li, Katherine M (Student)" userId="9b49ac2c-489f-4715-b97e-d69b092b8869" providerId="ADAL" clId="{1145DEEB-2BFC-4A7A-920C-15AE20F21551}" dt="2020-04-30T06:34:46.846" v="3377" actId="478"/>
          <ac:spMkLst>
            <pc:docMk/>
            <pc:sldMk cId="574705271" sldId="416"/>
            <ac:spMk id="5" creationId="{EB1D6008-CB1C-4BE5-8AEF-B0449DEB164B}"/>
          </ac:spMkLst>
        </pc:spChg>
        <pc:picChg chg="del">
          <ac:chgData name="Li, Katherine M (Student)" userId="9b49ac2c-489f-4715-b97e-d69b092b8869" providerId="ADAL" clId="{1145DEEB-2BFC-4A7A-920C-15AE20F21551}" dt="2020-04-30T06:33:06.439" v="3357" actId="478"/>
          <ac:picMkLst>
            <pc:docMk/>
            <pc:sldMk cId="574705271" sldId="416"/>
            <ac:picMk id="4" creationId="{29144D1E-9C11-4021-8C85-F48348C541F2}"/>
          </ac:picMkLst>
        </pc:picChg>
      </pc:sldChg>
      <pc:sldChg chg="modSp add">
        <pc:chgData name="Li, Katherine M (Student)" userId="9b49ac2c-489f-4715-b97e-d69b092b8869" providerId="ADAL" clId="{1145DEEB-2BFC-4A7A-920C-15AE20F21551}" dt="2020-04-30T06:42:22.220" v="3866"/>
        <pc:sldMkLst>
          <pc:docMk/>
          <pc:sldMk cId="2162551086" sldId="417"/>
        </pc:sldMkLst>
        <pc:spChg chg="mod">
          <ac:chgData name="Li, Katherine M (Student)" userId="9b49ac2c-489f-4715-b97e-d69b092b8869" providerId="ADAL" clId="{1145DEEB-2BFC-4A7A-920C-15AE20F21551}" dt="2020-04-30T06:39:01.972" v="3704" actId="20577"/>
          <ac:spMkLst>
            <pc:docMk/>
            <pc:sldMk cId="2162551086" sldId="417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42:22.220" v="3866"/>
          <ac:spMkLst>
            <pc:docMk/>
            <pc:sldMk cId="2162551086" sldId="417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20:39.195" v="4618" actId="1076"/>
        <pc:sldMkLst>
          <pc:docMk/>
          <pc:sldMk cId="3451377248" sldId="418"/>
        </pc:sldMkLst>
        <pc:spChg chg="mod">
          <ac:chgData name="Li, Katherine M (Student)" userId="9b49ac2c-489f-4715-b97e-d69b092b8869" providerId="ADAL" clId="{1145DEEB-2BFC-4A7A-920C-15AE20F21551}" dt="2020-04-30T06:50:44.866" v="3916" actId="20577"/>
          <ac:spMkLst>
            <pc:docMk/>
            <pc:sldMk cId="3451377248" sldId="418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20:39.195" v="4618" actId="1076"/>
          <ac:spMkLst>
            <pc:docMk/>
            <pc:sldMk cId="3451377248" sldId="418"/>
            <ac:spMk id="3" creationId="{75A63CD8-4508-4BEA-B09C-72BFBC05B0A1}"/>
          </ac:spMkLst>
        </pc:spChg>
      </pc:sldChg>
      <pc:sldChg chg="modSp add del">
        <pc:chgData name="Li, Katherine M (Student)" userId="9b49ac2c-489f-4715-b97e-d69b092b8869" providerId="ADAL" clId="{1145DEEB-2BFC-4A7A-920C-15AE20F21551}" dt="2020-05-01T00:12:38.736" v="4736" actId="2696"/>
        <pc:sldMkLst>
          <pc:docMk/>
          <pc:sldMk cId="3529384207" sldId="419"/>
        </pc:sldMkLst>
        <pc:spChg chg="mod">
          <ac:chgData name="Li, Katherine M (Student)" userId="9b49ac2c-489f-4715-b97e-d69b092b8869" providerId="ADAL" clId="{1145DEEB-2BFC-4A7A-920C-15AE20F21551}" dt="2020-04-30T06:58:21.899" v="4047" actId="20577"/>
          <ac:spMkLst>
            <pc:docMk/>
            <pc:sldMk cId="3529384207" sldId="419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19:01.743" v="4597" actId="20577"/>
          <ac:spMkLst>
            <pc:docMk/>
            <pc:sldMk cId="3529384207" sldId="419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06:13.793" v="4579" actId="1076"/>
        <pc:sldMkLst>
          <pc:docMk/>
          <pc:sldMk cId="2861969626" sldId="420"/>
        </pc:sldMkLst>
        <pc:spChg chg="mod">
          <ac:chgData name="Li, Katherine M (Student)" userId="9b49ac2c-489f-4715-b97e-d69b092b8869" providerId="ADAL" clId="{1145DEEB-2BFC-4A7A-920C-15AE20F21551}" dt="2020-04-30T07:01:48.504" v="4062" actId="20577"/>
          <ac:spMkLst>
            <pc:docMk/>
            <pc:sldMk cId="2861969626" sldId="420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7:06:13.793" v="4579" actId="1076"/>
          <ac:spMkLst>
            <pc:docMk/>
            <pc:sldMk cId="2861969626" sldId="420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19:48:10.814" v="4735" actId="20577"/>
        <pc:sldMkLst>
          <pc:docMk/>
          <pc:sldMk cId="3380624964" sldId="421"/>
        </pc:sldMkLst>
        <pc:spChg chg="mod">
          <ac:chgData name="Li, Katherine M (Student)" userId="9b49ac2c-489f-4715-b97e-d69b092b8869" providerId="ADAL" clId="{1145DEEB-2BFC-4A7A-920C-15AE20F21551}" dt="2020-04-30T19:47:49.663" v="4631" actId="20577"/>
          <ac:spMkLst>
            <pc:docMk/>
            <pc:sldMk cId="3380624964" sldId="421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19:48:10.814" v="4735" actId="20577"/>
          <ac:spMkLst>
            <pc:docMk/>
            <pc:sldMk cId="3380624964" sldId="421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124F1838-26E0-467F-9CE6-6D2E109C2C69}"/>
    <pc:docChg chg="undo redo custSel mod addSld delSld modSld sldOrd">
      <pc:chgData name="Li, Katherine M (Student)" userId="9b49ac2c-489f-4715-b97e-d69b092b8869" providerId="ADAL" clId="{124F1838-26E0-467F-9CE6-6D2E109C2C69}" dt="2020-04-09T16:18:45.540" v="7206" actId="20577"/>
      <pc:docMkLst>
        <pc:docMk/>
      </pc:docMkLst>
      <pc:sldChg chg="modSp">
        <pc:chgData name="Li, Katherine M (Student)" userId="9b49ac2c-489f-4715-b97e-d69b092b8869" providerId="ADAL" clId="{124F1838-26E0-467F-9CE6-6D2E109C2C69}" dt="2020-04-09T16:17:31.668" v="7175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24F1838-26E0-467F-9CE6-6D2E109C2C69}" dt="2020-04-09T03:35:11.723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24F1838-26E0-467F-9CE6-6D2E109C2C69}" dt="2020-04-09T16:17:31.668" v="7175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6:45.393" v="5927" actId="20577"/>
        <pc:sldMkLst>
          <pc:docMk/>
          <pc:sldMk cId="0" sldId="324"/>
        </pc:sldMkLst>
        <pc:spChg chg="mod">
          <ac:chgData name="Li, Katherine M (Student)" userId="9b49ac2c-489f-4715-b97e-d69b092b8869" providerId="ADAL" clId="{124F1838-26E0-467F-9CE6-6D2E109C2C69}" dt="2020-04-09T05:49:22.014" v="5415" actId="1076"/>
          <ac:spMkLst>
            <pc:docMk/>
            <pc:sldMk cId="0" sldId="324"/>
            <ac:spMk id="193538" creationId="{12BE505F-A924-4AF7-8801-723E5DB79C05}"/>
          </ac:spMkLst>
        </pc:spChg>
        <pc:spChg chg="mod">
          <ac:chgData name="Li, Katherine M (Student)" userId="9b49ac2c-489f-4715-b97e-d69b092b8869" providerId="ADAL" clId="{124F1838-26E0-467F-9CE6-6D2E109C2C69}" dt="2020-04-09T05:52:46.601" v="5711" actId="20577"/>
          <ac:spMkLst>
            <pc:docMk/>
            <pc:sldMk cId="0" sldId="324"/>
            <ac:spMk id="193539" creationId="{7EDF1971-5C12-499B-A17D-DC03891DBF34}"/>
          </ac:spMkLst>
        </pc:spChg>
        <pc:graphicFrameChg chg="mod modGraphic">
          <ac:chgData name="Li, Katherine M (Student)" userId="9b49ac2c-489f-4715-b97e-d69b092b8869" providerId="ADAL" clId="{124F1838-26E0-467F-9CE6-6D2E109C2C69}" dt="2020-04-09T05:56:45.393" v="5927" actId="20577"/>
          <ac:graphicFrameMkLst>
            <pc:docMk/>
            <pc:sldMk cId="0" sldId="324"/>
            <ac:graphicFrameMk id="193540" creationId="{D6EE3D4D-6352-4631-9B19-4D441601C959}"/>
          </ac:graphicFrameMkLst>
        </pc:graphicFrameChg>
      </pc:sldChg>
      <pc:sldChg chg="add del">
        <pc:chgData name="Li, Katherine M (Student)" userId="9b49ac2c-489f-4715-b97e-d69b092b8869" providerId="ADAL" clId="{124F1838-26E0-467F-9CE6-6D2E109C2C69}" dt="2020-04-09T05:42:56.462" v="4972"/>
        <pc:sldMkLst>
          <pc:docMk/>
          <pc:sldMk cId="0" sldId="325"/>
        </pc:sldMkLst>
      </pc:sldChg>
      <pc:sldChg chg="addSp delSp modSp ord modNotesTx">
        <pc:chgData name="Li, Katherine M (Student)" userId="9b49ac2c-489f-4715-b97e-d69b092b8869" providerId="ADAL" clId="{124F1838-26E0-467F-9CE6-6D2E109C2C69}" dt="2020-04-09T05:21:17.470" v="3091" actId="20577"/>
        <pc:sldMkLst>
          <pc:docMk/>
          <pc:sldMk cId="0" sldId="352"/>
        </pc:sldMkLst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8" creationId="{CD7549B2-EE05-4558-8C64-AC46755F2B25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2" creationId="{7905BA41-EE6E-4F80-8636-447F22DD729A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24F1838-26E0-467F-9CE6-6D2E109C2C69}" dt="2020-04-09T04:37:48.591" v="1558" actId="20577"/>
          <ac:spMkLst>
            <pc:docMk/>
            <pc:sldMk cId="0" sldId="352"/>
            <ac:spMk id="681986" creationId="{85E60723-E2A5-44DE-B0EC-E331F45A5168}"/>
          </ac:spMkLst>
        </pc:spChg>
        <pc:picChg chg="add mod">
          <ac:chgData name="Li, Katherine M (Student)" userId="9b49ac2c-489f-4715-b97e-d69b092b8869" providerId="ADAL" clId="{124F1838-26E0-467F-9CE6-6D2E109C2C69}" dt="2020-04-09T04:38:37.117" v="1566" actId="196"/>
          <ac:picMkLst>
            <pc:docMk/>
            <pc:sldMk cId="0" sldId="352"/>
            <ac:picMk id="3" creationId="{191C5ABB-58DA-48D3-AA27-F5E290F2F924}"/>
          </ac:picMkLst>
        </pc:picChg>
        <pc:picChg chg="del">
          <ac:chgData name="Li, Katherine M (Student)" userId="9b49ac2c-489f-4715-b97e-d69b092b8869" providerId="ADAL" clId="{124F1838-26E0-467F-9CE6-6D2E109C2C69}" dt="2020-04-09T04:37:50.346" v="1559" actId="478"/>
          <ac:picMkLst>
            <pc:docMk/>
            <pc:sldMk cId="0" sldId="352"/>
            <ac:picMk id="71" creationId="{A5A7DF81-88D9-46D8-9042-38E43B60CCAC}"/>
          </ac:picMkLst>
        </pc:picChg>
      </pc:sldChg>
      <pc:sldChg chg="modSp">
        <pc:chgData name="Li, Katherine M (Student)" userId="9b49ac2c-489f-4715-b97e-d69b092b8869" providerId="ADAL" clId="{124F1838-26E0-467F-9CE6-6D2E109C2C69}" dt="2020-04-09T06:01:33.387" v="6510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24F1838-26E0-467F-9CE6-6D2E109C2C69}" dt="2020-04-09T06:01:33.387" v="6510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4:38:59.070" v="1568" actId="2696"/>
        <pc:sldMkLst>
          <pc:docMk/>
          <pc:sldMk cId="2310578373" sldId="382"/>
        </pc:sldMkLst>
      </pc:sldChg>
      <pc:sldChg chg="del">
        <pc:chgData name="Li, Katherine M (Student)" userId="9b49ac2c-489f-4715-b97e-d69b092b8869" providerId="ADAL" clId="{124F1838-26E0-467F-9CE6-6D2E109C2C69}" dt="2020-04-09T04:38:59.074" v="1569" actId="2696"/>
        <pc:sldMkLst>
          <pc:docMk/>
          <pc:sldMk cId="2998077117" sldId="383"/>
        </pc:sldMkLst>
      </pc:sldChg>
      <pc:sldChg chg="del">
        <pc:chgData name="Li, Katherine M (Student)" userId="9b49ac2c-489f-4715-b97e-d69b092b8869" providerId="ADAL" clId="{124F1838-26E0-467F-9CE6-6D2E109C2C69}" dt="2020-04-09T04:38:59.079" v="1570" actId="2696"/>
        <pc:sldMkLst>
          <pc:docMk/>
          <pc:sldMk cId="1967884069" sldId="384"/>
        </pc:sldMkLst>
      </pc:sldChg>
      <pc:sldChg chg="del">
        <pc:chgData name="Li, Katherine M (Student)" userId="9b49ac2c-489f-4715-b97e-d69b092b8869" providerId="ADAL" clId="{124F1838-26E0-467F-9CE6-6D2E109C2C69}" dt="2020-04-09T04:38:59.083" v="1571" actId="2696"/>
        <pc:sldMkLst>
          <pc:docMk/>
          <pc:sldMk cId="270697575" sldId="385"/>
        </pc:sldMkLst>
      </pc:sldChg>
      <pc:sldChg chg="del">
        <pc:chgData name="Li, Katherine M (Student)" userId="9b49ac2c-489f-4715-b97e-d69b092b8869" providerId="ADAL" clId="{124F1838-26E0-467F-9CE6-6D2E109C2C69}" dt="2020-04-09T04:38:59.087" v="1572" actId="2696"/>
        <pc:sldMkLst>
          <pc:docMk/>
          <pc:sldMk cId="4013221635" sldId="386"/>
        </pc:sldMkLst>
      </pc:sldChg>
      <pc:sldChg chg="del">
        <pc:chgData name="Li, Katherine M (Student)" userId="9b49ac2c-489f-4715-b97e-d69b092b8869" providerId="ADAL" clId="{124F1838-26E0-467F-9CE6-6D2E109C2C69}" dt="2020-04-09T04:38:59.097" v="1573" actId="2696"/>
        <pc:sldMkLst>
          <pc:docMk/>
          <pc:sldMk cId="913668932" sldId="387"/>
        </pc:sldMkLst>
      </pc:sldChg>
      <pc:sldChg chg="del">
        <pc:chgData name="Li, Katherine M (Student)" userId="9b49ac2c-489f-4715-b97e-d69b092b8869" providerId="ADAL" clId="{124F1838-26E0-467F-9CE6-6D2E109C2C69}" dt="2020-04-09T04:38:59.097" v="1574" actId="2696"/>
        <pc:sldMkLst>
          <pc:docMk/>
          <pc:sldMk cId="518177661" sldId="388"/>
        </pc:sldMkLst>
      </pc:sldChg>
      <pc:sldChg chg="del">
        <pc:chgData name="Li, Katherine M (Student)" userId="9b49ac2c-489f-4715-b97e-d69b092b8869" providerId="ADAL" clId="{124F1838-26E0-467F-9CE6-6D2E109C2C69}" dt="2020-04-09T04:38:59.105" v="1576" actId="2696"/>
        <pc:sldMkLst>
          <pc:docMk/>
          <pc:sldMk cId="296238213" sldId="389"/>
        </pc:sldMkLst>
      </pc:sldChg>
      <pc:sldChg chg="del">
        <pc:chgData name="Li, Katherine M (Student)" userId="9b49ac2c-489f-4715-b97e-d69b092b8869" providerId="ADAL" clId="{124F1838-26E0-467F-9CE6-6D2E109C2C69}" dt="2020-04-09T04:38:59.101" v="1575" actId="2696"/>
        <pc:sldMkLst>
          <pc:docMk/>
          <pc:sldMk cId="3263857639" sldId="390"/>
        </pc:sldMkLst>
      </pc:sldChg>
      <pc:sldChg chg="del">
        <pc:chgData name="Li, Katherine M (Student)" userId="9b49ac2c-489f-4715-b97e-d69b092b8869" providerId="ADAL" clId="{124F1838-26E0-467F-9CE6-6D2E109C2C69}" dt="2020-04-09T04:38:59.112" v="1577" actId="2696"/>
        <pc:sldMkLst>
          <pc:docMk/>
          <pc:sldMk cId="4088992059" sldId="391"/>
        </pc:sldMkLst>
      </pc:sldChg>
      <pc:sldChg chg="del">
        <pc:chgData name="Li, Katherine M (Student)" userId="9b49ac2c-489f-4715-b97e-d69b092b8869" providerId="ADAL" clId="{124F1838-26E0-467F-9CE6-6D2E109C2C69}" dt="2020-04-09T04:38:59.066" v="1567" actId="2696"/>
        <pc:sldMkLst>
          <pc:docMk/>
          <pc:sldMk cId="580296231" sldId="392"/>
        </pc:sldMkLst>
      </pc:sldChg>
      <pc:sldChg chg="modSp">
        <pc:chgData name="Li, Katherine M (Student)" userId="9b49ac2c-489f-4715-b97e-d69b092b8869" providerId="ADAL" clId="{124F1838-26E0-467F-9CE6-6D2E109C2C69}" dt="2020-04-09T06:02:15.902" v="6706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24F1838-26E0-467F-9CE6-6D2E109C2C69}" dt="2020-04-09T06:02:15.902" v="6706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5:09:23.754" v="2553" actId="2696"/>
        <pc:sldMkLst>
          <pc:docMk/>
          <pc:sldMk cId="2251163168" sldId="396"/>
        </pc:sldMkLst>
      </pc:sldChg>
      <pc:sldChg chg="modSp add">
        <pc:chgData name="Li, Katherine M (Student)" userId="9b49ac2c-489f-4715-b97e-d69b092b8869" providerId="ADAL" clId="{124F1838-26E0-467F-9CE6-6D2E109C2C69}" dt="2020-04-09T04:02:37.240" v="752" actId="403"/>
        <pc:sldMkLst>
          <pc:docMk/>
          <pc:sldMk cId="4137269237" sldId="397"/>
        </pc:sldMkLst>
        <pc:spChg chg="mod">
          <ac:chgData name="Li, Katherine M (Student)" userId="9b49ac2c-489f-4715-b97e-d69b092b8869" providerId="ADAL" clId="{124F1838-26E0-467F-9CE6-6D2E109C2C69}" dt="2020-04-09T03:35:47.479" v="60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2:37.240" v="752" actId="403"/>
          <ac:spMkLst>
            <pc:docMk/>
            <pc:sldMk cId="4137269237" sldId="397"/>
            <ac:spMk id="3" creationId="{7DD6C1DC-23B8-4FAE-88CE-7A72A8D8F705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4:04:25.768" v="803" actId="20577"/>
        <pc:sldMkLst>
          <pc:docMk/>
          <pc:sldMk cId="2674131419" sldId="398"/>
        </pc:sldMkLst>
        <pc:spChg chg="mod">
          <ac:chgData name="Li, Katherine M (Student)" userId="9b49ac2c-489f-4715-b97e-d69b092b8869" providerId="ADAL" clId="{124F1838-26E0-467F-9CE6-6D2E109C2C69}" dt="2020-04-09T04:02:54.058" v="762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4:25.768" v="803" actId="20577"/>
          <ac:spMkLst>
            <pc:docMk/>
            <pc:sldMk cId="2674131419" sldId="398"/>
            <ac:spMk id="3" creationId="{7DD6C1DC-23B8-4FAE-88CE-7A72A8D8F705}"/>
          </ac:spMkLst>
        </pc:spChg>
      </pc:sldChg>
      <pc:sldChg chg="addSp modSp add">
        <pc:chgData name="Li, Katherine M (Student)" userId="9b49ac2c-489f-4715-b97e-d69b092b8869" providerId="ADAL" clId="{124F1838-26E0-467F-9CE6-6D2E109C2C69}" dt="2020-04-09T04:37:30.002" v="153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24F1838-26E0-467F-9CE6-6D2E109C2C69}" dt="2020-04-09T04:14:23.733" v="825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24F1838-26E0-467F-9CE6-6D2E109C2C69}" dt="2020-04-09T04:36:21.074" v="1412" actId="20577"/>
          <ac:spMkLst>
            <pc:docMk/>
            <pc:sldMk cId="2750058433" sldId="399"/>
            <ac:spMk id="3" creationId="{AEC31213-CB73-4CB9-8774-C87A56C72DF2}"/>
          </ac:spMkLst>
        </pc:spChg>
        <pc:spChg chg="add mod">
          <ac:chgData name="Li, Katherine M (Student)" userId="9b49ac2c-489f-4715-b97e-d69b092b8869" providerId="ADAL" clId="{124F1838-26E0-467F-9CE6-6D2E109C2C69}" dt="2020-04-09T04:37:30.002" v="1538" actId="20577"/>
          <ac:spMkLst>
            <pc:docMk/>
            <pc:sldMk cId="2750058433" sldId="399"/>
            <ac:spMk id="5" creationId="{C27CE248-7063-47F4-BA45-50EF4617A48C}"/>
          </ac:spMkLst>
        </pc:spChg>
        <pc:picChg chg="add mod">
          <ac:chgData name="Li, Katherine M (Student)" userId="9b49ac2c-489f-4715-b97e-d69b092b8869" providerId="ADAL" clId="{124F1838-26E0-467F-9CE6-6D2E109C2C69}" dt="2020-04-09T04:35:55.113" v="1406" actId="1076"/>
          <ac:picMkLst>
            <pc:docMk/>
            <pc:sldMk cId="2750058433" sldId="399"/>
            <ac:picMk id="4" creationId="{8D3B5E13-5CF8-4DC7-A6B2-F597ECCC1969}"/>
          </ac:picMkLst>
        </pc:picChg>
      </pc:sldChg>
      <pc:sldChg chg="modSp add">
        <pc:chgData name="Li, Katherine M (Student)" userId="9b49ac2c-489f-4715-b97e-d69b092b8869" providerId="ADAL" clId="{124F1838-26E0-467F-9CE6-6D2E109C2C69}" dt="2020-04-09T16:18:45.540" v="7206" actId="20577"/>
        <pc:sldMkLst>
          <pc:docMk/>
          <pc:sldMk cId="2652228599" sldId="400"/>
        </pc:sldMkLst>
        <pc:spChg chg="mod">
          <ac:chgData name="Li, Katherine M (Student)" userId="9b49ac2c-489f-4715-b97e-d69b092b8869" providerId="ADAL" clId="{124F1838-26E0-467F-9CE6-6D2E109C2C69}" dt="2020-04-09T04:39:57.684" v="1606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24F1838-26E0-467F-9CE6-6D2E109C2C69}" dt="2020-04-09T16:18:45.540" v="7206" actId="20577"/>
          <ac:spMkLst>
            <pc:docMk/>
            <pc:sldMk cId="2652228599" sldId="400"/>
            <ac:spMk id="3" creationId="{75A63CD8-4508-4BEA-B09C-72BFBC05B0A1}"/>
          </ac:spMkLst>
        </pc:spChg>
      </pc:sldChg>
      <pc:sldChg chg="addSp delSp modSp add del">
        <pc:chgData name="Li, Katherine M (Student)" userId="9b49ac2c-489f-4715-b97e-d69b092b8869" providerId="ADAL" clId="{124F1838-26E0-467F-9CE6-6D2E109C2C69}" dt="2020-04-09T06:03:51.234" v="6830" actId="2696"/>
        <pc:sldMkLst>
          <pc:docMk/>
          <pc:sldMk cId="3332996296" sldId="401"/>
        </pc:sldMkLst>
        <pc:spChg chg="mod">
          <ac:chgData name="Li, Katherine M (Student)" userId="9b49ac2c-489f-4715-b97e-d69b092b8869" providerId="ADAL" clId="{124F1838-26E0-467F-9CE6-6D2E109C2C69}" dt="2020-04-09T04:46:06.359" v="1763" actId="20577"/>
          <ac:spMkLst>
            <pc:docMk/>
            <pc:sldMk cId="3332996296" sldId="401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32.665" v="2914" actId="947"/>
          <ac:spMkLst>
            <pc:docMk/>
            <pc:sldMk cId="3332996296" sldId="401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09:06.885" v="2551" actId="20577"/>
          <ac:spMkLst>
            <pc:docMk/>
            <pc:sldMk cId="3332996296" sldId="401"/>
            <ac:spMk id="6" creationId="{783F31DE-4C63-470B-92ED-2CAF4FBF77A0}"/>
          </ac:spMkLst>
        </pc:spChg>
        <pc:picChg chg="add del">
          <ac:chgData name="Li, Katherine M (Student)" userId="9b49ac2c-489f-4715-b97e-d69b092b8869" providerId="ADAL" clId="{124F1838-26E0-467F-9CE6-6D2E109C2C69}" dt="2020-04-09T04:53:32.368" v="2018"/>
          <ac:picMkLst>
            <pc:docMk/>
            <pc:sldMk cId="3332996296" sldId="401"/>
            <ac:picMk id="4" creationId="{36FD1AAB-0235-45D5-82B3-D5E662FADF44}"/>
          </ac:picMkLst>
        </pc:picChg>
        <pc:picChg chg="add mod">
          <ac:chgData name="Li, Katherine M (Student)" userId="9b49ac2c-489f-4715-b97e-d69b092b8869" providerId="ADAL" clId="{124F1838-26E0-467F-9CE6-6D2E109C2C69}" dt="2020-04-09T05:01:27.975" v="2215" actId="1076"/>
          <ac:picMkLst>
            <pc:docMk/>
            <pc:sldMk cId="3332996296" sldId="401"/>
            <ac:picMk id="1026" creationId="{8CC3A2DC-0D42-4D5A-AED2-8C92AA639C1C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09:25.884" v="2554" actId="2696"/>
        <pc:sldMkLst>
          <pc:docMk/>
          <pc:sldMk cId="2470523950" sldId="402"/>
        </pc:sldMkLst>
      </pc:sldChg>
      <pc:sldChg chg="addSp delSp modSp add ord">
        <pc:chgData name="Li, Katherine M (Student)" userId="9b49ac2c-489f-4715-b97e-d69b092b8869" providerId="ADAL" clId="{124F1838-26E0-467F-9CE6-6D2E109C2C69}" dt="2020-04-09T06:05:07.591" v="6902" actId="20577"/>
        <pc:sldMkLst>
          <pc:docMk/>
          <pc:sldMk cId="3464750442" sldId="402"/>
        </pc:sldMkLst>
        <pc:spChg chg="mod">
          <ac:chgData name="Li, Katherine M (Student)" userId="9b49ac2c-489f-4715-b97e-d69b092b8869" providerId="ADAL" clId="{124F1838-26E0-467F-9CE6-6D2E109C2C69}" dt="2020-04-09T06:05:07.591" v="6902" actId="20577"/>
          <ac:spMkLst>
            <pc:docMk/>
            <pc:sldMk cId="3464750442" sldId="402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3:45.829" v="2676" actId="20577"/>
          <ac:spMkLst>
            <pc:docMk/>
            <pc:sldMk cId="3464750442" sldId="402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12:27.506" v="2639" actId="1076"/>
          <ac:spMkLst>
            <pc:docMk/>
            <pc:sldMk cId="3464750442" sldId="402"/>
            <ac:spMk id="4" creationId="{9A0A1F40-549F-4900-B9F8-5D3006B2A434}"/>
          </ac:spMkLst>
        </pc:spChg>
        <pc:spChg chg="mod">
          <ac:chgData name="Li, Katherine M (Student)" userId="9b49ac2c-489f-4715-b97e-d69b092b8869" providerId="ADAL" clId="{124F1838-26E0-467F-9CE6-6D2E109C2C69}" dt="2020-04-09T05:22:27.681" v="3122" actId="27636"/>
          <ac:spMkLst>
            <pc:docMk/>
            <pc:sldMk cId="3464750442" sldId="402"/>
            <ac:spMk id="6" creationId="{783F31DE-4C63-470B-92ED-2CAF4FBF77A0}"/>
          </ac:spMkLst>
        </pc:spChg>
        <pc:picChg chg="del">
          <ac:chgData name="Li, Katherine M (Student)" userId="9b49ac2c-489f-4715-b97e-d69b092b8869" providerId="ADAL" clId="{124F1838-26E0-467F-9CE6-6D2E109C2C69}" dt="2020-04-09T05:11:01.383" v="2606" actId="478"/>
          <ac:picMkLst>
            <pc:docMk/>
            <pc:sldMk cId="3464750442" sldId="402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2:16.136" v="2637" actId="1076"/>
          <ac:picMkLst>
            <pc:docMk/>
            <pc:sldMk cId="3464750442" sldId="402"/>
            <ac:picMk id="2050" creationId="{CF7E19B5-E7E9-400D-AF7C-BD40F7F5AFF4}"/>
          </ac:picMkLst>
        </pc:picChg>
      </pc:sldChg>
      <pc:sldChg chg="addSp delSp modSp add del ord">
        <pc:chgData name="Li, Katherine M (Student)" userId="9b49ac2c-489f-4715-b97e-d69b092b8869" providerId="ADAL" clId="{124F1838-26E0-467F-9CE6-6D2E109C2C69}" dt="2020-04-09T06:03:55.164" v="6831" actId="2696"/>
        <pc:sldMkLst>
          <pc:docMk/>
          <pc:sldMk cId="1384529585" sldId="403"/>
        </pc:sldMkLst>
        <pc:spChg chg="mod">
          <ac:chgData name="Li, Katherine M (Student)" userId="9b49ac2c-489f-4715-b97e-d69b092b8869" providerId="ADAL" clId="{124F1838-26E0-467F-9CE6-6D2E109C2C69}" dt="2020-04-09T05:16:01.691" v="2874" actId="20577"/>
          <ac:spMkLst>
            <pc:docMk/>
            <pc:sldMk cId="1384529585" sldId="403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22.010" v="2912" actId="20577"/>
          <ac:spMkLst>
            <pc:docMk/>
            <pc:sldMk cId="1384529585" sldId="403"/>
            <ac:spMk id="3" creationId="{AE39E90A-B5F5-46A9-BC65-7873F495E969}"/>
          </ac:spMkLst>
        </pc:spChg>
        <pc:spChg chg="mod">
          <ac:chgData name="Li, Katherine M (Student)" userId="9b49ac2c-489f-4715-b97e-d69b092b8869" providerId="ADAL" clId="{124F1838-26E0-467F-9CE6-6D2E109C2C69}" dt="2020-04-09T05:18:07.547" v="2945" actId="14100"/>
          <ac:spMkLst>
            <pc:docMk/>
            <pc:sldMk cId="1384529585" sldId="403"/>
            <ac:spMk id="6" creationId="{783F31DE-4C63-470B-92ED-2CAF4FBF77A0}"/>
          </ac:spMkLst>
        </pc:spChg>
        <pc:spChg chg="add mod">
          <ac:chgData name="Li, Katherine M (Student)" userId="9b49ac2c-489f-4715-b97e-d69b092b8869" providerId="ADAL" clId="{124F1838-26E0-467F-9CE6-6D2E109C2C69}" dt="2020-04-09T05:18:44.102" v="2956" actId="1076"/>
          <ac:spMkLst>
            <pc:docMk/>
            <pc:sldMk cId="1384529585" sldId="403"/>
            <ac:spMk id="7" creationId="{69D7C120-630D-4EFF-A21F-F37D2286D4F7}"/>
          </ac:spMkLst>
        </pc:spChg>
        <pc:picChg chg="del mod">
          <ac:chgData name="Li, Katherine M (Student)" userId="9b49ac2c-489f-4715-b97e-d69b092b8869" providerId="ADAL" clId="{124F1838-26E0-467F-9CE6-6D2E109C2C69}" dt="2020-04-09T05:16:50.599" v="2894" actId="478"/>
          <ac:picMkLst>
            <pc:docMk/>
            <pc:sldMk cId="1384529585" sldId="403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8:46.462" v="2957" actId="1076"/>
          <ac:picMkLst>
            <pc:docMk/>
            <pc:sldMk cId="1384529585" sldId="403"/>
            <ac:picMk id="3074" creationId="{6D3D8B65-C67C-4D9D-80CD-19096BF5EB7D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15:26.789" v="2862"/>
        <pc:sldMkLst>
          <pc:docMk/>
          <pc:sldMk cId="4170481345" sldId="403"/>
        </pc:sldMkLst>
      </pc:sldChg>
      <pc:sldChg chg="delSp modSp add del">
        <pc:chgData name="Li, Katherine M (Student)" userId="9b49ac2c-489f-4715-b97e-d69b092b8869" providerId="ADAL" clId="{124F1838-26E0-467F-9CE6-6D2E109C2C69}" dt="2020-04-09T06:03:56.458" v="6832" actId="2696"/>
        <pc:sldMkLst>
          <pc:docMk/>
          <pc:sldMk cId="2891316654" sldId="404"/>
        </pc:sldMkLst>
        <pc:spChg chg="mod">
          <ac:chgData name="Li, Katherine M (Student)" userId="9b49ac2c-489f-4715-b97e-d69b092b8869" providerId="ADAL" clId="{124F1838-26E0-467F-9CE6-6D2E109C2C69}" dt="2020-04-09T05:19:02.393" v="2996" actId="20577"/>
          <ac:spMkLst>
            <pc:docMk/>
            <pc:sldMk cId="2891316654" sldId="404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20:43.965" v="3057" actId="20577"/>
          <ac:spMkLst>
            <pc:docMk/>
            <pc:sldMk cId="2891316654" sldId="404"/>
            <ac:spMk id="3" creationId="{AE39E90A-B5F5-46A9-BC65-7873F495E969}"/>
          </ac:spMkLst>
        </pc:spChg>
        <pc:spChg chg="del">
          <ac:chgData name="Li, Katherine M (Student)" userId="9b49ac2c-489f-4715-b97e-d69b092b8869" providerId="ADAL" clId="{124F1838-26E0-467F-9CE6-6D2E109C2C69}" dt="2020-04-09T05:19:10.608" v="2999" actId="478"/>
          <ac:spMkLst>
            <pc:docMk/>
            <pc:sldMk cId="2891316654" sldId="404"/>
            <ac:spMk id="6" creationId="{783F31DE-4C63-470B-92ED-2CAF4FBF77A0}"/>
          </ac:spMkLst>
        </pc:spChg>
        <pc:spChg chg="del">
          <ac:chgData name="Li, Katherine M (Student)" userId="9b49ac2c-489f-4715-b97e-d69b092b8869" providerId="ADAL" clId="{124F1838-26E0-467F-9CE6-6D2E109C2C69}" dt="2020-04-09T05:19:06.416" v="2998" actId="478"/>
          <ac:spMkLst>
            <pc:docMk/>
            <pc:sldMk cId="2891316654" sldId="404"/>
            <ac:spMk id="7" creationId="{69D7C120-630D-4EFF-A21F-F37D2286D4F7}"/>
          </ac:spMkLst>
        </pc:spChg>
        <pc:picChg chg="del">
          <ac:chgData name="Li, Katherine M (Student)" userId="9b49ac2c-489f-4715-b97e-d69b092b8869" providerId="ADAL" clId="{124F1838-26E0-467F-9CE6-6D2E109C2C69}" dt="2020-04-09T05:19:04.958" v="2997" actId="478"/>
          <ac:picMkLst>
            <pc:docMk/>
            <pc:sldMk cId="2891316654" sldId="404"/>
            <ac:picMk id="3074" creationId="{6D3D8B65-C67C-4D9D-80CD-19096BF5EB7D}"/>
          </ac:picMkLst>
        </pc:picChg>
      </pc:sldChg>
      <pc:sldChg chg="addSp delSp modSp add ord modNotesTx">
        <pc:chgData name="Li, Katherine M (Student)" userId="9b49ac2c-489f-4715-b97e-d69b092b8869" providerId="ADAL" clId="{124F1838-26E0-467F-9CE6-6D2E109C2C69}" dt="2020-04-09T06:04:03.673" v="6845" actId="20577"/>
        <pc:sldMkLst>
          <pc:docMk/>
          <pc:sldMk cId="107412165" sldId="405"/>
        </pc:sldMkLst>
        <pc:spChg chg="add mod">
          <ac:chgData name="Li, Katherine M (Student)" userId="9b49ac2c-489f-4715-b97e-d69b092b8869" providerId="ADAL" clId="{124F1838-26E0-467F-9CE6-6D2E109C2C69}" dt="2020-04-09T05:22:14.141" v="3119" actId="207"/>
          <ac:spMkLst>
            <pc:docMk/>
            <pc:sldMk cId="107412165" sldId="405"/>
            <ac:spMk id="2" creationId="{48465011-1F26-4008-AFB4-86FD8F0F1256}"/>
          </ac:spMkLst>
        </pc:spChg>
        <pc:spChg chg="mod">
          <ac:chgData name="Li, Katherine M (Student)" userId="9b49ac2c-489f-4715-b97e-d69b092b8869" providerId="ADAL" clId="{124F1838-26E0-467F-9CE6-6D2E109C2C69}" dt="2020-04-09T06:04:03.673" v="6845" actId="20577"/>
          <ac:spMkLst>
            <pc:docMk/>
            <pc:sldMk cId="107412165" sldId="405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24F1838-26E0-467F-9CE6-6D2E109C2C69}" dt="2020-04-09T05:21:22.627" v="3092" actId="478"/>
          <ac:picMkLst>
            <pc:docMk/>
            <pc:sldMk cId="107412165" sldId="405"/>
            <ac:picMk id="3" creationId="{191C5ABB-58DA-48D3-AA27-F5E290F2F924}"/>
          </ac:picMkLst>
        </pc:picChg>
      </pc:sldChg>
      <pc:sldChg chg="modSp add ord">
        <pc:chgData name="Li, Katherine M (Student)" userId="9b49ac2c-489f-4715-b97e-d69b092b8869" providerId="ADAL" clId="{124F1838-26E0-467F-9CE6-6D2E109C2C69}" dt="2020-04-09T06:05:22.487" v="6905" actId="113"/>
        <pc:sldMkLst>
          <pc:docMk/>
          <pc:sldMk cId="2742815044" sldId="406"/>
        </pc:sldMkLst>
        <pc:spChg chg="mod">
          <ac:chgData name="Li, Katherine M (Student)" userId="9b49ac2c-489f-4715-b97e-d69b092b8869" providerId="ADAL" clId="{124F1838-26E0-467F-9CE6-6D2E109C2C69}" dt="2020-04-09T05:22:40.567" v="3143" actId="20577"/>
          <ac:spMkLst>
            <pc:docMk/>
            <pc:sldMk cId="2742815044" sldId="406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6:05:22.487" v="6905" actId="113"/>
          <ac:spMkLst>
            <pc:docMk/>
            <pc:sldMk cId="2742815044" sldId="406"/>
            <ac:spMk id="3" creationId="{AE39E90A-B5F5-46A9-BC65-7873F495E969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22:30.272" v="3123" actId="2696"/>
        <pc:sldMkLst>
          <pc:docMk/>
          <pc:sldMk cId="3171414629" sldId="406"/>
        </pc:sldMkLst>
      </pc:sldChg>
      <pc:sldChg chg="addSp modSp add">
        <pc:chgData name="Li, Katherine M (Student)" userId="9b49ac2c-489f-4715-b97e-d69b092b8869" providerId="ADAL" clId="{124F1838-26E0-467F-9CE6-6D2E109C2C69}" dt="2020-04-09T05:38:36.830" v="4783" actId="14100"/>
        <pc:sldMkLst>
          <pc:docMk/>
          <pc:sldMk cId="2099842370" sldId="407"/>
        </pc:sldMkLst>
        <pc:spChg chg="mod">
          <ac:chgData name="Li, Katherine M (Student)" userId="9b49ac2c-489f-4715-b97e-d69b092b8869" providerId="ADAL" clId="{124F1838-26E0-467F-9CE6-6D2E109C2C69}" dt="2020-04-09T05:36:44.322" v="4644" actId="20577"/>
          <ac:spMkLst>
            <pc:docMk/>
            <pc:sldMk cId="2099842370" sldId="407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3:23.963" v="4111" actId="14100"/>
          <ac:spMkLst>
            <pc:docMk/>
            <pc:sldMk cId="2099842370" sldId="407"/>
            <ac:spMk id="3" creationId="{F7E16011-3702-46F7-A211-F2221A4E2426}"/>
          </ac:spMkLst>
        </pc:spChg>
        <pc:spChg chg="add mod">
          <ac:chgData name="Li, Katherine M (Student)" userId="9b49ac2c-489f-4715-b97e-d69b092b8869" providerId="ADAL" clId="{124F1838-26E0-467F-9CE6-6D2E109C2C69}" dt="2020-04-09T05:38:36.830" v="4783" actId="14100"/>
          <ac:spMkLst>
            <pc:docMk/>
            <pc:sldMk cId="2099842370" sldId="407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40:27.854" v="4969" actId="20577"/>
        <pc:sldMkLst>
          <pc:docMk/>
          <pc:sldMk cId="2926327079" sldId="408"/>
        </pc:sldMkLst>
        <pc:spChg chg="mod">
          <ac:chgData name="Li, Katherine M (Student)" userId="9b49ac2c-489f-4715-b97e-d69b092b8869" providerId="ADAL" clId="{124F1838-26E0-467F-9CE6-6D2E109C2C69}" dt="2020-04-09T05:36:48.187" v="4647" actId="20577"/>
          <ac:spMkLst>
            <pc:docMk/>
            <pc:sldMk cId="2926327079" sldId="408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7:38.195" v="4731" actId="20577"/>
          <ac:spMkLst>
            <pc:docMk/>
            <pc:sldMk cId="2926327079" sldId="408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0:27.854" v="4969" actId="20577"/>
          <ac:spMkLst>
            <pc:docMk/>
            <pc:sldMk cId="2926327079" sldId="408"/>
            <ac:spMk id="4" creationId="{26248F36-637D-4428-9AE3-E7B621FE0F93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53:18.491" v="5766" actId="2696"/>
        <pc:sldMkLst>
          <pc:docMk/>
          <pc:sldMk cId="2537717963" sldId="409"/>
        </pc:sldMkLst>
      </pc:sldChg>
      <pc:sldChg chg="modSp add">
        <pc:chgData name="Li, Katherine M (Student)" userId="9b49ac2c-489f-4715-b97e-d69b092b8869" providerId="ADAL" clId="{124F1838-26E0-467F-9CE6-6D2E109C2C69}" dt="2020-04-09T05:55:00.564" v="5806" actId="14100"/>
        <pc:sldMkLst>
          <pc:docMk/>
          <pc:sldMk cId="1512484608" sldId="410"/>
        </pc:sldMkLst>
        <pc:spChg chg="mod">
          <ac:chgData name="Li, Katherine M (Student)" userId="9b49ac2c-489f-4715-b97e-d69b092b8869" providerId="ADAL" clId="{124F1838-26E0-467F-9CE6-6D2E109C2C69}" dt="2020-04-09T05:44:49.942" v="5018" actId="20577"/>
          <ac:spMkLst>
            <pc:docMk/>
            <pc:sldMk cId="1512484608" sldId="410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00.564" v="5806" actId="14100"/>
          <ac:spMkLst>
            <pc:docMk/>
            <pc:sldMk cId="1512484608" sldId="410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5:02.840" v="5024" actId="27636"/>
          <ac:spMkLst>
            <pc:docMk/>
            <pc:sldMk cId="1512484608" sldId="410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3:09.916" v="5765" actId="20577"/>
        <pc:sldMkLst>
          <pc:docMk/>
          <pc:sldMk cId="3980570029" sldId="411"/>
        </pc:sldMkLst>
        <pc:spChg chg="mod">
          <ac:chgData name="Li, Katherine M (Student)" userId="9b49ac2c-489f-4715-b97e-d69b092b8869" providerId="ADAL" clId="{124F1838-26E0-467F-9CE6-6D2E109C2C69}" dt="2020-04-09T05:53:09.916" v="5765" actId="20577"/>
          <ac:spMkLst>
            <pc:docMk/>
            <pc:sldMk cId="3980570029" sldId="411"/>
            <ac:spMk id="3" creationId="{F7E16011-3702-46F7-A211-F2221A4E2426}"/>
          </ac:spMkLst>
        </pc:spChg>
      </pc:sldChg>
      <pc:sldChg chg="modSp add ord">
        <pc:chgData name="Li, Katherine M (Student)" userId="9b49ac2c-489f-4715-b97e-d69b092b8869" providerId="ADAL" clId="{124F1838-26E0-467F-9CE6-6D2E109C2C69}" dt="2020-04-09T05:56:17.951" v="5893" actId="20577"/>
        <pc:sldMkLst>
          <pc:docMk/>
          <pc:sldMk cId="375682878" sldId="412"/>
        </pc:sldMkLst>
        <pc:spChg chg="mod">
          <ac:chgData name="Li, Katherine M (Student)" userId="9b49ac2c-489f-4715-b97e-d69b092b8869" providerId="ADAL" clId="{124F1838-26E0-467F-9CE6-6D2E109C2C69}" dt="2020-04-09T05:56:17.951" v="5893" actId="20577"/>
          <ac:spMkLst>
            <pc:docMk/>
            <pc:sldMk cId="375682878" sldId="412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49.282" v="5887" actId="20577"/>
          <ac:spMkLst>
            <pc:docMk/>
            <pc:sldMk cId="375682878" sldId="412"/>
            <ac:spMk id="3" creationId="{F7E16011-3702-46F7-A211-F2221A4E2426}"/>
          </ac:spMkLst>
        </pc:spChg>
      </pc:sldChg>
      <pc:sldChg chg="addSp modSp add ord">
        <pc:chgData name="Li, Katherine M (Student)" userId="9b49ac2c-489f-4715-b97e-d69b092b8869" providerId="ADAL" clId="{124F1838-26E0-467F-9CE6-6D2E109C2C69}" dt="2020-04-09T06:07:49.744" v="7170" actId="20577"/>
        <pc:sldMkLst>
          <pc:docMk/>
          <pc:sldMk cId="1790218018" sldId="413"/>
        </pc:sldMkLst>
        <pc:spChg chg="mod">
          <ac:chgData name="Li, Katherine M (Student)" userId="9b49ac2c-489f-4715-b97e-d69b092b8869" providerId="ADAL" clId="{124F1838-26E0-467F-9CE6-6D2E109C2C69}" dt="2020-04-09T05:56:26.988" v="5899" actId="20577"/>
          <ac:spMkLst>
            <pc:docMk/>
            <pc:sldMk cId="1790218018" sldId="413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6:06:22.859" v="7002"/>
          <ac:spMkLst>
            <pc:docMk/>
            <pc:sldMk cId="1790218018" sldId="413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6:07:49.744" v="7170" actId="20577"/>
          <ac:spMkLst>
            <pc:docMk/>
            <pc:sldMk cId="1790218018" sldId="413"/>
            <ac:spMk id="4" creationId="{26248F36-637D-4428-9AE3-E7B621FE0F93}"/>
          </ac:spMkLst>
        </pc:spChg>
        <pc:picChg chg="add mod">
          <ac:chgData name="Li, Katherine M (Student)" userId="9b49ac2c-489f-4715-b97e-d69b092b8869" providerId="ADAL" clId="{124F1838-26E0-467F-9CE6-6D2E109C2C69}" dt="2020-04-09T06:00:11.579" v="6169" actId="1076"/>
          <ac:picMkLst>
            <pc:docMk/>
            <pc:sldMk cId="1790218018" sldId="413"/>
            <ac:picMk id="5" creationId="{E6628531-7D49-4C7A-8BFA-24D3CA22CBC5}"/>
          </ac:picMkLst>
        </pc:picChg>
      </pc:sldChg>
    </pc:docChg>
  </pc:docChgLst>
  <pc:docChgLst>
    <pc:chgData name="Li, Katherine M (Student)" userId="9b49ac2c-489f-4715-b97e-d69b092b8869" providerId="ADAL" clId="{4DAE4423-C419-4A17-BDCC-E183188F4B1B}"/>
    <pc:docChg chg="undo custSel mod addSld delSld modSld sldOrd">
      <pc:chgData name="Li, Katherine M (Student)" userId="9b49ac2c-489f-4715-b97e-d69b092b8869" providerId="ADAL" clId="{4DAE4423-C419-4A17-BDCC-E183188F4B1B}" dt="2020-05-07T19:26:28.109" v="1543" actId="404"/>
      <pc:docMkLst>
        <pc:docMk/>
      </pc:docMkLst>
      <pc:sldChg chg="modSp">
        <pc:chgData name="Li, Katherine M (Student)" userId="9b49ac2c-489f-4715-b97e-d69b092b8869" providerId="ADAL" clId="{4DAE4423-C419-4A17-BDCC-E183188F4B1B}" dt="2020-05-07T01:58:59.471" v="8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AE4423-C419-4A17-BDCC-E183188F4B1B}" dt="2020-05-07T01:58:56.319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AE4423-C419-4A17-BDCC-E183188F4B1B}" dt="2020-05-07T01:58:59.471" v="8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1:25.686" v="47" actId="1076"/>
        <pc:sldMkLst>
          <pc:docMk/>
          <pc:sldMk cId="0" sldId="258"/>
        </pc:sldMkLst>
        <pc:spChg chg="mod">
          <ac:chgData name="Li, Katherine M (Student)" userId="9b49ac2c-489f-4715-b97e-d69b092b8869" providerId="ADAL" clId="{4DAE4423-C419-4A17-BDCC-E183188F4B1B}" dt="2020-05-07T02:01:25.686" v="47" actId="1076"/>
          <ac:spMkLst>
            <pc:docMk/>
            <pc:sldMk cId="0" sldId="258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6:27.202" v="688" actId="20577"/>
        <pc:sldMkLst>
          <pc:docMk/>
          <pc:sldMk cId="0" sldId="261"/>
        </pc:sldMkLst>
        <pc:spChg chg="mod">
          <ac:chgData name="Li, Katherine M (Student)" userId="9b49ac2c-489f-4715-b97e-d69b092b8869" providerId="ADAL" clId="{4DAE4423-C419-4A17-BDCC-E183188F4B1B}" dt="2020-05-07T19:06:27.202" v="688" actId="20577"/>
          <ac:spMkLst>
            <pc:docMk/>
            <pc:sldMk cId="0" sldId="261"/>
            <ac:spMk id="819203" creationId="{B8CB9F4E-60D6-4065-809A-11AB1CA1B26A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AE4423-C419-4A17-BDCC-E183188F4B1B}" dt="2020-05-07T02:06:09.337" v="94" actId="1076"/>
        <pc:sldMkLst>
          <pc:docMk/>
          <pc:sldMk cId="0" sldId="266"/>
        </pc:sldMkLst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2" creationId="{0E92BC25-127F-485F-BDDF-CAF1D7FFF25B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13" creationId="{665288C6-55D1-4C6E-AEF7-21B11DD093FD}"/>
          </ac:spMkLst>
        </pc:spChg>
        <pc:spChg chg="mod">
          <ac:chgData name="Li, Katherine M (Student)" userId="9b49ac2c-489f-4715-b97e-d69b092b8869" providerId="ADAL" clId="{4DAE4423-C419-4A17-BDCC-E183188F4B1B}" dt="2020-05-07T02:06:09.337" v="94" actId="1076"/>
          <ac:spMkLst>
            <pc:docMk/>
            <pc:sldMk cId="0" sldId="266"/>
            <ac:spMk id="824323" creationId="{339B3C20-8806-46E8-8F8C-AD6FC94398CD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4" creationId="{85DE9BF2-4893-4FF9-AD90-E0A0C24F2146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9" creationId="{41160882-B93F-4BA8-B734-0D6276B2AB8D}"/>
          </ac:spMkLst>
        </pc:spChg>
        <pc:grpChg chg="mod">
          <ac:chgData name="Li, Katherine M (Student)" userId="9b49ac2c-489f-4715-b97e-d69b092b8869" providerId="ADAL" clId="{4DAE4423-C419-4A17-BDCC-E183188F4B1B}" dt="2020-05-07T02:05:43.372" v="80" actId="1076"/>
          <ac:grpSpMkLst>
            <pc:docMk/>
            <pc:sldMk cId="0" sldId="266"/>
            <ac:grpSpMk id="824325" creationId="{8AD9F123-A257-4ACC-8F27-AC75EC217B3E}"/>
          </ac:grpSpMkLst>
        </pc:grpChg>
      </pc:sldChg>
      <pc:sldChg chg="addSp modSp add mod setBg">
        <pc:chgData name="Li, Katherine M (Student)" userId="9b49ac2c-489f-4715-b97e-d69b092b8869" providerId="ADAL" clId="{4DAE4423-C419-4A17-BDCC-E183188F4B1B}" dt="2020-05-07T02:06:51.709" v="98" actId="26606"/>
        <pc:sldMkLst>
          <pc:docMk/>
          <pc:sldMk cId="0" sldId="267"/>
        </pc:sldMkLst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7" creationId="{64B277D8-DDC5-4384-AB92-B7C38AC7001B}"/>
          </ac:spMkLst>
        </pc:spChg>
        <pc:picChg chg="add">
          <ac:chgData name="Li, Katherine M (Student)" userId="9b49ac2c-489f-4715-b97e-d69b092b8869" providerId="ADAL" clId="{4DAE4423-C419-4A17-BDCC-E183188F4B1B}" dt="2020-05-07T02:06:49.594" v="97"/>
          <ac:picMkLst>
            <pc:docMk/>
            <pc:sldMk cId="0" sldId="267"/>
            <ac:picMk id="4" creationId="{23F7B2BD-F0BA-4E38-AF0D-A26241620762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01:59:15.520" v="11" actId="27636"/>
        <pc:sldMkLst>
          <pc:docMk/>
          <pc:sldMk cId="0" sldId="268"/>
        </pc:sldMkLst>
        <pc:spChg chg="mod">
          <ac:chgData name="Li, Katherine M (Student)" userId="9b49ac2c-489f-4715-b97e-d69b092b8869" providerId="ADAL" clId="{4DAE4423-C419-4A17-BDCC-E183188F4B1B}" dt="2020-05-07T01:59:15.520" v="11" actId="27636"/>
          <ac:spMkLst>
            <pc:docMk/>
            <pc:sldMk cId="0" sldId="268"/>
            <ac:spMk id="826371" creationId="{892B44E5-9319-42D1-90B5-9E59C6C11F21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533" v="12" actId="27636"/>
        <pc:sldMkLst>
          <pc:docMk/>
          <pc:sldMk cId="0" sldId="269"/>
        </pc:sldMkLst>
        <pc:spChg chg="mod">
          <ac:chgData name="Li, Katherine M (Student)" userId="9b49ac2c-489f-4715-b97e-d69b092b8869" providerId="ADAL" clId="{4DAE4423-C419-4A17-BDCC-E183188F4B1B}" dt="2020-05-07T01:59:15.533" v="12" actId="27636"/>
          <ac:spMkLst>
            <pc:docMk/>
            <pc:sldMk cId="0" sldId="269"/>
            <ac:spMk id="827395" creationId="{2F3BA44E-71CA-41D2-B2F7-027839125539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70"/>
        </pc:sldMkLst>
      </pc:sldChg>
      <pc:sldChg chg="modSp add">
        <pc:chgData name="Li, Katherine M (Student)" userId="9b49ac2c-489f-4715-b97e-d69b092b8869" providerId="ADAL" clId="{4DAE4423-C419-4A17-BDCC-E183188F4B1B}" dt="2020-05-07T19:01:59.109" v="537" actId="14100"/>
        <pc:sldMkLst>
          <pc:docMk/>
          <pc:sldMk cId="0" sldId="271"/>
        </pc:sldMkLst>
        <pc:spChg chg="mod">
          <ac:chgData name="Li, Katherine M (Student)" userId="9b49ac2c-489f-4715-b97e-d69b092b8869" providerId="ADAL" clId="{4DAE4423-C419-4A17-BDCC-E183188F4B1B}" dt="2020-05-07T02:06:20.033" v="95" actId="1076"/>
          <ac:spMkLst>
            <pc:docMk/>
            <pc:sldMk cId="0" sldId="271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1:59.109" v="537" actId="14100"/>
          <ac:spMkLst>
            <pc:docMk/>
            <pc:sldMk cId="0" sldId="271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45" creationId="{F3F4EA4C-916A-4FF5-8015-6E20C728DFC2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84" creationId="{83030934-35E4-4720-B5CB-016BBAFCA4BE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6:24.369" v="919" actId="20577"/>
        <pc:sldMkLst>
          <pc:docMk/>
          <pc:sldMk cId="0" sldId="273"/>
        </pc:sldMkLst>
        <pc:spChg chg="mod">
          <ac:chgData name="Li, Katherine M (Student)" userId="9b49ac2c-489f-4715-b97e-d69b092b8869" providerId="ADAL" clId="{4DAE4423-C419-4A17-BDCC-E183188F4B1B}" dt="2020-05-07T19:16:04.506" v="907" actId="20577"/>
          <ac:spMkLst>
            <pc:docMk/>
            <pc:sldMk cId="0" sldId="273"/>
            <ac:spMk id="831491" creationId="{224363D9-32A3-4D6A-B2E8-805134DB3813}"/>
          </ac:spMkLst>
        </pc:spChg>
        <pc:spChg chg="mod">
          <ac:chgData name="Li, Katherine M (Student)" userId="9b49ac2c-489f-4715-b97e-d69b092b8869" providerId="ADAL" clId="{4DAE4423-C419-4A17-BDCC-E183188F4B1B}" dt="2020-05-07T19:16:24.369" v="919" actId="20577"/>
          <ac:spMkLst>
            <pc:docMk/>
            <pc:sldMk cId="0" sldId="273"/>
            <ac:spMk id="831551" creationId="{2CBE377C-E197-4C30-B2BE-502CAE90CC1D}"/>
          </ac:spMkLst>
        </pc:spChg>
        <pc:grpChg chg="mod">
          <ac:chgData name="Li, Katherine M (Student)" userId="9b49ac2c-489f-4715-b97e-d69b092b8869" providerId="ADAL" clId="{4DAE4423-C419-4A17-BDCC-E183188F4B1B}" dt="2020-05-07T19:16:14.351" v="909" actId="1076"/>
          <ac:grpSpMkLst>
            <pc:docMk/>
            <pc:sldMk cId="0" sldId="273"/>
            <ac:grpSpMk id="831546" creationId="{9E5E495A-C3D1-442E-85A0-7BCD2221EABC}"/>
          </ac:grpSpMkLst>
        </pc:grpChg>
        <pc:grpChg chg="mod">
          <ac:chgData name="Li, Katherine M (Student)" userId="9b49ac2c-489f-4715-b97e-d69b092b8869" providerId="ADAL" clId="{4DAE4423-C419-4A17-BDCC-E183188F4B1B}" dt="2020-05-07T19:16:21.611" v="911" actId="1076"/>
          <ac:grpSpMkLst>
            <pc:docMk/>
            <pc:sldMk cId="0" sldId="273"/>
            <ac:grpSpMk id="831550" creationId="{9633E7C6-FECC-4578-B049-79FE9A276ADB}"/>
          </ac:grpSpMkLst>
        </pc:grp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492" creationId="{D7E5A169-D213-4EE2-912E-472A8CDB28FD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523" creationId="{3A82F555-43E4-477F-A402-DF68AA5F1E22}"/>
          </ac:graphicFrameMkLst>
        </pc:graphicFrameChg>
      </pc:sldChg>
      <pc:sldChg chg="modSp add">
        <pc:chgData name="Li, Katherine M (Student)" userId="9b49ac2c-489f-4715-b97e-d69b092b8869" providerId="ADAL" clId="{4DAE4423-C419-4A17-BDCC-E183188F4B1B}" dt="2020-05-07T19:16:42.540" v="923" actId="20577"/>
        <pc:sldMkLst>
          <pc:docMk/>
          <pc:sldMk cId="0" sldId="274"/>
        </pc:sldMkLst>
        <pc:spChg chg="mod">
          <ac:chgData name="Li, Katherine M (Student)" userId="9b49ac2c-489f-4715-b97e-d69b092b8869" providerId="ADAL" clId="{4DAE4423-C419-4A17-BDCC-E183188F4B1B}" dt="2020-05-07T19:16:42.540" v="923" actId="20577"/>
          <ac:spMkLst>
            <pc:docMk/>
            <pc:sldMk cId="0" sldId="274"/>
            <ac:spMk id="832514" creationId="{835B502F-C742-4E63-96F4-49F4C3E6D86C}"/>
          </ac:spMkLst>
        </pc:spChg>
        <pc:spChg chg="mod">
          <ac:chgData name="Li, Katherine M (Student)" userId="9b49ac2c-489f-4715-b97e-d69b092b8869" providerId="ADAL" clId="{4DAE4423-C419-4A17-BDCC-E183188F4B1B}" dt="2020-05-07T19:14:51.823" v="854" actId="27636"/>
          <ac:spMkLst>
            <pc:docMk/>
            <pc:sldMk cId="0" sldId="274"/>
            <ac:spMk id="832515" creationId="{418DC626-593B-4D11-A03B-3B17A503644F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7:19.523" v="935" actId="1076"/>
        <pc:sldMkLst>
          <pc:docMk/>
          <pc:sldMk cId="0" sldId="275"/>
        </pc:sldMkLst>
        <pc:spChg chg="mod">
          <ac:chgData name="Li, Katherine M (Student)" userId="9b49ac2c-489f-4715-b97e-d69b092b8869" providerId="ADAL" clId="{4DAE4423-C419-4A17-BDCC-E183188F4B1B}" dt="2020-05-07T19:17:14.491" v="934" actId="20577"/>
          <ac:spMkLst>
            <pc:docMk/>
            <pc:sldMk cId="0" sldId="275"/>
            <ac:spMk id="833539" creationId="{C28CE632-C211-4DA1-A8F0-78B5A3538430}"/>
          </ac:spMkLst>
        </pc:spChg>
        <pc:graphicFrameChg chg="mod">
          <ac:chgData name="Li, Katherine M (Student)" userId="9b49ac2c-489f-4715-b97e-d69b092b8869" providerId="ADAL" clId="{4DAE4423-C419-4A17-BDCC-E183188F4B1B}" dt="2020-05-07T19:17:19.523" v="935" actId="1076"/>
          <ac:graphicFrameMkLst>
            <pc:docMk/>
            <pc:sldMk cId="0" sldId="275"/>
            <ac:graphicFrameMk id="833540" creationId="{E10DE8AB-6C35-4F3B-B990-5F3E77A30D8D}"/>
          </ac:graphicFrameMkLst>
        </pc:graphicFrameChg>
      </pc:sldChg>
      <pc:sldChg chg="add">
        <pc:chgData name="Li, Katherine M (Student)" userId="9b49ac2c-489f-4715-b97e-d69b092b8869" providerId="ADAL" clId="{4DAE4423-C419-4A17-BDCC-E183188F4B1B}" dt="2020-05-07T19:14:51.556" v="853"/>
        <pc:sldMkLst>
          <pc:docMk/>
          <pc:sldMk cId="0" sldId="276"/>
        </pc:sldMkLst>
      </pc:sldChg>
      <pc:sldChg chg="modSp add">
        <pc:chgData name="Li, Katherine M (Student)" userId="9b49ac2c-489f-4715-b97e-d69b092b8869" providerId="ADAL" clId="{4DAE4423-C419-4A17-BDCC-E183188F4B1B}" dt="2020-05-07T19:21:54.907" v="1020" actId="1076"/>
        <pc:sldMkLst>
          <pc:docMk/>
          <pc:sldMk cId="0" sldId="277"/>
        </pc:sldMkLst>
        <pc:grpChg chg="mod">
          <ac:chgData name="Li, Katherine M (Student)" userId="9b49ac2c-489f-4715-b97e-d69b092b8869" providerId="ADAL" clId="{4DAE4423-C419-4A17-BDCC-E183188F4B1B}" dt="2020-05-07T19:21:54.907" v="1020" actId="1076"/>
          <ac:grpSpMkLst>
            <pc:docMk/>
            <pc:sldMk cId="0" sldId="277"/>
            <ac:grpSpMk id="835615" creationId="{A0F37C68-5A17-42CF-8239-0B96E96A8A6B}"/>
          </ac:grpSpMkLst>
        </pc:grpChg>
        <pc:graphicFrameChg chg="mod">
          <ac:chgData name="Li, Katherine M (Student)" userId="9b49ac2c-489f-4715-b97e-d69b092b8869" providerId="ADAL" clId="{4DAE4423-C419-4A17-BDCC-E183188F4B1B}" dt="2020-05-07T19:17:45.281" v="936" actId="1076"/>
          <ac:graphicFrameMkLst>
            <pc:docMk/>
            <pc:sldMk cId="0" sldId="277"/>
            <ac:graphicFrameMk id="835588" creationId="{F063B0F0-F9E8-48E0-BBAF-0D5005D7641E}"/>
          </ac:graphicFrameMkLst>
        </pc:graphicFrameChg>
      </pc:sldChg>
      <pc:sldChg chg="addSp modSp add mod setBg">
        <pc:chgData name="Li, Katherine M (Student)" userId="9b49ac2c-489f-4715-b97e-d69b092b8869" providerId="ADAL" clId="{4DAE4423-C419-4A17-BDCC-E183188F4B1B}" dt="2020-05-07T02:07:01.343" v="100" actId="26606"/>
        <pc:sldMkLst>
          <pc:docMk/>
          <pc:sldMk cId="0" sldId="280"/>
        </pc:sldMkLst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8" creationId="{3610A2C9-9ACE-4FA5-933D-9ABA7F2216D3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9" creationId="{E439BB83-247F-4ECC-B68D-99F2590F7944}"/>
          </ac:spMkLst>
        </pc:spChg>
        <pc:picChg chg="add">
          <ac:chgData name="Li, Katherine M (Student)" userId="9b49ac2c-489f-4715-b97e-d69b092b8869" providerId="ADAL" clId="{4DAE4423-C419-4A17-BDCC-E183188F4B1B}" dt="2020-05-07T02:06:59.619" v="99"/>
          <ac:picMkLst>
            <pc:docMk/>
            <pc:sldMk cId="0" sldId="280"/>
            <ac:picMk id="4" creationId="{16D21391-2282-44C2-916A-45D3EBE90E2E}"/>
          </ac:picMkLst>
        </pc:pic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1"/>
        </pc:sldMkLst>
      </pc:sldChg>
      <pc:sldChg chg="modSp add">
        <pc:chgData name="Li, Katherine M (Student)" userId="9b49ac2c-489f-4715-b97e-d69b092b8869" providerId="ADAL" clId="{4DAE4423-C419-4A17-BDCC-E183188F4B1B}" dt="2020-05-07T02:07:09.671" v="101" actId="1076"/>
        <pc:sldMkLst>
          <pc:docMk/>
          <pc:sldMk cId="0" sldId="283"/>
        </pc:sldMkLst>
        <pc:spChg chg="mod">
          <ac:chgData name="Li, Katherine M (Student)" userId="9b49ac2c-489f-4715-b97e-d69b092b8869" providerId="ADAL" clId="{4DAE4423-C419-4A17-BDCC-E183188F4B1B}" dt="2020-05-07T02:07:09.671" v="101" actId="1076"/>
          <ac:spMkLst>
            <pc:docMk/>
            <pc:sldMk cId="0" sldId="283"/>
            <ac:spMk id="841731" creationId="{018B56FD-5218-4BE4-95EA-CBE61929B245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700" v="14" actId="27636"/>
        <pc:sldMkLst>
          <pc:docMk/>
          <pc:sldMk cId="0" sldId="284"/>
        </pc:sldMkLst>
        <pc:spChg chg="mod">
          <ac:chgData name="Li, Katherine M (Student)" userId="9b49ac2c-489f-4715-b97e-d69b092b8869" providerId="ADAL" clId="{4DAE4423-C419-4A17-BDCC-E183188F4B1B}" dt="2020-05-07T01:59:15.700" v="14" actId="27636"/>
          <ac:spMkLst>
            <pc:docMk/>
            <pc:sldMk cId="0" sldId="284"/>
            <ac:spMk id="842755" creationId="{F9086399-3F37-4A5D-9088-4243F81184C4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5"/>
        </pc:sldMkLst>
      </pc:sldChg>
      <pc:sldChg chg="modSp add">
        <pc:chgData name="Li, Katherine M (Student)" userId="9b49ac2c-489f-4715-b97e-d69b092b8869" providerId="ADAL" clId="{4DAE4423-C419-4A17-BDCC-E183188F4B1B}" dt="2020-05-07T19:10:31.864" v="702" actId="1076"/>
        <pc:sldMkLst>
          <pc:docMk/>
          <pc:sldMk cId="0" sldId="286"/>
        </pc:sldMkLst>
        <pc:spChg chg="mod">
          <ac:chgData name="Li, Katherine M (Student)" userId="9b49ac2c-489f-4715-b97e-d69b092b8869" providerId="ADAL" clId="{4DAE4423-C419-4A17-BDCC-E183188F4B1B}" dt="2020-05-07T19:10:00.927" v="699" actId="14100"/>
          <ac:spMkLst>
            <pc:docMk/>
            <pc:sldMk cId="0" sldId="286"/>
            <ac:spMk id="16" creationId="{D642DA4A-D64C-4A3F-9456-6266C874F32A}"/>
          </ac:spMkLst>
        </pc:spChg>
        <pc:spChg chg="mod">
          <ac:chgData name="Li, Katherine M (Student)" userId="9b49ac2c-489f-4715-b97e-d69b092b8869" providerId="ADAL" clId="{4DAE4423-C419-4A17-BDCC-E183188F4B1B}" dt="2020-05-07T19:09:09.080" v="689" actId="1076"/>
          <ac:spMkLst>
            <pc:docMk/>
            <pc:sldMk cId="0" sldId="286"/>
            <ac:spMk id="844802" creationId="{93B54F38-69DE-4E60-ABB3-3AFE64CC4A8B}"/>
          </ac:spMkLst>
        </pc:spChg>
        <pc:spChg chg="mod">
          <ac:chgData name="Li, Katherine M (Student)" userId="9b49ac2c-489f-4715-b97e-d69b092b8869" providerId="ADAL" clId="{4DAE4423-C419-4A17-BDCC-E183188F4B1B}" dt="2020-05-07T19:10:25.673" v="701" actId="1076"/>
          <ac:spMkLst>
            <pc:docMk/>
            <pc:sldMk cId="0" sldId="286"/>
            <ac:spMk id="844803" creationId="{E9DDC1B2-E2EC-4F9E-A3F8-B1278838A7B0}"/>
          </ac:spMkLst>
        </pc:spChg>
        <pc:spChg chg="mod">
          <ac:chgData name="Li, Katherine M (Student)" userId="9b49ac2c-489f-4715-b97e-d69b092b8869" providerId="ADAL" clId="{4DAE4423-C419-4A17-BDCC-E183188F4B1B}" dt="2020-05-07T19:09:14.162" v="690" actId="1076"/>
          <ac:spMkLst>
            <pc:docMk/>
            <pc:sldMk cId="0" sldId="286"/>
            <ac:spMk id="844804" creationId="{7EA079D5-9DF2-47DB-95F9-69D112EEDD74}"/>
          </ac:spMkLst>
        </pc:spChg>
        <pc:grpChg chg="mod">
          <ac:chgData name="Li, Katherine M (Student)" userId="9b49ac2c-489f-4715-b97e-d69b092b8869" providerId="ADAL" clId="{4DAE4423-C419-4A17-BDCC-E183188F4B1B}" dt="2020-05-07T19:10:14.819" v="700" actId="14100"/>
          <ac:grpSpMkLst>
            <pc:docMk/>
            <pc:sldMk cId="0" sldId="286"/>
            <ac:grpSpMk id="844842" creationId="{5D70B053-F376-4B1A-B0CC-5C548268323C}"/>
          </ac:grpSpMkLst>
        </pc:grpChg>
        <pc:grpChg chg="mod">
          <ac:chgData name="Li, Katherine M (Student)" userId="9b49ac2c-489f-4715-b97e-d69b092b8869" providerId="ADAL" clId="{4DAE4423-C419-4A17-BDCC-E183188F4B1B}" dt="2020-05-07T19:09:18.841" v="691" actId="14100"/>
          <ac:grpSpMkLst>
            <pc:docMk/>
            <pc:sldMk cId="0" sldId="286"/>
            <ac:grpSpMk id="844846" creationId="{AB5E54C7-F148-425E-AA0A-51E14E9FDAAA}"/>
          </ac:grpSpMkLst>
        </pc:grpChg>
        <pc:graphicFrameChg chg="mod">
          <ac:chgData name="Li, Katherine M (Student)" userId="9b49ac2c-489f-4715-b97e-d69b092b8869" providerId="ADAL" clId="{4DAE4423-C419-4A17-BDCC-E183188F4B1B}" dt="2020-05-07T19:10:00.296" v="698" actId="14100"/>
          <ac:graphicFrameMkLst>
            <pc:docMk/>
            <pc:sldMk cId="0" sldId="286"/>
            <ac:graphicFrameMk id="17" creationId="{08C06FF7-13E2-46C2-BF35-8EFC6A26D45F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0:31.864" v="702" actId="1076"/>
          <ac:graphicFrameMkLst>
            <pc:docMk/>
            <pc:sldMk cId="0" sldId="286"/>
            <ac:graphicFrameMk id="844805" creationId="{83310787-D9F5-416A-94C8-931538A13C43}"/>
          </ac:graphicFrameMkLst>
        </pc:graphicFrameChg>
      </pc:sldChg>
      <pc:sldChg chg="del">
        <pc:chgData name="Li, Katherine M (Student)" userId="9b49ac2c-489f-4715-b97e-d69b092b8869" providerId="ADAL" clId="{4DAE4423-C419-4A17-BDCC-E183188F4B1B}" dt="2020-05-07T01:59:22.547" v="17" actId="2696"/>
        <pc:sldMkLst>
          <pc:docMk/>
          <pc:sldMk cId="0" sldId="290"/>
        </pc:sldMkLst>
      </pc:sldChg>
      <pc:sldChg chg="addSp modSp add mod setBg">
        <pc:chgData name="Li, Katherine M (Student)" userId="9b49ac2c-489f-4715-b97e-d69b092b8869" providerId="ADAL" clId="{4DAE4423-C419-4A17-BDCC-E183188F4B1B}" dt="2020-05-07T02:08:09.987" v="106" actId="26606"/>
        <pc:sldMkLst>
          <pc:docMk/>
          <pc:sldMk cId="0" sldId="297"/>
        </pc:sldMkLst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6" creationId="{4ACF7714-E155-459B-8505-8BC07CEB97D2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7" creationId="{5F92258B-5204-4F08-8CB6-EBC686BA1FD2}"/>
          </ac:spMkLst>
        </pc:spChg>
        <pc:picChg chg="add">
          <ac:chgData name="Li, Katherine M (Student)" userId="9b49ac2c-489f-4715-b97e-d69b092b8869" providerId="ADAL" clId="{4DAE4423-C419-4A17-BDCC-E183188F4B1B}" dt="2020-05-07T02:08:08.184" v="105"/>
          <ac:picMkLst>
            <pc:docMk/>
            <pc:sldMk cId="0" sldId="297"/>
            <ac:picMk id="4" creationId="{B8CA4D64-FE20-40D8-8719-83A68AFF2B95}"/>
          </ac:picMkLst>
        </pc:picChg>
      </pc:sldChg>
      <pc:sldChg chg="add">
        <pc:chgData name="Li, Katherine M (Student)" userId="9b49ac2c-489f-4715-b97e-d69b092b8869" providerId="ADAL" clId="{4DAE4423-C419-4A17-BDCC-E183188F4B1B}" dt="2020-05-07T02:07:56.654" v="102"/>
        <pc:sldMkLst>
          <pc:docMk/>
          <pc:sldMk cId="0" sldId="298"/>
        </pc:sldMkLst>
      </pc:sldChg>
      <pc:sldChg chg="modSp add">
        <pc:chgData name="Li, Katherine M (Student)" userId="9b49ac2c-489f-4715-b97e-d69b092b8869" providerId="ADAL" clId="{4DAE4423-C419-4A17-BDCC-E183188F4B1B}" dt="2020-05-07T02:07:56.951" v="103" actId="27636"/>
        <pc:sldMkLst>
          <pc:docMk/>
          <pc:sldMk cId="0" sldId="299"/>
        </pc:sldMkLst>
        <pc:spChg chg="mod">
          <ac:chgData name="Li, Katherine M (Student)" userId="9b49ac2c-489f-4715-b97e-d69b092b8869" providerId="ADAL" clId="{4DAE4423-C419-4A17-BDCC-E183188F4B1B}" dt="2020-05-07T02:07:56.951" v="103" actId="27636"/>
          <ac:spMkLst>
            <pc:docMk/>
            <pc:sldMk cId="0" sldId="299"/>
            <ac:spMk id="858115" creationId="{EEB21BDA-D938-4750-B953-A24D6ABC2EFD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0:43.935" v="479" actId="20577"/>
        <pc:sldMkLst>
          <pc:docMk/>
          <pc:sldMk cId="0" sldId="300"/>
        </pc:sldMkLst>
        <pc:spChg chg="mod">
          <ac:chgData name="Li, Katherine M (Student)" userId="9b49ac2c-489f-4715-b97e-d69b092b8869" providerId="ADAL" clId="{4DAE4423-C419-4A17-BDCC-E183188F4B1B}" dt="2020-05-07T19:00:43.935" v="479" actId="20577"/>
          <ac:spMkLst>
            <pc:docMk/>
            <pc:sldMk cId="0" sldId="300"/>
            <ac:spMk id="859139" creationId="{EB438FAD-0E87-4845-B6B1-0ECE1C421AB8}"/>
          </ac:spMkLst>
        </pc:spChg>
      </pc:sldChg>
      <pc:sldChg chg="modSp add modAnim">
        <pc:chgData name="Li, Katherine M (Student)" userId="9b49ac2c-489f-4715-b97e-d69b092b8869" providerId="ADAL" clId="{4DAE4423-C419-4A17-BDCC-E183188F4B1B}" dt="2020-05-07T19:14:02.522" v="852" actId="14100"/>
        <pc:sldMkLst>
          <pc:docMk/>
          <pc:sldMk cId="0" sldId="303"/>
        </pc:sldMkLst>
        <pc:spChg chg="mod">
          <ac:chgData name="Li, Katherine M (Student)" userId="9b49ac2c-489f-4715-b97e-d69b092b8869" providerId="ADAL" clId="{4DAE4423-C419-4A17-BDCC-E183188F4B1B}" dt="2020-05-07T19:14:02.522" v="852" actId="14100"/>
          <ac:spMkLst>
            <pc:docMk/>
            <pc:sldMk cId="0" sldId="303"/>
            <ac:spMk id="862211" creationId="{85896DEC-713C-4D49-8F91-FD6B8E466E8A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8:57:11.587" v="302" actId="20577"/>
        <pc:sldMkLst>
          <pc:docMk/>
          <pc:sldMk cId="0" sldId="304"/>
        </pc:sldMkLst>
        <pc:spChg chg="mod">
          <ac:chgData name="Li, Katherine M (Student)" userId="9b49ac2c-489f-4715-b97e-d69b092b8869" providerId="ADAL" clId="{4DAE4423-C419-4A17-BDCC-E183188F4B1B}" dt="2020-05-07T18:57:11.587" v="302" actId="20577"/>
          <ac:spMkLst>
            <pc:docMk/>
            <pc:sldMk cId="0" sldId="304"/>
            <ac:spMk id="863235" creationId="{04E917DA-60C9-473F-B88A-65D47CAD8166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25:09.569" v="1375" actId="404"/>
        <pc:sldMkLst>
          <pc:docMk/>
          <pc:sldMk cId="1196857397" sldId="343"/>
        </pc:sldMkLst>
        <pc:spChg chg="mod">
          <ac:chgData name="Li, Katherine M (Student)" userId="9b49ac2c-489f-4715-b97e-d69b092b8869" providerId="ADAL" clId="{4DAE4423-C419-4A17-BDCC-E183188F4B1B}" dt="2020-05-07T02:09:07.499" v="117" actId="1076"/>
          <ac:spMkLst>
            <pc:docMk/>
            <pc:sldMk cId="1196857397" sldId="343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5:09.569" v="1375" actId="404"/>
          <ac:spMkLst>
            <pc:docMk/>
            <pc:sldMk cId="1196857397" sldId="343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2:27.721" v="63" actId="1076"/>
        <pc:sldMkLst>
          <pc:docMk/>
          <pc:sldMk cId="3869651267" sldId="347"/>
        </pc:sldMkLst>
        <pc:spChg chg="mod">
          <ac:chgData name="Li, Katherine M (Student)" userId="9b49ac2c-489f-4715-b97e-d69b092b8869" providerId="ADAL" clId="{4DAE4423-C419-4A17-BDCC-E183188F4B1B}" dt="2020-05-07T02:02:27.721" v="63" actId="1076"/>
          <ac:spMkLst>
            <pc:docMk/>
            <pc:sldMk cId="3869651267" sldId="347"/>
            <ac:spMk id="5" creationId="{C3C77C6A-4946-4AE3-B0CC-C09E6C7F3818}"/>
          </ac:spMkLst>
        </pc:spChg>
        <pc:spChg chg="mod">
          <ac:chgData name="Li, Katherine M (Student)" userId="9b49ac2c-489f-4715-b97e-d69b092b8869" providerId="ADAL" clId="{4DAE4423-C419-4A17-BDCC-E183188F4B1B}" dt="2020-05-07T02:01:48.539" v="52" actId="1076"/>
          <ac:spMkLst>
            <pc:docMk/>
            <pc:sldMk cId="3869651267" sldId="347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5:31.051" v="78" actId="1076"/>
        <pc:sldMkLst>
          <pc:docMk/>
          <pc:sldMk cId="159235254" sldId="348"/>
        </pc:sldMkLst>
        <pc:spChg chg="mod">
          <ac:chgData name="Li, Katherine M (Student)" userId="9b49ac2c-489f-4715-b97e-d69b092b8869" providerId="ADAL" clId="{4DAE4423-C419-4A17-BDCC-E183188F4B1B}" dt="2020-05-07T02:05:19.386" v="75" actId="1076"/>
          <ac:spMkLst>
            <pc:docMk/>
            <pc:sldMk cId="159235254" sldId="348"/>
            <ac:spMk id="6" creationId="{146B31B7-6C58-4D12-AD2B-000BBA814CFE}"/>
          </ac:spMkLst>
        </pc:spChg>
        <pc:spChg chg="mod">
          <ac:chgData name="Li, Katherine M (Student)" userId="9b49ac2c-489f-4715-b97e-d69b092b8869" providerId="ADAL" clId="{4DAE4423-C419-4A17-BDCC-E183188F4B1B}" dt="2020-05-07T02:05:27.700" v="77" actId="1076"/>
          <ac:spMkLst>
            <pc:docMk/>
            <pc:sldMk cId="159235254" sldId="348"/>
            <ac:spMk id="7" creationId="{108FC323-6A70-4AC8-AB98-94815B6D9860}"/>
          </ac:spMkLst>
        </pc:spChg>
        <pc:spChg chg="mod">
          <ac:chgData name="Li, Katherine M (Student)" userId="9b49ac2c-489f-4715-b97e-d69b092b8869" providerId="ADAL" clId="{4DAE4423-C419-4A17-BDCC-E183188F4B1B}" dt="2020-05-07T02:05:31.051" v="78" actId="1076"/>
          <ac:spMkLst>
            <pc:docMk/>
            <pc:sldMk cId="159235254" sldId="348"/>
            <ac:spMk id="8" creationId="{BF44ECF7-9C13-4E76-999B-507F4D5216FB}"/>
          </ac:spMkLst>
        </pc:spChg>
        <pc:spChg chg="mod">
          <ac:chgData name="Li, Katherine M (Student)" userId="9b49ac2c-489f-4715-b97e-d69b092b8869" providerId="ADAL" clId="{4DAE4423-C419-4A17-BDCC-E183188F4B1B}" dt="2020-05-07T02:04:58.660" v="71" actId="14100"/>
          <ac:spMkLst>
            <pc:docMk/>
            <pc:sldMk cId="159235254" sldId="348"/>
            <ac:spMk id="817155" creationId="{27073468-B0B7-44D6-82A2-91E6D6C45770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02:10:20.362" v="289" actId="404"/>
        <pc:sldMkLst>
          <pc:docMk/>
          <pc:sldMk cId="166811624" sldId="349"/>
        </pc:sldMkLst>
        <pc:spChg chg="mod">
          <ac:chgData name="Li, Katherine M (Student)" userId="9b49ac2c-489f-4715-b97e-d69b092b8869" providerId="ADAL" clId="{4DAE4423-C419-4A17-BDCC-E183188F4B1B}" dt="2020-05-07T01:59:34.564" v="41" actId="20577"/>
          <ac:spMkLst>
            <pc:docMk/>
            <pc:sldMk cId="166811624" sldId="349"/>
            <ac:spMk id="2" creationId="{B4A8D6D0-C2CD-4B99-8368-1A04965CC26A}"/>
          </ac:spMkLst>
        </pc:spChg>
        <pc:spChg chg="mod">
          <ac:chgData name="Li, Katherine M (Student)" userId="9b49ac2c-489f-4715-b97e-d69b092b8869" providerId="ADAL" clId="{4DAE4423-C419-4A17-BDCC-E183188F4B1B}" dt="2020-05-07T02:10:20.362" v="289" actId="404"/>
          <ac:spMkLst>
            <pc:docMk/>
            <pc:sldMk cId="166811624" sldId="349"/>
            <ac:spMk id="3" creationId="{272E5D91-81C8-4B76-809C-4B42F6097A26}"/>
          </ac:spMkLst>
        </pc:spChg>
        <pc:picChg chg="add del">
          <ac:chgData name="Li, Katherine M (Student)" userId="9b49ac2c-489f-4715-b97e-d69b092b8869" providerId="ADAL" clId="{4DAE4423-C419-4A17-BDCC-E183188F4B1B}" dt="2020-05-07T02:08:51.672" v="110"/>
          <ac:picMkLst>
            <pc:docMk/>
            <pc:sldMk cId="166811624" sldId="349"/>
            <ac:picMk id="4" creationId="{C024D644-B6BE-4502-9FB5-D4A3FBBA0E45}"/>
          </ac:picMkLst>
        </pc:picChg>
      </pc:sldChg>
      <pc:sldChg chg="addSp modSp add mod setBg">
        <pc:chgData name="Li, Katherine M (Student)" userId="9b49ac2c-489f-4715-b97e-d69b092b8869" providerId="ADAL" clId="{4DAE4423-C419-4A17-BDCC-E183188F4B1B}" dt="2020-05-07T02:01:09.478" v="45" actId="207"/>
        <pc:sldMkLst>
          <pc:docMk/>
          <pc:sldMk cId="2561360863" sldId="351"/>
        </pc:sldMkLst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7" creationId="{64B277D8-DDC5-4384-AB92-B7C38AC7001B}"/>
          </ac:spMkLst>
        </pc:spChg>
        <pc:picChg chg="add mod">
          <ac:chgData name="Li, Katherine M (Student)" userId="9b49ac2c-489f-4715-b97e-d69b092b8869" providerId="ADAL" clId="{4DAE4423-C419-4A17-BDCC-E183188F4B1B}" dt="2020-05-07T02:01:09.478" v="45" actId="207"/>
          <ac:picMkLst>
            <pc:docMk/>
            <pc:sldMk cId="2561360863" sldId="351"/>
            <ac:picMk id="3" creationId="{9045E7CA-D579-4451-B01F-B86A9268A566}"/>
          </ac:picMkLst>
        </pc:picChg>
      </pc:sldChg>
      <pc:sldChg chg="del">
        <pc:chgData name="Li, Katherine M (Student)" userId="9b49ac2c-489f-4715-b97e-d69b092b8869" providerId="ADAL" clId="{4DAE4423-C419-4A17-BDCC-E183188F4B1B}" dt="2020-05-07T01:59:22.628" v="19" actId="2696"/>
        <pc:sldMkLst>
          <pc:docMk/>
          <pc:sldMk cId="0" sldId="352"/>
        </pc:sldMkLst>
      </pc:sldChg>
      <pc:sldChg chg="del">
        <pc:chgData name="Li, Katherine M (Student)" userId="9b49ac2c-489f-4715-b97e-d69b092b8869" providerId="ADAL" clId="{4DAE4423-C419-4A17-BDCC-E183188F4B1B}" dt="2020-05-07T01:59:27.754" v="28" actId="2696"/>
        <pc:sldMkLst>
          <pc:docMk/>
          <pc:sldMk cId="100570362" sldId="368"/>
        </pc:sldMkLst>
      </pc:sldChg>
      <pc:sldChg chg="del">
        <pc:chgData name="Li, Katherine M (Student)" userId="9b49ac2c-489f-4715-b97e-d69b092b8869" providerId="ADAL" clId="{4DAE4423-C419-4A17-BDCC-E183188F4B1B}" dt="2020-05-07T01:59:27.708" v="27" actId="2696"/>
        <pc:sldMkLst>
          <pc:docMk/>
          <pc:sldMk cId="2028522437" sldId="395"/>
        </pc:sldMkLst>
      </pc:sldChg>
      <pc:sldChg chg="del">
        <pc:chgData name="Li, Katherine M (Student)" userId="9b49ac2c-489f-4715-b97e-d69b092b8869" providerId="ADAL" clId="{4DAE4423-C419-4A17-BDCC-E183188F4B1B}" dt="2020-05-07T01:59:22.673" v="20" actId="2696"/>
        <pc:sldMkLst>
          <pc:docMk/>
          <pc:sldMk cId="4137269237" sldId="397"/>
        </pc:sldMkLst>
      </pc:sldChg>
      <pc:sldChg chg="del">
        <pc:chgData name="Li, Katherine M (Student)" userId="9b49ac2c-489f-4715-b97e-d69b092b8869" providerId="ADAL" clId="{4DAE4423-C419-4A17-BDCC-E183188F4B1B}" dt="2020-05-07T01:59:22.695" v="21" actId="2696"/>
        <pc:sldMkLst>
          <pc:docMk/>
          <pc:sldMk cId="2674131419" sldId="398"/>
        </pc:sldMkLst>
      </pc:sldChg>
      <pc:sldChg chg="del">
        <pc:chgData name="Li, Katherine M (Student)" userId="9b49ac2c-489f-4715-b97e-d69b092b8869" providerId="ADAL" clId="{4DAE4423-C419-4A17-BDCC-E183188F4B1B}" dt="2020-05-07T01:59:22.718" v="22" actId="2696"/>
        <pc:sldMkLst>
          <pc:docMk/>
          <pc:sldMk cId="2750058433" sldId="399"/>
        </pc:sldMkLst>
      </pc:sldChg>
      <pc:sldChg chg="del">
        <pc:chgData name="Li, Katherine M (Student)" userId="9b49ac2c-489f-4715-b97e-d69b092b8869" providerId="ADAL" clId="{4DAE4423-C419-4A17-BDCC-E183188F4B1B}" dt="2020-05-07T01:59:22.735" v="23" actId="2696"/>
        <pc:sldMkLst>
          <pc:docMk/>
          <pc:sldMk cId="2652228599" sldId="400"/>
        </pc:sldMkLst>
      </pc:sldChg>
      <pc:sldChg chg="del">
        <pc:chgData name="Li, Katherine M (Student)" userId="9b49ac2c-489f-4715-b97e-d69b092b8869" providerId="ADAL" clId="{4DAE4423-C419-4A17-BDCC-E183188F4B1B}" dt="2020-05-07T01:59:22.433" v="16" actId="2696"/>
        <pc:sldMkLst>
          <pc:docMk/>
          <pc:sldMk cId="3011597297" sldId="414"/>
        </pc:sldMkLst>
      </pc:sldChg>
      <pc:sldChg chg="del">
        <pc:chgData name="Li, Katherine M (Student)" userId="9b49ac2c-489f-4715-b97e-d69b092b8869" providerId="ADAL" clId="{4DAE4423-C419-4A17-BDCC-E183188F4B1B}" dt="2020-05-07T01:59:22.588" v="18" actId="2696"/>
        <pc:sldMkLst>
          <pc:docMk/>
          <pc:sldMk cId="1246819766" sldId="415"/>
        </pc:sldMkLst>
      </pc:sldChg>
      <pc:sldChg chg="del">
        <pc:chgData name="Li, Katherine M (Student)" userId="9b49ac2c-489f-4715-b97e-d69b092b8869" providerId="ADAL" clId="{4DAE4423-C419-4A17-BDCC-E183188F4B1B}" dt="2020-05-07T01:59:22.748" v="24" actId="2696"/>
        <pc:sldMkLst>
          <pc:docMk/>
          <pc:sldMk cId="574705271" sldId="416"/>
        </pc:sldMkLst>
      </pc:sldChg>
      <pc:sldChg chg="del">
        <pc:chgData name="Li, Katherine M (Student)" userId="9b49ac2c-489f-4715-b97e-d69b092b8869" providerId="ADAL" clId="{4DAE4423-C419-4A17-BDCC-E183188F4B1B}" dt="2020-05-07T01:59:22.760" v="25" actId="2696"/>
        <pc:sldMkLst>
          <pc:docMk/>
          <pc:sldMk cId="2162551086" sldId="417"/>
        </pc:sldMkLst>
      </pc:sldChg>
      <pc:sldChg chg="del">
        <pc:chgData name="Li, Katherine M (Student)" userId="9b49ac2c-489f-4715-b97e-d69b092b8869" providerId="ADAL" clId="{4DAE4423-C419-4A17-BDCC-E183188F4B1B}" dt="2020-05-07T01:59:22.771" v="26" actId="2696"/>
        <pc:sldMkLst>
          <pc:docMk/>
          <pc:sldMk cId="3451377248" sldId="418"/>
        </pc:sldMkLst>
      </pc:sldChg>
      <pc:sldChg chg="del">
        <pc:chgData name="Li, Katherine M (Student)" userId="9b49ac2c-489f-4715-b97e-d69b092b8869" providerId="ADAL" clId="{4DAE4423-C419-4A17-BDCC-E183188F4B1B}" dt="2020-05-07T01:59:27.773" v="29" actId="2696"/>
        <pc:sldMkLst>
          <pc:docMk/>
          <pc:sldMk cId="2861969626" sldId="420"/>
        </pc:sldMkLst>
      </pc:sldChg>
      <pc:sldChg chg="del">
        <pc:chgData name="Li, Katherine M (Student)" userId="9b49ac2c-489f-4715-b97e-d69b092b8869" providerId="ADAL" clId="{4DAE4423-C419-4A17-BDCC-E183188F4B1B}" dt="2020-05-07T01:59:27.797" v="30" actId="2696"/>
        <pc:sldMkLst>
          <pc:docMk/>
          <pc:sldMk cId="3380624964" sldId="421"/>
        </pc:sldMkLst>
      </pc:sldChg>
      <pc:sldChg chg="modSp add">
        <pc:chgData name="Li, Katherine M (Student)" userId="9b49ac2c-489f-4715-b97e-d69b092b8869" providerId="ADAL" clId="{4DAE4423-C419-4A17-BDCC-E183188F4B1B}" dt="2020-05-07T02:01:19.225" v="46" actId="255"/>
        <pc:sldMkLst>
          <pc:docMk/>
          <pc:sldMk cId="0" sldId="422"/>
        </pc:sldMkLst>
        <pc:spChg chg="mod">
          <ac:chgData name="Li, Katherine M (Student)" userId="9b49ac2c-489f-4715-b97e-d69b092b8869" providerId="ADAL" clId="{4DAE4423-C419-4A17-BDCC-E183188F4B1B}" dt="2020-05-07T02:01:19.225" v="46" actId="255"/>
          <ac:spMkLst>
            <pc:docMk/>
            <pc:sldMk cId="0" sldId="422"/>
            <ac:spMk id="815107" creationId="{0A559401-42B8-4A50-9C9C-5BA4002132D3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19:04:30.575" v="659" actId="208"/>
        <pc:sldMkLst>
          <pc:docMk/>
          <pc:sldMk cId="1299721251" sldId="423"/>
        </pc:sldMkLst>
        <pc:spChg chg="add del mod">
          <ac:chgData name="Li, Katherine M (Student)" userId="9b49ac2c-489f-4715-b97e-d69b092b8869" providerId="ADAL" clId="{4DAE4423-C419-4A17-BDCC-E183188F4B1B}" dt="2020-05-07T19:03:27.966" v="647" actId="478"/>
          <ac:spMkLst>
            <pc:docMk/>
            <pc:sldMk cId="1299721251" sldId="423"/>
            <ac:spMk id="3" creationId="{7FEC10A4-9FED-4AC6-BF73-7A1F2C01A51E}"/>
          </ac:spMkLst>
        </pc:spChg>
        <pc:spChg chg="mod">
          <ac:chgData name="Li, Katherine M (Student)" userId="9b49ac2c-489f-4715-b97e-d69b092b8869" providerId="ADAL" clId="{4DAE4423-C419-4A17-BDCC-E183188F4B1B}" dt="2020-05-07T19:02:21.775" v="559" actId="1076"/>
          <ac:spMkLst>
            <pc:docMk/>
            <pc:sldMk cId="1299721251" sldId="423"/>
            <ac:spMk id="829442" creationId="{412959EB-AAB9-4D07-94A0-D6DAD8866167}"/>
          </ac:spMkLst>
        </pc:spChg>
        <pc:spChg chg="del mod">
          <ac:chgData name="Li, Katherine M (Student)" userId="9b49ac2c-489f-4715-b97e-d69b092b8869" providerId="ADAL" clId="{4DAE4423-C419-4A17-BDCC-E183188F4B1B}" dt="2020-05-07T19:03:25.770" v="646" actId="478"/>
          <ac:spMkLst>
            <pc:docMk/>
            <pc:sldMk cId="1299721251" sldId="423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3:51.608" v="653" actId="1076"/>
          <ac:spMkLst>
            <pc:docMk/>
            <pc:sldMk cId="1299721251" sldId="423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19:03:49.774" v="652" actId="1076"/>
          <ac:spMkLst>
            <pc:docMk/>
            <pc:sldMk cId="1299721251" sldId="423"/>
            <ac:spMk id="829445" creationId="{F3F4EA4C-916A-4FF5-8015-6E20C728DFC2}"/>
          </ac:spMkLst>
        </pc:spChg>
        <pc:spChg chg="del mod">
          <ac:chgData name="Li, Katherine M (Student)" userId="9b49ac2c-489f-4715-b97e-d69b092b8869" providerId="ADAL" clId="{4DAE4423-C419-4A17-BDCC-E183188F4B1B}" dt="2020-05-07T19:03:53.251" v="654" actId="478"/>
          <ac:spMkLst>
            <pc:docMk/>
            <pc:sldMk cId="1299721251" sldId="423"/>
            <ac:spMk id="829484" creationId="{83030934-35E4-4720-B5CB-016BBAFCA4BE}"/>
          </ac:spMkLst>
        </pc:spChg>
        <pc:cxnChg chg="add del mod">
          <ac:chgData name="Li, Katherine M (Student)" userId="9b49ac2c-489f-4715-b97e-d69b092b8869" providerId="ADAL" clId="{4DAE4423-C419-4A17-BDCC-E183188F4B1B}" dt="2020-05-07T19:04:12.357" v="656" actId="478"/>
          <ac:cxnSpMkLst>
            <pc:docMk/>
            <pc:sldMk cId="1299721251" sldId="423"/>
            <ac:cxnSpMk id="5" creationId="{83C397AD-D397-4796-B963-59E996765202}"/>
          </ac:cxnSpMkLst>
        </pc:cxnChg>
        <pc:cxnChg chg="add mod">
          <ac:chgData name="Li, Katherine M (Student)" userId="9b49ac2c-489f-4715-b97e-d69b092b8869" providerId="ADAL" clId="{4DAE4423-C419-4A17-BDCC-E183188F4B1B}" dt="2020-05-07T19:04:30.575" v="659" actId="208"/>
          <ac:cxnSpMkLst>
            <pc:docMk/>
            <pc:sldMk cId="1299721251" sldId="423"/>
            <ac:cxnSpMk id="7" creationId="{6BA0B7EC-6B29-4B4B-93AB-813290B7C05E}"/>
          </ac:cxnSpMkLst>
        </pc:cxnChg>
      </pc:sldChg>
      <pc:sldChg chg="addSp delSp modSp add mod setBg delDesignElem">
        <pc:chgData name="Li, Katherine M (Student)" userId="9b49ac2c-489f-4715-b97e-d69b092b8869" providerId="ADAL" clId="{4DAE4423-C419-4A17-BDCC-E183188F4B1B}" dt="2020-05-07T19:15:40.867" v="884" actId="207"/>
        <pc:sldMkLst>
          <pc:docMk/>
          <pc:sldMk cId="1492598606" sldId="424"/>
        </pc:sldMkLst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6" creationId="{85E60723-E2A5-44DE-B0EC-E331F45A5168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90" creationId="{CD7549B2-EE05-4558-8C64-AC46755F2B25}"/>
          </ac:spMkLst>
        </pc:spChg>
        <pc:picChg chg="mod">
          <ac:chgData name="Li, Katherine M (Student)" userId="9b49ac2c-489f-4715-b97e-d69b092b8869" providerId="ADAL" clId="{4DAE4423-C419-4A17-BDCC-E183188F4B1B}" dt="2020-05-07T19:15:40.867" v="884" actId="207"/>
          <ac:picMkLst>
            <pc:docMk/>
            <pc:sldMk cId="1492598606" sldId="424"/>
            <ac:picMk id="8" creationId="{BEEA5F21-0E1E-424D-AF58-5AB537C0CE39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19:26:28.109" v="1543" actId="404"/>
        <pc:sldMkLst>
          <pc:docMk/>
          <pc:sldMk cId="1999187405" sldId="425"/>
        </pc:sldMkLst>
        <pc:spChg chg="mod">
          <ac:chgData name="Li, Katherine M (Student)" userId="9b49ac2c-489f-4715-b97e-d69b092b8869" providerId="ADAL" clId="{4DAE4423-C419-4A17-BDCC-E183188F4B1B}" dt="2020-05-07T19:22:37.181" v="1077" actId="20577"/>
          <ac:spMkLst>
            <pc:docMk/>
            <pc:sldMk cId="1999187405" sldId="42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6:28.109" v="1543" actId="404"/>
          <ac:spMkLst>
            <pc:docMk/>
            <pc:sldMk cId="1999187405" sldId="425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A4F788AE-C83E-47C7-A8E4-616B5FD22913}"/>
    <pc:docChg chg="custSel mod addSld delSld modSld">
      <pc:chgData name="Li, Katherine M (Student)" userId="9b49ac2c-489f-4715-b97e-d69b092b8869" providerId="ADAL" clId="{A4F788AE-C83E-47C7-A8E4-616B5FD22913}" dt="2020-04-02T18:13:23.812" v="5557" actId="20577"/>
      <pc:docMkLst>
        <pc:docMk/>
      </pc:docMkLst>
      <pc:sldChg chg="addSp delSp modSp add mod setBg delDesignElem">
        <pc:chgData name="Li, Katherine M (Student)" userId="9b49ac2c-489f-4715-b97e-d69b092b8869" providerId="ADAL" clId="{A4F788AE-C83E-47C7-A8E4-616B5FD22913}" dt="2020-04-02T18:13:23.812" v="5557" actId="20577"/>
        <pc:sldMkLst>
          <pc:docMk/>
          <pc:sldMk cId="0" sldId="257"/>
        </pc:sldMkLst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2" creationId="{559AE206-7EBA-4D33-8BC9-9D8158553F0E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4" creationId="{6437D937-A7F1-4011-92B4-328E5BE1B166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6" creationId="{B672F332-AF08-46C6-94F0-77684310D7B7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8" creationId="{34244EF8-D73A-40E1-BE73-D46E6B4B04ED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A4F788AE-C83E-47C7-A8E4-616B5FD22913}" dt="2020-04-02T18:13:23.812" v="5557" actId="20577"/>
          <ac:spMkLst>
            <pc:docMk/>
            <pc:sldMk cId="0" sldId="257"/>
            <ac:spMk id="4098" creationId="{F98C04FB-0826-4574-9471-8703053D4732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1" creationId="{559AE206-7EBA-4D33-8BC9-9D8158553F0E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2" creationId="{6437D937-A7F1-4011-92B4-328E5BE1B166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3" creationId="{B672F332-AF08-46C6-94F0-77684310D7B7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4" creationId="{34244EF8-D73A-40E1-BE73-D46E6B4B04ED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5" creationId="{AB84D7E8-4ECB-42D7-ADBF-01689B0F24AE}"/>
          </ac:spMkLst>
        </pc:spChg>
        <pc:cxnChg chg="del">
          <ac:chgData name="Li, Katherine M (Student)" userId="9b49ac2c-489f-4715-b97e-d69b092b8869" providerId="ADAL" clId="{A4F788AE-C83E-47C7-A8E4-616B5FD22913}" dt="2020-04-01T21:47:56.099" v="4"/>
          <ac:cxnSpMkLst>
            <pc:docMk/>
            <pc:sldMk cId="0" sldId="257"/>
            <ac:cxnSpMk id="82" creationId="{9E8E38ED-369A-44C2-B635-0BED0E48A6E8}"/>
          </ac:cxnSpMkLst>
        </pc:cxnChg>
        <pc:cxnChg chg="add">
          <ac:chgData name="Li, Katherine M (Student)" userId="9b49ac2c-489f-4715-b97e-d69b092b8869" providerId="ADAL" clId="{A4F788AE-C83E-47C7-A8E4-616B5FD22913}" dt="2020-04-01T21:48:03.134" v="5" actId="2660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modNotesTx">
        <pc:chgData name="Li, Katherine M (Student)" userId="9b49ac2c-489f-4715-b97e-d69b092b8869" providerId="ADAL" clId="{A4F788AE-C83E-47C7-A8E4-616B5FD22913}" dt="2020-04-01T22:38:20.548" v="5555" actId="20577"/>
        <pc:sldMkLst>
          <pc:docMk/>
          <pc:sldMk cId="0" sldId="352"/>
        </pc:sldMkLst>
        <pc:spChg chg="add del">
          <ac:chgData name="Li, Katherine M (Student)" userId="9b49ac2c-489f-4715-b97e-d69b092b8869" providerId="ADAL" clId="{A4F788AE-C83E-47C7-A8E4-616B5FD22913}" dt="2020-04-01T21:47:44.775" v="1"/>
          <ac:spMkLst>
            <pc:docMk/>
            <pc:sldMk cId="0" sldId="352"/>
            <ac:spMk id="2" creationId="{F2B93507-461B-4FC3-932A-37B4D9DC0279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4" creationId="{35555856-9970-4BC3-9AA9-6A917F53AFBD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8" creationId="{13722DD7-BA73-4776-93A3-94491FEF7260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6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7" creationId="{8A2B23F3-F04D-4DE2-ADC3-4BF7DEB47FF4}"/>
          </ac:spMkLst>
        </pc:spChg>
        <pc:picChg chg="mod">
          <ac:chgData name="Li, Katherine M (Student)" userId="9b49ac2c-489f-4715-b97e-d69b092b8869" providerId="ADAL" clId="{A4F788AE-C83E-47C7-A8E4-616B5FD22913}" dt="2020-04-01T22:37:43.565" v="5446" actId="1076"/>
          <ac:picMkLst>
            <pc:docMk/>
            <pc:sldMk cId="0" sldId="352"/>
            <ac:picMk id="71" creationId="{A5A7DF81-88D9-46D8-9042-38E43B60CCAC}"/>
          </ac:picMkLst>
        </pc:picChg>
        <pc:picChg chg="del">
          <ac:chgData name="Li, Katherine M (Student)" userId="9b49ac2c-489f-4715-b97e-d69b092b8869" providerId="ADAL" clId="{A4F788AE-C83E-47C7-A8E4-616B5FD22913}" dt="2020-04-01T21:48:12.809" v="7" actId="26606"/>
          <ac:picMkLst>
            <pc:docMk/>
            <pc:sldMk cId="0" sldId="352"/>
            <ac:picMk id="76" creationId="{7F487851-BFAF-46D8-A1ED-50CAD6E46F59}"/>
          </ac:picMkLst>
        </pc:picChg>
      </pc:sldChg>
      <pc:sldChg chg="modSp">
        <pc:chgData name="Li, Katherine M (Student)" userId="9b49ac2c-489f-4715-b97e-d69b092b8869" providerId="ADAL" clId="{A4F788AE-C83E-47C7-A8E4-616B5FD22913}" dt="2020-04-01T22:35:13.604" v="518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A4F788AE-C83E-47C7-A8E4-616B5FD22913}" dt="2020-04-01T22:35:13.604" v="5189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1:54:18.143" v="634" actId="20577"/>
        <pc:sldMkLst>
          <pc:docMk/>
          <pc:sldMk cId="2310578373" sldId="382"/>
        </pc:sldMkLst>
        <pc:spChg chg="mod">
          <ac:chgData name="Li, Katherine M (Student)" userId="9b49ac2c-489f-4715-b97e-d69b092b8869" providerId="ADAL" clId="{A4F788AE-C83E-47C7-A8E4-616B5FD22913}" dt="2020-04-01T21:54:18.143" v="634" actId="20577"/>
          <ac:spMkLst>
            <pc:docMk/>
            <pc:sldMk cId="2310578373" sldId="382"/>
            <ac:spMk id="3" creationId="{4242B57A-6EC3-4F97-B94A-C0F642A96B29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1:54:55.714" v="663" actId="5793"/>
        <pc:sldMkLst>
          <pc:docMk/>
          <pc:sldMk cId="2998077117" sldId="383"/>
        </pc:sldMkLst>
        <pc:spChg chg="mod">
          <ac:chgData name="Li, Katherine M (Student)" userId="9b49ac2c-489f-4715-b97e-d69b092b8869" providerId="ADAL" clId="{A4F788AE-C83E-47C7-A8E4-616B5FD22913}" dt="2020-04-01T21:53:59.320" v="557" actId="20577"/>
          <ac:spMkLst>
            <pc:docMk/>
            <pc:sldMk cId="2998077117" sldId="383"/>
            <ac:spMk id="2" creationId="{8F70E698-2B6B-453F-9A5F-DD5AD51B23D8}"/>
          </ac:spMkLst>
        </pc:spChg>
        <pc:spChg chg="mod">
          <ac:chgData name="Li, Katherine M (Student)" userId="9b49ac2c-489f-4715-b97e-d69b092b8869" providerId="ADAL" clId="{A4F788AE-C83E-47C7-A8E4-616B5FD22913}" dt="2020-04-01T21:54:55.714" v="663" actId="5793"/>
          <ac:spMkLst>
            <pc:docMk/>
            <pc:sldMk cId="2998077117" sldId="383"/>
            <ac:spMk id="3" creationId="{F575415C-218A-43F4-8C79-43AD265F0E1E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17.843" v="1606" actId="20577"/>
        <pc:sldMkLst>
          <pc:docMk/>
          <pc:sldMk cId="1967884069" sldId="384"/>
        </pc:sldMkLst>
        <pc:spChg chg="mod">
          <ac:chgData name="Li, Katherine M (Student)" userId="9b49ac2c-489f-4715-b97e-d69b092b8869" providerId="ADAL" clId="{A4F788AE-C83E-47C7-A8E4-616B5FD22913}" dt="2020-04-01T21:56:28.851" v="681" actId="20577"/>
          <ac:spMkLst>
            <pc:docMk/>
            <pc:sldMk cId="1967884069" sldId="384"/>
            <ac:spMk id="2" creationId="{E6829D62-C761-4525-BB64-6213D6C73A71}"/>
          </ac:spMkLst>
        </pc:spChg>
        <pc:spChg chg="mod">
          <ac:chgData name="Li, Katherine M (Student)" userId="9b49ac2c-489f-4715-b97e-d69b092b8869" providerId="ADAL" clId="{A4F788AE-C83E-47C7-A8E4-616B5FD22913}" dt="2020-04-01T22:04:17.843" v="1606" actId="20577"/>
          <ac:spMkLst>
            <pc:docMk/>
            <pc:sldMk cId="1967884069" sldId="384"/>
            <ac:spMk id="3" creationId="{E192685B-0CE7-42AD-B187-94FBACC864E0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21.659" v="1608" actId="20577"/>
        <pc:sldMkLst>
          <pc:docMk/>
          <pc:sldMk cId="270697575" sldId="385"/>
        </pc:sldMkLst>
        <pc:spChg chg="mod">
          <ac:chgData name="Li, Katherine M (Student)" userId="9b49ac2c-489f-4715-b97e-d69b092b8869" providerId="ADAL" clId="{A4F788AE-C83E-47C7-A8E4-616B5FD22913}" dt="2020-04-01T21:59:16.201" v="1052" actId="20577"/>
          <ac:spMkLst>
            <pc:docMk/>
            <pc:sldMk cId="270697575" sldId="385"/>
            <ac:spMk id="2" creationId="{6387F6AD-2176-4360-BA2B-B37A25A00161}"/>
          </ac:spMkLst>
        </pc:spChg>
        <pc:spChg chg="mod">
          <ac:chgData name="Li, Katherine M (Student)" userId="9b49ac2c-489f-4715-b97e-d69b092b8869" providerId="ADAL" clId="{A4F788AE-C83E-47C7-A8E4-616B5FD22913}" dt="2020-04-01T22:04:21.659" v="1608" actId="20577"/>
          <ac:spMkLst>
            <pc:docMk/>
            <pc:sldMk cId="270697575" sldId="385"/>
            <ac:spMk id="3" creationId="{B8696278-3FA6-4B9E-BC57-9DDA8DD4AB2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5:07.859" v="1728" actId="404"/>
        <pc:sldMkLst>
          <pc:docMk/>
          <pc:sldMk cId="4013221635" sldId="386"/>
        </pc:sldMkLst>
        <pc:spChg chg="mod">
          <ac:chgData name="Li, Katherine M (Student)" userId="9b49ac2c-489f-4715-b97e-d69b092b8869" providerId="ADAL" clId="{A4F788AE-C83E-47C7-A8E4-616B5FD22913}" dt="2020-04-01T22:03:32.782" v="1434" actId="20577"/>
          <ac:spMkLst>
            <pc:docMk/>
            <pc:sldMk cId="4013221635" sldId="386"/>
            <ac:spMk id="2" creationId="{D3CF3176-7F3E-413A-9F41-FEE4026D510F}"/>
          </ac:spMkLst>
        </pc:spChg>
        <pc:spChg chg="mod">
          <ac:chgData name="Li, Katherine M (Student)" userId="9b49ac2c-489f-4715-b97e-d69b092b8869" providerId="ADAL" clId="{A4F788AE-C83E-47C7-A8E4-616B5FD22913}" dt="2020-04-01T22:05:07.859" v="1728" actId="404"/>
          <ac:spMkLst>
            <pc:docMk/>
            <pc:sldMk cId="4013221635" sldId="386"/>
            <ac:spMk id="3" creationId="{33644162-1B3A-4B9E-8B83-A2D0D64F24EF}"/>
          </ac:spMkLst>
        </pc:spChg>
      </pc:sldChg>
      <pc:sldChg chg="addSp delSp modSp add del mod setBg delDesignElem">
        <pc:chgData name="Li, Katherine M (Student)" userId="9b49ac2c-489f-4715-b97e-d69b092b8869" providerId="ADAL" clId="{A4F788AE-C83E-47C7-A8E4-616B5FD22913}" dt="2020-04-01T21:48:14.266" v="8" actId="2696"/>
        <pc:sldMkLst>
          <pc:docMk/>
          <pc:sldMk cId="198367066" sldId="387"/>
        </pc:sldMkLst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681986" creationId="{85E60723-E2A5-44DE-B0EC-E331F45A5168}"/>
          </ac:spMkLst>
        </pc:spChg>
        <pc:picChg chg="mod">
          <ac:chgData name="Li, Katherine M (Student)" userId="9b49ac2c-489f-4715-b97e-d69b092b8869" providerId="ADAL" clId="{A4F788AE-C83E-47C7-A8E4-616B5FD22913}" dt="2020-04-01T21:48:08.413" v="6" actId="26606"/>
          <ac:picMkLst>
            <pc:docMk/>
            <pc:sldMk cId="198367066" sldId="387"/>
            <ac:picMk id="4" creationId="{BBBFDED7-71AF-4950-8D42-F0CA3A662BA6}"/>
          </ac:picMkLst>
        </pc:picChg>
      </pc:sldChg>
      <pc:sldChg chg="modSp add modNotesTx">
        <pc:chgData name="Li, Katherine M (Student)" userId="9b49ac2c-489f-4715-b97e-d69b092b8869" providerId="ADAL" clId="{A4F788AE-C83E-47C7-A8E4-616B5FD22913}" dt="2020-04-01T22:14:03.091" v="2452" actId="20577"/>
        <pc:sldMkLst>
          <pc:docMk/>
          <pc:sldMk cId="913668932" sldId="387"/>
        </pc:sldMkLst>
        <pc:spChg chg="mod">
          <ac:chgData name="Li, Katherine M (Student)" userId="9b49ac2c-489f-4715-b97e-d69b092b8869" providerId="ADAL" clId="{A4F788AE-C83E-47C7-A8E4-616B5FD22913}" dt="2020-04-01T22:10:12.572" v="1775" actId="20577"/>
          <ac:spMkLst>
            <pc:docMk/>
            <pc:sldMk cId="913668932" sldId="387"/>
            <ac:spMk id="2" creationId="{8223BE5B-CC73-43C6-8B8C-42C35B4C5F41}"/>
          </ac:spMkLst>
        </pc:spChg>
        <pc:spChg chg="mod">
          <ac:chgData name="Li, Katherine M (Student)" userId="9b49ac2c-489f-4715-b97e-d69b092b8869" providerId="ADAL" clId="{A4F788AE-C83E-47C7-A8E4-616B5FD22913}" dt="2020-04-01T22:12:11.600" v="2172" actId="20577"/>
          <ac:spMkLst>
            <pc:docMk/>
            <pc:sldMk cId="913668932" sldId="387"/>
            <ac:spMk id="3" creationId="{B5FEFCD9-4999-4A03-85D5-85A269AE6A9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19:57.467" v="3692" actId="20577"/>
        <pc:sldMkLst>
          <pc:docMk/>
          <pc:sldMk cId="518177661" sldId="388"/>
        </pc:sldMkLst>
        <pc:spChg chg="mod">
          <ac:chgData name="Li, Katherine M (Student)" userId="9b49ac2c-489f-4715-b97e-d69b092b8869" providerId="ADAL" clId="{A4F788AE-C83E-47C7-A8E4-616B5FD22913}" dt="2020-04-01T22:14:34.265" v="2467" actId="20577"/>
          <ac:spMkLst>
            <pc:docMk/>
            <pc:sldMk cId="518177661" sldId="388"/>
            <ac:spMk id="2" creationId="{88B089ED-2B33-440F-876B-E1E62F4C21F8}"/>
          </ac:spMkLst>
        </pc:spChg>
        <pc:spChg chg="mod">
          <ac:chgData name="Li, Katherine M (Student)" userId="9b49ac2c-489f-4715-b97e-d69b092b8869" providerId="ADAL" clId="{A4F788AE-C83E-47C7-A8E4-616B5FD22913}" dt="2020-04-01T22:19:57.467" v="3692" actId="20577"/>
          <ac:spMkLst>
            <pc:docMk/>
            <pc:sldMk cId="518177661" sldId="388"/>
            <ac:spMk id="3" creationId="{5BA93241-0B04-4907-A669-BF4CF5D63716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1:21.528" v="5042" actId="20577"/>
        <pc:sldMkLst>
          <pc:docMk/>
          <pc:sldMk cId="296238213" sldId="389"/>
        </pc:sldMkLst>
        <pc:spChg chg="mod">
          <ac:chgData name="Li, Katherine M (Student)" userId="9b49ac2c-489f-4715-b97e-d69b092b8869" providerId="ADAL" clId="{A4F788AE-C83E-47C7-A8E4-616B5FD22913}" dt="2020-04-01T22:20:09.037" v="3735" actId="20577"/>
          <ac:spMkLst>
            <pc:docMk/>
            <pc:sldMk cId="296238213" sldId="389"/>
            <ac:spMk id="2" creationId="{61AF0907-3E9E-439E-84A4-B7FF628595E5}"/>
          </ac:spMkLst>
        </pc:spChg>
        <pc:spChg chg="mod">
          <ac:chgData name="Li, Katherine M (Student)" userId="9b49ac2c-489f-4715-b97e-d69b092b8869" providerId="ADAL" clId="{A4F788AE-C83E-47C7-A8E4-616B5FD22913}" dt="2020-04-01T22:31:21.528" v="5042" actId="20577"/>
          <ac:spMkLst>
            <pc:docMk/>
            <pc:sldMk cId="296238213" sldId="389"/>
            <ac:spMk id="3" creationId="{AAF8EAC2-5526-4FBF-8B4C-240B1ADDBB83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27:47.362" v="4305" actId="20577"/>
        <pc:sldMkLst>
          <pc:docMk/>
          <pc:sldMk cId="3263857639" sldId="390"/>
        </pc:sldMkLst>
        <pc:spChg chg="mod">
          <ac:chgData name="Li, Katherine M (Student)" userId="9b49ac2c-489f-4715-b97e-d69b092b8869" providerId="ADAL" clId="{A4F788AE-C83E-47C7-A8E4-616B5FD22913}" dt="2020-04-01T22:26:35.716" v="3966" actId="20577"/>
          <ac:spMkLst>
            <pc:docMk/>
            <pc:sldMk cId="3263857639" sldId="390"/>
            <ac:spMk id="2" creationId="{F5B398A4-AF5A-4036-AFD5-76902A54A31E}"/>
          </ac:spMkLst>
        </pc:spChg>
        <pc:spChg chg="mod">
          <ac:chgData name="Li, Katherine M (Student)" userId="9b49ac2c-489f-4715-b97e-d69b092b8869" providerId="ADAL" clId="{A4F788AE-C83E-47C7-A8E4-616B5FD22913}" dt="2020-04-01T22:27:47.362" v="4305" actId="20577"/>
          <ac:spMkLst>
            <pc:docMk/>
            <pc:sldMk cId="3263857639" sldId="390"/>
            <ac:spMk id="3" creationId="{3041EB1F-C32F-46BA-8EEA-6FA4166FE82D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0:38.006" v="4938" actId="20577"/>
        <pc:sldMkLst>
          <pc:docMk/>
          <pc:sldMk cId="4088992059" sldId="391"/>
        </pc:sldMkLst>
        <pc:spChg chg="mod">
          <ac:chgData name="Li, Katherine M (Student)" userId="9b49ac2c-489f-4715-b97e-d69b092b8869" providerId="ADAL" clId="{A4F788AE-C83E-47C7-A8E4-616B5FD22913}" dt="2020-04-01T22:27:56.355" v="4317" actId="20577"/>
          <ac:spMkLst>
            <pc:docMk/>
            <pc:sldMk cId="4088992059" sldId="391"/>
            <ac:spMk id="2" creationId="{D58DC872-DBC4-4936-B745-E5B47EE5D981}"/>
          </ac:spMkLst>
        </pc:spChg>
        <pc:spChg chg="mod">
          <ac:chgData name="Li, Katherine M (Student)" userId="9b49ac2c-489f-4715-b97e-d69b092b8869" providerId="ADAL" clId="{A4F788AE-C83E-47C7-A8E4-616B5FD22913}" dt="2020-04-01T22:30:38.006" v="4938" actId="20577"/>
          <ac:spMkLst>
            <pc:docMk/>
            <pc:sldMk cId="4088992059" sldId="391"/>
            <ac:spMk id="3" creationId="{D66BC1DB-1ECC-4323-B1BB-BB34ACB2B717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4:20.064" v="5137"/>
        <pc:sldMkLst>
          <pc:docMk/>
          <pc:sldMk cId="580296231" sldId="392"/>
        </pc:sldMkLst>
        <pc:spChg chg="mod">
          <ac:chgData name="Li, Katherine M (Student)" userId="9b49ac2c-489f-4715-b97e-d69b092b8869" providerId="ADAL" clId="{A4F788AE-C83E-47C7-A8E4-616B5FD22913}" dt="2020-04-01T22:30:51.114" v="4975" actId="20577"/>
          <ac:spMkLst>
            <pc:docMk/>
            <pc:sldMk cId="580296231" sldId="392"/>
            <ac:spMk id="2" creationId="{D93F945E-7B52-4FD3-8ECA-07DC08E61668}"/>
          </ac:spMkLst>
        </pc:spChg>
        <pc:spChg chg="mod">
          <ac:chgData name="Li, Katherine M (Student)" userId="9b49ac2c-489f-4715-b97e-d69b092b8869" providerId="ADAL" clId="{A4F788AE-C83E-47C7-A8E4-616B5FD22913}" dt="2020-04-01T22:34:20.064" v="5137"/>
          <ac:spMkLst>
            <pc:docMk/>
            <pc:sldMk cId="580296231" sldId="392"/>
            <ac:spMk id="3" creationId="{8919CAF7-1138-42C7-9CBA-25230C47DBF0}"/>
          </ac:spMkLst>
        </pc:spChg>
      </pc:sldChg>
      <pc:sldChg chg="addSp modSp mod setBg delDesignElem">
        <pc:chgData name="Li, Katherine M (Student)" userId="9b49ac2c-489f-4715-b97e-d69b092b8869" providerId="ADAL" clId="{A4F788AE-C83E-47C7-A8E4-616B5FD22913}" dt="2020-04-01T22:34:47.687" v="5139" actId="26606"/>
        <pc:sldMkLst>
          <pc:docMk/>
          <pc:sldMk cId="1112265440" sldId="394"/>
        </pc:sldMkLst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7" creationId="{8A2B23F3-F04D-4DE2-ADC3-4BF7DEB47FF4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24.460" v="5441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A4F788AE-C83E-47C7-A8E4-616B5FD22913}" dt="2020-04-01T22:37:24.460" v="5441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31.242" v="5444" actId="20577"/>
        <pc:sldMkLst>
          <pc:docMk/>
          <pc:sldMk cId="2251163168" sldId="396"/>
        </pc:sldMkLst>
        <pc:spChg chg="mod">
          <ac:chgData name="Li, Katherine M (Student)" userId="9b49ac2c-489f-4715-b97e-d69b092b8869" providerId="ADAL" clId="{A4F788AE-C83E-47C7-A8E4-616B5FD22913}" dt="2020-04-01T22:36:28.860" v="5327" actId="20577"/>
          <ac:spMkLst>
            <pc:docMk/>
            <pc:sldMk cId="2251163168" sldId="396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A4F788AE-C83E-47C7-A8E4-616B5FD22913}" dt="2020-04-01T22:37:31.242" v="5444" actId="20577"/>
          <ac:spMkLst>
            <pc:docMk/>
            <pc:sldMk cId="2251163168" sldId="396"/>
            <ac:spMk id="826371" creationId="{6E8DB93A-9318-4994-B08B-2EC773187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0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22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126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Sets and Maps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FB4C1075-CE55-4130-9879-E3443D4AF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Map</a:t>
            </a:r>
            <a:r>
              <a:rPr lang="en-US" altLang="en-US"/>
              <a:t> implementation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36B3AA05-B97F-44B1-A4E3-9185CBB0E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 Java, maps are represented by </a:t>
            </a:r>
            <a:r>
              <a:rPr lang="en-US" altLang="en-US" dirty="0">
                <a:latin typeface="Courier New" panose="02070309020205020404" pitchFamily="49" charset="0"/>
              </a:rPr>
              <a:t>Map</a:t>
            </a:r>
            <a:r>
              <a:rPr lang="en-US" altLang="en-US" dirty="0"/>
              <a:t> interface in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Map</a:t>
            </a:r>
            <a:r>
              <a:rPr lang="en-US" altLang="en-US" dirty="0"/>
              <a:t> is implemented by the </a:t>
            </a:r>
            <a:r>
              <a:rPr lang="en-US" altLang="en-US" dirty="0">
                <a:latin typeface="Courier New" panose="02070309020205020404" pitchFamily="49" charset="0"/>
              </a:rPr>
              <a:t>HashMap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TreeMap</a:t>
            </a:r>
            <a:r>
              <a:rPr lang="en-US" altLang="en-US" dirty="0"/>
              <a:t> classes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endParaRPr lang="en-US" altLang="en-US" sz="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HashMap</a:t>
            </a:r>
            <a:r>
              <a:rPr lang="en-US" altLang="en-US" dirty="0"/>
              <a:t>: implemented using an array called a "hash table";</a:t>
            </a:r>
            <a:br>
              <a:rPr lang="en-US" altLang="en-US" dirty="0"/>
            </a:br>
            <a:r>
              <a:rPr lang="en-US" altLang="en-US" dirty="0"/>
              <a:t>extremely fast: </a:t>
            </a:r>
            <a:r>
              <a:rPr lang="en-US" altLang="en-US" b="1" dirty="0"/>
              <a:t>O(1)</a:t>
            </a:r>
            <a:r>
              <a:rPr lang="en-US" altLang="en-US" dirty="0"/>
              <a:t> ; keys are stored in unpredictable order</a:t>
            </a:r>
            <a:br>
              <a:rPr lang="en-US" altLang="en-US" dirty="0"/>
            </a:br>
            <a:endParaRPr lang="en-US" altLang="en-US" sz="800" dirty="0"/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TreeMap</a:t>
            </a:r>
            <a:r>
              <a:rPr lang="en-US" altLang="en-US" dirty="0"/>
              <a:t>: implemented as a linked binary tree structure;</a:t>
            </a:r>
            <a:br>
              <a:rPr lang="en-US" altLang="en-US" dirty="0"/>
            </a:br>
            <a:r>
              <a:rPr lang="en-US" altLang="en-US" dirty="0"/>
              <a:t>very fast: </a:t>
            </a:r>
            <a:r>
              <a:rPr lang="en-US" altLang="en-US" b="1" dirty="0"/>
              <a:t>O(log N)</a:t>
            </a:r>
            <a:r>
              <a:rPr lang="en-US" altLang="en-US" dirty="0"/>
              <a:t> ; keys are stored in sorted order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map requires 2 type parameters: one for keys, one for values.</a:t>
            </a:r>
          </a:p>
          <a:p>
            <a:pPr lvl="1"/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maps from String keys to Integer 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Map</a:t>
            </a:r>
            <a:r>
              <a:rPr lang="en-US" altLang="en-US" sz="1900" b="1" dirty="0">
                <a:latin typeface="Courier New" panose="02070309020205020404" pitchFamily="49" charset="0"/>
              </a:rPr>
              <a:t>&lt;String, Integer&gt;</a:t>
            </a:r>
            <a:r>
              <a:rPr lang="en-US" altLang="en-US" sz="1900" dirty="0">
                <a:latin typeface="Courier New" panose="02070309020205020404" pitchFamily="49" charset="0"/>
              </a:rPr>
              <a:t> votes = new HashMap</a:t>
            </a:r>
            <a:r>
              <a:rPr lang="en-US" altLang="en-US" sz="1900" b="1" dirty="0">
                <a:latin typeface="Courier New" panose="02070309020205020404" pitchFamily="49" charset="0"/>
              </a:rPr>
              <a:t>&lt;String, Integer&gt;</a:t>
            </a:r>
            <a:r>
              <a:rPr lang="en-US" altLang="en-US" sz="1900" dirty="0">
                <a:latin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E66755A3-F634-42FE-8F87-6DE3EE55A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Map</a:t>
            </a:r>
            <a:r>
              <a:rPr lang="en-US" altLang="en-US" dirty="0"/>
              <a:t> methods</a:t>
            </a:r>
          </a:p>
        </p:txBody>
      </p:sp>
      <p:graphicFrame>
        <p:nvGraphicFramePr>
          <p:cNvPr id="287747" name="Group 3">
            <a:extLst>
              <a:ext uri="{FF2B5EF4-FFF2-40B4-BE49-F238E27FC236}">
                <a16:creationId xmlns:a16="http://schemas.microsoft.com/office/drawing/2014/main" id="{86F2A5DE-30DE-4B28-996D-AAD6B5C283ED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320801"/>
          <a:ext cx="8891588" cy="3259456"/>
        </p:xfrm>
        <a:graphic>
          <a:graphicData uri="http://schemas.openxmlformats.org/drawingml/2006/table">
            <a:tbl>
              <a:tblPr/>
              <a:tblGrid>
                <a:gridCol w="2365375">
                  <a:extLst>
                    <a:ext uri="{9D8B030D-6E8A-4147-A177-3AD203B41FA5}">
                      <a16:colId xmlns:a16="http://schemas.microsoft.com/office/drawing/2014/main" val="3442405130"/>
                    </a:ext>
                  </a:extLst>
                </a:gridCol>
                <a:gridCol w="6526213">
                  <a:extLst>
                    <a:ext uri="{9D8B030D-6E8A-4147-A177-3AD203B41FA5}">
                      <a16:colId xmlns:a16="http://schemas.microsoft.com/office/drawing/2014/main" val="247098265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put(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 mapping from the given key to the given value;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 the key already exists, replaces its value with the given one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4432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mapped to the given key (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not found)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69347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containsKey(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map contains a mapping for the given key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845945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existing mapping for the given key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99371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key/value pairs from the map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20183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key/value pairs in the map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146965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map's size is 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300431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such as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"{a=90, d=60, c=70}"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949055"/>
                  </a:ext>
                </a:extLst>
              </a:tr>
            </a:tbl>
          </a:graphicData>
        </a:graphic>
      </p:graphicFrame>
      <p:graphicFrame>
        <p:nvGraphicFramePr>
          <p:cNvPr id="287776" name="Group 32">
            <a:extLst>
              <a:ext uri="{FF2B5EF4-FFF2-40B4-BE49-F238E27FC236}">
                <a16:creationId xmlns:a16="http://schemas.microsoft.com/office/drawing/2014/main" id="{799AC302-BEAD-465F-B1BD-02459C905623}"/>
              </a:ext>
            </a:extLst>
          </p:cNvPr>
          <p:cNvGraphicFramePr>
            <a:graphicFrameLocks noGrp="1"/>
          </p:cNvGraphicFramePr>
          <p:nvPr/>
        </p:nvGraphicFramePr>
        <p:xfrm>
          <a:off x="1679576" y="4816476"/>
          <a:ext cx="8888413" cy="151003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568437686"/>
                    </a:ext>
                  </a:extLst>
                </a:gridCol>
                <a:gridCol w="6526213">
                  <a:extLst>
                    <a:ext uri="{9D8B030D-6E8A-4147-A177-3AD203B41FA5}">
                      <a16:colId xmlns:a16="http://schemas.microsoft.com/office/drawing/2014/main" val="1652588698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keySet()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set of all keys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77805"/>
                  </a:ext>
                </a:extLst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values()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collection of all values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10184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putAll(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adds all key/value pairs from the given map to this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98706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if given map has the same mappings as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1132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263B31D4-E02A-473D-92E7-7BA3C1D0E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maps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C5E6C349-3066-410F-A30E-0C23A4A92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map allows you to get from one half of a pair to the other.</a:t>
            </a:r>
          </a:p>
          <a:p>
            <a:pPr lvl="1"/>
            <a:r>
              <a:rPr lang="en-US" altLang="en-US" dirty="0"/>
              <a:t>Remembers one piece of information about every index (key).</a:t>
            </a:r>
            <a:endParaRPr lang="en-US" altLang="en-US" i="1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/>
            <a:r>
              <a:rPr lang="en-US" altLang="en-US" dirty="0"/>
              <a:t>Later, we can supply only the key and get back the related value:</a:t>
            </a:r>
          </a:p>
          <a:p>
            <a:pPr lvl="2">
              <a:buFontTx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Allows us to ask: </a:t>
            </a:r>
            <a:r>
              <a:rPr lang="en-US" altLang="en-US" i="1" dirty="0"/>
              <a:t>What is Romeo’s last name?</a:t>
            </a:r>
          </a:p>
        </p:txBody>
      </p:sp>
      <p:sp>
        <p:nvSpPr>
          <p:cNvPr id="288772" name="Oval 4">
            <a:extLst>
              <a:ext uri="{FF2B5EF4-FFF2-40B4-BE49-F238E27FC236}">
                <a16:creationId xmlns:a16="http://schemas.microsoft.com/office/drawing/2014/main" id="{34105CCD-E970-40B2-ADA8-09B712E1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61" y="53975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Map</a:t>
            </a:r>
          </a:p>
        </p:txBody>
      </p:sp>
      <p:sp>
        <p:nvSpPr>
          <p:cNvPr id="288773" name="Line 5">
            <a:extLst>
              <a:ext uri="{FF2B5EF4-FFF2-40B4-BE49-F238E27FC236}">
                <a16:creationId xmlns:a16="http://schemas.microsoft.com/office/drawing/2014/main" id="{1827653A-03F7-4363-B2D3-8949772A7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61" y="56673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67C37858-ED0E-4DC9-9636-489C2DB2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11" y="5321301"/>
            <a:ext cx="18389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get(“Romeo")</a:t>
            </a:r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0860AF4F-8FDD-46E4-9AC0-339AD961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537" y="5938769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“Montague"</a:t>
            </a:r>
          </a:p>
        </p:txBody>
      </p:sp>
      <p:sp>
        <p:nvSpPr>
          <p:cNvPr id="288776" name="Oval 8">
            <a:extLst>
              <a:ext uri="{FF2B5EF4-FFF2-40B4-BE49-F238E27FC236}">
                <a16:creationId xmlns:a16="http://schemas.microsoft.com/office/drawing/2014/main" id="{347B5392-5E0D-4176-8E85-4B4C0DC57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086894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Map</a:t>
            </a:r>
          </a:p>
        </p:txBody>
      </p:sp>
      <p:sp>
        <p:nvSpPr>
          <p:cNvPr id="288777" name="Line 9">
            <a:extLst>
              <a:ext uri="{FF2B5EF4-FFF2-40B4-BE49-F238E27FC236}">
                <a16:creationId xmlns:a16="http://schemas.microsoft.com/office/drawing/2014/main" id="{52974045-4FB9-4492-A6FE-FFE78666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4450" y="3544094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8" name="Text Box 10">
            <a:extLst>
              <a:ext uri="{FF2B5EF4-FFF2-40B4-BE49-F238E27FC236}">
                <a16:creationId xmlns:a16="http://schemas.microsoft.com/office/drawing/2014/main" id="{D21BDDA9-0F93-45D1-91A3-7FE0F7EF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2820194"/>
            <a:ext cx="3493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  key      value</a:t>
            </a:r>
          </a:p>
          <a:p>
            <a:pPr algn="l"/>
            <a:r>
              <a:rPr lang="en-US" altLang="en-US" dirty="0">
                <a:latin typeface="Courier New" panose="02070309020205020404" pitchFamily="49" charset="0"/>
              </a:rPr>
              <a:t>put(“Romeo", “Montague")</a:t>
            </a:r>
          </a:p>
        </p:txBody>
      </p:sp>
      <p:sp>
        <p:nvSpPr>
          <p:cNvPr id="288779" name="Line 11">
            <a:extLst>
              <a:ext uri="{FF2B5EF4-FFF2-40B4-BE49-F238E27FC236}">
                <a16:creationId xmlns:a16="http://schemas.microsoft.com/office/drawing/2014/main" id="{471C18A5-439B-4ADE-BF2B-861D191FB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976" y="592965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988C9C7A-9811-4429-B7C3-97211F966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keySet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FEAD7FCE-3C49-4A69-9148-948917CD9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keySet</a:t>
            </a:r>
            <a:r>
              <a:rPr lang="en-US" altLang="en-US" dirty="0"/>
              <a:t> method returns a </a:t>
            </a:r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of all keys in the map</a:t>
            </a:r>
          </a:p>
          <a:p>
            <a:pPr lvl="1"/>
            <a:r>
              <a:rPr lang="en-US" altLang="en-US" dirty="0"/>
              <a:t>can loop over the keys in a foreach loop</a:t>
            </a:r>
          </a:p>
          <a:p>
            <a:pPr lvl="1"/>
            <a:r>
              <a:rPr lang="en-US" altLang="en-US" dirty="0"/>
              <a:t>can get each key's associated value by calling </a:t>
            </a:r>
            <a:r>
              <a:rPr lang="en-US" altLang="en-US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on the map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Map&lt;String, Integer&gt; ages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TreeMap</a:t>
            </a:r>
            <a:r>
              <a:rPr lang="en-US" altLang="en-US" sz="1800" dirty="0">
                <a:latin typeface="Courier New" panose="02070309020205020404" pitchFamily="49" charset="0"/>
              </a:rPr>
              <a:t>&lt;String, Integer&gt;();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ages.put</a:t>
            </a:r>
            <a:r>
              <a:rPr lang="en-US" altLang="en-US" sz="1800" dirty="0">
                <a:latin typeface="Courier New" panose="02070309020205020404" pitchFamily="49" charset="0"/>
              </a:rPr>
              <a:t>("Marty", 19);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ages.put</a:t>
            </a:r>
            <a:r>
              <a:rPr lang="en-US" altLang="en-US" sz="1800" dirty="0">
                <a:latin typeface="Courier New" panose="02070309020205020404" pitchFamily="49" charset="0"/>
              </a:rPr>
              <a:t>("Geneva", 2);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ages.keySet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() returns Set&lt;String&gt;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ages.put</a:t>
            </a:r>
            <a:r>
              <a:rPr lang="en-US" altLang="en-US" sz="1800" dirty="0">
                <a:latin typeface="Courier New" panose="02070309020205020404" pitchFamily="49" charset="0"/>
              </a:rPr>
              <a:t>("Vicki", 57);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(String name 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ages.keySet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) {     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Geneva -&gt; 2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int age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ages.get</a:t>
            </a:r>
            <a:r>
              <a:rPr lang="en-US" altLang="en-US" sz="1800" b="1" dirty="0">
                <a:latin typeface="Courier New" panose="02070309020205020404" pitchFamily="49" charset="0"/>
              </a:rPr>
              <a:t>(age)</a:t>
            </a:r>
            <a:r>
              <a:rPr lang="en-US" altLang="en-US" sz="1800" dirty="0">
                <a:latin typeface="Courier New" panose="02070309020205020404" pitchFamily="49" charset="0"/>
              </a:rPr>
              <a:t>;            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Marty -&gt; 19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(name + " -&gt; " + age);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Vicki -&gt; 57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2565" cy="4351338"/>
          </a:xfrm>
        </p:spPr>
        <p:txBody>
          <a:bodyPr/>
          <a:lstStyle/>
          <a:p>
            <a:r>
              <a:rPr lang="en-US" dirty="0"/>
              <a:t>Write a program that removes the elements “a” and “b” from a set (you can choose whether to use </a:t>
            </a:r>
            <a:r>
              <a:rPr lang="en-US" dirty="0" err="1"/>
              <a:t>TreeSet</a:t>
            </a:r>
            <a:r>
              <a:rPr lang="en-US" dirty="0"/>
              <a:t> or HashSet) if they are both in the set.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{“a”, “b”, “c”}, should be modified to {“c”}.</a:t>
            </a:r>
          </a:p>
          <a:p>
            <a:pPr lvl="1"/>
            <a:r>
              <a:rPr lang="en-US" dirty="0"/>
              <a:t>{“a”, “c”, “d”}, should stay unchanged.</a:t>
            </a:r>
          </a:p>
          <a:p>
            <a:pPr lvl="1"/>
            <a:r>
              <a:rPr lang="en-US" dirty="0"/>
              <a:t>{“b”, “c”, “d”}, should stay unchanged.</a:t>
            </a:r>
          </a:p>
          <a:p>
            <a:pPr lvl="1"/>
            <a:r>
              <a:rPr lang="en-US" dirty="0"/>
              <a:t>{“c”, “d”}, should stay unchanged.</a:t>
            </a:r>
          </a:p>
        </p:txBody>
      </p:sp>
    </p:spTree>
    <p:extLst>
      <p:ext uri="{BB962C8B-B14F-4D97-AF65-F5344CB8AC3E}">
        <p14:creationId xmlns:p14="http://schemas.microsoft.com/office/powerpoint/2010/main" val="167014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checks if the keys “a” and “b” are present in a map from strings to strings (you can choose whether to use </a:t>
            </a:r>
            <a:r>
              <a:rPr lang="en-US" dirty="0" err="1"/>
              <a:t>TreeMap</a:t>
            </a:r>
            <a:r>
              <a:rPr lang="en-US" dirty="0"/>
              <a:t> or HashMap) and if they are both present, appends their values together and stores the result under the key “ab”.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{“a”: “Hello”, “b”: “World”} should be modified to {“a”: “Hello”, “ab”: “HelloWorld”, “b”: “World”}</a:t>
            </a:r>
          </a:p>
          <a:p>
            <a:pPr lvl="1"/>
            <a:r>
              <a:rPr lang="en-US" dirty="0"/>
              <a:t>{“a”: “Hello”} should stay unchanged.</a:t>
            </a:r>
          </a:p>
          <a:p>
            <a:pPr lvl="1"/>
            <a:r>
              <a:rPr lang="en-US" dirty="0"/>
              <a:t>{“b”: “World”} should stay unchanged.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5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given an array of strings,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</a:t>
            </a:r>
            <a:r>
              <a:rPr lang="en-US" dirty="0"/>
              <a:t> with a key for each different string, and the value of the number of times that string appears in the array.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[“a”, “b”, “a”, “c”, “b”] should return {“a”: 2, “b”: 2, “c”: 1}</a:t>
            </a:r>
          </a:p>
          <a:p>
            <a:pPr lvl="1"/>
            <a:r>
              <a:rPr lang="en-US" dirty="0"/>
              <a:t>[“shirt”, “jacket”, “pants”] should return {“shirt”: 1, “jacket”: 1, “pants”: 1}</a:t>
            </a:r>
          </a:p>
          <a:p>
            <a:pPr lvl="1"/>
            <a:r>
              <a:rPr lang="en-US" dirty="0"/>
              <a:t>[“carrot”, “carrot”, “carrot”, “carrot”] should return {“carrot”: 4}</a:t>
            </a:r>
          </a:p>
        </p:txBody>
      </p:sp>
    </p:spTree>
    <p:extLst>
      <p:ext uri="{BB962C8B-B14F-4D97-AF65-F5344CB8AC3E}">
        <p14:creationId xmlns:p14="http://schemas.microsoft.com/office/powerpoint/2010/main" val="149407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FF2873DC-B870-4E3F-866A-E04543538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FDEF6960-5387-4081-89C6-CB1416486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Set</a:t>
            </a:r>
            <a:r>
              <a:rPr lang="en-US" altLang="en-US"/>
              <a:t> implementation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FAC0E955-705C-464D-B097-10A374F96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Java, sets are represented by </a:t>
            </a:r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interface in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is implemented by </a:t>
            </a:r>
            <a:r>
              <a:rPr lang="en-US" altLang="en-US" dirty="0"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 classes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endParaRPr lang="en-US" altLang="en-US" sz="800" dirty="0">
              <a:latin typeface="Courier New" panose="02070309020205020404" pitchFamily="49" charset="0"/>
            </a:endParaRPr>
          </a:p>
          <a:p>
            <a:pPr lvl="2"/>
            <a:endParaRPr lang="en-US" altLang="en-US" sz="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: implemented using a "hash table" array;</a:t>
            </a:r>
            <a:br>
              <a:rPr lang="en-US" altLang="en-US" dirty="0"/>
            </a:br>
            <a:r>
              <a:rPr lang="en-US" altLang="en-US" dirty="0"/>
              <a:t>very fast: </a:t>
            </a:r>
            <a:r>
              <a:rPr lang="en-US" altLang="en-US" b="1" dirty="0"/>
              <a:t>O(1)</a:t>
            </a:r>
            <a:r>
              <a:rPr lang="en-US" altLang="en-US" dirty="0"/>
              <a:t> for all operations</a:t>
            </a:r>
            <a:br>
              <a:rPr lang="en-US" altLang="en-US" dirty="0"/>
            </a:br>
            <a:r>
              <a:rPr lang="en-US" altLang="en-US" dirty="0"/>
              <a:t>elements are stored in unpredictable order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: implemented using a binary search tree;</a:t>
            </a:r>
            <a:br>
              <a:rPr lang="en-US" altLang="en-US" dirty="0"/>
            </a:br>
            <a:r>
              <a:rPr lang="en-US" altLang="en-US" dirty="0"/>
              <a:t>pretty fast: </a:t>
            </a:r>
            <a:r>
              <a:rPr lang="en-US" altLang="en-US" b="1" dirty="0"/>
              <a:t>O(log N)</a:t>
            </a:r>
            <a:r>
              <a:rPr lang="en-US" altLang="en-US" dirty="0"/>
              <a:t> for all operations</a:t>
            </a:r>
            <a:br>
              <a:rPr lang="en-US" altLang="en-US" dirty="0"/>
            </a:br>
            <a:r>
              <a:rPr lang="en-US" altLang="en-US" dirty="0"/>
              <a:t>elements are stored in sorted order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DD623BED-7B81-4B2A-9B0B-BD9B50A91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0465"/>
            <a:ext cx="10515600" cy="1325563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Set</a:t>
            </a:r>
            <a:r>
              <a:rPr lang="en-US" altLang="en-US"/>
              <a:t> methods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E448179-1315-4AD1-BBA9-02BAC8DB9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14658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List&lt;String&gt; list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&lt;String&gt;();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/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Set&lt;Integer&gt; set =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&lt;Integer&gt;();</a:t>
            </a:r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empty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Set&lt;String&gt; set2 = new HashSet&lt;String&gt;(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list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/>
            <a:endParaRPr lang="en-US" altLang="en-US" sz="800" b="1" dirty="0"/>
          </a:p>
          <a:p>
            <a:pPr lvl="1"/>
            <a:r>
              <a:rPr lang="en-US" altLang="en-US" dirty="0"/>
              <a:t>can construct an empty set, or one based on a given collection</a:t>
            </a:r>
          </a:p>
        </p:txBody>
      </p:sp>
      <p:graphicFrame>
        <p:nvGraphicFramePr>
          <p:cNvPr id="259105" name="Group 33">
            <a:extLst>
              <a:ext uri="{FF2B5EF4-FFF2-40B4-BE49-F238E27FC236}">
                <a16:creationId xmlns:a16="http://schemas.microsoft.com/office/drawing/2014/main" id="{BE2D76E0-A1B0-4994-9394-8EEECBC4676F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3429000"/>
          <a:ext cx="8220075" cy="2773680"/>
        </p:xfrm>
        <a:graphic>
          <a:graphicData uri="http://schemas.openxmlformats.org/drawingml/2006/table">
            <a:tbl>
              <a:tblPr/>
              <a:tblGrid>
                <a:gridCol w="2397125">
                  <a:extLst>
                    <a:ext uri="{9D8B030D-6E8A-4147-A177-3AD203B41FA5}">
                      <a16:colId xmlns:a16="http://schemas.microsoft.com/office/drawing/2014/main" val="1984114371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val="2166313313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the given value to the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259659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given value is found in this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8891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the given value from the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774771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90159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4620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set's size is 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29292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such as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73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BA65AA4D-B2F3-4A51-89C7-5BC60A25F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graphicFrame>
        <p:nvGraphicFramePr>
          <p:cNvPr id="256132" name="Group 132">
            <a:extLst>
              <a:ext uri="{FF2B5EF4-FFF2-40B4-BE49-F238E27FC236}">
                <a16:creationId xmlns:a16="http://schemas.microsoft.com/office/drawing/2014/main" id="{EE36FC12-C59B-48F2-B12A-1FB38DE70854}"/>
              </a:ext>
            </a:extLst>
          </p:cNvPr>
          <p:cNvGraphicFramePr>
            <a:graphicFrameLocks noGrp="1"/>
          </p:cNvGraphicFramePr>
          <p:nvPr/>
        </p:nvGraphicFramePr>
        <p:xfrm>
          <a:off x="1558925" y="3740150"/>
          <a:ext cx="9080500" cy="2773680"/>
        </p:xfrm>
        <a:graphic>
          <a:graphicData uri="http://schemas.openxmlformats.org/drawingml/2006/table">
            <a:tbl>
              <a:tblPr/>
              <a:tblGrid>
                <a:gridCol w="2630488">
                  <a:extLst>
                    <a:ext uri="{9D8B030D-6E8A-4147-A177-3AD203B41FA5}">
                      <a16:colId xmlns:a16="http://schemas.microsoft.com/office/drawing/2014/main" val="1558474049"/>
                    </a:ext>
                  </a:extLst>
                </a:gridCol>
                <a:gridCol w="6450012">
                  <a:extLst>
                    <a:ext uri="{9D8B030D-6E8A-4147-A177-3AD203B41FA5}">
                      <a16:colId xmlns:a16="http://schemas.microsoft.com/office/drawing/2014/main" val="366122168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all elements from the given collection to this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275644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this set contains every element from given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2759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given other set contains the same elements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948564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iterator()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object used to examine set's contents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(seen later)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01583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in the given collection from this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28622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retainAll(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elements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found in given collection from this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32760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toArray()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array of the elements in this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1861"/>
                  </a:ext>
                </a:extLst>
              </a:tr>
            </a:tbl>
          </a:graphicData>
        </a:graphic>
      </p:graphicFrame>
      <p:pic>
        <p:nvPicPr>
          <p:cNvPr id="256126" name="Picture 126">
            <a:extLst>
              <a:ext uri="{FF2B5EF4-FFF2-40B4-BE49-F238E27FC236}">
                <a16:creationId xmlns:a16="http://schemas.microsoft.com/office/drawing/2014/main" id="{3BDD9F6E-B47E-4E27-9973-8F8D5BDA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6" y="1308100"/>
            <a:ext cx="849312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6130" name="Group 130">
            <a:extLst>
              <a:ext uri="{FF2B5EF4-FFF2-40B4-BE49-F238E27FC236}">
                <a16:creationId xmlns:a16="http://schemas.microsoft.com/office/drawing/2014/main" id="{B43C7B33-3035-467B-A514-CCFFC9E0B428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3181351"/>
            <a:ext cx="7073900" cy="385763"/>
            <a:chOff x="910" y="2004"/>
            <a:chExt cx="4130" cy="243"/>
          </a:xfrm>
        </p:grpSpPr>
        <p:sp>
          <p:nvSpPr>
            <p:cNvPr id="256127" name="Text Box 127">
              <a:extLst>
                <a:ext uri="{FF2B5EF4-FFF2-40B4-BE49-F238E27FC236}">
                  <a16:creationId xmlns:a16="http://schemas.microsoft.com/office/drawing/2014/main" id="{CDAB971C-EC18-4DB8-B5AC-278BE603E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" y="2004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addAll</a:t>
              </a:r>
            </a:p>
          </p:txBody>
        </p:sp>
        <p:sp>
          <p:nvSpPr>
            <p:cNvPr id="256128" name="Text Box 128">
              <a:extLst>
                <a:ext uri="{FF2B5EF4-FFF2-40B4-BE49-F238E27FC236}">
                  <a16:creationId xmlns:a16="http://schemas.microsoft.com/office/drawing/2014/main" id="{17BF8A33-857E-415A-B5B9-39A48A9D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016"/>
              <a:ext cx="8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retainAll</a:t>
              </a:r>
            </a:p>
          </p:txBody>
        </p:sp>
        <p:sp>
          <p:nvSpPr>
            <p:cNvPr id="256129" name="Text Box 129">
              <a:extLst>
                <a:ext uri="{FF2B5EF4-FFF2-40B4-BE49-F238E27FC236}">
                  <a16:creationId xmlns:a16="http://schemas.microsoft.com/office/drawing/2014/main" id="{14C27EE8-6861-4D35-B1E8-D9377D06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016"/>
              <a:ext cx="8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removeAll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80B4A0C9-8AC7-4A21-95E8-9331E3003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 and ordering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62225630-337F-448E-B8B7-F66784B54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 : elements are stored in an unpredictable order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Set&lt;String&gt; fruits = new </a:t>
            </a:r>
            <a:r>
              <a:rPr lang="en-US" altLang="en-US" sz="2000" b="1" dirty="0">
                <a:latin typeface="Courier New" panose="02070309020205020404" pitchFamily="49" charset="0"/>
              </a:rPr>
              <a:t>HashSet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(“Banana");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(“Apple");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(“Durian");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(“Cherry");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(fruits);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[Apple, Cherry, Durian, Banana]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2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 : elements are stored in their "natural" sorted order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Set&lt;String&gt; fruits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TreeSet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&lt;String&gt;();</a:t>
            </a:r>
          </a:p>
          <a:p>
            <a:pPr lvl="1">
              <a:lnSpc>
                <a:spcPct val="4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[Apple, Banana, Cherry, Durian]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D1C1F852-D3DB-4062-A4C6-1DB3BC8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"for each" loop (7.1)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74B7D8A9-B9C0-49E3-A304-9D8BB5744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for (</a:t>
            </a:r>
            <a:r>
              <a:rPr lang="en-US" altLang="en-US" b="1" dirty="0"/>
              <a:t>type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: </a:t>
            </a:r>
            <a:r>
              <a:rPr lang="en-US" altLang="en-US" b="1" dirty="0"/>
              <a:t>collection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 </a:t>
            </a:r>
            <a:r>
              <a:rPr lang="en-US" altLang="en-US" b="1" dirty="0"/>
              <a:t>statements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Provides a clean syntax for looping over the elements of a </a:t>
            </a:r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List</a:t>
            </a:r>
            <a:r>
              <a:rPr lang="en-US" altLang="en-US" dirty="0"/>
              <a:t>, array, or other collection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Set&lt;Integer&gt; </a:t>
            </a:r>
            <a:r>
              <a:rPr lang="en-US" altLang="en-US" sz="2000" dirty="0" err="1">
                <a:latin typeface="Courier New" panose="02070309020205020404" pitchFamily="49" charset="0"/>
              </a:rPr>
              <a:t>mySet</a:t>
            </a:r>
            <a:r>
              <a:rPr lang="en-US" altLang="en-US" sz="2000" dirty="0">
                <a:latin typeface="Courier New" panose="02070309020205020404" pitchFamily="49" charset="0"/>
              </a:rPr>
              <a:t> = new HashSet&lt;Integer&gt;();</a:t>
            </a:r>
          </a:p>
          <a:p>
            <a:pPr lvl="1">
              <a:lnSpc>
                <a:spcPct val="50000"/>
              </a:lnSpc>
              <a:buFontTx/>
              <a:buNone/>
            </a:pPr>
            <a:r>
              <a:rPr lang="en-US" altLang="en-US" sz="2000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 (int num :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mySet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(num);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needed because sets have no indexes; can't </a:t>
            </a:r>
            <a:r>
              <a:rPr lang="en-US" altLang="en-US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element </a:t>
            </a:r>
            <a:r>
              <a:rPr lang="en-US" altLang="en-US" dirty="0">
                <a:latin typeface="Courier New" panose="02070309020205020404" pitchFamily="49" charset="0"/>
              </a:rPr>
              <a:t>i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FF2873DC-B870-4E3F-866A-E04543538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B832495C-5408-444C-AA91-25D7F9AE0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Maps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3EA10F37-5432-44E6-AFC6-19B52835D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map</a:t>
            </a:r>
            <a:r>
              <a:rPr lang="en-US" altLang="en-US" dirty="0"/>
              <a:t>: Holds a set of unique </a:t>
            </a:r>
            <a:r>
              <a:rPr lang="en-US" altLang="en-US" i="1" dirty="0"/>
              <a:t>keys</a:t>
            </a:r>
            <a:r>
              <a:rPr lang="en-US" altLang="en-US" dirty="0"/>
              <a:t> and a collection of </a:t>
            </a:r>
            <a:r>
              <a:rPr lang="en-US" altLang="en-US" i="1" dirty="0"/>
              <a:t>values</a:t>
            </a:r>
            <a:r>
              <a:rPr lang="en-US" altLang="en-US" dirty="0"/>
              <a:t>, where each key is associated with one value.</a:t>
            </a:r>
          </a:p>
          <a:p>
            <a:pPr lvl="1"/>
            <a:r>
              <a:rPr lang="en-US" altLang="en-US" dirty="0"/>
              <a:t>a.k.a. "dictionary"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basic map operations:</a:t>
            </a:r>
          </a:p>
          <a:p>
            <a:pPr lvl="1"/>
            <a:r>
              <a:rPr lang="en-US" altLang="en-US" b="1" dirty="0"/>
              <a:t>put</a:t>
            </a:r>
            <a:r>
              <a:rPr lang="en-US" altLang="en-US" dirty="0"/>
              <a:t>(</a:t>
            </a:r>
            <a:r>
              <a:rPr lang="en-US" altLang="en-US" i="1" dirty="0"/>
              <a:t>key</a:t>
            </a:r>
            <a:r>
              <a:rPr lang="en-US" altLang="en-US" dirty="0"/>
              <a:t>, </a:t>
            </a:r>
            <a:r>
              <a:rPr lang="en-US" altLang="en-US" i="1" dirty="0"/>
              <a:t>value </a:t>
            </a:r>
            <a:r>
              <a:rPr lang="en-US" altLang="en-US" dirty="0"/>
              <a:t>): Adds a </a:t>
            </a:r>
            <a:br>
              <a:rPr lang="en-US" altLang="en-US" dirty="0"/>
            </a:br>
            <a:r>
              <a:rPr lang="en-US" altLang="en-US" dirty="0"/>
              <a:t>mapping from a key to</a:t>
            </a:r>
            <a:br>
              <a:rPr lang="en-US" altLang="en-US" dirty="0"/>
            </a:br>
            <a:r>
              <a:rPr lang="en-US" altLang="en-US" dirty="0"/>
              <a:t>a value.</a:t>
            </a:r>
            <a:br>
              <a:rPr lang="en-US" altLang="en-US" dirty="0"/>
            </a:br>
            <a:endParaRPr lang="en-US" altLang="en-US" sz="800" dirty="0"/>
          </a:p>
          <a:p>
            <a:pPr lvl="1"/>
            <a:r>
              <a:rPr lang="en-US" altLang="en-US" b="1" dirty="0"/>
              <a:t>get</a:t>
            </a:r>
            <a:r>
              <a:rPr lang="en-US" altLang="en-US" dirty="0"/>
              <a:t>(</a:t>
            </a:r>
            <a:r>
              <a:rPr lang="en-US" altLang="en-US" i="1" dirty="0"/>
              <a:t>key </a:t>
            </a:r>
            <a:r>
              <a:rPr lang="en-US" altLang="en-US" dirty="0"/>
              <a:t>): Retrieves the</a:t>
            </a:r>
            <a:br>
              <a:rPr lang="en-US" altLang="en-US" dirty="0"/>
            </a:br>
            <a:r>
              <a:rPr lang="en-US" altLang="en-US" dirty="0"/>
              <a:t>value mapped to the key.</a:t>
            </a:r>
            <a:br>
              <a:rPr lang="en-US" altLang="en-US" dirty="0"/>
            </a:br>
            <a:endParaRPr lang="en-US" altLang="en-US" sz="800" dirty="0"/>
          </a:p>
          <a:p>
            <a:pPr lvl="1"/>
            <a:r>
              <a:rPr lang="en-US" altLang="en-US" b="1" dirty="0"/>
              <a:t>remove</a:t>
            </a:r>
            <a:r>
              <a:rPr lang="en-US" altLang="en-US" dirty="0"/>
              <a:t>(</a:t>
            </a:r>
            <a:r>
              <a:rPr lang="en-US" altLang="en-US" i="1" dirty="0"/>
              <a:t>key </a:t>
            </a:r>
            <a:r>
              <a:rPr lang="en-US" altLang="en-US" dirty="0"/>
              <a:t>): Removes</a:t>
            </a:r>
            <a:br>
              <a:rPr lang="en-US" altLang="en-US" dirty="0"/>
            </a:br>
            <a:r>
              <a:rPr lang="en-US" altLang="en-US" dirty="0"/>
              <a:t>the given key and its</a:t>
            </a:r>
            <a:br>
              <a:rPr lang="en-US" altLang="en-US" dirty="0"/>
            </a:br>
            <a:r>
              <a:rPr lang="en-US" altLang="en-US" dirty="0"/>
              <a:t>mapped value.</a:t>
            </a:r>
          </a:p>
        </p:txBody>
      </p:sp>
      <p:pic>
        <p:nvPicPr>
          <p:cNvPr id="284676" name="Picture 4">
            <a:extLst>
              <a:ext uri="{FF2B5EF4-FFF2-40B4-BE49-F238E27FC236}">
                <a16:creationId xmlns:a16="http://schemas.microsoft.com/office/drawing/2014/main" id="{CE0521D1-6F17-410D-ADC1-18D0C951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94026"/>
            <a:ext cx="4038600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77" name="Text Box 5">
            <a:extLst>
              <a:ext uri="{FF2B5EF4-FFF2-40B4-BE49-F238E27FC236}">
                <a16:creationId xmlns:a16="http://schemas.microsoft.com/office/drawing/2014/main" id="{FBA954AD-CDF0-4C60-AC88-235AF4B03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6" y="6186488"/>
            <a:ext cx="486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myMap.get("Juliet")</a:t>
            </a:r>
            <a:r>
              <a:rPr lang="en-US" altLang="en-US">
                <a:latin typeface="Tahoma" panose="020B0604030504040204" pitchFamily="34" charset="0"/>
              </a:rPr>
              <a:t> returns </a:t>
            </a:r>
            <a:r>
              <a:rPr lang="en-US" altLang="en-US">
                <a:latin typeface="Courier New" panose="02070309020205020404" pitchFamily="49" charset="0"/>
              </a:rPr>
              <a:t>"Capulet"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1467</Words>
  <Application>Microsoft Office PowerPoint</Application>
  <PresentationFormat>Widescreen</PresentationFormat>
  <Paragraphs>181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Tahoma</vt:lpstr>
      <vt:lpstr>Office Theme</vt:lpstr>
      <vt:lpstr>Intermediate Coding Week 22 </vt:lpstr>
      <vt:lpstr>Sets</vt:lpstr>
      <vt:lpstr>Set implementation</vt:lpstr>
      <vt:lpstr>Set methods</vt:lpstr>
      <vt:lpstr>Set operations</vt:lpstr>
      <vt:lpstr>Sets and ordering</vt:lpstr>
      <vt:lpstr>The "for each" loop (7.1)</vt:lpstr>
      <vt:lpstr>Maps</vt:lpstr>
      <vt:lpstr>Java Maps</vt:lpstr>
      <vt:lpstr>Map implementation</vt:lpstr>
      <vt:lpstr>Map methods</vt:lpstr>
      <vt:lpstr>Using maps</vt:lpstr>
      <vt:lpstr>keySet</vt:lpstr>
      <vt:lpstr>Problems</vt:lpstr>
      <vt:lpstr>Question 1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21 </dc:title>
  <dc:creator>Li, Katherine M (Student)</dc:creator>
  <cp:lastModifiedBy>Li, Katherine M (Student)</cp:lastModifiedBy>
  <cp:revision>8</cp:revision>
  <dcterms:created xsi:type="dcterms:W3CDTF">2021-03-18T23:55:48Z</dcterms:created>
  <dcterms:modified xsi:type="dcterms:W3CDTF">2021-03-26T00:05:35Z</dcterms:modified>
</cp:coreProperties>
</file>