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2" r:id="rId3"/>
    <p:sldId id="264" r:id="rId4"/>
    <p:sldId id="265" r:id="rId5"/>
    <p:sldId id="266" r:id="rId6"/>
    <p:sldId id="267" r:id="rId7"/>
    <p:sldId id="463" r:id="rId8"/>
    <p:sldId id="464" r:id="rId9"/>
    <p:sldId id="394" r:id="rId10"/>
    <p:sldId id="4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4FBD3-7EF6-4BA7-AAA0-E51B58C954F0}" v="4" dt="2020-06-04T22:26:43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3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Katherine M (Student)" userId="9b49ac2c-489f-4715-b97e-d69b092b8869" providerId="ADAL" clId="{C8496F6F-8844-4A2A-836A-EA4CC713C2BB}"/>
    <pc:docChg chg="undo custSel mod addSld delSld modSld sldOrd">
      <pc:chgData name="Li, Katherine M (Student)" userId="9b49ac2c-489f-4715-b97e-d69b092b8869" providerId="ADAL" clId="{C8496F6F-8844-4A2A-836A-EA4CC713C2BB}" dt="2020-05-21T23:52:30.496" v="2481" actId="20577"/>
      <pc:docMkLst>
        <pc:docMk/>
      </pc:docMkLst>
      <pc:sldChg chg="addSp delSp modSp add mod setBg delDesignElem">
        <pc:chgData name="Li, Katherine M (Student)" userId="9b49ac2c-489f-4715-b97e-d69b092b8869" providerId="ADAL" clId="{C8496F6F-8844-4A2A-836A-EA4CC713C2BB}" dt="2020-05-21T02:38:59.941" v="17" actId="20577"/>
        <pc:sldMkLst>
          <pc:docMk/>
          <pc:sldMk cId="0" sldId="257"/>
        </pc:sldMkLst>
        <pc:spChg chg="add del">
          <ac:chgData name="Li, Katherine M (Student)" userId="9b49ac2c-489f-4715-b97e-d69b092b8869" providerId="ADAL" clId="{C8496F6F-8844-4A2A-836A-EA4CC713C2BB}" dt="2020-05-21T02:38:05.066" v="8" actId="26606"/>
          <ac:spMkLst>
            <pc:docMk/>
            <pc:sldMk cId="0" sldId="257"/>
            <ac:spMk id="72" creationId="{23962611-DFD5-4092-AAFD-559E3DFCE2C9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76" creationId="{B672F332-AF08-46C6-94F0-77684310D7B7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78" creationId="{34244EF8-D73A-40E1-BE73-D46E6B4B04ED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80" creationId="{AB84D7E8-4ECB-42D7-ADBF-01689B0F24AE}"/>
          </ac:spMkLst>
        </pc:spChg>
        <pc:spChg chg="mod">
          <ac:chgData name="Li, Katherine M (Student)" userId="9b49ac2c-489f-4715-b97e-d69b092b8869" providerId="ADAL" clId="{C8496F6F-8844-4A2A-836A-EA4CC713C2BB}" dt="2020-05-21T02:38:49.523" v="12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C8496F6F-8844-4A2A-836A-EA4CC713C2BB}" dt="2020-05-21T02:38:59.941" v="17" actId="20577"/>
          <ac:spMkLst>
            <pc:docMk/>
            <pc:sldMk cId="0" sldId="257"/>
            <ac:spMk id="4099" creationId="{4C17B3D8-FDE4-4463-A2D2-FDDC58823098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1" creationId="{559AE206-7EBA-4D33-8BC9-9D8158553F0E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2" creationId="{6437D937-A7F1-4011-92B4-328E5BE1B166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3" creationId="{B672F332-AF08-46C6-94F0-77684310D7B7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4" creationId="{34244EF8-D73A-40E1-BE73-D46E6B4B04ED}"/>
          </ac:spMkLst>
        </pc:spChg>
        <pc:spChg chg="del">
          <ac:chgData name="Li, Katherine M (Student)" userId="9b49ac2c-489f-4715-b97e-d69b092b8869" providerId="ADAL" clId="{C8496F6F-8844-4A2A-836A-EA4CC713C2BB}" dt="2020-05-21T02:37:56.995" v="6"/>
          <ac:spMkLst>
            <pc:docMk/>
            <pc:sldMk cId="0" sldId="257"/>
            <ac:spMk id="4105" creationId="{AB84D7E8-4ECB-42D7-ADBF-01689B0F24AE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4107" creationId="{559AE206-7EBA-4D33-8BC9-9D8158553F0E}"/>
          </ac:spMkLst>
        </pc:spChg>
        <pc:spChg chg="add">
          <ac:chgData name="Li, Katherine M (Student)" userId="9b49ac2c-489f-4715-b97e-d69b092b8869" providerId="ADAL" clId="{C8496F6F-8844-4A2A-836A-EA4CC713C2BB}" dt="2020-05-21T02:38:05.104" v="9" actId="26606"/>
          <ac:spMkLst>
            <pc:docMk/>
            <pc:sldMk cId="0" sldId="257"/>
            <ac:spMk id="4108" creationId="{6437D937-A7F1-4011-92B4-328E5BE1B166}"/>
          </ac:spMkLst>
        </pc:spChg>
        <pc:picChg chg="add del">
          <ac:chgData name="Li, Katherine M (Student)" userId="9b49ac2c-489f-4715-b97e-d69b092b8869" providerId="ADAL" clId="{C8496F6F-8844-4A2A-836A-EA4CC713C2BB}" dt="2020-05-21T02:38:05.066" v="8" actId="26606"/>
          <ac:picMkLst>
            <pc:docMk/>
            <pc:sldMk cId="0" sldId="257"/>
            <ac:picMk id="74" creationId="{2270F1FA-0425-408F-9861-80BF5AFB276D}"/>
          </ac:picMkLst>
        </pc:picChg>
        <pc:cxnChg chg="add">
          <ac:chgData name="Li, Katherine M (Student)" userId="9b49ac2c-489f-4715-b97e-d69b092b8869" providerId="ADAL" clId="{C8496F6F-8844-4A2A-836A-EA4CC713C2BB}" dt="2020-05-21T02:38:05.104" v="9" actId="26606"/>
          <ac:cxnSpMkLst>
            <pc:docMk/>
            <pc:sldMk cId="0" sldId="257"/>
            <ac:cxnSpMk id="82" creationId="{9E8E38ED-369A-44C2-B635-0BED0E48A6E8}"/>
          </ac:cxnSpMkLst>
        </pc:cxnChg>
        <pc:cxnChg chg="del">
          <ac:chgData name="Li, Katherine M (Student)" userId="9b49ac2c-489f-4715-b97e-d69b092b8869" providerId="ADAL" clId="{C8496F6F-8844-4A2A-836A-EA4CC713C2BB}" dt="2020-05-21T02:37:56.995" v="6"/>
          <ac:cxnSpMkLst>
            <pc:docMk/>
            <pc:sldMk cId="0" sldId="257"/>
            <ac:cxnSpMk id="4106" creationId="{9E8E38ED-369A-44C2-B635-0BED0E48A6E8}"/>
          </ac:cxnSpMkLst>
        </pc:cxnChg>
      </pc:sldChg>
      <pc:sldChg chg="addSp delSp modSp add mod setBg delDesignElem">
        <pc:chgData name="Li, Katherine M (Student)" userId="9b49ac2c-489f-4715-b97e-d69b092b8869" providerId="ADAL" clId="{C8496F6F-8844-4A2A-836A-EA4CC713C2BB}" dt="2020-05-21T02:39:48.196" v="76" actId="20577"/>
        <pc:sldMkLst>
          <pc:docMk/>
          <pc:sldMk cId="0" sldId="274"/>
        </pc:sldMkLst>
        <pc:spChg chg="del">
          <ac:chgData name="Li, Katherine M (Student)" userId="9b49ac2c-489f-4715-b97e-d69b092b8869" providerId="ADAL" clId="{C8496F6F-8844-4A2A-836A-EA4CC713C2BB}" dt="2020-05-21T02:39:22.553" v="19"/>
          <ac:spMkLst>
            <pc:docMk/>
            <pc:sldMk cId="0" sldId="27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21T02:39:22.553" v="19"/>
          <ac:spMkLst>
            <pc:docMk/>
            <pc:sldMk cId="0" sldId="274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39:42.861" v="50" actId="20577"/>
          <ac:spMkLst>
            <pc:docMk/>
            <pc:sldMk cId="0" sldId="274"/>
            <ac:spMk id="911362" creationId="{938F7970-AA35-4AEF-8813-8A61CF283F5E}"/>
          </ac:spMkLst>
        </pc:spChg>
        <pc:spChg chg="mod">
          <ac:chgData name="Li, Katherine M (Student)" userId="9b49ac2c-489f-4715-b97e-d69b092b8869" providerId="ADAL" clId="{C8496F6F-8844-4A2A-836A-EA4CC713C2BB}" dt="2020-05-21T02:39:48.196" v="76" actId="20577"/>
          <ac:spMkLst>
            <pc:docMk/>
            <pc:sldMk cId="0" sldId="274"/>
            <ac:spMk id="911363" creationId="{4C8D5B60-C98B-487B-8CE0-B22427C828E6}"/>
          </ac:spMkLst>
        </pc:spChg>
        <pc:spChg chg="add">
          <ac:chgData name="Li, Katherine M (Student)" userId="9b49ac2c-489f-4715-b97e-d69b092b8869" providerId="ADAL" clId="{C8496F6F-8844-4A2A-836A-EA4CC713C2BB}" dt="2020-05-21T02:39:32.054" v="20" actId="26606"/>
          <ac:spMkLst>
            <pc:docMk/>
            <pc:sldMk cId="0" sldId="274"/>
            <ac:spMk id="911365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39:32.054" v="20" actId="26606"/>
          <ac:spMkLst>
            <pc:docMk/>
            <pc:sldMk cId="0" sldId="274"/>
            <ac:spMk id="911366" creationId="{CD7549B2-EE05-4558-8C64-AC46755F2B25}"/>
          </ac:spMkLst>
        </pc:spChg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0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2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3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4"/>
        </pc:sldMkLst>
      </pc:sldChg>
      <pc:sldChg chg="add">
        <pc:chgData name="Li, Katherine M (Student)" userId="9b49ac2c-489f-4715-b97e-d69b092b8869" providerId="ADAL" clId="{C8496F6F-8844-4A2A-836A-EA4CC713C2BB}" dt="2020-05-21T02:38:45.318" v="10"/>
        <pc:sldMkLst>
          <pc:docMk/>
          <pc:sldMk cId="0" sldId="287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2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3"/>
        </pc:sldMkLst>
      </pc:sldChg>
      <pc:sldChg chg="modSp add ord">
        <pc:chgData name="Li, Katherine M (Student)" userId="9b49ac2c-489f-4715-b97e-d69b092b8869" providerId="ADAL" clId="{C8496F6F-8844-4A2A-836A-EA4CC713C2BB}" dt="2020-05-21T20:11:04.707" v="1407" actId="1076"/>
        <pc:sldMkLst>
          <pc:docMk/>
          <pc:sldMk cId="0" sldId="294"/>
        </pc:sldMkLst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44" creationId="{7D643528-E8F0-47FC-9B25-07F4AFFE24E3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65" creationId="{7DFE4464-0394-490E-8DC4-0FFFA0EAC344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73" creationId="{7647A80F-7A09-43C7-A359-909CD44C6090}"/>
          </ac:spMkLst>
        </pc:spChg>
        <pc:spChg chg="mod">
          <ac:chgData name="Li, Katherine M (Student)" userId="9b49ac2c-489f-4715-b97e-d69b092b8869" providerId="ADAL" clId="{C8496F6F-8844-4A2A-836A-EA4CC713C2BB}" dt="2020-05-21T20:11:04.707" v="1407" actId="1076"/>
          <ac:spMkLst>
            <pc:docMk/>
            <pc:sldMk cId="0" sldId="294"/>
            <ac:spMk id="931874" creationId="{A61C6391-8E2E-41FB-9362-56B9E149C790}"/>
          </ac:spMkLst>
        </pc:sp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57" creationId="{04E7DFFC-2EE3-40AE-AADA-1FCD196977D5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75" creationId="{9DA9D233-A6AC-41D5-9F76-B4EA519B3A92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86" creationId="{A21ACBFA-2303-4D83-9446-79F485F3C187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11:04.707" v="1407" actId="1076"/>
          <ac:graphicFrameMkLst>
            <pc:docMk/>
            <pc:sldMk cId="0" sldId="294"/>
            <ac:graphicFrameMk id="407598" creationId="{3A7A5BB0-BC6F-4CF7-8678-03BF740BC330}"/>
          </ac:graphicFrameMkLst>
        </pc:graphicFrameChg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5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6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7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8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299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0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1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2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3"/>
        </pc:sldMkLst>
      </pc:sldChg>
      <pc:sldChg chg="add ord">
        <pc:chgData name="Li, Katherine M (Student)" userId="9b49ac2c-489f-4715-b97e-d69b092b8869" providerId="ADAL" clId="{C8496F6F-8844-4A2A-836A-EA4CC713C2BB}" dt="2020-05-21T19:59:50.328" v="1372"/>
        <pc:sldMkLst>
          <pc:docMk/>
          <pc:sldMk cId="0" sldId="304"/>
        </pc:sldMkLst>
      </pc:sldChg>
      <pc:sldChg chg="addSp modSp add mod ord setBg">
        <pc:chgData name="Li, Katherine M (Student)" userId="9b49ac2c-489f-4715-b97e-d69b092b8869" providerId="ADAL" clId="{C8496F6F-8844-4A2A-836A-EA4CC713C2BB}" dt="2020-05-21T19:58:13.189" v="1367"/>
        <pc:sldMkLst>
          <pc:docMk/>
          <pc:sldMk cId="0" sldId="305"/>
        </pc:sldMkLst>
        <pc:spChg chg="ad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943106" creationId="{0316B3F8-6082-4112-BB94-9E1FCBDE0392}"/>
          </ac:spMkLst>
        </pc:spChg>
        <pc:spChg chg="mod">
          <ac:chgData name="Li, Katherine M (Student)" userId="9b49ac2c-489f-4715-b97e-d69b092b8869" providerId="ADAL" clId="{C8496F6F-8844-4A2A-836A-EA4CC713C2BB}" dt="2020-05-21T02:44:11.567" v="132" actId="26606"/>
          <ac:spMkLst>
            <pc:docMk/>
            <pc:sldMk cId="0" sldId="305"/>
            <ac:spMk id="943107" creationId="{99838E3A-6371-4422-859D-F24454FFBCDE}"/>
          </ac:spMkLst>
        </pc:spChg>
        <pc:picChg chg="add mod">
          <ac:chgData name="Li, Katherine M (Student)" userId="9b49ac2c-489f-4715-b97e-d69b092b8869" providerId="ADAL" clId="{C8496F6F-8844-4A2A-836A-EA4CC713C2BB}" dt="2020-05-21T02:44:11.567" v="132" actId="26606"/>
          <ac:picMkLst>
            <pc:docMk/>
            <pc:sldMk cId="0" sldId="305"/>
            <ac:picMk id="3" creationId="{11693ACC-5D9F-423A-837A-5EB6F7902D37}"/>
          </ac:picMkLst>
        </pc:picChg>
      </pc:sldChg>
      <pc:sldChg chg="modSp add ord">
        <pc:chgData name="Li, Katherine M (Student)" userId="9b49ac2c-489f-4715-b97e-d69b092b8869" providerId="ADAL" clId="{C8496F6F-8844-4A2A-836A-EA4CC713C2BB}" dt="2020-05-21T19:59:07.424" v="1371" actId="20577"/>
        <pc:sldMkLst>
          <pc:docMk/>
          <pc:sldMk cId="0" sldId="306"/>
        </pc:sldMkLst>
        <pc:spChg chg="mod">
          <ac:chgData name="Li, Katherine M (Student)" userId="9b49ac2c-489f-4715-b97e-d69b092b8869" providerId="ADAL" clId="{C8496F6F-8844-4A2A-836A-EA4CC713C2BB}" dt="2020-05-21T19:59:07.424" v="1371" actId="20577"/>
          <ac:spMkLst>
            <pc:docMk/>
            <pc:sldMk cId="0" sldId="306"/>
            <ac:spMk id="944131" creationId="{21E3022D-665D-4EAC-9205-95AE0DE91094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3:52:30.496" v="2481" actId="20577"/>
        <pc:sldMkLst>
          <pc:docMk/>
          <pc:sldMk cId="0" sldId="307"/>
        </pc:sldMkLst>
        <pc:spChg chg="mod">
          <ac:chgData name="Li, Katherine M (Student)" userId="9b49ac2c-489f-4715-b97e-d69b092b8869" providerId="ADAL" clId="{C8496F6F-8844-4A2A-836A-EA4CC713C2BB}" dt="2020-05-21T23:52:30.496" v="2481" actId="20577"/>
          <ac:spMkLst>
            <pc:docMk/>
            <pc:sldMk cId="0" sldId="307"/>
            <ac:spMk id="945155" creationId="{496ECA99-5335-4AE1-BFF5-25AA45D78623}"/>
          </ac:spMkLst>
        </pc:spChg>
      </pc:sldChg>
      <pc:sldChg chg="delSp modSp add ord">
        <pc:chgData name="Li, Katherine M (Student)" userId="9b49ac2c-489f-4715-b97e-d69b092b8869" providerId="ADAL" clId="{C8496F6F-8844-4A2A-836A-EA4CC713C2BB}" dt="2020-05-21T20:22:44.337" v="1696" actId="5793"/>
        <pc:sldMkLst>
          <pc:docMk/>
          <pc:sldMk cId="0" sldId="308"/>
        </pc:sldMkLst>
        <pc:spChg chg="mod">
          <ac:chgData name="Li, Katherine M (Student)" userId="9b49ac2c-489f-4715-b97e-d69b092b8869" providerId="ADAL" clId="{C8496F6F-8844-4A2A-836A-EA4CC713C2BB}" dt="2020-05-21T20:22:44.337" v="1696" actId="5793"/>
          <ac:spMkLst>
            <pc:docMk/>
            <pc:sldMk cId="0" sldId="308"/>
            <ac:spMk id="946179" creationId="{43F5C206-AF43-409F-8E44-FB55642D3F6B}"/>
          </ac:spMkLst>
        </pc:spChg>
        <pc:spChg chg="del">
          <ac:chgData name="Li, Katherine M (Student)" userId="9b49ac2c-489f-4715-b97e-d69b092b8869" providerId="ADAL" clId="{C8496F6F-8844-4A2A-836A-EA4CC713C2BB}" dt="2020-05-21T20:20:40.763" v="1591" actId="478"/>
          <ac:spMkLst>
            <pc:docMk/>
            <pc:sldMk cId="0" sldId="308"/>
            <ac:spMk id="946180" creationId="{90FB13FD-4F93-4F86-8ED9-097059DCD4D2}"/>
          </ac:spMkLst>
        </pc:spChg>
        <pc:spChg chg="del mod">
          <ac:chgData name="Li, Katherine M (Student)" userId="9b49ac2c-489f-4715-b97e-d69b092b8869" providerId="ADAL" clId="{C8496F6F-8844-4A2A-836A-EA4CC713C2BB}" dt="2020-05-21T20:20:39.297" v="1590" actId="478"/>
          <ac:spMkLst>
            <pc:docMk/>
            <pc:sldMk cId="0" sldId="308"/>
            <ac:spMk id="946181" creationId="{AD0E09F9-D9AC-474C-A071-B72FE1C9D643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26:57.700" v="1854" actId="27636"/>
        <pc:sldMkLst>
          <pc:docMk/>
          <pc:sldMk cId="0" sldId="309"/>
        </pc:sldMkLst>
        <pc:spChg chg="mod">
          <ac:chgData name="Li, Katherine M (Student)" userId="9b49ac2c-489f-4715-b97e-d69b092b8869" providerId="ADAL" clId="{C8496F6F-8844-4A2A-836A-EA4CC713C2BB}" dt="2020-05-21T20:25:03.928" v="1708" actId="1076"/>
          <ac:spMkLst>
            <pc:docMk/>
            <pc:sldMk cId="0" sldId="309"/>
            <ac:spMk id="947202" creationId="{F2FE321D-C1AE-480C-8DB7-B25F5CE15850}"/>
          </ac:spMkLst>
        </pc:spChg>
        <pc:spChg chg="mod">
          <ac:chgData name="Li, Katherine M (Student)" userId="9b49ac2c-489f-4715-b97e-d69b092b8869" providerId="ADAL" clId="{C8496F6F-8844-4A2A-836A-EA4CC713C2BB}" dt="2020-05-21T20:26:57.700" v="1854" actId="27636"/>
          <ac:spMkLst>
            <pc:docMk/>
            <pc:sldMk cId="0" sldId="309"/>
            <ac:spMk id="947203" creationId="{101B225B-D2F2-49D3-833A-8CD2BF0DF522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8:15.266" v="1393" actId="2696"/>
        <pc:sldMkLst>
          <pc:docMk/>
          <pc:sldMk cId="0" sldId="310"/>
        </pc:sldMkLst>
      </pc:sldChg>
      <pc:sldChg chg="modSp add del ord">
        <pc:chgData name="Li, Katherine M (Student)" userId="9b49ac2c-489f-4715-b97e-d69b092b8869" providerId="ADAL" clId="{C8496F6F-8844-4A2A-836A-EA4CC713C2BB}" dt="2020-05-21T20:02:35.925" v="1383" actId="2696"/>
        <pc:sldMkLst>
          <pc:docMk/>
          <pc:sldMk cId="2253645354" sldId="311"/>
        </pc:sldMkLst>
        <pc:spChg chg="mod">
          <ac:chgData name="Li, Katherine M (Student)" userId="9b49ac2c-489f-4715-b97e-d69b092b8869" providerId="ADAL" clId="{C8496F6F-8844-4A2A-836A-EA4CC713C2BB}" dt="2020-05-21T02:43:11.675" v="105" actId="27636"/>
          <ac:spMkLst>
            <pc:docMk/>
            <pc:sldMk cId="2253645354" sldId="311"/>
            <ac:spMk id="949251" creationId="{3FDFEC2F-8C47-48AB-B095-2F6F072304CF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9:12.499" v="1402" actId="14100"/>
        <pc:sldMkLst>
          <pc:docMk/>
          <pc:sldMk cId="637288570" sldId="312"/>
        </pc:sldMkLst>
        <pc:spChg chg="mod">
          <ac:chgData name="Li, Katherine M (Student)" userId="9b49ac2c-489f-4715-b97e-d69b092b8869" providerId="ADAL" clId="{C8496F6F-8844-4A2A-836A-EA4CC713C2BB}" dt="2020-05-21T20:09:12.499" v="1402" actId="14100"/>
          <ac:spMkLst>
            <pc:docMk/>
            <pc:sldMk cId="637288570" sldId="312"/>
            <ac:spMk id="950275" creationId="{5B8E33B1-7FD9-4F4B-8064-B146EF9239ED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2:12.487" v="1381" actId="2696"/>
        <pc:sldMkLst>
          <pc:docMk/>
          <pc:sldMk cId="1588449095" sldId="313"/>
        </pc:sldMkLst>
      </pc:sldChg>
      <pc:sldChg chg="addSp delSp modSp add del ord addAnim delAnim">
        <pc:chgData name="Li, Katherine M (Student)" userId="9b49ac2c-489f-4715-b97e-d69b092b8869" providerId="ADAL" clId="{C8496F6F-8844-4A2A-836A-EA4CC713C2BB}" dt="2020-05-21T20:09:34.242" v="1404" actId="1076"/>
        <pc:sldMkLst>
          <pc:docMk/>
          <pc:sldMk cId="509252663" sldId="314"/>
        </pc:sldMkLst>
        <pc:graphicFrameChg chg="mod">
          <ac:chgData name="Li, Katherine M (Student)" userId="9b49ac2c-489f-4715-b97e-d69b092b8869" providerId="ADAL" clId="{C8496F6F-8844-4A2A-836A-EA4CC713C2BB}" dt="2020-05-21T20:09:34.242" v="1404" actId="1076"/>
          <ac:graphicFrameMkLst>
            <pc:docMk/>
            <pc:sldMk cId="509252663" sldId="314"/>
            <ac:graphicFrameMk id="1459204" creationId="{DBF2B895-AE13-4B63-8000-0B16123884C3}"/>
          </ac:graphicFrameMkLst>
        </pc:graphicFrameChg>
        <pc:graphicFrameChg chg="mod">
          <ac:chgData name="Li, Katherine M (Student)" userId="9b49ac2c-489f-4715-b97e-d69b092b8869" providerId="ADAL" clId="{C8496F6F-8844-4A2A-836A-EA4CC713C2BB}" dt="2020-05-21T20:09:25.947" v="1403" actId="1076"/>
          <ac:graphicFrameMkLst>
            <pc:docMk/>
            <pc:sldMk cId="509252663" sldId="314"/>
            <ac:graphicFrameMk id="1459236" creationId="{15BD23A4-1748-4F37-9502-F80602538085}"/>
          </ac:graphicFrameMkLst>
        </pc:graphicFrameChg>
        <pc:graphicFrameChg chg="add del mod">
          <ac:chgData name="Li, Katherine M (Student)" userId="9b49ac2c-489f-4715-b97e-d69b092b8869" providerId="ADAL" clId="{C8496F6F-8844-4A2A-836A-EA4CC713C2BB}" dt="2020-05-21T20:09:11.991" v="1401" actId="1076"/>
          <ac:graphicFrameMkLst>
            <pc:docMk/>
            <pc:sldMk cId="509252663" sldId="314"/>
            <ac:graphicFrameMk id="1459268" creationId="{DC1AB14B-285A-411D-9F78-0FF2ADDC4098}"/>
          </ac:graphicFrameMkLst>
        </pc:graphicFrameChg>
      </pc:sldChg>
      <pc:sldChg chg="modSp add del ord">
        <pc:chgData name="Li, Katherine M (Student)" userId="9b49ac2c-489f-4715-b97e-d69b092b8869" providerId="ADAL" clId="{C8496F6F-8844-4A2A-836A-EA4CC713C2BB}" dt="2020-05-21T20:02:11.747" v="1379" actId="2696"/>
        <pc:sldMkLst>
          <pc:docMk/>
          <pc:sldMk cId="626508427" sldId="315"/>
        </pc:sldMkLst>
        <pc:spChg chg="mod">
          <ac:chgData name="Li, Katherine M (Student)" userId="9b49ac2c-489f-4715-b97e-d69b092b8869" providerId="ADAL" clId="{C8496F6F-8844-4A2A-836A-EA4CC713C2BB}" dt="2020-05-21T02:43:11.733" v="107" actId="27636"/>
          <ac:spMkLst>
            <pc:docMk/>
            <pc:sldMk cId="626508427" sldId="315"/>
            <ac:spMk id="1460227" creationId="{800A4D9A-06AD-40E6-B7EF-145C370190A0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12:10.224" v="1408" actId="2696"/>
        <pc:sldMkLst>
          <pc:docMk/>
          <pc:sldMk cId="0" sldId="316"/>
        </pc:sldMkLst>
        <pc:spChg chg="mod">
          <ac:chgData name="Li, Katherine M (Student)" userId="9b49ac2c-489f-4715-b97e-d69b092b8869" providerId="ADAL" clId="{C8496F6F-8844-4A2A-836A-EA4CC713C2BB}" dt="2020-05-21T02:43:11.756" v="108" actId="27636"/>
          <ac:spMkLst>
            <pc:docMk/>
            <pc:sldMk cId="0" sldId="316"/>
            <ac:spMk id="955395" creationId="{2AA7ADB5-FE6F-48AE-9BCF-6D2E5990508B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12:10.232" v="1409" actId="2696"/>
        <pc:sldMkLst>
          <pc:docMk/>
          <pc:sldMk cId="0" sldId="317"/>
        </pc:sldMkLst>
        <pc:spChg chg="mod">
          <ac:chgData name="Li, Katherine M (Student)" userId="9b49ac2c-489f-4715-b97e-d69b092b8869" providerId="ADAL" clId="{C8496F6F-8844-4A2A-836A-EA4CC713C2BB}" dt="2020-05-21T02:43:11.788" v="109" actId="27636"/>
          <ac:spMkLst>
            <pc:docMk/>
            <pc:sldMk cId="0" sldId="317"/>
            <ac:spMk id="956419" creationId="{98F6DEE8-7C2A-4425-8124-9CD4C52338D1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12:10.243" v="1410" actId="2696"/>
        <pc:sldMkLst>
          <pc:docMk/>
          <pc:sldMk cId="0" sldId="318"/>
        </pc:sldMkLst>
      </pc:sldChg>
      <pc:sldChg chg="modSp add del ord">
        <pc:chgData name="Li, Katherine M (Student)" userId="9b49ac2c-489f-4715-b97e-d69b092b8869" providerId="ADAL" clId="{C8496F6F-8844-4A2A-836A-EA4CC713C2BB}" dt="2020-05-21T20:12:10.283" v="1411" actId="2696"/>
        <pc:sldMkLst>
          <pc:docMk/>
          <pc:sldMk cId="0" sldId="319"/>
        </pc:sldMkLst>
        <pc:spChg chg="mod">
          <ac:chgData name="Li, Katherine M (Student)" userId="9b49ac2c-489f-4715-b97e-d69b092b8869" providerId="ADAL" clId="{C8496F6F-8844-4A2A-836A-EA4CC713C2BB}" dt="2020-05-21T02:43:11.818" v="110" actId="27636"/>
          <ac:spMkLst>
            <pc:docMk/>
            <pc:sldMk cId="0" sldId="319"/>
            <ac:spMk id="1489923" creationId="{9F5D8F32-B8A6-497F-A4E7-77EEA67EC7EB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12:10.308" v="1412" actId="2696"/>
        <pc:sldMkLst>
          <pc:docMk/>
          <pc:sldMk cId="0" sldId="320"/>
        </pc:sldMkLst>
      </pc:sldChg>
      <pc:sldChg chg="modSp add del ord">
        <pc:chgData name="Li, Katherine M (Student)" userId="9b49ac2c-489f-4715-b97e-d69b092b8869" providerId="ADAL" clId="{C8496F6F-8844-4A2A-836A-EA4CC713C2BB}" dt="2020-05-21T20:12:10.321" v="1413" actId="2696"/>
        <pc:sldMkLst>
          <pc:docMk/>
          <pc:sldMk cId="0" sldId="321"/>
        </pc:sldMkLst>
        <pc:spChg chg="mod">
          <ac:chgData name="Li, Katherine M (Student)" userId="9b49ac2c-489f-4715-b97e-d69b092b8869" providerId="ADAL" clId="{C8496F6F-8844-4A2A-836A-EA4CC713C2BB}" dt="2020-05-21T02:43:11.851" v="111" actId="27636"/>
          <ac:spMkLst>
            <pc:docMk/>
            <pc:sldMk cId="0" sldId="321"/>
            <ac:spMk id="960515" creationId="{01960D04-30E7-4B8C-A14A-6179B3B097D4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29:19.211" v="2093" actId="20577"/>
        <pc:sldMkLst>
          <pc:docMk/>
          <pc:sldMk cId="0" sldId="322"/>
        </pc:sldMkLst>
        <pc:spChg chg="mod">
          <ac:chgData name="Li, Katherine M (Student)" userId="9b49ac2c-489f-4715-b97e-d69b092b8869" providerId="ADAL" clId="{C8496F6F-8844-4A2A-836A-EA4CC713C2BB}" dt="2020-05-21T20:29:19.211" v="2093" actId="20577"/>
          <ac:spMkLst>
            <pc:docMk/>
            <pc:sldMk cId="0" sldId="322"/>
            <ac:spMk id="961539" creationId="{2B035411-3693-437B-A8EC-B38D5CC30A35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20:35:14.521" v="2387" actId="20577"/>
        <pc:sldMkLst>
          <pc:docMk/>
          <pc:sldMk cId="0" sldId="323"/>
        </pc:sldMkLst>
        <pc:spChg chg="mod">
          <ac:chgData name="Li, Katherine M (Student)" userId="9b49ac2c-489f-4715-b97e-d69b092b8869" providerId="ADAL" clId="{C8496F6F-8844-4A2A-836A-EA4CC713C2BB}" dt="2020-05-21T20:35:14.521" v="2387" actId="20577"/>
          <ac:spMkLst>
            <pc:docMk/>
            <pc:sldMk cId="0" sldId="323"/>
            <ac:spMk id="962563" creationId="{EEB98E85-1AE2-4B2F-9713-481E3F0A3565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17.501" v="1385" actId="2696"/>
        <pc:sldMkLst>
          <pc:docMk/>
          <pc:sldMk cId="0" sldId="324"/>
        </pc:sldMkLst>
        <pc:spChg chg="mod">
          <ac:chgData name="Li, Katherine M (Student)" userId="9b49ac2c-489f-4715-b97e-d69b092b8869" providerId="ADAL" clId="{C8496F6F-8844-4A2A-836A-EA4CC713C2BB}" dt="2020-05-21T02:43:11.899" v="114" actId="27636"/>
          <ac:spMkLst>
            <pc:docMk/>
            <pc:sldMk cId="0" sldId="324"/>
            <ac:spMk id="963587" creationId="{D154FB97-1AB2-40FF-83B1-92182FFB7F42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17.831" v="1386" actId="2696"/>
        <pc:sldMkLst>
          <pc:docMk/>
          <pc:sldMk cId="0" sldId="325"/>
        </pc:sldMkLst>
        <pc:spChg chg="mod">
          <ac:chgData name="Li, Katherine M (Student)" userId="9b49ac2c-489f-4715-b97e-d69b092b8869" providerId="ADAL" clId="{C8496F6F-8844-4A2A-836A-EA4CC713C2BB}" dt="2020-05-21T02:43:11.917" v="115" actId="27636"/>
          <ac:spMkLst>
            <pc:docMk/>
            <pc:sldMk cId="0" sldId="325"/>
            <ac:spMk id="964611" creationId="{92E7E323-A164-4D03-88CE-763EEDDB47FB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326"/>
        </pc:sldMkLst>
        <pc:spChg chg="mod">
          <ac:chgData name="Li, Katherine M (Student)" userId="9b49ac2c-489f-4715-b97e-d69b092b8869" providerId="ADAL" clId="{C8496F6F-8844-4A2A-836A-EA4CC713C2BB}" dt="2020-05-21T02:43:11.928" v="116" actId="27636"/>
          <ac:spMkLst>
            <pc:docMk/>
            <pc:sldMk cId="0" sldId="326"/>
            <ac:spMk id="965635" creationId="{78EC2205-4CB0-4E05-8618-1084575EB3FB}"/>
          </ac:spMkLst>
        </pc:spChg>
      </pc:sldChg>
      <pc:sldChg chg="add del ord">
        <pc:chgData name="Li, Katherine M (Student)" userId="9b49ac2c-489f-4715-b97e-d69b092b8869" providerId="ADAL" clId="{C8496F6F-8844-4A2A-836A-EA4CC713C2BB}" dt="2020-05-21T20:05:18.548" v="1388" actId="2696"/>
        <pc:sldMkLst>
          <pc:docMk/>
          <pc:sldMk cId="0" sldId="327"/>
        </pc:sldMkLst>
      </pc:sldChg>
      <pc:sldChg chg="add del ord">
        <pc:chgData name="Li, Katherine M (Student)" userId="9b49ac2c-489f-4715-b97e-d69b092b8869" providerId="ADAL" clId="{C8496F6F-8844-4A2A-836A-EA4CC713C2BB}" dt="2020-05-21T20:05:19.064" v="1389" actId="2696"/>
        <pc:sldMkLst>
          <pc:docMk/>
          <pc:sldMk cId="0" sldId="328"/>
        </pc:sldMkLst>
      </pc:sldChg>
      <pc:sldChg chg="add del ord">
        <pc:chgData name="Li, Katherine M (Student)" userId="9b49ac2c-489f-4715-b97e-d69b092b8869" providerId="ADAL" clId="{C8496F6F-8844-4A2A-836A-EA4CC713C2BB}" dt="2020-05-21T20:05:19.417" v="1390" actId="2696"/>
        <pc:sldMkLst>
          <pc:docMk/>
          <pc:sldMk cId="0" sldId="329"/>
        </pc:sldMkLst>
      </pc:sldChg>
      <pc:sldChg chg="modSp add del ord">
        <pc:chgData name="Li, Katherine M (Student)" userId="9b49ac2c-489f-4715-b97e-d69b092b8869" providerId="ADAL" clId="{C8496F6F-8844-4A2A-836A-EA4CC713C2BB}" dt="2020-05-21T20:05:19.882" v="1391" actId="2696"/>
        <pc:sldMkLst>
          <pc:docMk/>
          <pc:sldMk cId="0" sldId="330"/>
        </pc:sldMkLst>
        <pc:spChg chg="mod">
          <ac:chgData name="Li, Katherine M (Student)" userId="9b49ac2c-489f-4715-b97e-d69b092b8869" providerId="ADAL" clId="{C8496F6F-8844-4A2A-836A-EA4CC713C2BB}" dt="2020-05-21T02:43:11.957" v="117" actId="27636"/>
          <ac:spMkLst>
            <pc:docMk/>
            <pc:sldMk cId="0" sldId="330"/>
            <ac:spMk id="969731" creationId="{0241F5B0-3D38-4095-B1ED-216AA34AE29C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20:05:20.447" v="1392" actId="2696"/>
        <pc:sldMkLst>
          <pc:docMk/>
          <pc:sldMk cId="0" sldId="331"/>
        </pc:sldMkLst>
        <pc:spChg chg="mod">
          <ac:chgData name="Li, Katherine M (Student)" userId="9b49ac2c-489f-4715-b97e-d69b092b8869" providerId="ADAL" clId="{C8496F6F-8844-4A2A-836A-EA4CC713C2BB}" dt="2020-05-21T02:43:11.968" v="118" actId="27636"/>
          <ac:spMkLst>
            <pc:docMk/>
            <pc:sldMk cId="0" sldId="331"/>
            <ac:spMk id="970755" creationId="{514D8FF5-622E-499F-95B9-553DA547CD02}"/>
          </ac:spMkLst>
        </pc:spChg>
      </pc:sldChg>
      <pc:sldChg chg="addSp modSp add mod setBg">
        <pc:chgData name="Li, Katherine M (Student)" userId="9b49ac2c-489f-4715-b97e-d69b092b8869" providerId="ADAL" clId="{C8496F6F-8844-4A2A-836A-EA4CC713C2BB}" dt="2020-05-21T02:45:34.118" v="137" actId="26606"/>
        <pc:sldMkLst>
          <pc:docMk/>
          <pc:sldMk cId="0" sldId="332"/>
        </pc:sldMkLst>
        <pc:spChg chg="ad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72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74" creationId="{CD7549B2-EE05-4558-8C64-AC46755F2B25}"/>
          </ac:spMkLst>
        </pc:spChg>
        <pc:spChg chg="mo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971778" creationId="{B90AB67D-C3EA-42E8-9087-5FFF9CD71E5A}"/>
          </ac:spMkLst>
        </pc:spChg>
        <pc:spChg chg="mod">
          <ac:chgData name="Li, Katherine M (Student)" userId="9b49ac2c-489f-4715-b97e-d69b092b8869" providerId="ADAL" clId="{C8496F6F-8844-4A2A-836A-EA4CC713C2BB}" dt="2020-05-21T02:45:34.118" v="137" actId="26606"/>
          <ac:spMkLst>
            <pc:docMk/>
            <pc:sldMk cId="0" sldId="332"/>
            <ac:spMk id="971779" creationId="{7E518067-68AA-452E-A308-32EEF2979C88}"/>
          </ac:spMkLst>
        </pc:spChg>
        <pc:picChg chg="add mod">
          <ac:chgData name="Li, Katherine M (Student)" userId="9b49ac2c-489f-4715-b97e-d69b092b8869" providerId="ADAL" clId="{C8496F6F-8844-4A2A-836A-EA4CC713C2BB}" dt="2020-05-21T02:45:34.118" v="137" actId="26606"/>
          <ac:picMkLst>
            <pc:docMk/>
            <pc:sldMk cId="0" sldId="332"/>
            <ac:picMk id="3" creationId="{BA0A9980-F698-4CCE-A2AE-AF6EB4DCFDBE}"/>
          </ac:picMkLst>
        </pc:picChg>
      </pc:sldChg>
      <pc:sldChg chg="modSp add ord">
        <pc:chgData name="Li, Katherine M (Student)" userId="9b49ac2c-489f-4715-b97e-d69b092b8869" providerId="ADAL" clId="{C8496F6F-8844-4A2A-836A-EA4CC713C2BB}" dt="2020-05-21T19:33:55.115" v="559" actId="20577"/>
        <pc:sldMkLst>
          <pc:docMk/>
          <pc:sldMk cId="0" sldId="333"/>
        </pc:sldMkLst>
        <pc:spChg chg="mod">
          <ac:chgData name="Li, Katherine M (Student)" userId="9b49ac2c-489f-4715-b97e-d69b092b8869" providerId="ADAL" clId="{C8496F6F-8844-4A2A-836A-EA4CC713C2BB}" dt="2020-05-21T19:33:55.115" v="559" actId="20577"/>
          <ac:spMkLst>
            <pc:docMk/>
            <pc:sldMk cId="0" sldId="333"/>
            <ac:spMk id="972803" creationId="{6399C315-FC8B-4737-93F0-CA8F9275BE52}"/>
          </ac:spMkLst>
        </pc:spChg>
      </pc:sldChg>
      <pc:sldChg chg="delSp modSp add ord">
        <pc:chgData name="Li, Katherine M (Student)" userId="9b49ac2c-489f-4715-b97e-d69b092b8869" providerId="ADAL" clId="{C8496F6F-8844-4A2A-836A-EA4CC713C2BB}" dt="2020-05-21T19:38:38.769" v="826" actId="20577"/>
        <pc:sldMkLst>
          <pc:docMk/>
          <pc:sldMk cId="0" sldId="334"/>
        </pc:sldMkLst>
        <pc:spChg chg="mod">
          <ac:chgData name="Li, Katherine M (Student)" userId="9b49ac2c-489f-4715-b97e-d69b092b8869" providerId="ADAL" clId="{C8496F6F-8844-4A2A-836A-EA4CC713C2BB}" dt="2020-05-21T19:38:38.769" v="826" actId="20577"/>
          <ac:spMkLst>
            <pc:docMk/>
            <pc:sldMk cId="0" sldId="334"/>
            <ac:spMk id="973826" creationId="{99B72749-E9A8-48D7-9FB8-CC44F572E86A}"/>
          </ac:spMkLst>
        </pc:spChg>
        <pc:spChg chg="mod">
          <ac:chgData name="Li, Katherine M (Student)" userId="9b49ac2c-489f-4715-b97e-d69b092b8869" providerId="ADAL" clId="{C8496F6F-8844-4A2A-836A-EA4CC713C2BB}" dt="2020-05-21T19:38:33.084" v="816" actId="1076"/>
          <ac:spMkLst>
            <pc:docMk/>
            <pc:sldMk cId="0" sldId="334"/>
            <ac:spMk id="973827" creationId="{F64AB12E-AC2C-4832-B94F-5A0A0942E2C4}"/>
          </ac:spMkLst>
        </pc:spChg>
        <pc:spChg chg="del">
          <ac:chgData name="Li, Katherine M (Student)" userId="9b49ac2c-489f-4715-b97e-d69b092b8869" providerId="ADAL" clId="{C8496F6F-8844-4A2A-836A-EA4CC713C2BB}" dt="2020-05-21T19:34:58.928" v="596" actId="478"/>
          <ac:spMkLst>
            <pc:docMk/>
            <pc:sldMk cId="0" sldId="334"/>
            <ac:spMk id="973828" creationId="{A6C2DF88-C0A0-4450-A2A1-35D0039C0430}"/>
          </ac:spMkLst>
        </pc:spChg>
        <pc:spChg chg="del">
          <ac:chgData name="Li, Katherine M (Student)" userId="9b49ac2c-489f-4715-b97e-d69b092b8869" providerId="ADAL" clId="{C8496F6F-8844-4A2A-836A-EA4CC713C2BB}" dt="2020-05-21T19:35:00.214" v="597" actId="478"/>
          <ac:spMkLst>
            <pc:docMk/>
            <pc:sldMk cId="0" sldId="334"/>
            <ac:spMk id="973829" creationId="{DE64B032-AF32-4808-891E-DA6E42CFBC37}"/>
          </ac:spMkLst>
        </pc:spChg>
        <pc:grpChg chg="del">
          <ac:chgData name="Li, Katherine M (Student)" userId="9b49ac2c-489f-4715-b97e-d69b092b8869" providerId="ADAL" clId="{C8496F6F-8844-4A2A-836A-EA4CC713C2BB}" dt="2020-05-21T19:35:01.568" v="598" actId="478"/>
          <ac:grpSpMkLst>
            <pc:docMk/>
            <pc:sldMk cId="0" sldId="334"/>
            <ac:grpSpMk id="973830" creationId="{26E86C05-42CA-43EB-BA0F-D05B1B67E2AD}"/>
          </ac:grpSpMkLst>
        </pc:grpChg>
      </pc:sldChg>
      <pc:sldChg chg="modSp add ord">
        <pc:chgData name="Li, Katherine M (Student)" userId="9b49ac2c-489f-4715-b97e-d69b092b8869" providerId="ADAL" clId="{C8496F6F-8844-4A2A-836A-EA4CC713C2BB}" dt="2020-05-21T19:43:46.198" v="919" actId="20577"/>
        <pc:sldMkLst>
          <pc:docMk/>
          <pc:sldMk cId="0" sldId="335"/>
        </pc:sldMkLst>
        <pc:spChg chg="mod">
          <ac:chgData name="Li, Katherine M (Student)" userId="9b49ac2c-489f-4715-b97e-d69b092b8869" providerId="ADAL" clId="{C8496F6F-8844-4A2A-836A-EA4CC713C2BB}" dt="2020-05-21T19:43:46.198" v="919" actId="20577"/>
          <ac:spMkLst>
            <pc:docMk/>
            <pc:sldMk cId="0" sldId="335"/>
            <ac:spMk id="974851" creationId="{73126A0C-F0CB-419E-838F-01022692ABF3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19:32:37.757" v="450" actId="20577"/>
        <pc:sldMkLst>
          <pc:docMk/>
          <pc:sldMk cId="0" sldId="336"/>
        </pc:sldMkLst>
        <pc:spChg chg="mod">
          <ac:chgData name="Li, Katherine M (Student)" userId="9b49ac2c-489f-4715-b97e-d69b092b8869" providerId="ADAL" clId="{C8496F6F-8844-4A2A-836A-EA4CC713C2BB}" dt="2020-05-21T19:32:37.757" v="450" actId="20577"/>
          <ac:spMkLst>
            <pc:docMk/>
            <pc:sldMk cId="0" sldId="336"/>
            <ac:spMk id="975875" creationId="{085F3668-CDBC-4CE6-93EA-C2EDA650F45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02:43:12.050" v="121" actId="27636"/>
        <pc:sldMkLst>
          <pc:docMk/>
          <pc:sldMk cId="0" sldId="337"/>
        </pc:sldMkLst>
        <pc:spChg chg="mod">
          <ac:chgData name="Li, Katherine M (Student)" userId="9b49ac2c-489f-4715-b97e-d69b092b8869" providerId="ADAL" clId="{C8496F6F-8844-4A2A-836A-EA4CC713C2BB}" dt="2020-05-21T02:43:12.050" v="121" actId="27636"/>
          <ac:spMkLst>
            <pc:docMk/>
            <pc:sldMk cId="0" sldId="337"/>
            <ac:spMk id="976899" creationId="{5EE336FE-AC66-4846-8308-EA3063CE3B6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47:11.075" v="996" actId="20577"/>
        <pc:sldMkLst>
          <pc:docMk/>
          <pc:sldMk cId="0" sldId="338"/>
        </pc:sldMkLst>
        <pc:spChg chg="mod">
          <ac:chgData name="Li, Katherine M (Student)" userId="9b49ac2c-489f-4715-b97e-d69b092b8869" providerId="ADAL" clId="{C8496F6F-8844-4A2A-836A-EA4CC713C2BB}" dt="2020-05-21T19:47:11.075" v="996" actId="20577"/>
          <ac:spMkLst>
            <pc:docMk/>
            <pc:sldMk cId="0" sldId="338"/>
            <ac:spMk id="977923" creationId="{11F10A34-2987-4935-85D2-3A1F2A0991C3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55:40.578" v="1264" actId="113"/>
        <pc:sldMkLst>
          <pc:docMk/>
          <pc:sldMk cId="0" sldId="339"/>
        </pc:sldMkLst>
        <pc:spChg chg="mod">
          <ac:chgData name="Li, Katherine M (Student)" userId="9b49ac2c-489f-4715-b97e-d69b092b8869" providerId="ADAL" clId="{C8496F6F-8844-4A2A-836A-EA4CC713C2BB}" dt="2020-05-21T19:55:22.263" v="1259" actId="1076"/>
          <ac:spMkLst>
            <pc:docMk/>
            <pc:sldMk cId="0" sldId="339"/>
            <ac:spMk id="978946" creationId="{E40020E6-CEE7-4E4E-8F52-74DB701658D5}"/>
          </ac:spMkLst>
        </pc:spChg>
        <pc:spChg chg="mod">
          <ac:chgData name="Li, Katherine M (Student)" userId="9b49ac2c-489f-4715-b97e-d69b092b8869" providerId="ADAL" clId="{C8496F6F-8844-4A2A-836A-EA4CC713C2BB}" dt="2020-05-21T19:55:40.578" v="1264" actId="113"/>
          <ac:spMkLst>
            <pc:docMk/>
            <pc:sldMk cId="0" sldId="339"/>
            <ac:spMk id="978947" creationId="{9F18A35B-A056-4585-904D-58C25234A9FA}"/>
          </ac:spMkLst>
        </pc:spChg>
      </pc:sldChg>
      <pc:sldChg chg="modSp add">
        <pc:chgData name="Li, Katherine M (Student)" userId="9b49ac2c-489f-4715-b97e-d69b092b8869" providerId="ADAL" clId="{C8496F6F-8844-4A2A-836A-EA4CC713C2BB}" dt="2020-05-21T19:57:38.085" v="1363" actId="20577"/>
        <pc:sldMkLst>
          <pc:docMk/>
          <pc:sldMk cId="0" sldId="340"/>
        </pc:sldMkLst>
        <pc:spChg chg="mod">
          <ac:chgData name="Li, Katherine M (Student)" userId="9b49ac2c-489f-4715-b97e-d69b092b8869" providerId="ADAL" clId="{C8496F6F-8844-4A2A-836A-EA4CC713C2BB}" dt="2020-05-21T19:57:38.085" v="1363" actId="20577"/>
          <ac:spMkLst>
            <pc:docMk/>
            <pc:sldMk cId="0" sldId="340"/>
            <ac:spMk id="979971" creationId="{3DD717EE-4CEE-47CD-BCB4-2A33FD4D7C64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62" v="1364" actId="2696"/>
        <pc:sldMkLst>
          <pc:docMk/>
          <pc:sldMk cId="0" sldId="341"/>
        </pc:sldMkLst>
        <pc:spChg chg="mod">
          <ac:chgData name="Li, Katherine M (Student)" userId="9b49ac2c-489f-4715-b97e-d69b092b8869" providerId="ADAL" clId="{C8496F6F-8844-4A2A-836A-EA4CC713C2BB}" dt="2020-05-21T02:43:12.103" v="124" actId="27636"/>
          <ac:spMkLst>
            <pc:docMk/>
            <pc:sldMk cId="0" sldId="341"/>
            <ac:spMk id="980995" creationId="{2092F41D-6C2D-4424-9DE8-D0EF88B2DD38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73" v="1365" actId="2696"/>
        <pc:sldMkLst>
          <pc:docMk/>
          <pc:sldMk cId="0" sldId="342"/>
        </pc:sldMkLst>
        <pc:spChg chg="mod">
          <ac:chgData name="Li, Katherine M (Student)" userId="9b49ac2c-489f-4715-b97e-d69b092b8869" providerId="ADAL" clId="{C8496F6F-8844-4A2A-836A-EA4CC713C2BB}" dt="2020-05-21T02:43:12.131" v="125" actId="27636"/>
          <ac:spMkLst>
            <pc:docMk/>
            <pc:sldMk cId="0" sldId="342"/>
            <ac:spMk id="982019" creationId="{E516241F-873A-4562-90A9-251973EB3B52}"/>
          </ac:spMkLst>
        </pc:spChg>
      </pc:sldChg>
      <pc:sldChg chg="modSp add del">
        <pc:chgData name="Li, Katherine M (Student)" userId="9b49ac2c-489f-4715-b97e-d69b092b8869" providerId="ADAL" clId="{C8496F6F-8844-4A2A-836A-EA4CC713C2BB}" dt="2020-05-21T19:57:54.486" v="1366" actId="2696"/>
        <pc:sldMkLst>
          <pc:docMk/>
          <pc:sldMk cId="0" sldId="343"/>
        </pc:sldMkLst>
        <pc:spChg chg="mod">
          <ac:chgData name="Li, Katherine M (Student)" userId="9b49ac2c-489f-4715-b97e-d69b092b8869" providerId="ADAL" clId="{C8496F6F-8844-4A2A-836A-EA4CC713C2BB}" dt="2020-05-21T02:43:12.167" v="126" actId="27636"/>
          <ac:spMkLst>
            <pc:docMk/>
            <pc:sldMk cId="0" sldId="343"/>
            <ac:spMk id="983043" creationId="{57B93A70-B743-43DC-8727-298D531AD0DC}"/>
          </ac:spMkLst>
        </pc:spChg>
      </pc:sldChg>
      <pc:sldChg chg="modSp add ord">
        <pc:chgData name="Li, Katherine M (Student)" userId="9b49ac2c-489f-4715-b97e-d69b092b8869" providerId="ADAL" clId="{C8496F6F-8844-4A2A-836A-EA4CC713C2BB}" dt="2020-05-21T19:58:54.428" v="1370"/>
        <pc:sldMkLst>
          <pc:docMk/>
          <pc:sldMk cId="0" sldId="344"/>
        </pc:sldMkLst>
        <pc:spChg chg="mod">
          <ac:chgData name="Li, Katherine M (Student)" userId="9b49ac2c-489f-4715-b97e-d69b092b8869" providerId="ADAL" clId="{C8496F6F-8844-4A2A-836A-EA4CC713C2BB}" dt="2020-05-21T02:43:12.193" v="127" actId="27636"/>
          <ac:spMkLst>
            <pc:docMk/>
            <pc:sldMk cId="0" sldId="344"/>
            <ac:spMk id="984067" creationId="{07660180-271B-4A20-8977-3959B612F0B6}"/>
          </ac:spMkLst>
        </pc:spChg>
      </pc:sldChg>
      <pc:sldChg chg="modSp add del ord">
        <pc:chgData name="Li, Katherine M (Student)" userId="9b49ac2c-489f-4715-b97e-d69b092b8869" providerId="ADAL" clId="{C8496F6F-8844-4A2A-836A-EA4CC713C2BB}" dt="2020-05-21T19:58:30.939" v="1369" actId="2696"/>
        <pc:sldMkLst>
          <pc:docMk/>
          <pc:sldMk cId="0" sldId="345"/>
        </pc:sldMkLst>
        <pc:spChg chg="mod">
          <ac:chgData name="Li, Katherine M (Student)" userId="9b49ac2c-489f-4715-b97e-d69b092b8869" providerId="ADAL" clId="{C8496F6F-8844-4A2A-836A-EA4CC713C2BB}" dt="2020-05-21T02:43:12.214" v="128" actId="27636"/>
          <ac:spMkLst>
            <pc:docMk/>
            <pc:sldMk cId="0" sldId="345"/>
            <ac:spMk id="985091" creationId="{B2FFD09B-9A8E-486F-8DD3-6178F482BB5D}"/>
          </ac:spMkLst>
        </pc:spChg>
      </pc:sldChg>
      <pc:sldChg chg="addSp delSp add mod setBg delDesignElem">
        <pc:chgData name="Li, Katherine M (Student)" userId="9b49ac2c-489f-4715-b97e-d69b092b8869" providerId="ADAL" clId="{C8496F6F-8844-4A2A-836A-EA4CC713C2BB}" dt="2020-05-21T20:39:26.256" v="2390" actId="26606"/>
        <pc:sldMkLst>
          <pc:docMk/>
          <pc:sldMk cId="1112265440" sldId="394"/>
        </pc:sldMkLst>
        <pc:spChg chg="del">
          <ac:chgData name="Li, Katherine M (Student)" userId="9b49ac2c-489f-4715-b97e-d69b092b8869" providerId="ADAL" clId="{C8496F6F-8844-4A2A-836A-EA4CC713C2BB}" dt="2020-05-21T20:39:17.184" v="2389"/>
          <ac:spMkLst>
            <pc:docMk/>
            <pc:sldMk cId="1112265440" sldId="394"/>
            <ac:spMk id="72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21T20:39:17.184" v="2389"/>
          <ac:spMkLst>
            <pc:docMk/>
            <pc:sldMk cId="1112265440" sldId="394"/>
            <ac:spMk id="74" creationId="{CD7549B2-EE05-4558-8C64-AC46755F2B25}"/>
          </ac:spMkLst>
        </pc:spChg>
        <pc:spChg chg="add">
          <ac:chgData name="Li, Katherine M (Student)" userId="9b49ac2c-489f-4715-b97e-d69b092b8869" providerId="ADAL" clId="{C8496F6F-8844-4A2A-836A-EA4CC713C2BB}" dt="2020-05-21T20:39:26.256" v="2390" actId="26606"/>
          <ac:spMkLst>
            <pc:docMk/>
            <pc:sldMk cId="1112265440" sldId="394"/>
            <ac:spMk id="681989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20:39:26.256" v="2390" actId="26606"/>
          <ac:spMkLst>
            <pc:docMk/>
            <pc:sldMk cId="1112265440" sldId="394"/>
            <ac:spMk id="681990" creationId="{CD7549B2-EE05-4558-8C64-AC46755F2B25}"/>
          </ac:spMkLst>
        </pc:spChg>
      </pc:sldChg>
      <pc:sldChg chg="addSp delSp add mod ord setBg delDesignElem">
        <pc:chgData name="Li, Katherine M (Student)" userId="9b49ac2c-489f-4715-b97e-d69b092b8869" providerId="ADAL" clId="{C8496F6F-8844-4A2A-836A-EA4CC713C2BB}" dt="2020-05-21T19:59:50.328" v="1372"/>
        <pc:sldMkLst>
          <pc:docMk/>
          <pc:sldMk cId="3199858899" sldId="455"/>
        </pc:sldMkLst>
        <pc:spChg chg="add del">
          <ac:chgData name="Li, Katherine M (Student)" userId="9b49ac2c-489f-4715-b97e-d69b092b8869" providerId="ADAL" clId="{C8496F6F-8844-4A2A-836A-EA4CC713C2BB}" dt="2020-05-21T02:37:41.443" v="4"/>
          <ac:spMkLst>
            <pc:docMk/>
            <pc:sldMk cId="3199858899" sldId="455"/>
            <ac:spMk id="4" creationId="{5245C0FA-0E80-4FA6-916F-2A48FF0D6136}"/>
          </ac:spMkLst>
        </pc:spChg>
        <pc:spChg chg="add">
          <ac:chgData name="Li, Katherine M (Student)" userId="9b49ac2c-489f-4715-b97e-d69b092b8869" providerId="ADAL" clId="{C8496F6F-8844-4A2A-836A-EA4CC713C2BB}" dt="2020-05-21T02:40:05.189" v="77" actId="26606"/>
          <ac:spMkLst>
            <pc:docMk/>
            <pc:sldMk cId="3199858899" sldId="455"/>
            <ac:spMk id="7" creationId="{7905BA41-EE6E-4F80-8636-447F22DD729A}"/>
          </ac:spMkLst>
        </pc:spChg>
        <pc:spChg chg="add">
          <ac:chgData name="Li, Katherine M (Student)" userId="9b49ac2c-489f-4715-b97e-d69b092b8869" providerId="ADAL" clId="{C8496F6F-8844-4A2A-836A-EA4CC713C2BB}" dt="2020-05-21T02:40:05.189" v="77" actId="26606"/>
          <ac:spMkLst>
            <pc:docMk/>
            <pc:sldMk cId="3199858899" sldId="455"/>
            <ac:spMk id="8" creationId="{CD7549B2-EE05-4558-8C64-AC46755F2B25}"/>
          </ac:spMkLst>
        </pc:spChg>
        <pc:spChg chg="del">
          <ac:chgData name="Li, Katherine M (Student)" userId="9b49ac2c-489f-4715-b97e-d69b092b8869" providerId="ADAL" clId="{C8496F6F-8844-4A2A-836A-EA4CC713C2BB}" dt="2020-05-15T00:03:57.436" v="1"/>
          <ac:spMkLst>
            <pc:docMk/>
            <pc:sldMk cId="3199858899" sldId="455"/>
            <ac:spMk id="10" creationId="{7905BA41-EE6E-4F80-8636-447F22DD729A}"/>
          </ac:spMkLst>
        </pc:spChg>
        <pc:spChg chg="del">
          <ac:chgData name="Li, Katherine M (Student)" userId="9b49ac2c-489f-4715-b97e-d69b092b8869" providerId="ADAL" clId="{C8496F6F-8844-4A2A-836A-EA4CC713C2BB}" dt="2020-05-15T00:03:57.436" v="1"/>
          <ac:spMkLst>
            <pc:docMk/>
            <pc:sldMk cId="3199858899" sldId="455"/>
            <ac:spMk id="12" creationId="{CD7549B2-EE05-4558-8C64-AC46755F2B25}"/>
          </ac:spMkLst>
        </pc:spChg>
      </pc:sldChg>
      <pc:sldChg chg="add del">
        <pc:chgData name="Li, Katherine M (Student)" userId="9b49ac2c-489f-4715-b97e-d69b092b8869" providerId="ADAL" clId="{C8496F6F-8844-4A2A-836A-EA4CC713C2BB}" dt="2020-05-21T20:53:17.216" v="2392" actId="2696"/>
        <pc:sldMkLst>
          <pc:docMk/>
          <pc:sldMk cId="1413936478" sldId="456"/>
        </pc:sldMkLst>
      </pc:sldChg>
      <pc:sldChg chg="add del">
        <pc:chgData name="Li, Katherine M (Student)" userId="9b49ac2c-489f-4715-b97e-d69b092b8869" providerId="ADAL" clId="{C8496F6F-8844-4A2A-836A-EA4CC713C2BB}" dt="2020-05-21T20:53:17.235" v="2394" actId="2696"/>
        <pc:sldMkLst>
          <pc:docMk/>
          <pc:sldMk cId="0" sldId="457"/>
        </pc:sldMkLst>
      </pc:sldChg>
      <pc:sldChg chg="modSp add del ord">
        <pc:chgData name="Li, Katherine M (Student)" userId="9b49ac2c-489f-4715-b97e-d69b092b8869" providerId="ADAL" clId="{C8496F6F-8844-4A2A-836A-EA4CC713C2BB}" dt="2020-05-21T22:55:24.266" v="2469" actId="2696"/>
        <pc:sldMkLst>
          <pc:docMk/>
          <pc:sldMk cId="0" sldId="458"/>
        </pc:sldMkLst>
        <pc:spChg chg="mod">
          <ac:chgData name="Li, Katherine M (Student)" userId="9b49ac2c-489f-4715-b97e-d69b092b8869" providerId="ADAL" clId="{C8496F6F-8844-4A2A-836A-EA4CC713C2BB}" dt="2020-05-21T02:40:32.698" v="100" actId="20577"/>
          <ac:spMkLst>
            <pc:docMk/>
            <pc:sldMk cId="0" sldId="458"/>
            <ac:spMk id="917506" creationId="{B59724AC-2E02-4DA8-B3CA-E5D0AB0037E8}"/>
          </ac:spMkLst>
        </pc:spChg>
      </pc:sldChg>
      <pc:sldChg chg="add del">
        <pc:chgData name="Li, Katherine M (Student)" userId="9b49ac2c-489f-4715-b97e-d69b092b8869" providerId="ADAL" clId="{C8496F6F-8844-4A2A-836A-EA4CC713C2BB}" dt="2020-05-21T20:53:17.226" v="2393" actId="2696"/>
        <pc:sldMkLst>
          <pc:docMk/>
          <pc:sldMk cId="1803231515" sldId="459"/>
        </pc:sldMkLst>
      </pc:sldChg>
      <pc:sldChg chg="modSp add">
        <pc:chgData name="Li, Katherine M (Student)" userId="9b49ac2c-489f-4715-b97e-d69b092b8869" providerId="ADAL" clId="{C8496F6F-8844-4A2A-836A-EA4CC713C2BB}" dt="2020-05-21T20:53:37.509" v="2468" actId="20577"/>
        <pc:sldMkLst>
          <pc:docMk/>
          <pc:sldMk cId="0" sldId="460"/>
        </pc:sldMkLst>
        <pc:spChg chg="mod">
          <ac:chgData name="Li, Katherine M (Student)" userId="9b49ac2c-489f-4715-b97e-d69b092b8869" providerId="ADAL" clId="{C8496F6F-8844-4A2A-836A-EA4CC713C2BB}" dt="2020-05-21T20:53:37.509" v="2468" actId="20577"/>
          <ac:spMkLst>
            <pc:docMk/>
            <pc:sldMk cId="0" sldId="460"/>
            <ac:spMk id="917506" creationId="{B59724AC-2E02-4DA8-B3CA-E5D0AB0037E8}"/>
          </ac:spMkLst>
        </pc:spChg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461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1701716911" sldId="462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1107842735" sldId="463"/>
        </pc:sldMkLst>
      </pc:sldChg>
      <pc:sldChg chg="add">
        <pc:chgData name="Li, Katherine M (Student)" userId="9b49ac2c-489f-4715-b97e-d69b092b8869" providerId="ADAL" clId="{C8496F6F-8844-4A2A-836A-EA4CC713C2BB}" dt="2020-05-21T20:51:36.753" v="2391"/>
        <pc:sldMkLst>
          <pc:docMk/>
          <pc:sldMk cId="0" sldId="464"/>
        </pc:sldMkLst>
      </pc:sldChg>
    </pc:docChg>
  </pc:docChgLst>
  <pc:docChgLst>
    <pc:chgData name="Li, Katherine M (Student)" userId="9b49ac2c-489f-4715-b97e-d69b092b8869" providerId="ADAL" clId="{8E8FF7A9-1EAA-4681-9BF6-96C8A06EF7E5}"/>
    <pc:docChg chg="custSel mod addSld delSld modSld sldOrd">
      <pc:chgData name="Li, Katherine M (Student)" userId="9b49ac2c-489f-4715-b97e-d69b092b8869" providerId="ADAL" clId="{8E8FF7A9-1EAA-4681-9BF6-96C8A06EF7E5}" dt="2020-05-28T23:51:54.813" v="268" actId="2696"/>
      <pc:docMkLst>
        <pc:docMk/>
      </pc:docMkLst>
      <pc:sldChg chg="modSp">
        <pc:chgData name="Li, Katherine M (Student)" userId="9b49ac2c-489f-4715-b97e-d69b092b8869" providerId="ADAL" clId="{8E8FF7A9-1EAA-4681-9BF6-96C8A06EF7E5}" dt="2020-05-22T00:02:51.248" v="2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8E8FF7A9-1EAA-4681-9BF6-96C8A06EF7E5}" dt="2020-05-22T00:02:51.248" v="2" actId="20577"/>
          <ac:spMkLst>
            <pc:docMk/>
            <pc:sldMk cId="0" sldId="257"/>
            <ac:spMk id="4098" creationId="{F98C04FB-0826-4574-9471-8703053D4732}"/>
          </ac:spMkLst>
        </pc:spChg>
      </pc:sldChg>
      <pc:sldChg chg="del">
        <pc:chgData name="Li, Katherine M (Student)" userId="9b49ac2c-489f-4715-b97e-d69b092b8869" providerId="ADAL" clId="{8E8FF7A9-1EAA-4681-9BF6-96C8A06EF7E5}" dt="2020-05-22T00:02:56.049" v="3" actId="2696"/>
        <pc:sldMkLst>
          <pc:docMk/>
          <pc:sldMk cId="0" sldId="274"/>
        </pc:sldMkLst>
      </pc:sldChg>
      <pc:sldChg chg="del">
        <pc:chgData name="Li, Katherine M (Student)" userId="9b49ac2c-489f-4715-b97e-d69b092b8869" providerId="ADAL" clId="{8E8FF7A9-1EAA-4681-9BF6-96C8A06EF7E5}" dt="2020-05-22T00:02:56.060" v="4" actId="2696"/>
        <pc:sldMkLst>
          <pc:docMk/>
          <pc:sldMk cId="0" sldId="280"/>
        </pc:sldMkLst>
      </pc:sldChg>
      <pc:sldChg chg="del">
        <pc:chgData name="Li, Katherine M (Student)" userId="9b49ac2c-489f-4715-b97e-d69b092b8869" providerId="ADAL" clId="{8E8FF7A9-1EAA-4681-9BF6-96C8A06EF7E5}" dt="2020-05-22T00:02:56.071" v="5" actId="2696"/>
        <pc:sldMkLst>
          <pc:docMk/>
          <pc:sldMk cId="0" sldId="282"/>
        </pc:sldMkLst>
      </pc:sldChg>
      <pc:sldChg chg="del">
        <pc:chgData name="Li, Katherine M (Student)" userId="9b49ac2c-489f-4715-b97e-d69b092b8869" providerId="ADAL" clId="{8E8FF7A9-1EAA-4681-9BF6-96C8A06EF7E5}" dt="2020-05-22T00:02:56.080" v="6" actId="2696"/>
        <pc:sldMkLst>
          <pc:docMk/>
          <pc:sldMk cId="0" sldId="283"/>
        </pc:sldMkLst>
      </pc:sldChg>
      <pc:sldChg chg="del">
        <pc:chgData name="Li, Katherine M (Student)" userId="9b49ac2c-489f-4715-b97e-d69b092b8869" providerId="ADAL" clId="{8E8FF7A9-1EAA-4681-9BF6-96C8A06EF7E5}" dt="2020-05-22T00:02:56.093" v="7" actId="2696"/>
        <pc:sldMkLst>
          <pc:docMk/>
          <pc:sldMk cId="0" sldId="284"/>
        </pc:sldMkLst>
      </pc:sldChg>
      <pc:sldChg chg="del">
        <pc:chgData name="Li, Katherine M (Student)" userId="9b49ac2c-489f-4715-b97e-d69b092b8869" providerId="ADAL" clId="{8E8FF7A9-1EAA-4681-9BF6-96C8A06EF7E5}" dt="2020-05-22T00:02:56.106" v="8" actId="2696"/>
        <pc:sldMkLst>
          <pc:docMk/>
          <pc:sldMk cId="0" sldId="287"/>
        </pc:sldMkLst>
      </pc:sldChg>
      <pc:sldChg chg="modSp">
        <pc:chgData name="Li, Katherine M (Student)" userId="9b49ac2c-489f-4715-b97e-d69b092b8869" providerId="ADAL" clId="{8E8FF7A9-1EAA-4681-9BF6-96C8A06EF7E5}" dt="2020-05-28T21:56:02.537" v="89" actId="20577"/>
        <pc:sldMkLst>
          <pc:docMk/>
          <pc:sldMk cId="0" sldId="294"/>
        </pc:sldMkLst>
        <pc:spChg chg="mod">
          <ac:chgData name="Li, Katherine M (Student)" userId="9b49ac2c-489f-4715-b97e-d69b092b8869" providerId="ADAL" clId="{8E8FF7A9-1EAA-4681-9BF6-96C8A06EF7E5}" dt="2020-05-28T21:56:02.537" v="89" actId="20577"/>
          <ac:spMkLst>
            <pc:docMk/>
            <pc:sldMk cId="0" sldId="294"/>
            <ac:spMk id="931842" creationId="{BBD5A572-E8C8-460B-8BF7-7F4F6D1CA680}"/>
          </ac:spMkLst>
        </pc:spChg>
      </pc:sldChg>
      <pc:sldChg chg="modSp">
        <pc:chgData name="Li, Katherine M (Student)" userId="9b49ac2c-489f-4715-b97e-d69b092b8869" providerId="ADAL" clId="{8E8FF7A9-1EAA-4681-9BF6-96C8A06EF7E5}" dt="2020-05-28T21:53:22.262" v="38" actId="1076"/>
        <pc:sldMkLst>
          <pc:docMk/>
          <pc:sldMk cId="0" sldId="305"/>
        </pc:sldMkLst>
        <pc:picChg chg="mod">
          <ac:chgData name="Li, Katherine M (Student)" userId="9b49ac2c-489f-4715-b97e-d69b092b8869" providerId="ADAL" clId="{8E8FF7A9-1EAA-4681-9BF6-96C8A06EF7E5}" dt="2020-05-28T21:53:22.262" v="38" actId="1076"/>
          <ac:picMkLst>
            <pc:docMk/>
            <pc:sldMk cId="0" sldId="305"/>
            <ac:picMk id="3" creationId="{11693ACC-5D9F-423A-837A-5EB6F7902D37}"/>
          </ac:picMkLst>
        </pc:picChg>
      </pc:sldChg>
      <pc:sldChg chg="del">
        <pc:chgData name="Li, Katherine M (Student)" userId="9b49ac2c-489f-4715-b97e-d69b092b8869" providerId="ADAL" clId="{8E8FF7A9-1EAA-4681-9BF6-96C8A06EF7E5}" dt="2020-05-28T21:50:45.924" v="25" actId="2696"/>
        <pc:sldMkLst>
          <pc:docMk/>
          <pc:sldMk cId="0" sldId="306"/>
        </pc:sldMkLst>
      </pc:sldChg>
      <pc:sldChg chg="del">
        <pc:chgData name="Li, Katherine M (Student)" userId="9b49ac2c-489f-4715-b97e-d69b092b8869" providerId="ADAL" clId="{8E8FF7A9-1EAA-4681-9BF6-96C8A06EF7E5}" dt="2020-05-28T21:50:45.928" v="26" actId="2696"/>
        <pc:sldMkLst>
          <pc:docMk/>
          <pc:sldMk cId="0" sldId="307"/>
        </pc:sldMkLst>
      </pc:sldChg>
      <pc:sldChg chg="del">
        <pc:chgData name="Li, Katherine M (Student)" userId="9b49ac2c-489f-4715-b97e-d69b092b8869" providerId="ADAL" clId="{8E8FF7A9-1EAA-4681-9BF6-96C8A06EF7E5}" dt="2020-05-28T21:50:45.937" v="27" actId="2696"/>
        <pc:sldMkLst>
          <pc:docMk/>
          <pc:sldMk cId="0" sldId="308"/>
        </pc:sldMkLst>
      </pc:sldChg>
      <pc:sldChg chg="del">
        <pc:chgData name="Li, Katherine M (Student)" userId="9b49ac2c-489f-4715-b97e-d69b092b8869" providerId="ADAL" clId="{8E8FF7A9-1EAA-4681-9BF6-96C8A06EF7E5}" dt="2020-05-28T21:50:45.916" v="24" actId="2696"/>
        <pc:sldMkLst>
          <pc:docMk/>
          <pc:sldMk cId="0" sldId="309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2253645354" sldId="311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637288570" sldId="312"/>
        </pc:sldMkLst>
      </pc:sldChg>
      <pc:sldChg chg="del">
        <pc:chgData name="Li, Katherine M (Student)" userId="9b49ac2c-489f-4715-b97e-d69b092b8869" providerId="ADAL" clId="{8E8FF7A9-1EAA-4681-9BF6-96C8A06EF7E5}" dt="2020-05-28T21:53:03.298" v="31" actId="2696"/>
        <pc:sldMkLst>
          <pc:docMk/>
          <pc:sldMk cId="1588449095" sldId="313"/>
        </pc:sldMkLst>
      </pc:sldChg>
      <pc:sldChg chg="add">
        <pc:chgData name="Li, Katherine M (Student)" userId="9b49ac2c-489f-4715-b97e-d69b092b8869" providerId="ADAL" clId="{8E8FF7A9-1EAA-4681-9BF6-96C8A06EF7E5}" dt="2020-05-28T21:53:06.448" v="34"/>
        <pc:sldMkLst>
          <pc:docMk/>
          <pc:sldMk cId="509252663" sldId="314"/>
        </pc:sldMkLst>
      </pc:sldChg>
      <pc:sldChg chg="del">
        <pc:chgData name="Li, Katherine M (Student)" userId="9b49ac2c-489f-4715-b97e-d69b092b8869" providerId="ADAL" clId="{8E8FF7A9-1EAA-4681-9BF6-96C8A06EF7E5}" dt="2020-05-28T21:53:03.405" v="33" actId="2696"/>
        <pc:sldMkLst>
          <pc:docMk/>
          <pc:sldMk cId="626508427" sldId="315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22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23"/>
        </pc:sldMkLst>
      </pc:sldChg>
      <pc:sldChg chg="del">
        <pc:chgData name="Li, Katherine M (Student)" userId="9b49ac2c-489f-4715-b97e-d69b092b8869" providerId="ADAL" clId="{8E8FF7A9-1EAA-4681-9BF6-96C8A06EF7E5}" dt="2020-05-28T21:50:26.627" v="23" actId="2696"/>
        <pc:sldMkLst>
          <pc:docMk/>
          <pc:sldMk cId="0" sldId="326"/>
        </pc:sldMkLst>
      </pc:sldChg>
      <pc:sldChg chg="del">
        <pc:chgData name="Li, Katherine M (Student)" userId="9b49ac2c-489f-4715-b97e-d69b092b8869" providerId="ADAL" clId="{8E8FF7A9-1EAA-4681-9BF6-96C8A06EF7E5}" dt="2020-05-22T00:02:56.119" v="9" actId="2696"/>
        <pc:sldMkLst>
          <pc:docMk/>
          <pc:sldMk cId="0" sldId="332"/>
        </pc:sldMkLst>
      </pc:sldChg>
      <pc:sldChg chg="del">
        <pc:chgData name="Li, Katherine M (Student)" userId="9b49ac2c-489f-4715-b97e-d69b092b8869" providerId="ADAL" clId="{8E8FF7A9-1EAA-4681-9BF6-96C8A06EF7E5}" dt="2020-05-22T00:02:56.127" v="10" actId="2696"/>
        <pc:sldMkLst>
          <pc:docMk/>
          <pc:sldMk cId="0" sldId="333"/>
        </pc:sldMkLst>
      </pc:sldChg>
      <pc:sldChg chg="del">
        <pc:chgData name="Li, Katherine M (Student)" userId="9b49ac2c-489f-4715-b97e-d69b092b8869" providerId="ADAL" clId="{8E8FF7A9-1EAA-4681-9BF6-96C8A06EF7E5}" dt="2020-05-22T00:02:56.138" v="11" actId="2696"/>
        <pc:sldMkLst>
          <pc:docMk/>
          <pc:sldMk cId="0" sldId="334"/>
        </pc:sldMkLst>
      </pc:sldChg>
      <pc:sldChg chg="del">
        <pc:chgData name="Li, Katherine M (Student)" userId="9b49ac2c-489f-4715-b97e-d69b092b8869" providerId="ADAL" clId="{8E8FF7A9-1EAA-4681-9BF6-96C8A06EF7E5}" dt="2020-05-22T00:02:56.151" v="12" actId="2696"/>
        <pc:sldMkLst>
          <pc:docMk/>
          <pc:sldMk cId="0" sldId="335"/>
        </pc:sldMkLst>
      </pc:sldChg>
      <pc:sldChg chg="del">
        <pc:chgData name="Li, Katherine M (Student)" userId="9b49ac2c-489f-4715-b97e-d69b092b8869" providerId="ADAL" clId="{8E8FF7A9-1EAA-4681-9BF6-96C8A06EF7E5}" dt="2020-05-22T00:02:56.163" v="13" actId="2696"/>
        <pc:sldMkLst>
          <pc:docMk/>
          <pc:sldMk cId="0" sldId="336"/>
        </pc:sldMkLst>
      </pc:sldChg>
      <pc:sldChg chg="del">
        <pc:chgData name="Li, Katherine M (Student)" userId="9b49ac2c-489f-4715-b97e-d69b092b8869" providerId="ADAL" clId="{8E8FF7A9-1EAA-4681-9BF6-96C8A06EF7E5}" dt="2020-05-22T00:02:56.172" v="14" actId="2696"/>
        <pc:sldMkLst>
          <pc:docMk/>
          <pc:sldMk cId="0" sldId="337"/>
        </pc:sldMkLst>
      </pc:sldChg>
      <pc:sldChg chg="del">
        <pc:chgData name="Li, Katherine M (Student)" userId="9b49ac2c-489f-4715-b97e-d69b092b8869" providerId="ADAL" clId="{8E8FF7A9-1EAA-4681-9BF6-96C8A06EF7E5}" dt="2020-05-22T00:02:56.185" v="15" actId="2696"/>
        <pc:sldMkLst>
          <pc:docMk/>
          <pc:sldMk cId="0" sldId="338"/>
        </pc:sldMkLst>
      </pc:sldChg>
      <pc:sldChg chg="del">
        <pc:chgData name="Li, Katherine M (Student)" userId="9b49ac2c-489f-4715-b97e-d69b092b8869" providerId="ADAL" clId="{8E8FF7A9-1EAA-4681-9BF6-96C8A06EF7E5}" dt="2020-05-22T00:02:56.195" v="16" actId="2696"/>
        <pc:sldMkLst>
          <pc:docMk/>
          <pc:sldMk cId="0" sldId="339"/>
        </pc:sldMkLst>
      </pc:sldChg>
      <pc:sldChg chg="del">
        <pc:chgData name="Li, Katherine M (Student)" userId="9b49ac2c-489f-4715-b97e-d69b092b8869" providerId="ADAL" clId="{8E8FF7A9-1EAA-4681-9BF6-96C8A06EF7E5}" dt="2020-05-22T00:02:56.203" v="17" actId="2696"/>
        <pc:sldMkLst>
          <pc:docMk/>
          <pc:sldMk cId="0" sldId="340"/>
        </pc:sldMkLst>
      </pc:sldChg>
      <pc:sldChg chg="ord">
        <pc:chgData name="Li, Katherine M (Student)" userId="9b49ac2c-489f-4715-b97e-d69b092b8869" providerId="ADAL" clId="{8E8FF7A9-1EAA-4681-9BF6-96C8A06EF7E5}" dt="2020-05-28T21:51:03.096" v="28"/>
        <pc:sldMkLst>
          <pc:docMk/>
          <pc:sldMk cId="0" sldId="344"/>
        </pc:sldMkLst>
      </pc:sldChg>
      <pc:sldChg chg="addSp delSp modSp add mod setBg delDesignElem">
        <pc:chgData name="Li, Katherine M (Student)" userId="9b49ac2c-489f-4715-b97e-d69b092b8869" providerId="ADAL" clId="{8E8FF7A9-1EAA-4681-9BF6-96C8A06EF7E5}" dt="2020-05-28T21:53:38.669" v="79" actId="20577"/>
        <pc:sldMkLst>
          <pc:docMk/>
          <pc:sldMk cId="1413936478" sldId="456"/>
        </pc:sldMkLst>
        <pc:spChg chg="mod">
          <ac:chgData name="Li, Katherine M (Student)" userId="9b49ac2c-489f-4715-b97e-d69b092b8869" providerId="ADAL" clId="{8E8FF7A9-1EAA-4681-9BF6-96C8A06EF7E5}" dt="2020-05-28T21:53:38.669" v="79" actId="20577"/>
          <ac:spMkLst>
            <pc:docMk/>
            <pc:sldMk cId="1413936478" sldId="456"/>
            <ac:spMk id="2" creationId="{F32BA931-CA90-495B-9E83-D43558BE8E65}"/>
          </ac:spMkLst>
        </pc:spChg>
        <pc:spChg chg="del">
          <ac:chgData name="Li, Katherine M (Student)" userId="9b49ac2c-489f-4715-b97e-d69b092b8869" providerId="ADAL" clId="{8E8FF7A9-1EAA-4681-9BF6-96C8A06EF7E5}" dt="2020-05-28T21:53:14.510" v="36"/>
          <ac:spMkLst>
            <pc:docMk/>
            <pc:sldMk cId="1413936478" sldId="456"/>
            <ac:spMk id="7" creationId="{7905BA41-EE6E-4F80-8636-447F22DD729A}"/>
          </ac:spMkLst>
        </pc:spChg>
        <pc:spChg chg="del">
          <ac:chgData name="Li, Katherine M (Student)" userId="9b49ac2c-489f-4715-b97e-d69b092b8869" providerId="ADAL" clId="{8E8FF7A9-1EAA-4681-9BF6-96C8A06EF7E5}" dt="2020-05-28T21:53:14.510" v="36"/>
          <ac:spMkLst>
            <pc:docMk/>
            <pc:sldMk cId="1413936478" sldId="456"/>
            <ac:spMk id="8" creationId="{CD7549B2-EE05-4558-8C64-AC46755F2B25}"/>
          </ac:spMkLst>
        </pc:spChg>
        <pc:spChg chg="add">
          <ac:chgData name="Li, Katherine M (Student)" userId="9b49ac2c-489f-4715-b97e-d69b092b8869" providerId="ADAL" clId="{8E8FF7A9-1EAA-4681-9BF6-96C8A06EF7E5}" dt="2020-05-28T21:53:30.868" v="41" actId="26606"/>
          <ac:spMkLst>
            <pc:docMk/>
            <pc:sldMk cId="1413936478" sldId="456"/>
            <ac:spMk id="14" creationId="{7905BA41-EE6E-4F80-8636-447F22DD729A}"/>
          </ac:spMkLst>
        </pc:spChg>
        <pc:spChg chg="add">
          <ac:chgData name="Li, Katherine M (Student)" userId="9b49ac2c-489f-4715-b97e-d69b092b8869" providerId="ADAL" clId="{8E8FF7A9-1EAA-4681-9BF6-96C8A06EF7E5}" dt="2020-05-28T21:53:30.868" v="41" actId="26606"/>
          <ac:spMkLst>
            <pc:docMk/>
            <pc:sldMk cId="1413936478" sldId="456"/>
            <ac:spMk id="16" creationId="{CD7549B2-EE05-4558-8C64-AC46755F2B25}"/>
          </ac:spMkLst>
        </pc:spChg>
        <pc:picChg chg="del">
          <ac:chgData name="Li, Katherine M (Student)" userId="9b49ac2c-489f-4715-b97e-d69b092b8869" providerId="ADAL" clId="{8E8FF7A9-1EAA-4681-9BF6-96C8A06EF7E5}" dt="2020-05-28T21:53:27.064" v="39" actId="478"/>
          <ac:picMkLst>
            <pc:docMk/>
            <pc:sldMk cId="1413936478" sldId="456"/>
            <ac:picMk id="5" creationId="{7B70E9DD-FD27-414C-84F7-84F7088B6F68}"/>
          </ac:picMkLst>
        </pc:picChg>
        <pc:picChg chg="add">
          <ac:chgData name="Li, Katherine M (Student)" userId="9b49ac2c-489f-4715-b97e-d69b092b8869" providerId="ADAL" clId="{8E8FF7A9-1EAA-4681-9BF6-96C8A06EF7E5}" dt="2020-05-28T21:53:27.413" v="40"/>
          <ac:picMkLst>
            <pc:docMk/>
            <pc:sldMk cId="1413936478" sldId="456"/>
            <ac:picMk id="9" creationId="{65380F45-C8FB-4846-8302-A628F9FFCFBA}"/>
          </ac:picMkLst>
        </pc:picChg>
      </pc:sldChg>
      <pc:sldChg chg="add del">
        <pc:chgData name="Li, Katherine M (Student)" userId="9b49ac2c-489f-4715-b97e-d69b092b8869" providerId="ADAL" clId="{8E8FF7A9-1EAA-4681-9BF6-96C8A06EF7E5}" dt="2020-05-28T22:34:36.986" v="91"/>
        <pc:sldMkLst>
          <pc:docMk/>
          <pc:sldMk cId="1533347944" sldId="457"/>
        </pc:sldMkLst>
      </pc:sldChg>
      <pc:sldChg chg="del">
        <pc:chgData name="Li, Katherine M (Student)" userId="9b49ac2c-489f-4715-b97e-d69b092b8869" providerId="ADAL" clId="{8E8FF7A9-1EAA-4681-9BF6-96C8A06EF7E5}" dt="2020-05-28T21:50:26.190" v="18" actId="2696"/>
        <pc:sldMkLst>
          <pc:docMk/>
          <pc:sldMk cId="0" sldId="460"/>
        </pc:sldMkLst>
      </pc:sldChg>
      <pc:sldChg chg="modSp add del">
        <pc:chgData name="Li, Katherine M (Student)" userId="9b49ac2c-489f-4715-b97e-d69b092b8869" providerId="ADAL" clId="{8E8FF7A9-1EAA-4681-9BF6-96C8A06EF7E5}" dt="2020-05-28T23:51:54.813" v="268" actId="2696"/>
        <pc:sldMkLst>
          <pc:docMk/>
          <pc:sldMk cId="0" sldId="461"/>
        </pc:sldMkLst>
        <pc:spChg chg="mod">
          <ac:chgData name="Li, Katherine M (Student)" userId="9b49ac2c-489f-4715-b97e-d69b092b8869" providerId="ADAL" clId="{8E8FF7A9-1EAA-4681-9BF6-96C8A06EF7E5}" dt="2020-05-28T22:36:06.260" v="262" actId="20577"/>
          <ac:spMkLst>
            <pc:docMk/>
            <pc:sldMk cId="0" sldId="461"/>
            <ac:spMk id="972803" creationId="{3A911C75-C60E-41EF-AEBB-50FC48C72DCC}"/>
          </ac:spMkLst>
        </pc:spChg>
      </pc:sldChg>
      <pc:sldChg chg="add del">
        <pc:chgData name="Li, Katherine M (Student)" userId="9b49ac2c-489f-4715-b97e-d69b092b8869" providerId="ADAL" clId="{8E8FF7A9-1EAA-4681-9BF6-96C8A06EF7E5}" dt="2020-05-28T22:36:11.488" v="264" actId="2696"/>
        <pc:sldMkLst>
          <pc:docMk/>
          <pc:sldMk cId="1488446795" sldId="462"/>
        </pc:sldMkLst>
      </pc:sldChg>
      <pc:sldChg chg="modSp add">
        <pc:chgData name="Li, Katherine M (Student)" userId="9b49ac2c-489f-4715-b97e-d69b092b8869" providerId="ADAL" clId="{8E8FF7A9-1EAA-4681-9BF6-96C8A06EF7E5}" dt="2020-05-28T22:36:15.762" v="267" actId="20577"/>
        <pc:sldMkLst>
          <pc:docMk/>
          <pc:sldMk cId="1701716911" sldId="462"/>
        </pc:sldMkLst>
        <pc:spChg chg="mod">
          <ac:chgData name="Li, Katherine M (Student)" userId="9b49ac2c-489f-4715-b97e-d69b092b8869" providerId="ADAL" clId="{8E8FF7A9-1EAA-4681-9BF6-96C8A06EF7E5}" dt="2020-05-28T22:36:15.762" v="267" actId="20577"/>
          <ac:spMkLst>
            <pc:docMk/>
            <pc:sldMk cId="1701716911" sldId="462"/>
            <ac:spMk id="972802" creationId="{481B355F-B7C1-476D-B61A-89FC8EED3C57}"/>
          </ac:spMkLst>
        </pc:spChg>
      </pc:sldChg>
      <pc:sldChg chg="del">
        <pc:chgData name="Li, Katherine M (Student)" userId="9b49ac2c-489f-4715-b97e-d69b092b8869" providerId="ADAL" clId="{8E8FF7A9-1EAA-4681-9BF6-96C8A06EF7E5}" dt="2020-05-28T21:50:26.552" v="21" actId="2696"/>
        <pc:sldMkLst>
          <pc:docMk/>
          <pc:sldMk cId="1107842735" sldId="463"/>
        </pc:sldMkLst>
      </pc:sldChg>
      <pc:sldChg chg="del">
        <pc:chgData name="Li, Katherine M (Student)" userId="9b49ac2c-489f-4715-b97e-d69b092b8869" providerId="ADAL" clId="{8E8FF7A9-1EAA-4681-9BF6-96C8A06EF7E5}" dt="2020-05-28T21:50:26.592" v="22" actId="2696"/>
        <pc:sldMkLst>
          <pc:docMk/>
          <pc:sldMk cId="0" sldId="464"/>
        </pc:sldMkLst>
      </pc:sldChg>
    </pc:docChg>
  </pc:docChgLst>
  <pc:docChgLst>
    <pc:chgData name="Li, Katherine M (Student)" userId="9b49ac2c-489f-4715-b97e-d69b092b8869" providerId="ADAL" clId="{4DC4FBD3-7EF6-4BA7-AAA0-E51B58C954F0}"/>
    <pc:docChg chg="undo custSel addSld delSld modSld">
      <pc:chgData name="Li, Katherine M (Student)" userId="9b49ac2c-489f-4715-b97e-d69b092b8869" providerId="ADAL" clId="{4DC4FBD3-7EF6-4BA7-AAA0-E51B58C954F0}" dt="2020-06-04T22:55:25.686" v="294" actId="2696"/>
      <pc:docMkLst>
        <pc:docMk/>
      </pc:docMkLst>
      <pc:sldChg chg="modSp">
        <pc:chgData name="Li, Katherine M (Student)" userId="9b49ac2c-489f-4715-b97e-d69b092b8869" providerId="ADAL" clId="{4DC4FBD3-7EF6-4BA7-AAA0-E51B58C954F0}" dt="2020-06-03T23:50:47.119" v="37" actId="20577"/>
        <pc:sldMkLst>
          <pc:docMk/>
          <pc:sldMk cId="0" sldId="257"/>
        </pc:sldMkLst>
        <pc:spChg chg="mod">
          <ac:chgData name="Li, Katherine M (Student)" userId="9b49ac2c-489f-4715-b97e-d69b092b8869" providerId="ADAL" clId="{4DC4FBD3-7EF6-4BA7-AAA0-E51B58C954F0}" dt="2020-06-03T23:50:42.773" v="19" actId="20577"/>
          <ac:spMkLst>
            <pc:docMk/>
            <pc:sldMk cId="0" sldId="257"/>
            <ac:spMk id="4098" creationId="{F98C04FB-0826-4574-9471-8703053D4732}"/>
          </ac:spMkLst>
        </pc:spChg>
        <pc:spChg chg="mod">
          <ac:chgData name="Li, Katherine M (Student)" userId="9b49ac2c-489f-4715-b97e-d69b092b8869" providerId="ADAL" clId="{4DC4FBD3-7EF6-4BA7-AAA0-E51B58C954F0}" dt="2020-06-03T23:50:47.119" v="37" actId="20577"/>
          <ac:spMkLst>
            <pc:docMk/>
            <pc:sldMk cId="0" sldId="257"/>
            <ac:spMk id="4099" creationId="{4C17B3D8-FDE4-4463-A2D2-FDDC58823098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3T23:50:51.812" v="39" actId="2696"/>
        <pc:sldMkLst>
          <pc:docMk/>
          <pc:sldMk cId="0" sldId="258"/>
        </pc:sldMkLst>
        <pc:spChg chg="mod">
          <ac:chgData name="Li, Katherine M (Student)" userId="9b49ac2c-489f-4715-b97e-d69b092b8869" providerId="ADAL" clId="{4DC4FBD3-7EF6-4BA7-AAA0-E51B58C954F0}" dt="2020-06-03T23:50:37.339" v="1" actId="27636"/>
          <ac:spMkLst>
            <pc:docMk/>
            <pc:sldMk cId="0" sldId="258"/>
            <ac:spMk id="551939" creationId="{305A3F1D-0693-4A23-8679-C445E48C62EF}"/>
          </ac:spMkLst>
        </pc:spChg>
      </pc:sldChg>
      <pc:sldChg chg="add del">
        <pc:chgData name="Li, Katherine M (Student)" userId="9b49ac2c-489f-4715-b97e-d69b092b8869" providerId="ADAL" clId="{4DC4FBD3-7EF6-4BA7-AAA0-E51B58C954F0}" dt="2020-06-03T23:50:56.813" v="40" actId="2696"/>
        <pc:sldMkLst>
          <pc:docMk/>
          <pc:sldMk cId="0" sldId="259"/>
        </pc:sldMkLst>
      </pc:sldChg>
      <pc:sldChg chg="modSp add">
        <pc:chgData name="Li, Katherine M (Student)" userId="9b49ac2c-489f-4715-b97e-d69b092b8869" providerId="ADAL" clId="{4DC4FBD3-7EF6-4BA7-AAA0-E51B58C954F0}" dt="2020-06-03T23:50:37.370" v="2" actId="27636"/>
        <pc:sldMkLst>
          <pc:docMk/>
          <pc:sldMk cId="0" sldId="260"/>
        </pc:sldMkLst>
        <pc:spChg chg="mod">
          <ac:chgData name="Li, Katherine M (Student)" userId="9b49ac2c-489f-4715-b97e-d69b092b8869" providerId="ADAL" clId="{4DC4FBD3-7EF6-4BA7-AAA0-E51B58C954F0}" dt="2020-06-03T23:50:37.370" v="2" actId="27636"/>
          <ac:spMkLst>
            <pc:docMk/>
            <pc:sldMk cId="0" sldId="260"/>
            <ac:spMk id="556035" creationId="{8AAE14CF-7FFC-411B-A797-66FA7087772E}"/>
          </ac:spMkLst>
        </pc:spChg>
      </pc:sldChg>
      <pc:sldChg chg="modSp add">
        <pc:chgData name="Li, Katherine M (Student)" userId="9b49ac2c-489f-4715-b97e-d69b092b8869" providerId="ADAL" clId="{4DC4FBD3-7EF6-4BA7-AAA0-E51B58C954F0}" dt="2020-06-03T23:50:37.380" v="3" actId="27636"/>
        <pc:sldMkLst>
          <pc:docMk/>
          <pc:sldMk cId="0" sldId="261"/>
        </pc:sldMkLst>
        <pc:spChg chg="mod">
          <ac:chgData name="Li, Katherine M (Student)" userId="9b49ac2c-489f-4715-b97e-d69b092b8869" providerId="ADAL" clId="{4DC4FBD3-7EF6-4BA7-AAA0-E51B58C954F0}" dt="2020-06-03T23:50:37.380" v="3" actId="27636"/>
          <ac:spMkLst>
            <pc:docMk/>
            <pc:sldMk cId="0" sldId="261"/>
            <ac:spMk id="558083" creationId="{1892B5C5-50F7-4A8A-98EE-ED461F8DC833}"/>
          </ac:spMkLst>
        </pc:spChg>
      </pc:sldChg>
      <pc:sldChg chg="add">
        <pc:chgData name="Li, Katherine M (Student)" userId="9b49ac2c-489f-4715-b97e-d69b092b8869" providerId="ADAL" clId="{4DC4FBD3-7EF6-4BA7-AAA0-E51B58C954F0}" dt="2020-06-03T23:50:37.155" v="0"/>
        <pc:sldMkLst>
          <pc:docMk/>
          <pc:sldMk cId="0" sldId="262"/>
        </pc:sldMkLst>
      </pc:sldChg>
      <pc:sldChg chg="modSp add">
        <pc:chgData name="Li, Katherine M (Student)" userId="9b49ac2c-489f-4715-b97e-d69b092b8869" providerId="ADAL" clId="{4DC4FBD3-7EF6-4BA7-AAA0-E51B58C954F0}" dt="2020-06-04T22:26:43.559" v="293" actId="1076"/>
        <pc:sldMkLst>
          <pc:docMk/>
          <pc:sldMk cId="0" sldId="263"/>
        </pc:sldMkLst>
        <pc:spChg chg="mod">
          <ac:chgData name="Li, Katherine M (Student)" userId="9b49ac2c-489f-4715-b97e-d69b092b8869" providerId="ADAL" clId="{4DC4FBD3-7EF6-4BA7-AAA0-E51B58C954F0}" dt="2020-06-03T23:50:37.411" v="4" actId="27636"/>
          <ac:spMkLst>
            <pc:docMk/>
            <pc:sldMk cId="0" sldId="263"/>
            <ac:spMk id="562179" creationId="{BAEEF9AB-0061-494D-BB93-B8C2FF7BDFFC}"/>
          </ac:spMkLst>
        </pc:spChg>
        <pc:picChg chg="mod">
          <ac:chgData name="Li, Katherine M (Student)" userId="9b49ac2c-489f-4715-b97e-d69b092b8869" providerId="ADAL" clId="{4DC4FBD3-7EF6-4BA7-AAA0-E51B58C954F0}" dt="2020-06-04T22:26:43.559" v="293" actId="1076"/>
          <ac:picMkLst>
            <pc:docMk/>
            <pc:sldMk cId="0" sldId="263"/>
            <ac:picMk id="562180" creationId="{CDF45E26-1C85-4289-B320-F975197066BA}"/>
          </ac:picMkLst>
        </pc:picChg>
      </pc:sldChg>
      <pc:sldChg chg="modSp add">
        <pc:chgData name="Li, Katherine M (Student)" userId="9b49ac2c-489f-4715-b97e-d69b092b8869" providerId="ADAL" clId="{4DC4FBD3-7EF6-4BA7-AAA0-E51B58C954F0}" dt="2020-06-03T23:50:37.434" v="5" actId="27636"/>
        <pc:sldMkLst>
          <pc:docMk/>
          <pc:sldMk cId="0" sldId="264"/>
        </pc:sldMkLst>
        <pc:spChg chg="mod">
          <ac:chgData name="Li, Katherine M (Student)" userId="9b49ac2c-489f-4715-b97e-d69b092b8869" providerId="ADAL" clId="{4DC4FBD3-7EF6-4BA7-AAA0-E51B58C954F0}" dt="2020-06-03T23:50:37.434" v="5" actId="27636"/>
          <ac:spMkLst>
            <pc:docMk/>
            <pc:sldMk cId="0" sldId="264"/>
            <ac:spMk id="564227" creationId="{53E38BE1-B8CE-4FCF-A284-BC7F86907FB0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6:19.041" v="79" actId="20577"/>
        <pc:sldMkLst>
          <pc:docMk/>
          <pc:sldMk cId="0" sldId="265"/>
        </pc:sldMkLst>
        <pc:spChg chg="mod">
          <ac:chgData name="Li, Katherine M (Student)" userId="9b49ac2c-489f-4715-b97e-d69b092b8869" providerId="ADAL" clId="{4DC4FBD3-7EF6-4BA7-AAA0-E51B58C954F0}" dt="2020-06-03T23:51:15.296" v="42" actId="1076"/>
          <ac:spMkLst>
            <pc:docMk/>
            <pc:sldMk cId="0" sldId="265"/>
            <ac:spMk id="565250" creationId="{F94E5687-0F90-43E0-83C0-B7E36A806B70}"/>
          </ac:spMkLst>
        </pc:spChg>
        <pc:spChg chg="mod">
          <ac:chgData name="Li, Katherine M (Student)" userId="9b49ac2c-489f-4715-b97e-d69b092b8869" providerId="ADAL" clId="{4DC4FBD3-7EF6-4BA7-AAA0-E51B58C954F0}" dt="2020-06-04T00:06:19.041" v="79" actId="20577"/>
          <ac:spMkLst>
            <pc:docMk/>
            <pc:sldMk cId="0" sldId="265"/>
            <ac:spMk id="565251" creationId="{32CFFED7-65E6-4F83-A71B-48C4BADD68D4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6:51.972" v="95" actId="20577"/>
        <pc:sldMkLst>
          <pc:docMk/>
          <pc:sldMk cId="0" sldId="266"/>
        </pc:sldMkLst>
        <pc:spChg chg="mod">
          <ac:chgData name="Li, Katherine M (Student)" userId="9b49ac2c-489f-4715-b97e-d69b092b8869" providerId="ADAL" clId="{4DC4FBD3-7EF6-4BA7-AAA0-E51B58C954F0}" dt="2020-06-04T00:06:51.972" v="95" actId="20577"/>
          <ac:spMkLst>
            <pc:docMk/>
            <pc:sldMk cId="0" sldId="266"/>
            <ac:spMk id="566275" creationId="{5DAA3C65-E566-4F73-B627-CE86FF49052D}"/>
          </ac:spMkLst>
        </pc:spChg>
      </pc:sldChg>
      <pc:sldChg chg="modSp add">
        <pc:chgData name="Li, Katherine M (Student)" userId="9b49ac2c-489f-4715-b97e-d69b092b8869" providerId="ADAL" clId="{4DC4FBD3-7EF6-4BA7-AAA0-E51B58C954F0}" dt="2020-06-04T00:07:01.133" v="97" actId="20577"/>
        <pc:sldMkLst>
          <pc:docMk/>
          <pc:sldMk cId="0" sldId="267"/>
        </pc:sldMkLst>
        <pc:spChg chg="mod">
          <ac:chgData name="Li, Katherine M (Student)" userId="9b49ac2c-489f-4715-b97e-d69b092b8869" providerId="ADAL" clId="{4DC4FBD3-7EF6-4BA7-AAA0-E51B58C954F0}" dt="2020-06-04T00:07:01.133" v="97" actId="20577"/>
          <ac:spMkLst>
            <pc:docMk/>
            <pc:sldMk cId="0" sldId="267"/>
            <ac:spMk id="568323" creationId="{53B91167-6BDB-4064-B49F-C3EFA50A4AA1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22" v="99" actId="2696"/>
        <pc:sldMkLst>
          <pc:docMk/>
          <pc:sldMk cId="0" sldId="268"/>
        </pc:sldMkLst>
        <pc:spChg chg="mod">
          <ac:chgData name="Li, Katherine M (Student)" userId="9b49ac2c-489f-4715-b97e-d69b092b8869" providerId="ADAL" clId="{4DC4FBD3-7EF6-4BA7-AAA0-E51B58C954F0}" dt="2020-06-03T23:50:37.542" v="9" actId="27636"/>
          <ac:spMkLst>
            <pc:docMk/>
            <pc:sldMk cId="0" sldId="268"/>
            <ac:spMk id="569347" creationId="{A637C7C3-C3EC-477A-B335-78E09B816169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29" v="100" actId="2696"/>
        <pc:sldMkLst>
          <pc:docMk/>
          <pc:sldMk cId="0" sldId="269"/>
        </pc:sldMkLst>
      </pc:sldChg>
      <pc:sldChg chg="modSp add del">
        <pc:chgData name="Li, Katherine M (Student)" userId="9b49ac2c-489f-4715-b97e-d69b092b8869" providerId="ADAL" clId="{4DC4FBD3-7EF6-4BA7-AAA0-E51B58C954F0}" dt="2020-06-04T00:07:51.133" v="101" actId="2696"/>
        <pc:sldMkLst>
          <pc:docMk/>
          <pc:sldMk cId="0" sldId="270"/>
        </pc:sldMkLst>
        <pc:spChg chg="mod">
          <ac:chgData name="Li, Katherine M (Student)" userId="9b49ac2c-489f-4715-b97e-d69b092b8869" providerId="ADAL" clId="{4DC4FBD3-7EF6-4BA7-AAA0-E51B58C954F0}" dt="2020-06-03T23:50:37.571" v="10" actId="27636"/>
          <ac:spMkLst>
            <pc:docMk/>
            <pc:sldMk cId="0" sldId="270"/>
            <ac:spMk id="571395" creationId="{285A368F-3216-45C3-924B-68A45D10B7CB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35" v="102" actId="2696"/>
        <pc:sldMkLst>
          <pc:docMk/>
          <pc:sldMk cId="0" sldId="271"/>
        </pc:sldMkLst>
      </pc:sldChg>
      <pc:sldChg chg="modSp add del">
        <pc:chgData name="Li, Katherine M (Student)" userId="9b49ac2c-489f-4715-b97e-d69b092b8869" providerId="ADAL" clId="{4DC4FBD3-7EF6-4BA7-AAA0-E51B58C954F0}" dt="2020-06-04T00:07:51.137" v="103" actId="2696"/>
        <pc:sldMkLst>
          <pc:docMk/>
          <pc:sldMk cId="0" sldId="272"/>
        </pc:sldMkLst>
        <pc:spChg chg="mod">
          <ac:chgData name="Li, Katherine M (Student)" userId="9b49ac2c-489f-4715-b97e-d69b092b8869" providerId="ADAL" clId="{4DC4FBD3-7EF6-4BA7-AAA0-E51B58C954F0}" dt="2020-06-03T23:50:37.601" v="11" actId="27636"/>
          <ac:spMkLst>
            <pc:docMk/>
            <pc:sldMk cId="0" sldId="272"/>
            <ac:spMk id="573443" creationId="{690D9554-2E62-4EB7-9518-F7D0B6564296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39" v="104" actId="2696"/>
        <pc:sldMkLst>
          <pc:docMk/>
          <pc:sldMk cId="0" sldId="273"/>
        </pc:sldMkLst>
        <pc:spChg chg="mod">
          <ac:chgData name="Li, Katherine M (Student)" userId="9b49ac2c-489f-4715-b97e-d69b092b8869" providerId="ADAL" clId="{4DC4FBD3-7EF6-4BA7-AAA0-E51B58C954F0}" dt="2020-06-03T23:50:37.617" v="12" actId="27636"/>
          <ac:spMkLst>
            <pc:docMk/>
            <pc:sldMk cId="0" sldId="273"/>
            <ac:spMk id="574468" creationId="{6E45981D-58E4-481B-AA04-65A0F73A81A7}"/>
          </ac:spMkLst>
        </pc:spChg>
      </pc:sldChg>
      <pc:sldChg chg="add del">
        <pc:chgData name="Li, Katherine M (Student)" userId="9b49ac2c-489f-4715-b97e-d69b092b8869" providerId="ADAL" clId="{4DC4FBD3-7EF6-4BA7-AAA0-E51B58C954F0}" dt="2020-06-04T00:07:51.141" v="105" actId="2696"/>
        <pc:sldMkLst>
          <pc:docMk/>
          <pc:sldMk cId="0" sldId="274"/>
        </pc:sldMkLst>
      </pc:sldChg>
      <pc:sldChg chg="modSp add del">
        <pc:chgData name="Li, Katherine M (Student)" userId="9b49ac2c-489f-4715-b97e-d69b092b8869" providerId="ADAL" clId="{4DC4FBD3-7EF6-4BA7-AAA0-E51B58C954F0}" dt="2020-06-04T00:07:51.143" v="106" actId="2696"/>
        <pc:sldMkLst>
          <pc:docMk/>
          <pc:sldMk cId="0" sldId="275"/>
        </pc:sldMkLst>
        <pc:spChg chg="mod">
          <ac:chgData name="Li, Katherine M (Student)" userId="9b49ac2c-489f-4715-b97e-d69b092b8869" providerId="ADAL" clId="{4DC4FBD3-7EF6-4BA7-AAA0-E51B58C954F0}" dt="2020-06-03T23:50:37.635" v="13" actId="27636"/>
          <ac:spMkLst>
            <pc:docMk/>
            <pc:sldMk cId="0" sldId="275"/>
            <ac:spMk id="576515" creationId="{82655607-4957-43DF-A0C8-A92F8B7C605D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45" v="107" actId="2696"/>
        <pc:sldMkLst>
          <pc:docMk/>
          <pc:sldMk cId="0" sldId="276"/>
        </pc:sldMkLst>
        <pc:spChg chg="mod">
          <ac:chgData name="Li, Katherine M (Student)" userId="9b49ac2c-489f-4715-b97e-d69b092b8869" providerId="ADAL" clId="{4DC4FBD3-7EF6-4BA7-AAA0-E51B58C954F0}" dt="2020-06-03T23:50:37.662" v="14" actId="27636"/>
          <ac:spMkLst>
            <pc:docMk/>
            <pc:sldMk cId="0" sldId="276"/>
            <ac:spMk id="577540" creationId="{1402A320-144F-4D93-9B7E-92FAA148FD90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1.118" v="98" actId="2696"/>
        <pc:sldMkLst>
          <pc:docMk/>
          <pc:sldMk cId="0" sldId="277"/>
        </pc:sldMkLst>
        <pc:spChg chg="mod">
          <ac:chgData name="Li, Katherine M (Student)" userId="9b49ac2c-489f-4715-b97e-d69b092b8869" providerId="ADAL" clId="{4DC4FBD3-7EF6-4BA7-AAA0-E51B58C954F0}" dt="2020-06-03T23:50:37.677" v="15" actId="27636"/>
          <ac:spMkLst>
            <pc:docMk/>
            <pc:sldMk cId="0" sldId="277"/>
            <ac:spMk id="578563" creationId="{0F39B0C0-202E-4A16-A796-49DBEA82728D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00:07:53.590" v="108" actId="2696"/>
        <pc:sldMkLst>
          <pc:docMk/>
          <pc:sldMk cId="0" sldId="278"/>
        </pc:sldMkLst>
        <pc:spChg chg="mod">
          <ac:chgData name="Li, Katherine M (Student)" userId="9b49ac2c-489f-4715-b97e-d69b092b8869" providerId="ADAL" clId="{4DC4FBD3-7EF6-4BA7-AAA0-E51B58C954F0}" dt="2020-06-03T23:50:37.701" v="16" actId="27636"/>
          <ac:spMkLst>
            <pc:docMk/>
            <pc:sldMk cId="0" sldId="278"/>
            <ac:spMk id="579587" creationId="{F1BB891F-8111-4364-B09C-ADCF6CB1431B}"/>
          </ac:spMkLst>
        </pc:spChg>
      </pc:sldChg>
      <pc:sldChg chg="modSp add del">
        <pc:chgData name="Li, Katherine M (Student)" userId="9b49ac2c-489f-4715-b97e-d69b092b8869" providerId="ADAL" clId="{4DC4FBD3-7EF6-4BA7-AAA0-E51B58C954F0}" dt="2020-06-04T22:55:25.686" v="294" actId="2696"/>
        <pc:sldMkLst>
          <pc:docMk/>
          <pc:sldMk cId="0" sldId="279"/>
        </pc:sldMkLst>
        <pc:spChg chg="mod">
          <ac:chgData name="Li, Katherine M (Student)" userId="9b49ac2c-489f-4715-b97e-d69b092b8869" providerId="ADAL" clId="{4DC4FBD3-7EF6-4BA7-AAA0-E51B58C954F0}" dt="2020-06-04T00:08:55.628" v="176" actId="20577"/>
          <ac:spMkLst>
            <pc:docMk/>
            <pc:sldMk cId="0" sldId="279"/>
            <ac:spMk id="580612" creationId="{4AE33565-99F7-461D-B79B-005FEA2B4F50}"/>
          </ac:spMkLst>
        </pc:spChg>
      </pc:sldChg>
      <pc:sldChg chg="del">
        <pc:chgData name="Li, Katherine M (Student)" userId="9b49ac2c-489f-4715-b97e-d69b092b8869" providerId="ADAL" clId="{4DC4FBD3-7EF6-4BA7-AAA0-E51B58C954F0}" dt="2020-06-04T00:08:44.355" v="150" actId="2696"/>
        <pc:sldMkLst>
          <pc:docMk/>
          <pc:sldMk cId="0" sldId="292"/>
        </pc:sldMkLst>
      </pc:sldChg>
      <pc:sldChg chg="del">
        <pc:chgData name="Li, Katherine M (Student)" userId="9b49ac2c-489f-4715-b97e-d69b092b8869" providerId="ADAL" clId="{4DC4FBD3-7EF6-4BA7-AAA0-E51B58C954F0}" dt="2020-06-04T00:08:44.377" v="151" actId="2696"/>
        <pc:sldMkLst>
          <pc:docMk/>
          <pc:sldMk cId="0" sldId="293"/>
        </pc:sldMkLst>
      </pc:sldChg>
      <pc:sldChg chg="del">
        <pc:chgData name="Li, Katherine M (Student)" userId="9b49ac2c-489f-4715-b97e-d69b092b8869" providerId="ADAL" clId="{4DC4FBD3-7EF6-4BA7-AAA0-E51B58C954F0}" dt="2020-06-04T00:08:44.394" v="152" actId="2696"/>
        <pc:sldMkLst>
          <pc:docMk/>
          <pc:sldMk cId="0" sldId="294"/>
        </pc:sldMkLst>
      </pc:sldChg>
      <pc:sldChg chg="del">
        <pc:chgData name="Li, Katherine M (Student)" userId="9b49ac2c-489f-4715-b97e-d69b092b8869" providerId="ADAL" clId="{4DC4FBD3-7EF6-4BA7-AAA0-E51B58C954F0}" dt="2020-06-04T00:08:44.405" v="153" actId="2696"/>
        <pc:sldMkLst>
          <pc:docMk/>
          <pc:sldMk cId="0" sldId="295"/>
        </pc:sldMkLst>
      </pc:sldChg>
      <pc:sldChg chg="del">
        <pc:chgData name="Li, Katherine M (Student)" userId="9b49ac2c-489f-4715-b97e-d69b092b8869" providerId="ADAL" clId="{4DC4FBD3-7EF6-4BA7-AAA0-E51B58C954F0}" dt="2020-06-04T00:08:44.417" v="154" actId="2696"/>
        <pc:sldMkLst>
          <pc:docMk/>
          <pc:sldMk cId="0" sldId="296"/>
        </pc:sldMkLst>
      </pc:sldChg>
      <pc:sldChg chg="del">
        <pc:chgData name="Li, Katherine M (Student)" userId="9b49ac2c-489f-4715-b97e-d69b092b8869" providerId="ADAL" clId="{4DC4FBD3-7EF6-4BA7-AAA0-E51B58C954F0}" dt="2020-06-04T00:08:44.426" v="155" actId="2696"/>
        <pc:sldMkLst>
          <pc:docMk/>
          <pc:sldMk cId="0" sldId="297"/>
        </pc:sldMkLst>
      </pc:sldChg>
      <pc:sldChg chg="del">
        <pc:chgData name="Li, Katherine M (Student)" userId="9b49ac2c-489f-4715-b97e-d69b092b8869" providerId="ADAL" clId="{4DC4FBD3-7EF6-4BA7-AAA0-E51B58C954F0}" dt="2020-06-04T00:08:44.437" v="156" actId="2696"/>
        <pc:sldMkLst>
          <pc:docMk/>
          <pc:sldMk cId="0" sldId="298"/>
        </pc:sldMkLst>
      </pc:sldChg>
      <pc:sldChg chg="del">
        <pc:chgData name="Li, Katherine M (Student)" userId="9b49ac2c-489f-4715-b97e-d69b092b8869" providerId="ADAL" clId="{4DC4FBD3-7EF6-4BA7-AAA0-E51B58C954F0}" dt="2020-06-04T00:08:44.449" v="157" actId="2696"/>
        <pc:sldMkLst>
          <pc:docMk/>
          <pc:sldMk cId="0" sldId="299"/>
        </pc:sldMkLst>
      </pc:sldChg>
      <pc:sldChg chg="del">
        <pc:chgData name="Li, Katherine M (Student)" userId="9b49ac2c-489f-4715-b97e-d69b092b8869" providerId="ADAL" clId="{4DC4FBD3-7EF6-4BA7-AAA0-E51B58C954F0}" dt="2020-06-04T00:08:44.469" v="158" actId="2696"/>
        <pc:sldMkLst>
          <pc:docMk/>
          <pc:sldMk cId="0" sldId="300"/>
        </pc:sldMkLst>
      </pc:sldChg>
      <pc:sldChg chg="del">
        <pc:chgData name="Li, Katherine M (Student)" userId="9b49ac2c-489f-4715-b97e-d69b092b8869" providerId="ADAL" clId="{4DC4FBD3-7EF6-4BA7-AAA0-E51B58C954F0}" dt="2020-06-04T00:08:44.482" v="159" actId="2696"/>
        <pc:sldMkLst>
          <pc:docMk/>
          <pc:sldMk cId="0" sldId="301"/>
        </pc:sldMkLst>
      </pc:sldChg>
      <pc:sldChg chg="del">
        <pc:chgData name="Li, Katherine M (Student)" userId="9b49ac2c-489f-4715-b97e-d69b092b8869" providerId="ADAL" clId="{4DC4FBD3-7EF6-4BA7-AAA0-E51B58C954F0}" dt="2020-06-04T00:08:44.504" v="160" actId="2696"/>
        <pc:sldMkLst>
          <pc:docMk/>
          <pc:sldMk cId="0" sldId="302"/>
        </pc:sldMkLst>
      </pc:sldChg>
      <pc:sldChg chg="del">
        <pc:chgData name="Li, Katherine M (Student)" userId="9b49ac2c-489f-4715-b97e-d69b092b8869" providerId="ADAL" clId="{4DC4FBD3-7EF6-4BA7-AAA0-E51B58C954F0}" dt="2020-06-04T00:08:44.516" v="161" actId="2696"/>
        <pc:sldMkLst>
          <pc:docMk/>
          <pc:sldMk cId="0" sldId="303"/>
        </pc:sldMkLst>
      </pc:sldChg>
      <pc:sldChg chg="del">
        <pc:chgData name="Li, Katherine M (Student)" userId="9b49ac2c-489f-4715-b97e-d69b092b8869" providerId="ADAL" clId="{4DC4FBD3-7EF6-4BA7-AAA0-E51B58C954F0}" dt="2020-06-04T00:08:44.521" v="162" actId="2696"/>
        <pc:sldMkLst>
          <pc:docMk/>
          <pc:sldMk cId="0" sldId="304"/>
        </pc:sldMkLst>
      </pc:sldChg>
      <pc:sldChg chg="del">
        <pc:chgData name="Li, Katherine M (Student)" userId="9b49ac2c-489f-4715-b97e-d69b092b8869" providerId="ADAL" clId="{4DC4FBD3-7EF6-4BA7-AAA0-E51B58C954F0}" dt="2020-06-04T00:08:44.294" v="145" actId="2696"/>
        <pc:sldMkLst>
          <pc:docMk/>
          <pc:sldMk cId="0" sldId="305"/>
        </pc:sldMkLst>
      </pc:sldChg>
      <pc:sldChg chg="del">
        <pc:chgData name="Li, Katherine M (Student)" userId="9b49ac2c-489f-4715-b97e-d69b092b8869" providerId="ADAL" clId="{4DC4FBD3-7EF6-4BA7-AAA0-E51B58C954F0}" dt="2020-06-04T00:08:44.548" v="164" actId="2696"/>
        <pc:sldMkLst>
          <pc:docMk/>
          <pc:sldMk cId="2253645354" sldId="311"/>
        </pc:sldMkLst>
      </pc:sldChg>
      <pc:sldChg chg="del">
        <pc:chgData name="Li, Katherine M (Student)" userId="9b49ac2c-489f-4715-b97e-d69b092b8869" providerId="ADAL" clId="{4DC4FBD3-7EF6-4BA7-AAA0-E51B58C954F0}" dt="2020-06-04T00:08:44.557" v="165" actId="2696"/>
        <pc:sldMkLst>
          <pc:docMk/>
          <pc:sldMk cId="637288570" sldId="312"/>
        </pc:sldMkLst>
      </pc:sldChg>
      <pc:sldChg chg="del">
        <pc:chgData name="Li, Katherine M (Student)" userId="9b49ac2c-489f-4715-b97e-d69b092b8869" providerId="ADAL" clId="{4DC4FBD3-7EF6-4BA7-AAA0-E51B58C954F0}" dt="2020-06-04T00:08:44.603" v="166" actId="2696"/>
        <pc:sldMkLst>
          <pc:docMk/>
          <pc:sldMk cId="1588449095" sldId="313"/>
        </pc:sldMkLst>
      </pc:sldChg>
      <pc:sldChg chg="del">
        <pc:chgData name="Li, Katherine M (Student)" userId="9b49ac2c-489f-4715-b97e-d69b092b8869" providerId="ADAL" clId="{4DC4FBD3-7EF6-4BA7-AAA0-E51B58C954F0}" dt="2020-06-04T00:08:44.630" v="167" actId="2696"/>
        <pc:sldMkLst>
          <pc:docMk/>
          <pc:sldMk cId="509252663" sldId="314"/>
        </pc:sldMkLst>
      </pc:sldChg>
      <pc:sldChg chg="del">
        <pc:chgData name="Li, Katherine M (Student)" userId="9b49ac2c-489f-4715-b97e-d69b092b8869" providerId="ADAL" clId="{4DC4FBD3-7EF6-4BA7-AAA0-E51B58C954F0}" dt="2020-06-04T00:08:44.639" v="168" actId="2696"/>
        <pc:sldMkLst>
          <pc:docMk/>
          <pc:sldMk cId="626508427" sldId="315"/>
        </pc:sldMkLst>
      </pc:sldChg>
      <pc:sldChg chg="del">
        <pc:chgData name="Li, Katherine M (Student)" userId="9b49ac2c-489f-4715-b97e-d69b092b8869" providerId="ADAL" clId="{4DC4FBD3-7EF6-4BA7-AAA0-E51B58C954F0}" dt="2020-06-04T00:08:44.310" v="146" actId="2696"/>
        <pc:sldMkLst>
          <pc:docMk/>
          <pc:sldMk cId="0" sldId="322"/>
        </pc:sldMkLst>
      </pc:sldChg>
      <pc:sldChg chg="del">
        <pc:chgData name="Li, Katherine M (Student)" userId="9b49ac2c-489f-4715-b97e-d69b092b8869" providerId="ADAL" clId="{4DC4FBD3-7EF6-4BA7-AAA0-E51B58C954F0}" dt="2020-06-04T00:08:44.322" v="147" actId="2696"/>
        <pc:sldMkLst>
          <pc:docMk/>
          <pc:sldMk cId="0" sldId="323"/>
        </pc:sldMkLst>
      </pc:sldChg>
      <pc:sldChg chg="del">
        <pc:chgData name="Li, Katherine M (Student)" userId="9b49ac2c-489f-4715-b97e-d69b092b8869" providerId="ADAL" clId="{4DC4FBD3-7EF6-4BA7-AAA0-E51B58C954F0}" dt="2020-06-04T00:08:44.327" v="148" actId="2696"/>
        <pc:sldMkLst>
          <pc:docMk/>
          <pc:sldMk cId="0" sldId="344"/>
        </pc:sldMkLst>
      </pc:sldChg>
      <pc:sldChg chg="del">
        <pc:chgData name="Li, Katherine M (Student)" userId="9b49ac2c-489f-4715-b97e-d69b092b8869" providerId="ADAL" clId="{4DC4FBD3-7EF6-4BA7-AAA0-E51B58C954F0}" dt="2020-06-04T00:08:44.342" v="149" actId="2696"/>
        <pc:sldMkLst>
          <pc:docMk/>
          <pc:sldMk cId="3199858899" sldId="455"/>
        </pc:sldMkLst>
      </pc:sldChg>
      <pc:sldChg chg="del">
        <pc:chgData name="Li, Katherine M (Student)" userId="9b49ac2c-489f-4715-b97e-d69b092b8869" providerId="ADAL" clId="{4DC4FBD3-7EF6-4BA7-AAA0-E51B58C954F0}" dt="2020-06-04T00:08:44.530" v="163" actId="2696"/>
        <pc:sldMkLst>
          <pc:docMk/>
          <pc:sldMk cId="1413936478" sldId="456"/>
        </pc:sldMkLst>
      </pc:sldChg>
      <pc:sldChg chg="modSp">
        <pc:chgData name="Li, Katherine M (Student)" userId="9b49ac2c-489f-4715-b97e-d69b092b8869" providerId="ADAL" clId="{4DC4FBD3-7EF6-4BA7-AAA0-E51B58C954F0}" dt="2020-06-04T00:09:14.738" v="222" actId="20577"/>
        <pc:sldMkLst>
          <pc:docMk/>
          <pc:sldMk cId="1701716911" sldId="462"/>
        </pc:sldMkLst>
        <pc:spChg chg="mod">
          <ac:chgData name="Li, Katherine M (Student)" userId="9b49ac2c-489f-4715-b97e-d69b092b8869" providerId="ADAL" clId="{4DC4FBD3-7EF6-4BA7-AAA0-E51B58C954F0}" dt="2020-06-04T00:09:14.738" v="222" actId="20577"/>
          <ac:spMkLst>
            <pc:docMk/>
            <pc:sldMk cId="1701716911" sldId="462"/>
            <ac:spMk id="972803" creationId="{3A911C75-C60E-41EF-AEBB-50FC48C72DCC}"/>
          </ac:spMkLst>
        </pc:spChg>
      </pc:sldChg>
      <pc:sldChg chg="add del">
        <pc:chgData name="Li, Katherine M (Student)" userId="9b49ac2c-489f-4715-b97e-d69b092b8869" providerId="ADAL" clId="{4DC4FBD3-7EF6-4BA7-AAA0-E51B58C954F0}" dt="2020-06-03T23:50:51.062" v="38" actId="2696"/>
        <pc:sldMkLst>
          <pc:docMk/>
          <pc:sldMk cId="1107842735" sldId="463"/>
        </pc:sldMkLst>
        <pc:spChg chg="mod">
          <ac:chgData name="Li, Katherine M (Student)" userId="9b49ac2c-489f-4715-b97e-d69b092b8869" providerId="ADAL" clId="{4DC4FBD3-7EF6-4BA7-AAA0-E51B58C954F0}" dt="2020-06-04T00:23:21.987" v="292" actId="20577"/>
          <ac:spMkLst>
            <pc:docMk/>
            <pc:sldMk cId="1107842735" sldId="463"/>
            <ac:spMk id="2" creationId="{4C7C77FD-F473-4524-85AE-751898A82E4D}"/>
          </ac:spMkLst>
        </pc:spChg>
        <pc:spChg chg="mod">
          <ac:chgData name="Li, Katherine M (Student)" userId="9b49ac2c-489f-4715-b97e-d69b092b8869" providerId="ADAL" clId="{4DC4FBD3-7EF6-4BA7-AAA0-E51B58C954F0}" dt="2020-06-04T00:22:58.048" v="224"/>
          <ac:spMkLst>
            <pc:docMk/>
            <pc:sldMk cId="1107842735" sldId="463"/>
            <ac:spMk id="3" creationId="{36081ECA-AE82-41A2-96BA-F553509DD3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63B98-3BAA-42A7-BA02-7950ADCD5B28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55FEC-8F0E-46DB-A104-D1207187E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69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F9CC46-0C53-4D8E-B6AC-EA153529A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59DEEE-79DC-456E-9289-0EEF66173B7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1154" name="Rectangle 2">
            <a:extLst>
              <a:ext uri="{FF2B5EF4-FFF2-40B4-BE49-F238E27FC236}">
                <a16:creationId xmlns:a16="http://schemas.microsoft.com/office/drawing/2014/main" id="{6CBE4B31-29A5-45D6-9D77-4DAAB1AF02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9D1DCFE9-4F63-4AB8-B369-22ADC183E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655FEC-8F0E-46DB-A104-D1207187E0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5E8663-FFD1-4B79-9C20-E19CCF54EA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8E39F-0940-4E1C-A36C-8833EDAAA2D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D12690FD-85C7-41DB-B56C-AF2306D620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4F7531BD-8348-4EAB-92C5-764B33A30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48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66F3-065C-43A2-8E73-77608B608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4D5D2-32EE-41CC-9F04-9CC09799F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C4132-7E38-4842-A19C-859093FE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61887-6278-4690-82DA-D3252C7C1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DDAC-FE16-408D-8186-8147F523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1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B94-E3A5-4849-B7C7-FE5D027C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6E028-C883-499C-B9BD-B66B8CC2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8BF7-E565-47BF-A044-941A7B52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EAEF8-4B49-4DEF-A040-FCC2BDD1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D6F5-B9B3-41C0-9B45-1EC0795A5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3C11C-40CC-4A24-A9E2-AD222ED00D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FCBE6-6195-4A3C-BECF-42C7FA469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C807E-F7E6-4FDF-AC01-68BFF9A61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1F4D6-BF64-4B85-8FC0-95FD2A80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B4AF-19C8-4A6C-B302-89F738E4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0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8274-53AC-4E8A-BE32-9596EB5C8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161E6-2833-413E-9D35-4A466A3B0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8C0D-C9B8-4AE5-9769-03E034DE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F1680-1C29-4062-8673-7EB33FBF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8D8A1-2453-4407-AA64-619CF933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5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0C90-8AC2-4A2A-B67F-A9CF5C9F6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6873A-D58F-4887-947C-21F7B147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0E15-3B40-4965-B10A-7E4E1AC0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8FDFE-7B54-4F98-A70E-E3C85083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3FCC9-006D-4989-8970-100297A9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F773F-8799-4270-A49D-5D50538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5F2C2-C63C-4EA2-8F45-E1E7FBD77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203D-B164-4847-B549-8F4489C6F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2E49C-F28E-4E7A-8751-225B50095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87B4F-7F1F-4D24-9725-CF450D87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41C75-208C-4784-A6A0-25352136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3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1F4A-3398-4CDD-92DB-56EF291D0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9D0-5F5D-42EE-9F23-871C968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BF75D-3CAB-4435-A17E-F617B9CE3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D6598-FFCA-4A75-BCC5-2BC52F7817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FFA05-43EB-4397-9B4F-875603657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3CF39-CE62-4F19-9C56-0D30E6AF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9847F-C162-45D7-BE80-F8A8E154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381CE-D83A-4056-852A-9192943C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E1A4-EC2F-4D85-A182-0FF21AB9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7CD6C1-F206-4DA1-8F12-B3913FE8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BA21D8-7DF5-419C-A7DB-6FF94F76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E71B8-8ACE-420F-A18F-D3318AAF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A78F1C-EC01-4681-B317-186A770AD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9CCE2-8409-4801-8041-B3030D6C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B99E4-95B6-428C-BBEF-98DA1901C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5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0085-26FE-49D2-ABFC-AE13A829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7A0D2-20A5-4683-B9B6-6960D0546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52242-9211-4414-B5D6-6735B1F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E1D3B-2F8C-44D7-B55E-96E2FF31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8E92-D9BE-4A50-B6EA-333D2E73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92772-024E-4700-9E47-7CAB7E5D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404D-ED78-438F-AC2B-AFB8D12B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B977E-16A9-4EFF-8B0C-840D58A1A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A5EFF-2F7F-4EA6-AF62-0DEE14770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5B6C6-E384-41F7-9235-1BCF9AB5F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F192BE-EB94-4856-B1E9-DB03DFF7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F82ED-E2C2-457F-BB9A-A33D0E64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798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3F42A-5978-46E1-A898-F30DA33FA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CB3A-459C-42D0-B546-1806EA098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6848-83B5-4C64-966A-BECD3736B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CA2D-EB7B-4EFD-ADA2-AE5CDDAC2D33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24EE6-CFD3-4383-ACCA-84687FBE9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0B53-5883-4B74-BFED-C68A2D3C0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C3BDE-7CB7-4864-87D3-AEBF554E2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du4java.com/en/game/game0-en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65uCT4obRrNQVLqH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71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F98C04FB-0826-4574-9471-8703053D4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 eaLnBrk="1" hangingPunct="1"/>
            <a:r>
              <a:rPr lang="en-US" altLang="en-US" dirty="0"/>
              <a:t>Intermediate Coding Week 24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C17B3D8-FDE4-4463-A2D2-FDDC588230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 eaLnBrk="1" hangingPunct="1"/>
            <a:r>
              <a:rPr lang="en-US" altLang="en-US" dirty="0"/>
              <a:t>Graphics and Swing</a:t>
            </a:r>
          </a:p>
        </p:txBody>
      </p:sp>
      <p:sp>
        <p:nvSpPr>
          <p:cNvPr id="4108" name="Oval 73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02" name="Rectangle 2">
            <a:extLst>
              <a:ext uri="{FF2B5EF4-FFF2-40B4-BE49-F238E27FC236}">
                <a16:creationId xmlns:a16="http://schemas.microsoft.com/office/drawing/2014/main" id="{481B355F-B7C1-476D-B61A-89FC8EED3C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1</a:t>
            </a:r>
          </a:p>
        </p:txBody>
      </p:sp>
      <p:sp>
        <p:nvSpPr>
          <p:cNvPr id="972803" name="Rectangle 3">
            <a:extLst>
              <a:ext uri="{FF2B5EF4-FFF2-40B4-BE49-F238E27FC236}">
                <a16:creationId xmlns:a16="http://schemas.microsoft.com/office/drawing/2014/main" id="{3A911C75-C60E-41EF-AEBB-50FC48C72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2170113" algn="l"/>
              </a:tabLst>
            </a:pPr>
            <a:r>
              <a:rPr lang="en-US" altLang="en-US" dirty="0"/>
              <a:t>Try creating your own program using what you now know about Graphics and Swing!</a:t>
            </a:r>
          </a:p>
          <a:p>
            <a:pPr marL="342900" indent="-342900">
              <a:tabLst>
                <a:tab pos="21701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17169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>
            <a:extLst>
              <a:ext uri="{FF2B5EF4-FFF2-40B4-BE49-F238E27FC236}">
                <a16:creationId xmlns:a16="http://schemas.microsoft.com/office/drawing/2014/main" id="{AFEE63B3-018D-44F0-A658-7CB5F7025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</a:rPr>
              <a:t>Graphics</a:t>
            </a:r>
            <a:r>
              <a:rPr lang="en-US" altLang="en-US"/>
              <a:t> methods</a:t>
            </a:r>
          </a:p>
        </p:txBody>
      </p:sp>
      <p:graphicFrame>
        <p:nvGraphicFramePr>
          <p:cNvPr id="560131" name="Group 3">
            <a:extLst>
              <a:ext uri="{FF2B5EF4-FFF2-40B4-BE49-F238E27FC236}">
                <a16:creationId xmlns:a16="http://schemas.microsoft.com/office/drawing/2014/main" id="{970FE48C-BFEE-4678-82A6-53B1EAA51FF0}"/>
              </a:ext>
            </a:extLst>
          </p:cNvPr>
          <p:cNvGraphicFramePr>
            <a:graphicFrameLocks noGrp="1"/>
          </p:cNvGraphicFramePr>
          <p:nvPr/>
        </p:nvGraphicFramePr>
        <p:xfrm>
          <a:off x="1581150" y="1511300"/>
          <a:ext cx="9029700" cy="4449954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550726092"/>
                    </a:ext>
                  </a:extLst>
                </a:gridCol>
                <a:gridCol w="4678362">
                  <a:extLst>
                    <a:ext uri="{9D8B030D-6E8A-4147-A177-3AD203B41FA5}">
                      <a16:colId xmlns:a16="http://schemas.microsoft.com/office/drawing/2014/main" val="441471791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Method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796793"/>
                  </a:ext>
                </a:extLst>
              </a:tr>
              <a:tr h="333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g.drawLine(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line between points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y1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),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y2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1814738"/>
                  </a:ext>
                </a:extLst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g.drawOval(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outline largest oval that fits in a box of size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 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571285"/>
                  </a:ext>
                </a:extLst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g.drawRect(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outline of rectangle of size</a:t>
                      </a:r>
                      <a:b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</a:b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412425"/>
                  </a:ext>
                </a:extLst>
              </a:tr>
              <a:tr h="366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g.drawString(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text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text with bottom-left at </a:t>
                      </a:r>
                      <a:r>
                        <a:rPr kumimoji="0" lang="en-US" altLang="en-US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(x, 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431630"/>
                  </a:ext>
                </a:extLst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g.fillOval(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fill largest oval that fits in a box of size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379536"/>
                  </a:ext>
                </a:extLst>
              </a:tr>
              <a:tr h="579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g.fillRect(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fill rectangle of size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width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*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height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with top-left at (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x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y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210742"/>
                  </a:ext>
                </a:extLst>
              </a:tr>
              <a:tr h="5810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g.setColor(</a:t>
                      </a: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Color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);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set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Graphics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 to paint any following shapes in the given color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1453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>
            <a:extLst>
              <a:ext uri="{FF2B5EF4-FFF2-40B4-BE49-F238E27FC236}">
                <a16:creationId xmlns:a16="http://schemas.microsoft.com/office/drawing/2014/main" id="{66B19958-50BF-4CB9-8887-CF1FACB76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colors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53E38BE1-B8CE-4FCF-A284-BC7F86907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Pass a </a:t>
            </a:r>
            <a:r>
              <a:rPr lang="en-US" altLang="en-US">
                <a:latin typeface="Courier New" panose="02070309020205020404" pitchFamily="49" charset="0"/>
              </a:rPr>
              <a:t>Color</a:t>
            </a:r>
            <a:r>
              <a:rPr lang="en-US" altLang="en-US"/>
              <a:t> to </a:t>
            </a:r>
            <a:r>
              <a:rPr lang="en-US" altLang="en-US">
                <a:latin typeface="Courier New" panose="02070309020205020404" pitchFamily="49" charset="0"/>
              </a:rPr>
              <a:t>Graphics</a:t>
            </a:r>
            <a:r>
              <a:rPr lang="en-US" altLang="en-US"/>
              <a:t> object's </a:t>
            </a:r>
            <a:r>
              <a:rPr lang="en-US" altLang="en-US">
                <a:latin typeface="Courier New" panose="02070309020205020404" pitchFamily="49" charset="0"/>
              </a:rPr>
              <a:t>setColor</a:t>
            </a:r>
            <a:r>
              <a:rPr lang="en-US" altLang="en-US"/>
              <a:t> method</a:t>
            </a:r>
          </a:p>
          <a:p>
            <a:pPr lvl="1"/>
            <a:r>
              <a:rPr lang="en-US" altLang="en-US"/>
              <a:t>Subsequent shapes will be drawn in the new color.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g.setColor(</a:t>
            </a:r>
            <a:r>
              <a:rPr lang="en-US" altLang="en-US" b="1">
                <a:latin typeface="Courier New" panose="02070309020205020404" pitchFamily="49" charset="0"/>
              </a:rPr>
              <a:t>Color.BLACK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g.fillRect(10, 30, 100, 50);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g.drawLine(20, 0, 10, 30);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g.setColor(</a:t>
            </a:r>
            <a:r>
              <a:rPr lang="en-US" altLang="en-US" b="1">
                <a:latin typeface="Courier New" panose="02070309020205020404" pitchFamily="49" charset="0"/>
              </a:rPr>
              <a:t>Color.RED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g.fillOval(60, 40, 40, 70);</a:t>
            </a:r>
            <a:endParaRPr lang="en-US" altLang="en-US"/>
          </a:p>
          <a:p>
            <a:pPr lvl="1">
              <a:lnSpc>
                <a:spcPct val="60000"/>
              </a:lnSpc>
            </a:pPr>
            <a:endParaRPr lang="en-US" altLang="en-US"/>
          </a:p>
          <a:p>
            <a:pPr lvl="1">
              <a:lnSpc>
                <a:spcPct val="60000"/>
              </a:lnSpc>
            </a:pPr>
            <a:endParaRPr lang="en-US" altLang="en-US"/>
          </a:p>
          <a:p>
            <a:r>
              <a:rPr lang="en-US" altLang="en-US"/>
              <a:t>Pass a color to </a:t>
            </a:r>
            <a:r>
              <a:rPr lang="en-US" altLang="en-US">
                <a:latin typeface="Courier New" panose="02070309020205020404" pitchFamily="49" charset="0"/>
              </a:rPr>
              <a:t>DrawingPanel</a:t>
            </a:r>
            <a:r>
              <a:rPr lang="en-US" altLang="en-US"/>
              <a:t>'s </a:t>
            </a:r>
            <a:r>
              <a:rPr lang="en-US" altLang="en-US">
                <a:latin typeface="Courier New" panose="02070309020205020404" pitchFamily="49" charset="0"/>
              </a:rPr>
              <a:t>setBackground</a:t>
            </a:r>
            <a:r>
              <a:rPr lang="en-US" altLang="en-US"/>
              <a:t> method</a:t>
            </a:r>
          </a:p>
          <a:p>
            <a:pPr lvl="1"/>
            <a:r>
              <a:rPr lang="en-US" altLang="en-US"/>
              <a:t>The overall window background color will change.</a:t>
            </a:r>
          </a:p>
          <a:p>
            <a:pPr lvl="1">
              <a:buFontTx/>
              <a:buNone/>
            </a:pPr>
            <a:endParaRPr lang="en-US" altLang="en-US" sz="9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Color brown = new Color(192, 128, 64);</a:t>
            </a:r>
          </a:p>
          <a:p>
            <a:pPr lvl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panel.setBackground(</a:t>
            </a:r>
            <a:r>
              <a:rPr lang="en-US" altLang="en-US" b="1">
                <a:latin typeface="Courier New" panose="02070309020205020404" pitchFamily="49" charset="0"/>
              </a:rPr>
              <a:t>brown</a:t>
            </a:r>
            <a:r>
              <a:rPr lang="en-US" altLang="en-US">
                <a:latin typeface="Courier New" panose="02070309020205020404" pitchFamily="49" charset="0"/>
              </a:rPr>
              <a:t>);</a:t>
            </a:r>
          </a:p>
        </p:txBody>
      </p:sp>
      <p:pic>
        <p:nvPicPr>
          <p:cNvPr id="564228" name="Picture 4">
            <a:extLst>
              <a:ext uri="{FF2B5EF4-FFF2-40B4-BE49-F238E27FC236}">
                <a16:creationId xmlns:a16="http://schemas.microsoft.com/office/drawing/2014/main" id="{C818F88A-AD9E-45C2-8480-2933B51D6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133601"/>
            <a:ext cx="1327150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4229" name="Picture 5">
            <a:extLst>
              <a:ext uri="{FF2B5EF4-FFF2-40B4-BE49-F238E27FC236}">
                <a16:creationId xmlns:a16="http://schemas.microsoft.com/office/drawing/2014/main" id="{7D4107C8-4963-4DE3-BC84-D38DDCC8E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4864101"/>
            <a:ext cx="13081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0" name="Rectangle 2">
            <a:extLst>
              <a:ext uri="{FF2B5EF4-FFF2-40B4-BE49-F238E27FC236}">
                <a16:creationId xmlns:a16="http://schemas.microsoft.com/office/drawing/2014/main" id="{F94E5687-0F90-43E0-83C0-B7E36A806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en-US" dirty="0"/>
              <a:t>Outlined shapes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32CFFED7-65E6-4F83-A71B-48C4BADD6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25562"/>
            <a:ext cx="10515600" cy="531907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To draw a colored shape with an outline, first </a:t>
            </a:r>
            <a:r>
              <a:rPr lang="en-US" altLang="en-US" i="1" dirty="0"/>
              <a:t>fill </a:t>
            </a:r>
            <a:r>
              <a:rPr lang="en-US" altLang="en-US" dirty="0"/>
              <a:t>it, </a:t>
            </a:r>
            <a:br>
              <a:rPr lang="en-US" altLang="en-US" dirty="0"/>
            </a:br>
            <a:r>
              <a:rPr lang="en-US" altLang="en-US" dirty="0"/>
              <a:t>then </a:t>
            </a:r>
            <a:r>
              <a:rPr lang="en-US" altLang="en-US" i="1" dirty="0"/>
              <a:t>draw </a:t>
            </a:r>
            <a:r>
              <a:rPr lang="en-US" altLang="en-US" dirty="0"/>
              <a:t>the same shape in the outline color.</a:t>
            </a:r>
            <a:endParaRPr lang="en-US" altLang="en-US" sz="900" dirty="0"/>
          </a:p>
          <a:p>
            <a:pPr>
              <a:lnSpc>
                <a:spcPct val="70000"/>
              </a:lnSpc>
              <a:buFontTx/>
              <a:buNone/>
            </a:pPr>
            <a:endParaRPr lang="en-US" altLang="en-US" sz="2200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inner red fill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Color.RED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g.fillRect</a:t>
            </a:r>
            <a:r>
              <a:rPr lang="en-US" altLang="en-US" sz="2000" b="1" dirty="0">
                <a:latin typeface="Courier New" panose="02070309020205020404" pitchFamily="49" charset="0"/>
              </a:rPr>
              <a:t>(20, 10, 100, 50);</a:t>
            </a:r>
          </a:p>
          <a:p>
            <a:pPr>
              <a:lnSpc>
                <a:spcPct val="75000"/>
              </a:lnSpc>
              <a:buFontTx/>
              <a:buNone/>
            </a:pPr>
            <a:endParaRPr lang="en-US" altLang="en-US" sz="700" b="1" dirty="0">
              <a:latin typeface="Courier New" panose="02070309020205020404" pitchFamily="49" charset="0"/>
            </a:endParaRP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black outline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Color.BLACK</a:t>
            </a:r>
            <a:r>
              <a:rPr lang="en-US" altLang="en-US" sz="2000" b="1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5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g.drawRect</a:t>
            </a:r>
            <a:r>
              <a:rPr lang="en-US" altLang="en-US" sz="2000" b="1" dirty="0">
                <a:latin typeface="Courier New" panose="02070309020205020404" pitchFamily="49" charset="0"/>
              </a:rPr>
              <a:t>(20, 10, 100, 50);</a:t>
            </a:r>
          </a:p>
        </p:txBody>
      </p:sp>
      <p:pic>
        <p:nvPicPr>
          <p:cNvPr id="565252" name="Picture 4" descr="draw_outline">
            <a:extLst>
              <a:ext uri="{FF2B5EF4-FFF2-40B4-BE49-F238E27FC236}">
                <a16:creationId xmlns:a16="http://schemas.microsoft.com/office/drawing/2014/main" id="{5301C1C1-1FE5-438D-A293-E836F2EBB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597400"/>
            <a:ext cx="1981200" cy="172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7458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>
            <a:extLst>
              <a:ext uri="{FF2B5EF4-FFF2-40B4-BE49-F238E27FC236}">
                <a16:creationId xmlns:a16="http://schemas.microsoft.com/office/drawing/2014/main" id="{5DFD9DC3-65E8-4489-AE9B-F3D13138AB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Superimposing shapes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5DAA3C65-E566-4F73-B627-CE86FF4905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54175"/>
            <a:ext cx="10515600" cy="4949825"/>
          </a:xfrm>
        </p:spPr>
        <p:txBody>
          <a:bodyPr>
            <a:normAutofit/>
          </a:bodyPr>
          <a:lstStyle/>
          <a:p>
            <a:r>
              <a:rPr lang="en-US" altLang="en-US" sz="2200" dirty="0"/>
              <a:t>When ≥ 2 shapes occupy the same pixels, the last drawn "wins."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Color.BLACK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g.fillRect</a:t>
            </a:r>
            <a:r>
              <a:rPr lang="en-US" altLang="en-US" sz="1800" dirty="0">
                <a:latin typeface="Courier New" panose="02070309020205020404" pitchFamily="49" charset="0"/>
              </a:rPr>
              <a:t>(10, 30, 100, 50);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Color.RED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g.fillOval</a:t>
            </a:r>
            <a:r>
              <a:rPr lang="en-US" altLang="en-US" sz="1800" dirty="0">
                <a:latin typeface="Courier New" panose="02070309020205020404" pitchFamily="49" charset="0"/>
              </a:rPr>
              <a:t>(20, 70, 20, 20);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g.fillOval</a:t>
            </a:r>
            <a:r>
              <a:rPr lang="en-US" altLang="en-US" sz="1800" dirty="0">
                <a:latin typeface="Courier New" panose="02070309020205020404" pitchFamily="49" charset="0"/>
              </a:rPr>
              <a:t>(80, 70, 20, 20);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9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Color.CYAN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g.fillRect</a:t>
            </a:r>
            <a:r>
              <a:rPr lang="en-US" altLang="en-US" sz="1800" dirty="0">
                <a:latin typeface="Courier New" panose="02070309020205020404" pitchFamily="49" charset="0"/>
              </a:rPr>
              <a:t>(80, 40, 30, 20);</a:t>
            </a:r>
          </a:p>
        </p:txBody>
      </p:sp>
      <p:pic>
        <p:nvPicPr>
          <p:cNvPr id="566276" name="Picture 4">
            <a:extLst>
              <a:ext uri="{FF2B5EF4-FFF2-40B4-BE49-F238E27FC236}">
                <a16:creationId xmlns:a16="http://schemas.microsoft.com/office/drawing/2014/main" id="{947A5A86-0532-4302-8D55-8D254489D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4621214"/>
            <a:ext cx="2051050" cy="170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712907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2" name="Rectangle 2">
            <a:extLst>
              <a:ext uri="{FF2B5EF4-FFF2-40B4-BE49-F238E27FC236}">
                <a16:creationId xmlns:a16="http://schemas.microsoft.com/office/drawing/2014/main" id="{AAB2887F-7D89-4822-AD1A-614AC6647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with loops</a:t>
            </a:r>
          </a:p>
        </p:txBody>
      </p:sp>
      <p:sp>
        <p:nvSpPr>
          <p:cNvPr id="568323" name="AutoShape 3">
            <a:extLst>
              <a:ext uri="{FF2B5EF4-FFF2-40B4-BE49-F238E27FC236}">
                <a16:creationId xmlns:a16="http://schemas.microsoft.com/office/drawing/2014/main" id="{53B91167-6BDB-4064-B49F-C3EFA50A4AA1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 err="1"/>
              <a:t>,</a:t>
            </a:r>
            <a:r>
              <a:rPr lang="en-US" altLang="en-US" i="1" dirty="0" err="1"/>
              <a:t>w</a:t>
            </a:r>
            <a:r>
              <a:rPr lang="en-US" altLang="en-US" dirty="0" err="1"/>
              <a:t>,</a:t>
            </a:r>
            <a:r>
              <a:rPr lang="en-US" altLang="en-US" i="1" dirty="0" err="1"/>
              <a:t>h</a:t>
            </a:r>
            <a:r>
              <a:rPr lang="en-US" altLang="en-US" dirty="0"/>
              <a:t> expressions can use the loop counter variable: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7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700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1700" dirty="0">
                <a:latin typeface="Courier New" panose="02070309020205020404" pitchFamily="49" charset="0"/>
              </a:rPr>
              <a:t>(</a:t>
            </a:r>
            <a:r>
              <a:rPr lang="en-US" altLang="en-US" sz="1700" dirty="0" err="1">
                <a:latin typeface="Courier New" panose="02070309020205020404" pitchFamily="49" charset="0"/>
              </a:rPr>
              <a:t>Color.RED</a:t>
            </a:r>
            <a:r>
              <a:rPr lang="en-US" altLang="en-US" sz="17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for (int i = 1; i &lt;= 10; i++)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700" b="1" dirty="0">
                <a:solidFill>
                  <a:srgbClr val="008080"/>
                </a:solidFill>
                <a:latin typeface="Courier New" panose="02070309020205020404" pitchFamily="49" charset="0"/>
              </a:rPr>
              <a:t>    //              x           y        w   h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700" dirty="0">
                <a:latin typeface="Courier New" panose="02070309020205020404" pitchFamily="49" charset="0"/>
              </a:rPr>
              <a:t>    </a:t>
            </a:r>
            <a:r>
              <a:rPr lang="en-US" altLang="en-US" sz="1700" dirty="0" err="1">
                <a:latin typeface="Courier New" panose="02070309020205020404" pitchFamily="49" charset="0"/>
              </a:rPr>
              <a:t>g.fillOval</a:t>
            </a:r>
            <a:r>
              <a:rPr lang="en-US" altLang="en-US" sz="1700" dirty="0">
                <a:latin typeface="Courier New" panose="02070309020205020404" pitchFamily="49" charset="0"/>
              </a:rPr>
              <a:t>(100 + </a:t>
            </a:r>
            <a:r>
              <a:rPr lang="en-US" altLang="en-US" sz="1700" b="1" dirty="0">
                <a:solidFill>
                  <a:srgbClr val="003399"/>
                </a:solidFill>
                <a:latin typeface="Courier New" panose="02070309020205020404" pitchFamily="49" charset="0"/>
              </a:rPr>
              <a:t>20 * i</a:t>
            </a:r>
            <a:r>
              <a:rPr lang="en-US" altLang="en-US" sz="1700" dirty="0">
                <a:latin typeface="Courier New" panose="02070309020205020404" pitchFamily="49" charset="0"/>
              </a:rPr>
              <a:t>, 5 + </a:t>
            </a:r>
            <a:r>
              <a:rPr lang="en-US" altLang="en-US" sz="1700" b="1" dirty="0">
                <a:solidFill>
                  <a:srgbClr val="003399"/>
                </a:solidFill>
                <a:latin typeface="Courier New" panose="02070309020205020404" pitchFamily="49" charset="0"/>
              </a:rPr>
              <a:t>20 * i</a:t>
            </a:r>
            <a:r>
              <a:rPr lang="en-US" altLang="en-US" sz="1700" dirty="0">
                <a:latin typeface="Courier New" panose="02070309020205020404" pitchFamily="49" charset="0"/>
              </a:rPr>
              <a:t>, 50, 50);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700" b="1" dirty="0">
                <a:latin typeface="Courier New" panose="02070309020205020404" pitchFamily="49" charset="0"/>
              </a:rPr>
              <a:t>}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7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900" b="1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19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Nested loops can be used with graphics: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g.setColor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Color.BLUE</a:t>
            </a:r>
            <a:r>
              <a:rPr lang="en-US" altLang="en-US" sz="1800" dirty="0"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7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for (int x = 1; x &lt;= 4; x++)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for (int y = 1; y &lt;= 9; y++) {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</a:t>
            </a:r>
            <a:r>
              <a:rPr lang="en-US" altLang="en-US" sz="1800" dirty="0" err="1">
                <a:latin typeface="Courier New" panose="02070309020205020404" pitchFamily="49" charset="0"/>
              </a:rPr>
              <a:t>g.drawString</a:t>
            </a:r>
            <a:r>
              <a:rPr lang="en-US" altLang="en-US" sz="1800" dirty="0">
                <a:latin typeface="Courier New" panose="02070309020205020404" pitchFamily="49" charset="0"/>
              </a:rPr>
              <a:t>("Java", x * 40, y * 25);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  }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pic>
        <p:nvPicPr>
          <p:cNvPr id="568324" name="Picture 4">
            <a:extLst>
              <a:ext uri="{FF2B5EF4-FFF2-40B4-BE49-F238E27FC236}">
                <a16:creationId xmlns:a16="http://schemas.microsoft.com/office/drawing/2014/main" id="{8841E69C-C64B-467D-A07C-7B2DA0453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2049464"/>
            <a:ext cx="1676400" cy="153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8325" name="Picture 5">
            <a:extLst>
              <a:ext uri="{FF2B5EF4-FFF2-40B4-BE49-F238E27FC236}">
                <a16:creationId xmlns:a16="http://schemas.microsoft.com/office/drawing/2014/main" id="{5120E3D6-D0C7-4871-BC27-EEEC379BA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789" y="4419600"/>
            <a:ext cx="1679575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36837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77FD-F473-4524-85AE-751898A8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 and </a:t>
            </a:r>
            <a:r>
              <a:rPr lang="en-US"/>
              <a:t>Paddle tutorial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1ECA-AE82-41A2-96BA-F553509D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http://www.edu4java.com/en/game/game0-en.html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07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77FD-F473-4524-85AE-751898A8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81ECA-AE82-41A2-96BA-F553509D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https://forms.gle/65uCT4obRrNQVLqHA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63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9" name="Rectangle 71">
            <a:extLst>
              <a:ext uri="{FF2B5EF4-FFF2-40B4-BE49-F238E27FC236}">
                <a16:creationId xmlns:a16="http://schemas.microsoft.com/office/drawing/2014/main" id="{7905BA41-EE6E-4F80-8636-447F22DD7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85E60723-E2A5-44DE-B0EC-E331F45A516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48465" y="3298722"/>
            <a:ext cx="8495070" cy="17844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</a:t>
            </a:r>
            <a:endParaRPr lang="en-US" alt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81987" name="Rectangle 3">
            <a:extLst>
              <a:ext uri="{FF2B5EF4-FFF2-40B4-BE49-F238E27FC236}">
                <a16:creationId xmlns:a16="http://schemas.microsoft.com/office/drawing/2014/main" id="{8A2B23F3-F04D-4DE2-ADC3-4BF7DEB47FF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848465" y="5258851"/>
            <a:ext cx="8495070" cy="90400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altLang="en-US" sz="24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81990" name="Oval 73">
            <a:extLst>
              <a:ext uri="{FF2B5EF4-FFF2-40B4-BE49-F238E27FC236}">
                <a16:creationId xmlns:a16="http://schemas.microsoft.com/office/drawing/2014/main" id="{CD7549B2-EE05-4558-8C64-AC46755F2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BEEA5F21-0E1E-424D-AF58-5AB537C0C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6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651</Words>
  <Application>Microsoft Office PowerPoint</Application>
  <PresentationFormat>Widescreen</PresentationFormat>
  <Paragraphs>88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Tahoma</vt:lpstr>
      <vt:lpstr>Office Theme</vt:lpstr>
      <vt:lpstr>Intermediate Coding Week 24 </vt:lpstr>
      <vt:lpstr>Graphics methods</vt:lpstr>
      <vt:lpstr>Using colors</vt:lpstr>
      <vt:lpstr>Outlined shapes</vt:lpstr>
      <vt:lpstr>Superimposing shapes</vt:lpstr>
      <vt:lpstr>Drawing with loops</vt:lpstr>
      <vt:lpstr>Ball and Paddle tutorial</vt:lpstr>
      <vt:lpstr>Poll</vt:lpstr>
      <vt:lpstr>Problems</vt:lpstr>
      <vt:lpstr>Question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Coding Week 10 </dc:title>
  <dc:creator>Li, Katherine M (Student)</dc:creator>
  <cp:lastModifiedBy>Li, Katherine M (Student)</cp:lastModifiedBy>
  <cp:revision>10</cp:revision>
  <dcterms:created xsi:type="dcterms:W3CDTF">2020-05-28T21:53:30Z</dcterms:created>
  <dcterms:modified xsi:type="dcterms:W3CDTF">2021-04-02T00:00:49Z</dcterms:modified>
</cp:coreProperties>
</file>