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4" r:id="rId3"/>
    <p:sldId id="465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6" r:id="rId14"/>
    <p:sldId id="477" r:id="rId15"/>
    <p:sldId id="394" r:id="rId16"/>
    <p:sldId id="4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C4FBD3-7EF6-4BA7-AAA0-E51B58C954F0}" v="4" dt="2020-06-04T22:26:43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7" autoAdjust="0"/>
    <p:restoredTop sz="76518" autoAdjust="0"/>
  </p:normalViewPr>
  <p:slideViewPr>
    <p:cSldViewPr snapToGrid="0">
      <p:cViewPr varScale="1">
        <p:scale>
          <a:sx n="51" d="100"/>
          <a:sy n="51" d="100"/>
        </p:scale>
        <p:origin x="10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Katherine M (Student)" userId="9b49ac2c-489f-4715-b97e-d69b092b8869" providerId="ADAL" clId="{C8496F6F-8844-4A2A-836A-EA4CC713C2BB}"/>
    <pc:docChg chg="undo custSel mod addSld delSld modSld sldOrd">
      <pc:chgData name="Li, Katherine M (Student)" userId="9b49ac2c-489f-4715-b97e-d69b092b8869" providerId="ADAL" clId="{C8496F6F-8844-4A2A-836A-EA4CC713C2BB}" dt="2020-05-21T23:52:30.496" v="2481" actId="20577"/>
      <pc:docMkLst>
        <pc:docMk/>
      </pc:docMkLst>
      <pc:sldChg chg="addSp delSp modSp add mod setBg delDesignElem">
        <pc:chgData name="Li, Katherine M (Student)" userId="9b49ac2c-489f-4715-b97e-d69b092b8869" providerId="ADAL" clId="{C8496F6F-8844-4A2A-836A-EA4CC713C2BB}" dt="2020-05-21T02:38:59.941" v="17" actId="20577"/>
        <pc:sldMkLst>
          <pc:docMk/>
          <pc:sldMk cId="0" sldId="257"/>
        </pc:sldMkLst>
        <pc:spChg chg="add del">
          <ac:chgData name="Li, Katherine M (Student)" userId="9b49ac2c-489f-4715-b97e-d69b092b8869" providerId="ADAL" clId="{C8496F6F-8844-4A2A-836A-EA4CC713C2BB}" dt="2020-05-21T02:38:05.066" v="8" actId="26606"/>
          <ac:spMkLst>
            <pc:docMk/>
            <pc:sldMk cId="0" sldId="257"/>
            <ac:spMk id="72" creationId="{23962611-DFD5-4092-AAFD-559E3DFCE2C9}"/>
          </ac:spMkLst>
        </pc:spChg>
        <pc:spChg chg="add">
          <ac:chgData name="Li, Katherine M (Student)" userId="9b49ac2c-489f-4715-b97e-d69b092b8869" providerId="ADAL" clId="{C8496F6F-8844-4A2A-836A-EA4CC713C2BB}" dt="2020-05-21T02:38:05.104" v="9" actId="26606"/>
          <ac:spMkLst>
            <pc:docMk/>
            <pc:sldMk cId="0" sldId="257"/>
            <ac:spMk id="76" creationId="{B672F332-AF08-46C6-94F0-77684310D7B7}"/>
          </ac:spMkLst>
        </pc:spChg>
        <pc:spChg chg="add">
          <ac:chgData name="Li, Katherine M (Student)" userId="9b49ac2c-489f-4715-b97e-d69b092b8869" providerId="ADAL" clId="{C8496F6F-8844-4A2A-836A-EA4CC713C2BB}" dt="2020-05-21T02:38:05.104" v="9" actId="26606"/>
          <ac:spMkLst>
            <pc:docMk/>
            <pc:sldMk cId="0" sldId="257"/>
            <ac:spMk id="78" creationId="{34244EF8-D73A-40E1-BE73-D46E6B4B04ED}"/>
          </ac:spMkLst>
        </pc:spChg>
        <pc:spChg chg="add">
          <ac:chgData name="Li, Katherine M (Student)" userId="9b49ac2c-489f-4715-b97e-d69b092b8869" providerId="ADAL" clId="{C8496F6F-8844-4A2A-836A-EA4CC713C2BB}" dt="2020-05-21T02:38:05.104" v="9" actId="26606"/>
          <ac:spMkLst>
            <pc:docMk/>
            <pc:sldMk cId="0" sldId="257"/>
            <ac:spMk id="80" creationId="{AB84D7E8-4ECB-42D7-ADBF-01689B0F24AE}"/>
          </ac:spMkLst>
        </pc:spChg>
        <pc:spChg chg="mod">
          <ac:chgData name="Li, Katherine M (Student)" userId="9b49ac2c-489f-4715-b97e-d69b092b8869" providerId="ADAL" clId="{C8496F6F-8844-4A2A-836A-EA4CC713C2BB}" dt="2020-05-21T02:38:49.523" v="12" actId="20577"/>
          <ac:spMkLst>
            <pc:docMk/>
            <pc:sldMk cId="0" sldId="257"/>
            <ac:spMk id="4098" creationId="{F98C04FB-0826-4574-9471-8703053D4732}"/>
          </ac:spMkLst>
        </pc:spChg>
        <pc:spChg chg="mod">
          <ac:chgData name="Li, Katherine M (Student)" userId="9b49ac2c-489f-4715-b97e-d69b092b8869" providerId="ADAL" clId="{C8496F6F-8844-4A2A-836A-EA4CC713C2BB}" dt="2020-05-21T02:38:59.941" v="17" actId="20577"/>
          <ac:spMkLst>
            <pc:docMk/>
            <pc:sldMk cId="0" sldId="257"/>
            <ac:spMk id="4099" creationId="{4C17B3D8-FDE4-4463-A2D2-FDDC58823098}"/>
          </ac:spMkLst>
        </pc:spChg>
        <pc:spChg chg="del">
          <ac:chgData name="Li, Katherine M (Student)" userId="9b49ac2c-489f-4715-b97e-d69b092b8869" providerId="ADAL" clId="{C8496F6F-8844-4A2A-836A-EA4CC713C2BB}" dt="2020-05-21T02:37:56.995" v="6"/>
          <ac:spMkLst>
            <pc:docMk/>
            <pc:sldMk cId="0" sldId="257"/>
            <ac:spMk id="4101" creationId="{559AE206-7EBA-4D33-8BC9-9D8158553F0E}"/>
          </ac:spMkLst>
        </pc:spChg>
        <pc:spChg chg="del">
          <ac:chgData name="Li, Katherine M (Student)" userId="9b49ac2c-489f-4715-b97e-d69b092b8869" providerId="ADAL" clId="{C8496F6F-8844-4A2A-836A-EA4CC713C2BB}" dt="2020-05-21T02:37:56.995" v="6"/>
          <ac:spMkLst>
            <pc:docMk/>
            <pc:sldMk cId="0" sldId="257"/>
            <ac:spMk id="4102" creationId="{6437D937-A7F1-4011-92B4-328E5BE1B166}"/>
          </ac:spMkLst>
        </pc:spChg>
        <pc:spChg chg="del">
          <ac:chgData name="Li, Katherine M (Student)" userId="9b49ac2c-489f-4715-b97e-d69b092b8869" providerId="ADAL" clId="{C8496F6F-8844-4A2A-836A-EA4CC713C2BB}" dt="2020-05-21T02:37:56.995" v="6"/>
          <ac:spMkLst>
            <pc:docMk/>
            <pc:sldMk cId="0" sldId="257"/>
            <ac:spMk id="4103" creationId="{B672F332-AF08-46C6-94F0-77684310D7B7}"/>
          </ac:spMkLst>
        </pc:spChg>
        <pc:spChg chg="del">
          <ac:chgData name="Li, Katherine M (Student)" userId="9b49ac2c-489f-4715-b97e-d69b092b8869" providerId="ADAL" clId="{C8496F6F-8844-4A2A-836A-EA4CC713C2BB}" dt="2020-05-21T02:37:56.995" v="6"/>
          <ac:spMkLst>
            <pc:docMk/>
            <pc:sldMk cId="0" sldId="257"/>
            <ac:spMk id="4104" creationId="{34244EF8-D73A-40E1-BE73-D46E6B4B04ED}"/>
          </ac:spMkLst>
        </pc:spChg>
        <pc:spChg chg="del">
          <ac:chgData name="Li, Katherine M (Student)" userId="9b49ac2c-489f-4715-b97e-d69b092b8869" providerId="ADAL" clId="{C8496F6F-8844-4A2A-836A-EA4CC713C2BB}" dt="2020-05-21T02:37:56.995" v="6"/>
          <ac:spMkLst>
            <pc:docMk/>
            <pc:sldMk cId="0" sldId="257"/>
            <ac:spMk id="4105" creationId="{AB84D7E8-4ECB-42D7-ADBF-01689B0F24AE}"/>
          </ac:spMkLst>
        </pc:spChg>
        <pc:spChg chg="add">
          <ac:chgData name="Li, Katherine M (Student)" userId="9b49ac2c-489f-4715-b97e-d69b092b8869" providerId="ADAL" clId="{C8496F6F-8844-4A2A-836A-EA4CC713C2BB}" dt="2020-05-21T02:38:05.104" v="9" actId="26606"/>
          <ac:spMkLst>
            <pc:docMk/>
            <pc:sldMk cId="0" sldId="257"/>
            <ac:spMk id="4107" creationId="{559AE206-7EBA-4D33-8BC9-9D8158553F0E}"/>
          </ac:spMkLst>
        </pc:spChg>
        <pc:spChg chg="add">
          <ac:chgData name="Li, Katherine M (Student)" userId="9b49ac2c-489f-4715-b97e-d69b092b8869" providerId="ADAL" clId="{C8496F6F-8844-4A2A-836A-EA4CC713C2BB}" dt="2020-05-21T02:38:05.104" v="9" actId="26606"/>
          <ac:spMkLst>
            <pc:docMk/>
            <pc:sldMk cId="0" sldId="257"/>
            <ac:spMk id="4108" creationId="{6437D937-A7F1-4011-92B4-328E5BE1B166}"/>
          </ac:spMkLst>
        </pc:spChg>
        <pc:picChg chg="add del">
          <ac:chgData name="Li, Katherine M (Student)" userId="9b49ac2c-489f-4715-b97e-d69b092b8869" providerId="ADAL" clId="{C8496F6F-8844-4A2A-836A-EA4CC713C2BB}" dt="2020-05-21T02:38:05.066" v="8" actId="26606"/>
          <ac:picMkLst>
            <pc:docMk/>
            <pc:sldMk cId="0" sldId="257"/>
            <ac:picMk id="74" creationId="{2270F1FA-0425-408F-9861-80BF5AFB276D}"/>
          </ac:picMkLst>
        </pc:picChg>
        <pc:cxnChg chg="add">
          <ac:chgData name="Li, Katherine M (Student)" userId="9b49ac2c-489f-4715-b97e-d69b092b8869" providerId="ADAL" clId="{C8496F6F-8844-4A2A-836A-EA4CC713C2BB}" dt="2020-05-21T02:38:05.104" v="9" actId="26606"/>
          <ac:cxnSpMkLst>
            <pc:docMk/>
            <pc:sldMk cId="0" sldId="257"/>
            <ac:cxnSpMk id="82" creationId="{9E8E38ED-369A-44C2-B635-0BED0E48A6E8}"/>
          </ac:cxnSpMkLst>
        </pc:cxnChg>
        <pc:cxnChg chg="del">
          <ac:chgData name="Li, Katherine M (Student)" userId="9b49ac2c-489f-4715-b97e-d69b092b8869" providerId="ADAL" clId="{C8496F6F-8844-4A2A-836A-EA4CC713C2BB}" dt="2020-05-21T02:37:56.995" v="6"/>
          <ac:cxnSpMkLst>
            <pc:docMk/>
            <pc:sldMk cId="0" sldId="257"/>
            <ac:cxnSpMk id="4106" creationId="{9E8E38ED-369A-44C2-B635-0BED0E48A6E8}"/>
          </ac:cxnSpMkLst>
        </pc:cxnChg>
      </pc:sldChg>
      <pc:sldChg chg="addSp delSp modSp add mod setBg delDesignElem">
        <pc:chgData name="Li, Katherine M (Student)" userId="9b49ac2c-489f-4715-b97e-d69b092b8869" providerId="ADAL" clId="{C8496F6F-8844-4A2A-836A-EA4CC713C2BB}" dt="2020-05-21T02:39:48.196" v="76" actId="20577"/>
        <pc:sldMkLst>
          <pc:docMk/>
          <pc:sldMk cId="0" sldId="274"/>
        </pc:sldMkLst>
        <pc:spChg chg="del">
          <ac:chgData name="Li, Katherine M (Student)" userId="9b49ac2c-489f-4715-b97e-d69b092b8869" providerId="ADAL" clId="{C8496F6F-8844-4A2A-836A-EA4CC713C2BB}" dt="2020-05-21T02:39:22.553" v="19"/>
          <ac:spMkLst>
            <pc:docMk/>
            <pc:sldMk cId="0" sldId="274"/>
            <ac:spMk id="72" creationId="{7905BA41-EE6E-4F80-8636-447F22DD729A}"/>
          </ac:spMkLst>
        </pc:spChg>
        <pc:spChg chg="del">
          <ac:chgData name="Li, Katherine M (Student)" userId="9b49ac2c-489f-4715-b97e-d69b092b8869" providerId="ADAL" clId="{C8496F6F-8844-4A2A-836A-EA4CC713C2BB}" dt="2020-05-21T02:39:22.553" v="19"/>
          <ac:spMkLst>
            <pc:docMk/>
            <pc:sldMk cId="0" sldId="274"/>
            <ac:spMk id="74" creationId="{CD7549B2-EE05-4558-8C64-AC46755F2B25}"/>
          </ac:spMkLst>
        </pc:spChg>
        <pc:spChg chg="mod">
          <ac:chgData name="Li, Katherine M (Student)" userId="9b49ac2c-489f-4715-b97e-d69b092b8869" providerId="ADAL" clId="{C8496F6F-8844-4A2A-836A-EA4CC713C2BB}" dt="2020-05-21T02:39:42.861" v="50" actId="20577"/>
          <ac:spMkLst>
            <pc:docMk/>
            <pc:sldMk cId="0" sldId="274"/>
            <ac:spMk id="911362" creationId="{938F7970-AA35-4AEF-8813-8A61CF283F5E}"/>
          </ac:spMkLst>
        </pc:spChg>
        <pc:spChg chg="mod">
          <ac:chgData name="Li, Katherine M (Student)" userId="9b49ac2c-489f-4715-b97e-d69b092b8869" providerId="ADAL" clId="{C8496F6F-8844-4A2A-836A-EA4CC713C2BB}" dt="2020-05-21T02:39:48.196" v="76" actId="20577"/>
          <ac:spMkLst>
            <pc:docMk/>
            <pc:sldMk cId="0" sldId="274"/>
            <ac:spMk id="911363" creationId="{4C8D5B60-C98B-487B-8CE0-B22427C828E6}"/>
          </ac:spMkLst>
        </pc:spChg>
        <pc:spChg chg="add">
          <ac:chgData name="Li, Katherine M (Student)" userId="9b49ac2c-489f-4715-b97e-d69b092b8869" providerId="ADAL" clId="{C8496F6F-8844-4A2A-836A-EA4CC713C2BB}" dt="2020-05-21T02:39:32.054" v="20" actId="26606"/>
          <ac:spMkLst>
            <pc:docMk/>
            <pc:sldMk cId="0" sldId="274"/>
            <ac:spMk id="911365" creationId="{7905BA41-EE6E-4F80-8636-447F22DD729A}"/>
          </ac:spMkLst>
        </pc:spChg>
        <pc:spChg chg="add">
          <ac:chgData name="Li, Katherine M (Student)" userId="9b49ac2c-489f-4715-b97e-d69b092b8869" providerId="ADAL" clId="{C8496F6F-8844-4A2A-836A-EA4CC713C2BB}" dt="2020-05-21T02:39:32.054" v="20" actId="26606"/>
          <ac:spMkLst>
            <pc:docMk/>
            <pc:sldMk cId="0" sldId="274"/>
            <ac:spMk id="911366" creationId="{CD7549B2-EE05-4558-8C64-AC46755F2B25}"/>
          </ac:spMkLst>
        </pc:spChg>
      </pc:sldChg>
      <pc:sldChg chg="add">
        <pc:chgData name="Li, Katherine M (Student)" userId="9b49ac2c-489f-4715-b97e-d69b092b8869" providerId="ADAL" clId="{C8496F6F-8844-4A2A-836A-EA4CC713C2BB}" dt="2020-05-21T02:38:45.318" v="10"/>
        <pc:sldMkLst>
          <pc:docMk/>
          <pc:sldMk cId="0" sldId="280"/>
        </pc:sldMkLst>
      </pc:sldChg>
      <pc:sldChg chg="add">
        <pc:chgData name="Li, Katherine M (Student)" userId="9b49ac2c-489f-4715-b97e-d69b092b8869" providerId="ADAL" clId="{C8496F6F-8844-4A2A-836A-EA4CC713C2BB}" dt="2020-05-21T02:38:45.318" v="10"/>
        <pc:sldMkLst>
          <pc:docMk/>
          <pc:sldMk cId="0" sldId="282"/>
        </pc:sldMkLst>
      </pc:sldChg>
      <pc:sldChg chg="add">
        <pc:chgData name="Li, Katherine M (Student)" userId="9b49ac2c-489f-4715-b97e-d69b092b8869" providerId="ADAL" clId="{C8496F6F-8844-4A2A-836A-EA4CC713C2BB}" dt="2020-05-21T02:38:45.318" v="10"/>
        <pc:sldMkLst>
          <pc:docMk/>
          <pc:sldMk cId="0" sldId="283"/>
        </pc:sldMkLst>
      </pc:sldChg>
      <pc:sldChg chg="add">
        <pc:chgData name="Li, Katherine M (Student)" userId="9b49ac2c-489f-4715-b97e-d69b092b8869" providerId="ADAL" clId="{C8496F6F-8844-4A2A-836A-EA4CC713C2BB}" dt="2020-05-21T02:38:45.318" v="10"/>
        <pc:sldMkLst>
          <pc:docMk/>
          <pc:sldMk cId="0" sldId="284"/>
        </pc:sldMkLst>
      </pc:sldChg>
      <pc:sldChg chg="add">
        <pc:chgData name="Li, Katherine M (Student)" userId="9b49ac2c-489f-4715-b97e-d69b092b8869" providerId="ADAL" clId="{C8496F6F-8844-4A2A-836A-EA4CC713C2BB}" dt="2020-05-21T02:38:45.318" v="10"/>
        <pc:sldMkLst>
          <pc:docMk/>
          <pc:sldMk cId="0" sldId="287"/>
        </pc:sldMkLst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292"/>
        </pc:sldMkLst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293"/>
        </pc:sldMkLst>
      </pc:sldChg>
      <pc:sldChg chg="modSp add ord">
        <pc:chgData name="Li, Katherine M (Student)" userId="9b49ac2c-489f-4715-b97e-d69b092b8869" providerId="ADAL" clId="{C8496F6F-8844-4A2A-836A-EA4CC713C2BB}" dt="2020-05-21T20:11:04.707" v="1407" actId="1076"/>
        <pc:sldMkLst>
          <pc:docMk/>
          <pc:sldMk cId="0" sldId="294"/>
        </pc:sldMkLst>
        <pc:spChg chg="mod">
          <ac:chgData name="Li, Katherine M (Student)" userId="9b49ac2c-489f-4715-b97e-d69b092b8869" providerId="ADAL" clId="{C8496F6F-8844-4A2A-836A-EA4CC713C2BB}" dt="2020-05-21T20:11:04.707" v="1407" actId="1076"/>
          <ac:spMkLst>
            <pc:docMk/>
            <pc:sldMk cId="0" sldId="294"/>
            <ac:spMk id="931844" creationId="{7D643528-E8F0-47FC-9B25-07F4AFFE24E3}"/>
          </ac:spMkLst>
        </pc:spChg>
        <pc:spChg chg="mod">
          <ac:chgData name="Li, Katherine M (Student)" userId="9b49ac2c-489f-4715-b97e-d69b092b8869" providerId="ADAL" clId="{C8496F6F-8844-4A2A-836A-EA4CC713C2BB}" dt="2020-05-21T20:11:04.707" v="1407" actId="1076"/>
          <ac:spMkLst>
            <pc:docMk/>
            <pc:sldMk cId="0" sldId="294"/>
            <ac:spMk id="931865" creationId="{7DFE4464-0394-490E-8DC4-0FFFA0EAC344}"/>
          </ac:spMkLst>
        </pc:spChg>
        <pc:spChg chg="mod">
          <ac:chgData name="Li, Katherine M (Student)" userId="9b49ac2c-489f-4715-b97e-d69b092b8869" providerId="ADAL" clId="{C8496F6F-8844-4A2A-836A-EA4CC713C2BB}" dt="2020-05-21T20:11:04.707" v="1407" actId="1076"/>
          <ac:spMkLst>
            <pc:docMk/>
            <pc:sldMk cId="0" sldId="294"/>
            <ac:spMk id="931873" creationId="{7647A80F-7A09-43C7-A359-909CD44C6090}"/>
          </ac:spMkLst>
        </pc:spChg>
        <pc:spChg chg="mod">
          <ac:chgData name="Li, Katherine M (Student)" userId="9b49ac2c-489f-4715-b97e-d69b092b8869" providerId="ADAL" clId="{C8496F6F-8844-4A2A-836A-EA4CC713C2BB}" dt="2020-05-21T20:11:04.707" v="1407" actId="1076"/>
          <ac:spMkLst>
            <pc:docMk/>
            <pc:sldMk cId="0" sldId="294"/>
            <ac:spMk id="931874" creationId="{A61C6391-8E2E-41FB-9362-56B9E149C790}"/>
          </ac:spMkLst>
        </pc:spChg>
        <pc:graphicFrameChg chg="mod">
          <ac:chgData name="Li, Katherine M (Student)" userId="9b49ac2c-489f-4715-b97e-d69b092b8869" providerId="ADAL" clId="{C8496F6F-8844-4A2A-836A-EA4CC713C2BB}" dt="2020-05-21T20:11:04.707" v="1407" actId="1076"/>
          <ac:graphicFrameMkLst>
            <pc:docMk/>
            <pc:sldMk cId="0" sldId="294"/>
            <ac:graphicFrameMk id="407557" creationId="{04E7DFFC-2EE3-40AE-AADA-1FCD196977D5}"/>
          </ac:graphicFrameMkLst>
        </pc:graphicFrameChg>
        <pc:graphicFrameChg chg="mod">
          <ac:chgData name="Li, Katherine M (Student)" userId="9b49ac2c-489f-4715-b97e-d69b092b8869" providerId="ADAL" clId="{C8496F6F-8844-4A2A-836A-EA4CC713C2BB}" dt="2020-05-21T20:11:04.707" v="1407" actId="1076"/>
          <ac:graphicFrameMkLst>
            <pc:docMk/>
            <pc:sldMk cId="0" sldId="294"/>
            <ac:graphicFrameMk id="407575" creationId="{9DA9D233-A6AC-41D5-9F76-B4EA519B3A92}"/>
          </ac:graphicFrameMkLst>
        </pc:graphicFrameChg>
        <pc:graphicFrameChg chg="mod">
          <ac:chgData name="Li, Katherine M (Student)" userId="9b49ac2c-489f-4715-b97e-d69b092b8869" providerId="ADAL" clId="{C8496F6F-8844-4A2A-836A-EA4CC713C2BB}" dt="2020-05-21T20:11:04.707" v="1407" actId="1076"/>
          <ac:graphicFrameMkLst>
            <pc:docMk/>
            <pc:sldMk cId="0" sldId="294"/>
            <ac:graphicFrameMk id="407586" creationId="{A21ACBFA-2303-4D83-9446-79F485F3C187}"/>
          </ac:graphicFrameMkLst>
        </pc:graphicFrameChg>
        <pc:graphicFrameChg chg="mod">
          <ac:chgData name="Li, Katherine M (Student)" userId="9b49ac2c-489f-4715-b97e-d69b092b8869" providerId="ADAL" clId="{C8496F6F-8844-4A2A-836A-EA4CC713C2BB}" dt="2020-05-21T20:11:04.707" v="1407" actId="1076"/>
          <ac:graphicFrameMkLst>
            <pc:docMk/>
            <pc:sldMk cId="0" sldId="294"/>
            <ac:graphicFrameMk id="407598" creationId="{3A7A5BB0-BC6F-4CF7-8678-03BF740BC330}"/>
          </ac:graphicFrameMkLst>
        </pc:graphicFrameChg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295"/>
        </pc:sldMkLst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296"/>
        </pc:sldMkLst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297"/>
        </pc:sldMkLst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298"/>
        </pc:sldMkLst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299"/>
        </pc:sldMkLst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300"/>
        </pc:sldMkLst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301"/>
        </pc:sldMkLst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302"/>
        </pc:sldMkLst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303"/>
        </pc:sldMkLst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304"/>
        </pc:sldMkLst>
      </pc:sldChg>
      <pc:sldChg chg="addSp modSp add mod ord setBg">
        <pc:chgData name="Li, Katherine M (Student)" userId="9b49ac2c-489f-4715-b97e-d69b092b8869" providerId="ADAL" clId="{C8496F6F-8844-4A2A-836A-EA4CC713C2BB}" dt="2020-05-21T19:58:13.189" v="1367"/>
        <pc:sldMkLst>
          <pc:docMk/>
          <pc:sldMk cId="0" sldId="305"/>
        </pc:sldMkLst>
        <pc:spChg chg="add">
          <ac:chgData name="Li, Katherine M (Student)" userId="9b49ac2c-489f-4715-b97e-d69b092b8869" providerId="ADAL" clId="{C8496F6F-8844-4A2A-836A-EA4CC713C2BB}" dt="2020-05-21T02:44:11.567" v="132" actId="26606"/>
          <ac:spMkLst>
            <pc:docMk/>
            <pc:sldMk cId="0" sldId="305"/>
            <ac:spMk id="72" creationId="{7905BA41-EE6E-4F80-8636-447F22DD729A}"/>
          </ac:spMkLst>
        </pc:spChg>
        <pc:spChg chg="add">
          <ac:chgData name="Li, Katherine M (Student)" userId="9b49ac2c-489f-4715-b97e-d69b092b8869" providerId="ADAL" clId="{C8496F6F-8844-4A2A-836A-EA4CC713C2BB}" dt="2020-05-21T02:44:11.567" v="132" actId="26606"/>
          <ac:spMkLst>
            <pc:docMk/>
            <pc:sldMk cId="0" sldId="305"/>
            <ac:spMk id="74" creationId="{CD7549B2-EE05-4558-8C64-AC46755F2B25}"/>
          </ac:spMkLst>
        </pc:spChg>
        <pc:spChg chg="mod">
          <ac:chgData name="Li, Katherine M (Student)" userId="9b49ac2c-489f-4715-b97e-d69b092b8869" providerId="ADAL" clId="{C8496F6F-8844-4A2A-836A-EA4CC713C2BB}" dt="2020-05-21T02:44:11.567" v="132" actId="26606"/>
          <ac:spMkLst>
            <pc:docMk/>
            <pc:sldMk cId="0" sldId="305"/>
            <ac:spMk id="943106" creationId="{0316B3F8-6082-4112-BB94-9E1FCBDE0392}"/>
          </ac:spMkLst>
        </pc:spChg>
        <pc:spChg chg="mod">
          <ac:chgData name="Li, Katherine M (Student)" userId="9b49ac2c-489f-4715-b97e-d69b092b8869" providerId="ADAL" clId="{C8496F6F-8844-4A2A-836A-EA4CC713C2BB}" dt="2020-05-21T02:44:11.567" v="132" actId="26606"/>
          <ac:spMkLst>
            <pc:docMk/>
            <pc:sldMk cId="0" sldId="305"/>
            <ac:spMk id="943107" creationId="{99838E3A-6371-4422-859D-F24454FFBCDE}"/>
          </ac:spMkLst>
        </pc:spChg>
        <pc:picChg chg="add mod">
          <ac:chgData name="Li, Katherine M (Student)" userId="9b49ac2c-489f-4715-b97e-d69b092b8869" providerId="ADAL" clId="{C8496F6F-8844-4A2A-836A-EA4CC713C2BB}" dt="2020-05-21T02:44:11.567" v="132" actId="26606"/>
          <ac:picMkLst>
            <pc:docMk/>
            <pc:sldMk cId="0" sldId="305"/>
            <ac:picMk id="3" creationId="{11693ACC-5D9F-423A-837A-5EB6F7902D37}"/>
          </ac:picMkLst>
        </pc:picChg>
      </pc:sldChg>
      <pc:sldChg chg="modSp add ord">
        <pc:chgData name="Li, Katherine M (Student)" userId="9b49ac2c-489f-4715-b97e-d69b092b8869" providerId="ADAL" clId="{C8496F6F-8844-4A2A-836A-EA4CC713C2BB}" dt="2020-05-21T19:59:07.424" v="1371" actId="20577"/>
        <pc:sldMkLst>
          <pc:docMk/>
          <pc:sldMk cId="0" sldId="306"/>
        </pc:sldMkLst>
        <pc:spChg chg="mod">
          <ac:chgData name="Li, Katherine M (Student)" userId="9b49ac2c-489f-4715-b97e-d69b092b8869" providerId="ADAL" clId="{C8496F6F-8844-4A2A-836A-EA4CC713C2BB}" dt="2020-05-21T19:59:07.424" v="1371" actId="20577"/>
          <ac:spMkLst>
            <pc:docMk/>
            <pc:sldMk cId="0" sldId="306"/>
            <ac:spMk id="944131" creationId="{21E3022D-665D-4EAC-9205-95AE0DE91094}"/>
          </ac:spMkLst>
        </pc:spChg>
      </pc:sldChg>
      <pc:sldChg chg="modSp add ord">
        <pc:chgData name="Li, Katherine M (Student)" userId="9b49ac2c-489f-4715-b97e-d69b092b8869" providerId="ADAL" clId="{C8496F6F-8844-4A2A-836A-EA4CC713C2BB}" dt="2020-05-21T23:52:30.496" v="2481" actId="20577"/>
        <pc:sldMkLst>
          <pc:docMk/>
          <pc:sldMk cId="0" sldId="307"/>
        </pc:sldMkLst>
        <pc:spChg chg="mod">
          <ac:chgData name="Li, Katherine M (Student)" userId="9b49ac2c-489f-4715-b97e-d69b092b8869" providerId="ADAL" clId="{C8496F6F-8844-4A2A-836A-EA4CC713C2BB}" dt="2020-05-21T23:52:30.496" v="2481" actId="20577"/>
          <ac:spMkLst>
            <pc:docMk/>
            <pc:sldMk cId="0" sldId="307"/>
            <ac:spMk id="945155" creationId="{496ECA99-5335-4AE1-BFF5-25AA45D78623}"/>
          </ac:spMkLst>
        </pc:spChg>
      </pc:sldChg>
      <pc:sldChg chg="delSp modSp add ord">
        <pc:chgData name="Li, Katherine M (Student)" userId="9b49ac2c-489f-4715-b97e-d69b092b8869" providerId="ADAL" clId="{C8496F6F-8844-4A2A-836A-EA4CC713C2BB}" dt="2020-05-21T20:22:44.337" v="1696" actId="5793"/>
        <pc:sldMkLst>
          <pc:docMk/>
          <pc:sldMk cId="0" sldId="308"/>
        </pc:sldMkLst>
        <pc:spChg chg="mod">
          <ac:chgData name="Li, Katherine M (Student)" userId="9b49ac2c-489f-4715-b97e-d69b092b8869" providerId="ADAL" clId="{C8496F6F-8844-4A2A-836A-EA4CC713C2BB}" dt="2020-05-21T20:22:44.337" v="1696" actId="5793"/>
          <ac:spMkLst>
            <pc:docMk/>
            <pc:sldMk cId="0" sldId="308"/>
            <ac:spMk id="946179" creationId="{43F5C206-AF43-409F-8E44-FB55642D3F6B}"/>
          </ac:spMkLst>
        </pc:spChg>
        <pc:spChg chg="del">
          <ac:chgData name="Li, Katherine M (Student)" userId="9b49ac2c-489f-4715-b97e-d69b092b8869" providerId="ADAL" clId="{C8496F6F-8844-4A2A-836A-EA4CC713C2BB}" dt="2020-05-21T20:20:40.763" v="1591" actId="478"/>
          <ac:spMkLst>
            <pc:docMk/>
            <pc:sldMk cId="0" sldId="308"/>
            <ac:spMk id="946180" creationId="{90FB13FD-4F93-4F86-8ED9-097059DCD4D2}"/>
          </ac:spMkLst>
        </pc:spChg>
        <pc:spChg chg="del mod">
          <ac:chgData name="Li, Katherine M (Student)" userId="9b49ac2c-489f-4715-b97e-d69b092b8869" providerId="ADAL" clId="{C8496F6F-8844-4A2A-836A-EA4CC713C2BB}" dt="2020-05-21T20:20:39.297" v="1590" actId="478"/>
          <ac:spMkLst>
            <pc:docMk/>
            <pc:sldMk cId="0" sldId="308"/>
            <ac:spMk id="946181" creationId="{AD0E09F9-D9AC-474C-A071-B72FE1C9D643}"/>
          </ac:spMkLst>
        </pc:spChg>
      </pc:sldChg>
      <pc:sldChg chg="modSp add ord">
        <pc:chgData name="Li, Katherine M (Student)" userId="9b49ac2c-489f-4715-b97e-d69b092b8869" providerId="ADAL" clId="{C8496F6F-8844-4A2A-836A-EA4CC713C2BB}" dt="2020-05-21T20:26:57.700" v="1854" actId="27636"/>
        <pc:sldMkLst>
          <pc:docMk/>
          <pc:sldMk cId="0" sldId="309"/>
        </pc:sldMkLst>
        <pc:spChg chg="mod">
          <ac:chgData name="Li, Katherine M (Student)" userId="9b49ac2c-489f-4715-b97e-d69b092b8869" providerId="ADAL" clId="{C8496F6F-8844-4A2A-836A-EA4CC713C2BB}" dt="2020-05-21T20:25:03.928" v="1708" actId="1076"/>
          <ac:spMkLst>
            <pc:docMk/>
            <pc:sldMk cId="0" sldId="309"/>
            <ac:spMk id="947202" creationId="{F2FE321D-C1AE-480C-8DB7-B25F5CE15850}"/>
          </ac:spMkLst>
        </pc:spChg>
        <pc:spChg chg="mod">
          <ac:chgData name="Li, Katherine M (Student)" userId="9b49ac2c-489f-4715-b97e-d69b092b8869" providerId="ADAL" clId="{C8496F6F-8844-4A2A-836A-EA4CC713C2BB}" dt="2020-05-21T20:26:57.700" v="1854" actId="27636"/>
          <ac:spMkLst>
            <pc:docMk/>
            <pc:sldMk cId="0" sldId="309"/>
            <ac:spMk id="947203" creationId="{101B225B-D2F2-49D3-833A-8CD2BF0DF522}"/>
          </ac:spMkLst>
        </pc:spChg>
      </pc:sldChg>
      <pc:sldChg chg="add del ord">
        <pc:chgData name="Li, Katherine M (Student)" userId="9b49ac2c-489f-4715-b97e-d69b092b8869" providerId="ADAL" clId="{C8496F6F-8844-4A2A-836A-EA4CC713C2BB}" dt="2020-05-21T20:08:15.266" v="1393" actId="2696"/>
        <pc:sldMkLst>
          <pc:docMk/>
          <pc:sldMk cId="0" sldId="310"/>
        </pc:sldMkLst>
      </pc:sldChg>
      <pc:sldChg chg="modSp add del ord">
        <pc:chgData name="Li, Katherine M (Student)" userId="9b49ac2c-489f-4715-b97e-d69b092b8869" providerId="ADAL" clId="{C8496F6F-8844-4A2A-836A-EA4CC713C2BB}" dt="2020-05-21T20:02:35.925" v="1383" actId="2696"/>
        <pc:sldMkLst>
          <pc:docMk/>
          <pc:sldMk cId="2253645354" sldId="311"/>
        </pc:sldMkLst>
        <pc:spChg chg="mod">
          <ac:chgData name="Li, Katherine M (Student)" userId="9b49ac2c-489f-4715-b97e-d69b092b8869" providerId="ADAL" clId="{C8496F6F-8844-4A2A-836A-EA4CC713C2BB}" dt="2020-05-21T02:43:11.675" v="105" actId="27636"/>
          <ac:spMkLst>
            <pc:docMk/>
            <pc:sldMk cId="2253645354" sldId="311"/>
            <ac:spMk id="949251" creationId="{3FDFEC2F-8C47-48AB-B095-2F6F072304CF}"/>
          </ac:spMkLst>
        </pc:spChg>
      </pc:sldChg>
      <pc:sldChg chg="modSp add del ord">
        <pc:chgData name="Li, Katherine M (Student)" userId="9b49ac2c-489f-4715-b97e-d69b092b8869" providerId="ADAL" clId="{C8496F6F-8844-4A2A-836A-EA4CC713C2BB}" dt="2020-05-21T20:09:12.499" v="1402" actId="14100"/>
        <pc:sldMkLst>
          <pc:docMk/>
          <pc:sldMk cId="637288570" sldId="312"/>
        </pc:sldMkLst>
        <pc:spChg chg="mod">
          <ac:chgData name="Li, Katherine M (Student)" userId="9b49ac2c-489f-4715-b97e-d69b092b8869" providerId="ADAL" clId="{C8496F6F-8844-4A2A-836A-EA4CC713C2BB}" dt="2020-05-21T20:09:12.499" v="1402" actId="14100"/>
          <ac:spMkLst>
            <pc:docMk/>
            <pc:sldMk cId="637288570" sldId="312"/>
            <ac:spMk id="950275" creationId="{5B8E33B1-7FD9-4F4B-8064-B146EF9239ED}"/>
          </ac:spMkLst>
        </pc:spChg>
      </pc:sldChg>
      <pc:sldChg chg="add del ord">
        <pc:chgData name="Li, Katherine M (Student)" userId="9b49ac2c-489f-4715-b97e-d69b092b8869" providerId="ADAL" clId="{C8496F6F-8844-4A2A-836A-EA4CC713C2BB}" dt="2020-05-21T20:02:12.487" v="1381" actId="2696"/>
        <pc:sldMkLst>
          <pc:docMk/>
          <pc:sldMk cId="1588449095" sldId="313"/>
        </pc:sldMkLst>
      </pc:sldChg>
      <pc:sldChg chg="addSp delSp modSp add del ord addAnim delAnim">
        <pc:chgData name="Li, Katherine M (Student)" userId="9b49ac2c-489f-4715-b97e-d69b092b8869" providerId="ADAL" clId="{C8496F6F-8844-4A2A-836A-EA4CC713C2BB}" dt="2020-05-21T20:09:34.242" v="1404" actId="1076"/>
        <pc:sldMkLst>
          <pc:docMk/>
          <pc:sldMk cId="509252663" sldId="314"/>
        </pc:sldMkLst>
        <pc:graphicFrameChg chg="mod">
          <ac:chgData name="Li, Katherine M (Student)" userId="9b49ac2c-489f-4715-b97e-d69b092b8869" providerId="ADAL" clId="{C8496F6F-8844-4A2A-836A-EA4CC713C2BB}" dt="2020-05-21T20:09:34.242" v="1404" actId="1076"/>
          <ac:graphicFrameMkLst>
            <pc:docMk/>
            <pc:sldMk cId="509252663" sldId="314"/>
            <ac:graphicFrameMk id="1459204" creationId="{DBF2B895-AE13-4B63-8000-0B16123884C3}"/>
          </ac:graphicFrameMkLst>
        </pc:graphicFrameChg>
        <pc:graphicFrameChg chg="mod">
          <ac:chgData name="Li, Katherine M (Student)" userId="9b49ac2c-489f-4715-b97e-d69b092b8869" providerId="ADAL" clId="{C8496F6F-8844-4A2A-836A-EA4CC713C2BB}" dt="2020-05-21T20:09:25.947" v="1403" actId="1076"/>
          <ac:graphicFrameMkLst>
            <pc:docMk/>
            <pc:sldMk cId="509252663" sldId="314"/>
            <ac:graphicFrameMk id="1459236" creationId="{15BD23A4-1748-4F37-9502-F80602538085}"/>
          </ac:graphicFrameMkLst>
        </pc:graphicFrameChg>
        <pc:graphicFrameChg chg="add del mod">
          <ac:chgData name="Li, Katherine M (Student)" userId="9b49ac2c-489f-4715-b97e-d69b092b8869" providerId="ADAL" clId="{C8496F6F-8844-4A2A-836A-EA4CC713C2BB}" dt="2020-05-21T20:09:11.991" v="1401" actId="1076"/>
          <ac:graphicFrameMkLst>
            <pc:docMk/>
            <pc:sldMk cId="509252663" sldId="314"/>
            <ac:graphicFrameMk id="1459268" creationId="{DC1AB14B-285A-411D-9F78-0FF2ADDC4098}"/>
          </ac:graphicFrameMkLst>
        </pc:graphicFrameChg>
      </pc:sldChg>
      <pc:sldChg chg="modSp add del ord">
        <pc:chgData name="Li, Katherine M (Student)" userId="9b49ac2c-489f-4715-b97e-d69b092b8869" providerId="ADAL" clId="{C8496F6F-8844-4A2A-836A-EA4CC713C2BB}" dt="2020-05-21T20:02:11.747" v="1379" actId="2696"/>
        <pc:sldMkLst>
          <pc:docMk/>
          <pc:sldMk cId="626508427" sldId="315"/>
        </pc:sldMkLst>
        <pc:spChg chg="mod">
          <ac:chgData name="Li, Katherine M (Student)" userId="9b49ac2c-489f-4715-b97e-d69b092b8869" providerId="ADAL" clId="{C8496F6F-8844-4A2A-836A-EA4CC713C2BB}" dt="2020-05-21T02:43:11.733" v="107" actId="27636"/>
          <ac:spMkLst>
            <pc:docMk/>
            <pc:sldMk cId="626508427" sldId="315"/>
            <ac:spMk id="1460227" creationId="{800A4D9A-06AD-40E6-B7EF-145C370190A0}"/>
          </ac:spMkLst>
        </pc:spChg>
      </pc:sldChg>
      <pc:sldChg chg="modSp add del ord">
        <pc:chgData name="Li, Katherine M (Student)" userId="9b49ac2c-489f-4715-b97e-d69b092b8869" providerId="ADAL" clId="{C8496F6F-8844-4A2A-836A-EA4CC713C2BB}" dt="2020-05-21T20:12:10.224" v="1408" actId="2696"/>
        <pc:sldMkLst>
          <pc:docMk/>
          <pc:sldMk cId="0" sldId="316"/>
        </pc:sldMkLst>
        <pc:spChg chg="mod">
          <ac:chgData name="Li, Katherine M (Student)" userId="9b49ac2c-489f-4715-b97e-d69b092b8869" providerId="ADAL" clId="{C8496F6F-8844-4A2A-836A-EA4CC713C2BB}" dt="2020-05-21T02:43:11.756" v="108" actId="27636"/>
          <ac:spMkLst>
            <pc:docMk/>
            <pc:sldMk cId="0" sldId="316"/>
            <ac:spMk id="955395" creationId="{2AA7ADB5-FE6F-48AE-9BCF-6D2E5990508B}"/>
          </ac:spMkLst>
        </pc:spChg>
      </pc:sldChg>
      <pc:sldChg chg="modSp add del ord">
        <pc:chgData name="Li, Katherine M (Student)" userId="9b49ac2c-489f-4715-b97e-d69b092b8869" providerId="ADAL" clId="{C8496F6F-8844-4A2A-836A-EA4CC713C2BB}" dt="2020-05-21T20:12:10.232" v="1409" actId="2696"/>
        <pc:sldMkLst>
          <pc:docMk/>
          <pc:sldMk cId="0" sldId="317"/>
        </pc:sldMkLst>
        <pc:spChg chg="mod">
          <ac:chgData name="Li, Katherine M (Student)" userId="9b49ac2c-489f-4715-b97e-d69b092b8869" providerId="ADAL" clId="{C8496F6F-8844-4A2A-836A-EA4CC713C2BB}" dt="2020-05-21T02:43:11.788" v="109" actId="27636"/>
          <ac:spMkLst>
            <pc:docMk/>
            <pc:sldMk cId="0" sldId="317"/>
            <ac:spMk id="956419" creationId="{98F6DEE8-7C2A-4425-8124-9CD4C52338D1}"/>
          </ac:spMkLst>
        </pc:spChg>
      </pc:sldChg>
      <pc:sldChg chg="add del ord">
        <pc:chgData name="Li, Katherine M (Student)" userId="9b49ac2c-489f-4715-b97e-d69b092b8869" providerId="ADAL" clId="{C8496F6F-8844-4A2A-836A-EA4CC713C2BB}" dt="2020-05-21T20:12:10.243" v="1410" actId="2696"/>
        <pc:sldMkLst>
          <pc:docMk/>
          <pc:sldMk cId="0" sldId="318"/>
        </pc:sldMkLst>
      </pc:sldChg>
      <pc:sldChg chg="modSp add del ord">
        <pc:chgData name="Li, Katherine M (Student)" userId="9b49ac2c-489f-4715-b97e-d69b092b8869" providerId="ADAL" clId="{C8496F6F-8844-4A2A-836A-EA4CC713C2BB}" dt="2020-05-21T20:12:10.283" v="1411" actId="2696"/>
        <pc:sldMkLst>
          <pc:docMk/>
          <pc:sldMk cId="0" sldId="319"/>
        </pc:sldMkLst>
        <pc:spChg chg="mod">
          <ac:chgData name="Li, Katherine M (Student)" userId="9b49ac2c-489f-4715-b97e-d69b092b8869" providerId="ADAL" clId="{C8496F6F-8844-4A2A-836A-EA4CC713C2BB}" dt="2020-05-21T02:43:11.818" v="110" actId="27636"/>
          <ac:spMkLst>
            <pc:docMk/>
            <pc:sldMk cId="0" sldId="319"/>
            <ac:spMk id="1489923" creationId="{9F5D8F32-B8A6-497F-A4E7-77EEA67EC7EB}"/>
          </ac:spMkLst>
        </pc:spChg>
      </pc:sldChg>
      <pc:sldChg chg="add del ord">
        <pc:chgData name="Li, Katherine M (Student)" userId="9b49ac2c-489f-4715-b97e-d69b092b8869" providerId="ADAL" clId="{C8496F6F-8844-4A2A-836A-EA4CC713C2BB}" dt="2020-05-21T20:12:10.308" v="1412" actId="2696"/>
        <pc:sldMkLst>
          <pc:docMk/>
          <pc:sldMk cId="0" sldId="320"/>
        </pc:sldMkLst>
      </pc:sldChg>
      <pc:sldChg chg="modSp add del ord">
        <pc:chgData name="Li, Katherine M (Student)" userId="9b49ac2c-489f-4715-b97e-d69b092b8869" providerId="ADAL" clId="{C8496F6F-8844-4A2A-836A-EA4CC713C2BB}" dt="2020-05-21T20:12:10.321" v="1413" actId="2696"/>
        <pc:sldMkLst>
          <pc:docMk/>
          <pc:sldMk cId="0" sldId="321"/>
        </pc:sldMkLst>
        <pc:spChg chg="mod">
          <ac:chgData name="Li, Katherine M (Student)" userId="9b49ac2c-489f-4715-b97e-d69b092b8869" providerId="ADAL" clId="{C8496F6F-8844-4A2A-836A-EA4CC713C2BB}" dt="2020-05-21T02:43:11.851" v="111" actId="27636"/>
          <ac:spMkLst>
            <pc:docMk/>
            <pc:sldMk cId="0" sldId="321"/>
            <ac:spMk id="960515" creationId="{01960D04-30E7-4B8C-A14A-6179B3B097D4}"/>
          </ac:spMkLst>
        </pc:spChg>
      </pc:sldChg>
      <pc:sldChg chg="modSp add ord">
        <pc:chgData name="Li, Katherine M (Student)" userId="9b49ac2c-489f-4715-b97e-d69b092b8869" providerId="ADAL" clId="{C8496F6F-8844-4A2A-836A-EA4CC713C2BB}" dt="2020-05-21T20:29:19.211" v="2093" actId="20577"/>
        <pc:sldMkLst>
          <pc:docMk/>
          <pc:sldMk cId="0" sldId="322"/>
        </pc:sldMkLst>
        <pc:spChg chg="mod">
          <ac:chgData name="Li, Katherine M (Student)" userId="9b49ac2c-489f-4715-b97e-d69b092b8869" providerId="ADAL" clId="{C8496F6F-8844-4A2A-836A-EA4CC713C2BB}" dt="2020-05-21T20:29:19.211" v="2093" actId="20577"/>
          <ac:spMkLst>
            <pc:docMk/>
            <pc:sldMk cId="0" sldId="322"/>
            <ac:spMk id="961539" creationId="{2B035411-3693-437B-A8EC-B38D5CC30A35}"/>
          </ac:spMkLst>
        </pc:spChg>
      </pc:sldChg>
      <pc:sldChg chg="modSp add ord">
        <pc:chgData name="Li, Katherine M (Student)" userId="9b49ac2c-489f-4715-b97e-d69b092b8869" providerId="ADAL" clId="{C8496F6F-8844-4A2A-836A-EA4CC713C2BB}" dt="2020-05-21T20:35:14.521" v="2387" actId="20577"/>
        <pc:sldMkLst>
          <pc:docMk/>
          <pc:sldMk cId="0" sldId="323"/>
        </pc:sldMkLst>
        <pc:spChg chg="mod">
          <ac:chgData name="Li, Katherine M (Student)" userId="9b49ac2c-489f-4715-b97e-d69b092b8869" providerId="ADAL" clId="{C8496F6F-8844-4A2A-836A-EA4CC713C2BB}" dt="2020-05-21T20:35:14.521" v="2387" actId="20577"/>
          <ac:spMkLst>
            <pc:docMk/>
            <pc:sldMk cId="0" sldId="323"/>
            <ac:spMk id="962563" creationId="{EEB98E85-1AE2-4B2F-9713-481E3F0A3565}"/>
          </ac:spMkLst>
        </pc:spChg>
      </pc:sldChg>
      <pc:sldChg chg="modSp add del ord">
        <pc:chgData name="Li, Katherine M (Student)" userId="9b49ac2c-489f-4715-b97e-d69b092b8869" providerId="ADAL" clId="{C8496F6F-8844-4A2A-836A-EA4CC713C2BB}" dt="2020-05-21T20:05:17.501" v="1385" actId="2696"/>
        <pc:sldMkLst>
          <pc:docMk/>
          <pc:sldMk cId="0" sldId="324"/>
        </pc:sldMkLst>
        <pc:spChg chg="mod">
          <ac:chgData name="Li, Katherine M (Student)" userId="9b49ac2c-489f-4715-b97e-d69b092b8869" providerId="ADAL" clId="{C8496F6F-8844-4A2A-836A-EA4CC713C2BB}" dt="2020-05-21T02:43:11.899" v="114" actId="27636"/>
          <ac:spMkLst>
            <pc:docMk/>
            <pc:sldMk cId="0" sldId="324"/>
            <ac:spMk id="963587" creationId="{D154FB97-1AB2-40FF-83B1-92182FFB7F42}"/>
          </ac:spMkLst>
        </pc:spChg>
      </pc:sldChg>
      <pc:sldChg chg="modSp add del ord">
        <pc:chgData name="Li, Katherine M (Student)" userId="9b49ac2c-489f-4715-b97e-d69b092b8869" providerId="ADAL" clId="{C8496F6F-8844-4A2A-836A-EA4CC713C2BB}" dt="2020-05-21T20:05:17.831" v="1386" actId="2696"/>
        <pc:sldMkLst>
          <pc:docMk/>
          <pc:sldMk cId="0" sldId="325"/>
        </pc:sldMkLst>
        <pc:spChg chg="mod">
          <ac:chgData name="Li, Katherine M (Student)" userId="9b49ac2c-489f-4715-b97e-d69b092b8869" providerId="ADAL" clId="{C8496F6F-8844-4A2A-836A-EA4CC713C2BB}" dt="2020-05-21T02:43:11.917" v="115" actId="27636"/>
          <ac:spMkLst>
            <pc:docMk/>
            <pc:sldMk cId="0" sldId="325"/>
            <ac:spMk id="964611" creationId="{92E7E323-A164-4D03-88CE-763EEDDB47FB}"/>
          </ac:spMkLst>
        </pc:spChg>
      </pc:sldChg>
      <pc:sldChg chg="modSp add del ord">
        <pc:chgData name="Li, Katherine M (Student)" userId="9b49ac2c-489f-4715-b97e-d69b092b8869" providerId="ADAL" clId="{C8496F6F-8844-4A2A-836A-EA4CC713C2BB}" dt="2020-05-21T20:51:36.753" v="2391"/>
        <pc:sldMkLst>
          <pc:docMk/>
          <pc:sldMk cId="0" sldId="326"/>
        </pc:sldMkLst>
        <pc:spChg chg="mod">
          <ac:chgData name="Li, Katherine M (Student)" userId="9b49ac2c-489f-4715-b97e-d69b092b8869" providerId="ADAL" clId="{C8496F6F-8844-4A2A-836A-EA4CC713C2BB}" dt="2020-05-21T02:43:11.928" v="116" actId="27636"/>
          <ac:spMkLst>
            <pc:docMk/>
            <pc:sldMk cId="0" sldId="326"/>
            <ac:spMk id="965635" creationId="{78EC2205-4CB0-4E05-8618-1084575EB3FB}"/>
          </ac:spMkLst>
        </pc:spChg>
      </pc:sldChg>
      <pc:sldChg chg="add del ord">
        <pc:chgData name="Li, Katherine M (Student)" userId="9b49ac2c-489f-4715-b97e-d69b092b8869" providerId="ADAL" clId="{C8496F6F-8844-4A2A-836A-EA4CC713C2BB}" dt="2020-05-21T20:05:18.548" v="1388" actId="2696"/>
        <pc:sldMkLst>
          <pc:docMk/>
          <pc:sldMk cId="0" sldId="327"/>
        </pc:sldMkLst>
      </pc:sldChg>
      <pc:sldChg chg="add del ord">
        <pc:chgData name="Li, Katherine M (Student)" userId="9b49ac2c-489f-4715-b97e-d69b092b8869" providerId="ADAL" clId="{C8496F6F-8844-4A2A-836A-EA4CC713C2BB}" dt="2020-05-21T20:05:19.064" v="1389" actId="2696"/>
        <pc:sldMkLst>
          <pc:docMk/>
          <pc:sldMk cId="0" sldId="328"/>
        </pc:sldMkLst>
      </pc:sldChg>
      <pc:sldChg chg="add del ord">
        <pc:chgData name="Li, Katherine M (Student)" userId="9b49ac2c-489f-4715-b97e-d69b092b8869" providerId="ADAL" clId="{C8496F6F-8844-4A2A-836A-EA4CC713C2BB}" dt="2020-05-21T20:05:19.417" v="1390" actId="2696"/>
        <pc:sldMkLst>
          <pc:docMk/>
          <pc:sldMk cId="0" sldId="329"/>
        </pc:sldMkLst>
      </pc:sldChg>
      <pc:sldChg chg="modSp add del ord">
        <pc:chgData name="Li, Katherine M (Student)" userId="9b49ac2c-489f-4715-b97e-d69b092b8869" providerId="ADAL" clId="{C8496F6F-8844-4A2A-836A-EA4CC713C2BB}" dt="2020-05-21T20:05:19.882" v="1391" actId="2696"/>
        <pc:sldMkLst>
          <pc:docMk/>
          <pc:sldMk cId="0" sldId="330"/>
        </pc:sldMkLst>
        <pc:spChg chg="mod">
          <ac:chgData name="Li, Katherine M (Student)" userId="9b49ac2c-489f-4715-b97e-d69b092b8869" providerId="ADAL" clId="{C8496F6F-8844-4A2A-836A-EA4CC713C2BB}" dt="2020-05-21T02:43:11.957" v="117" actId="27636"/>
          <ac:spMkLst>
            <pc:docMk/>
            <pc:sldMk cId="0" sldId="330"/>
            <ac:spMk id="969731" creationId="{0241F5B0-3D38-4095-B1ED-216AA34AE29C}"/>
          </ac:spMkLst>
        </pc:spChg>
      </pc:sldChg>
      <pc:sldChg chg="modSp add del ord">
        <pc:chgData name="Li, Katherine M (Student)" userId="9b49ac2c-489f-4715-b97e-d69b092b8869" providerId="ADAL" clId="{C8496F6F-8844-4A2A-836A-EA4CC713C2BB}" dt="2020-05-21T20:05:20.447" v="1392" actId="2696"/>
        <pc:sldMkLst>
          <pc:docMk/>
          <pc:sldMk cId="0" sldId="331"/>
        </pc:sldMkLst>
        <pc:spChg chg="mod">
          <ac:chgData name="Li, Katherine M (Student)" userId="9b49ac2c-489f-4715-b97e-d69b092b8869" providerId="ADAL" clId="{C8496F6F-8844-4A2A-836A-EA4CC713C2BB}" dt="2020-05-21T02:43:11.968" v="118" actId="27636"/>
          <ac:spMkLst>
            <pc:docMk/>
            <pc:sldMk cId="0" sldId="331"/>
            <ac:spMk id="970755" creationId="{514D8FF5-622E-499F-95B9-553DA547CD02}"/>
          </ac:spMkLst>
        </pc:spChg>
      </pc:sldChg>
      <pc:sldChg chg="addSp modSp add mod setBg">
        <pc:chgData name="Li, Katherine M (Student)" userId="9b49ac2c-489f-4715-b97e-d69b092b8869" providerId="ADAL" clId="{C8496F6F-8844-4A2A-836A-EA4CC713C2BB}" dt="2020-05-21T02:45:34.118" v="137" actId="26606"/>
        <pc:sldMkLst>
          <pc:docMk/>
          <pc:sldMk cId="0" sldId="332"/>
        </pc:sldMkLst>
        <pc:spChg chg="add">
          <ac:chgData name="Li, Katherine M (Student)" userId="9b49ac2c-489f-4715-b97e-d69b092b8869" providerId="ADAL" clId="{C8496F6F-8844-4A2A-836A-EA4CC713C2BB}" dt="2020-05-21T02:45:34.118" v="137" actId="26606"/>
          <ac:spMkLst>
            <pc:docMk/>
            <pc:sldMk cId="0" sldId="332"/>
            <ac:spMk id="72" creationId="{7905BA41-EE6E-4F80-8636-447F22DD729A}"/>
          </ac:spMkLst>
        </pc:spChg>
        <pc:spChg chg="add">
          <ac:chgData name="Li, Katherine M (Student)" userId="9b49ac2c-489f-4715-b97e-d69b092b8869" providerId="ADAL" clId="{C8496F6F-8844-4A2A-836A-EA4CC713C2BB}" dt="2020-05-21T02:45:34.118" v="137" actId="26606"/>
          <ac:spMkLst>
            <pc:docMk/>
            <pc:sldMk cId="0" sldId="332"/>
            <ac:spMk id="74" creationId="{CD7549B2-EE05-4558-8C64-AC46755F2B25}"/>
          </ac:spMkLst>
        </pc:spChg>
        <pc:spChg chg="mod">
          <ac:chgData name="Li, Katherine M (Student)" userId="9b49ac2c-489f-4715-b97e-d69b092b8869" providerId="ADAL" clId="{C8496F6F-8844-4A2A-836A-EA4CC713C2BB}" dt="2020-05-21T02:45:34.118" v="137" actId="26606"/>
          <ac:spMkLst>
            <pc:docMk/>
            <pc:sldMk cId="0" sldId="332"/>
            <ac:spMk id="971778" creationId="{B90AB67D-C3EA-42E8-9087-5FFF9CD71E5A}"/>
          </ac:spMkLst>
        </pc:spChg>
        <pc:spChg chg="mod">
          <ac:chgData name="Li, Katherine M (Student)" userId="9b49ac2c-489f-4715-b97e-d69b092b8869" providerId="ADAL" clId="{C8496F6F-8844-4A2A-836A-EA4CC713C2BB}" dt="2020-05-21T02:45:34.118" v="137" actId="26606"/>
          <ac:spMkLst>
            <pc:docMk/>
            <pc:sldMk cId="0" sldId="332"/>
            <ac:spMk id="971779" creationId="{7E518067-68AA-452E-A308-32EEF2979C88}"/>
          </ac:spMkLst>
        </pc:spChg>
        <pc:picChg chg="add mod">
          <ac:chgData name="Li, Katherine M (Student)" userId="9b49ac2c-489f-4715-b97e-d69b092b8869" providerId="ADAL" clId="{C8496F6F-8844-4A2A-836A-EA4CC713C2BB}" dt="2020-05-21T02:45:34.118" v="137" actId="26606"/>
          <ac:picMkLst>
            <pc:docMk/>
            <pc:sldMk cId="0" sldId="332"/>
            <ac:picMk id="3" creationId="{BA0A9980-F698-4CCE-A2AE-AF6EB4DCFDBE}"/>
          </ac:picMkLst>
        </pc:picChg>
      </pc:sldChg>
      <pc:sldChg chg="modSp add ord">
        <pc:chgData name="Li, Katherine M (Student)" userId="9b49ac2c-489f-4715-b97e-d69b092b8869" providerId="ADAL" clId="{C8496F6F-8844-4A2A-836A-EA4CC713C2BB}" dt="2020-05-21T19:33:55.115" v="559" actId="20577"/>
        <pc:sldMkLst>
          <pc:docMk/>
          <pc:sldMk cId="0" sldId="333"/>
        </pc:sldMkLst>
        <pc:spChg chg="mod">
          <ac:chgData name="Li, Katherine M (Student)" userId="9b49ac2c-489f-4715-b97e-d69b092b8869" providerId="ADAL" clId="{C8496F6F-8844-4A2A-836A-EA4CC713C2BB}" dt="2020-05-21T19:33:55.115" v="559" actId="20577"/>
          <ac:spMkLst>
            <pc:docMk/>
            <pc:sldMk cId="0" sldId="333"/>
            <ac:spMk id="972803" creationId="{6399C315-FC8B-4737-93F0-CA8F9275BE52}"/>
          </ac:spMkLst>
        </pc:spChg>
      </pc:sldChg>
      <pc:sldChg chg="delSp modSp add ord">
        <pc:chgData name="Li, Katherine M (Student)" userId="9b49ac2c-489f-4715-b97e-d69b092b8869" providerId="ADAL" clId="{C8496F6F-8844-4A2A-836A-EA4CC713C2BB}" dt="2020-05-21T19:38:38.769" v="826" actId="20577"/>
        <pc:sldMkLst>
          <pc:docMk/>
          <pc:sldMk cId="0" sldId="334"/>
        </pc:sldMkLst>
        <pc:spChg chg="mod">
          <ac:chgData name="Li, Katherine M (Student)" userId="9b49ac2c-489f-4715-b97e-d69b092b8869" providerId="ADAL" clId="{C8496F6F-8844-4A2A-836A-EA4CC713C2BB}" dt="2020-05-21T19:38:38.769" v="826" actId="20577"/>
          <ac:spMkLst>
            <pc:docMk/>
            <pc:sldMk cId="0" sldId="334"/>
            <ac:spMk id="973826" creationId="{99B72749-E9A8-48D7-9FB8-CC44F572E86A}"/>
          </ac:spMkLst>
        </pc:spChg>
        <pc:spChg chg="mod">
          <ac:chgData name="Li, Katherine M (Student)" userId="9b49ac2c-489f-4715-b97e-d69b092b8869" providerId="ADAL" clId="{C8496F6F-8844-4A2A-836A-EA4CC713C2BB}" dt="2020-05-21T19:38:33.084" v="816" actId="1076"/>
          <ac:spMkLst>
            <pc:docMk/>
            <pc:sldMk cId="0" sldId="334"/>
            <ac:spMk id="973827" creationId="{F64AB12E-AC2C-4832-B94F-5A0A0942E2C4}"/>
          </ac:spMkLst>
        </pc:spChg>
        <pc:spChg chg="del">
          <ac:chgData name="Li, Katherine M (Student)" userId="9b49ac2c-489f-4715-b97e-d69b092b8869" providerId="ADAL" clId="{C8496F6F-8844-4A2A-836A-EA4CC713C2BB}" dt="2020-05-21T19:34:58.928" v="596" actId="478"/>
          <ac:spMkLst>
            <pc:docMk/>
            <pc:sldMk cId="0" sldId="334"/>
            <ac:spMk id="973828" creationId="{A6C2DF88-C0A0-4450-A2A1-35D0039C0430}"/>
          </ac:spMkLst>
        </pc:spChg>
        <pc:spChg chg="del">
          <ac:chgData name="Li, Katherine M (Student)" userId="9b49ac2c-489f-4715-b97e-d69b092b8869" providerId="ADAL" clId="{C8496F6F-8844-4A2A-836A-EA4CC713C2BB}" dt="2020-05-21T19:35:00.214" v="597" actId="478"/>
          <ac:spMkLst>
            <pc:docMk/>
            <pc:sldMk cId="0" sldId="334"/>
            <ac:spMk id="973829" creationId="{DE64B032-AF32-4808-891E-DA6E42CFBC37}"/>
          </ac:spMkLst>
        </pc:spChg>
        <pc:grpChg chg="del">
          <ac:chgData name="Li, Katherine M (Student)" userId="9b49ac2c-489f-4715-b97e-d69b092b8869" providerId="ADAL" clId="{C8496F6F-8844-4A2A-836A-EA4CC713C2BB}" dt="2020-05-21T19:35:01.568" v="598" actId="478"/>
          <ac:grpSpMkLst>
            <pc:docMk/>
            <pc:sldMk cId="0" sldId="334"/>
            <ac:grpSpMk id="973830" creationId="{26E86C05-42CA-43EB-BA0F-D05B1B67E2AD}"/>
          </ac:grpSpMkLst>
        </pc:grpChg>
      </pc:sldChg>
      <pc:sldChg chg="modSp add ord">
        <pc:chgData name="Li, Katherine M (Student)" userId="9b49ac2c-489f-4715-b97e-d69b092b8869" providerId="ADAL" clId="{C8496F6F-8844-4A2A-836A-EA4CC713C2BB}" dt="2020-05-21T19:43:46.198" v="919" actId="20577"/>
        <pc:sldMkLst>
          <pc:docMk/>
          <pc:sldMk cId="0" sldId="335"/>
        </pc:sldMkLst>
        <pc:spChg chg="mod">
          <ac:chgData name="Li, Katherine M (Student)" userId="9b49ac2c-489f-4715-b97e-d69b092b8869" providerId="ADAL" clId="{C8496F6F-8844-4A2A-836A-EA4CC713C2BB}" dt="2020-05-21T19:43:46.198" v="919" actId="20577"/>
          <ac:spMkLst>
            <pc:docMk/>
            <pc:sldMk cId="0" sldId="335"/>
            <ac:spMk id="974851" creationId="{73126A0C-F0CB-419E-838F-01022692ABF3}"/>
          </ac:spMkLst>
        </pc:spChg>
      </pc:sldChg>
      <pc:sldChg chg="modSp add ord">
        <pc:chgData name="Li, Katherine M (Student)" userId="9b49ac2c-489f-4715-b97e-d69b092b8869" providerId="ADAL" clId="{C8496F6F-8844-4A2A-836A-EA4CC713C2BB}" dt="2020-05-21T19:32:37.757" v="450" actId="20577"/>
        <pc:sldMkLst>
          <pc:docMk/>
          <pc:sldMk cId="0" sldId="336"/>
        </pc:sldMkLst>
        <pc:spChg chg="mod">
          <ac:chgData name="Li, Katherine M (Student)" userId="9b49ac2c-489f-4715-b97e-d69b092b8869" providerId="ADAL" clId="{C8496F6F-8844-4A2A-836A-EA4CC713C2BB}" dt="2020-05-21T19:32:37.757" v="450" actId="20577"/>
          <ac:spMkLst>
            <pc:docMk/>
            <pc:sldMk cId="0" sldId="336"/>
            <ac:spMk id="975875" creationId="{085F3668-CDBC-4CE6-93EA-C2EDA650F453}"/>
          </ac:spMkLst>
        </pc:spChg>
      </pc:sldChg>
      <pc:sldChg chg="modSp add">
        <pc:chgData name="Li, Katherine M (Student)" userId="9b49ac2c-489f-4715-b97e-d69b092b8869" providerId="ADAL" clId="{C8496F6F-8844-4A2A-836A-EA4CC713C2BB}" dt="2020-05-21T02:43:12.050" v="121" actId="27636"/>
        <pc:sldMkLst>
          <pc:docMk/>
          <pc:sldMk cId="0" sldId="337"/>
        </pc:sldMkLst>
        <pc:spChg chg="mod">
          <ac:chgData name="Li, Katherine M (Student)" userId="9b49ac2c-489f-4715-b97e-d69b092b8869" providerId="ADAL" clId="{C8496F6F-8844-4A2A-836A-EA4CC713C2BB}" dt="2020-05-21T02:43:12.050" v="121" actId="27636"/>
          <ac:spMkLst>
            <pc:docMk/>
            <pc:sldMk cId="0" sldId="337"/>
            <ac:spMk id="976899" creationId="{5EE336FE-AC66-4846-8308-EA3063CE3B63}"/>
          </ac:spMkLst>
        </pc:spChg>
      </pc:sldChg>
      <pc:sldChg chg="modSp add">
        <pc:chgData name="Li, Katherine M (Student)" userId="9b49ac2c-489f-4715-b97e-d69b092b8869" providerId="ADAL" clId="{C8496F6F-8844-4A2A-836A-EA4CC713C2BB}" dt="2020-05-21T19:47:11.075" v="996" actId="20577"/>
        <pc:sldMkLst>
          <pc:docMk/>
          <pc:sldMk cId="0" sldId="338"/>
        </pc:sldMkLst>
        <pc:spChg chg="mod">
          <ac:chgData name="Li, Katherine M (Student)" userId="9b49ac2c-489f-4715-b97e-d69b092b8869" providerId="ADAL" clId="{C8496F6F-8844-4A2A-836A-EA4CC713C2BB}" dt="2020-05-21T19:47:11.075" v="996" actId="20577"/>
          <ac:spMkLst>
            <pc:docMk/>
            <pc:sldMk cId="0" sldId="338"/>
            <ac:spMk id="977923" creationId="{11F10A34-2987-4935-85D2-3A1F2A0991C3}"/>
          </ac:spMkLst>
        </pc:spChg>
      </pc:sldChg>
      <pc:sldChg chg="modSp add">
        <pc:chgData name="Li, Katherine M (Student)" userId="9b49ac2c-489f-4715-b97e-d69b092b8869" providerId="ADAL" clId="{C8496F6F-8844-4A2A-836A-EA4CC713C2BB}" dt="2020-05-21T19:55:40.578" v="1264" actId="113"/>
        <pc:sldMkLst>
          <pc:docMk/>
          <pc:sldMk cId="0" sldId="339"/>
        </pc:sldMkLst>
        <pc:spChg chg="mod">
          <ac:chgData name="Li, Katherine M (Student)" userId="9b49ac2c-489f-4715-b97e-d69b092b8869" providerId="ADAL" clId="{C8496F6F-8844-4A2A-836A-EA4CC713C2BB}" dt="2020-05-21T19:55:22.263" v="1259" actId="1076"/>
          <ac:spMkLst>
            <pc:docMk/>
            <pc:sldMk cId="0" sldId="339"/>
            <ac:spMk id="978946" creationId="{E40020E6-CEE7-4E4E-8F52-74DB701658D5}"/>
          </ac:spMkLst>
        </pc:spChg>
        <pc:spChg chg="mod">
          <ac:chgData name="Li, Katherine M (Student)" userId="9b49ac2c-489f-4715-b97e-d69b092b8869" providerId="ADAL" clId="{C8496F6F-8844-4A2A-836A-EA4CC713C2BB}" dt="2020-05-21T19:55:40.578" v="1264" actId="113"/>
          <ac:spMkLst>
            <pc:docMk/>
            <pc:sldMk cId="0" sldId="339"/>
            <ac:spMk id="978947" creationId="{9F18A35B-A056-4585-904D-58C25234A9FA}"/>
          </ac:spMkLst>
        </pc:spChg>
      </pc:sldChg>
      <pc:sldChg chg="modSp add">
        <pc:chgData name="Li, Katherine M (Student)" userId="9b49ac2c-489f-4715-b97e-d69b092b8869" providerId="ADAL" clId="{C8496F6F-8844-4A2A-836A-EA4CC713C2BB}" dt="2020-05-21T19:57:38.085" v="1363" actId="20577"/>
        <pc:sldMkLst>
          <pc:docMk/>
          <pc:sldMk cId="0" sldId="340"/>
        </pc:sldMkLst>
        <pc:spChg chg="mod">
          <ac:chgData name="Li, Katherine M (Student)" userId="9b49ac2c-489f-4715-b97e-d69b092b8869" providerId="ADAL" clId="{C8496F6F-8844-4A2A-836A-EA4CC713C2BB}" dt="2020-05-21T19:57:38.085" v="1363" actId="20577"/>
          <ac:spMkLst>
            <pc:docMk/>
            <pc:sldMk cId="0" sldId="340"/>
            <ac:spMk id="979971" creationId="{3DD717EE-4CEE-47CD-BCB4-2A33FD4D7C64}"/>
          </ac:spMkLst>
        </pc:spChg>
      </pc:sldChg>
      <pc:sldChg chg="modSp add del">
        <pc:chgData name="Li, Katherine M (Student)" userId="9b49ac2c-489f-4715-b97e-d69b092b8869" providerId="ADAL" clId="{C8496F6F-8844-4A2A-836A-EA4CC713C2BB}" dt="2020-05-21T19:57:54.462" v="1364" actId="2696"/>
        <pc:sldMkLst>
          <pc:docMk/>
          <pc:sldMk cId="0" sldId="341"/>
        </pc:sldMkLst>
        <pc:spChg chg="mod">
          <ac:chgData name="Li, Katherine M (Student)" userId="9b49ac2c-489f-4715-b97e-d69b092b8869" providerId="ADAL" clId="{C8496F6F-8844-4A2A-836A-EA4CC713C2BB}" dt="2020-05-21T02:43:12.103" v="124" actId="27636"/>
          <ac:spMkLst>
            <pc:docMk/>
            <pc:sldMk cId="0" sldId="341"/>
            <ac:spMk id="980995" creationId="{2092F41D-6C2D-4424-9DE8-D0EF88B2DD38}"/>
          </ac:spMkLst>
        </pc:spChg>
      </pc:sldChg>
      <pc:sldChg chg="modSp add del">
        <pc:chgData name="Li, Katherine M (Student)" userId="9b49ac2c-489f-4715-b97e-d69b092b8869" providerId="ADAL" clId="{C8496F6F-8844-4A2A-836A-EA4CC713C2BB}" dt="2020-05-21T19:57:54.473" v="1365" actId="2696"/>
        <pc:sldMkLst>
          <pc:docMk/>
          <pc:sldMk cId="0" sldId="342"/>
        </pc:sldMkLst>
        <pc:spChg chg="mod">
          <ac:chgData name="Li, Katherine M (Student)" userId="9b49ac2c-489f-4715-b97e-d69b092b8869" providerId="ADAL" clId="{C8496F6F-8844-4A2A-836A-EA4CC713C2BB}" dt="2020-05-21T02:43:12.131" v="125" actId="27636"/>
          <ac:spMkLst>
            <pc:docMk/>
            <pc:sldMk cId="0" sldId="342"/>
            <ac:spMk id="982019" creationId="{E516241F-873A-4562-90A9-251973EB3B52}"/>
          </ac:spMkLst>
        </pc:spChg>
      </pc:sldChg>
      <pc:sldChg chg="modSp add del">
        <pc:chgData name="Li, Katherine M (Student)" userId="9b49ac2c-489f-4715-b97e-d69b092b8869" providerId="ADAL" clId="{C8496F6F-8844-4A2A-836A-EA4CC713C2BB}" dt="2020-05-21T19:57:54.486" v="1366" actId="2696"/>
        <pc:sldMkLst>
          <pc:docMk/>
          <pc:sldMk cId="0" sldId="343"/>
        </pc:sldMkLst>
        <pc:spChg chg="mod">
          <ac:chgData name="Li, Katherine M (Student)" userId="9b49ac2c-489f-4715-b97e-d69b092b8869" providerId="ADAL" clId="{C8496F6F-8844-4A2A-836A-EA4CC713C2BB}" dt="2020-05-21T02:43:12.167" v="126" actId="27636"/>
          <ac:spMkLst>
            <pc:docMk/>
            <pc:sldMk cId="0" sldId="343"/>
            <ac:spMk id="983043" creationId="{57B93A70-B743-43DC-8727-298D531AD0DC}"/>
          </ac:spMkLst>
        </pc:spChg>
      </pc:sldChg>
      <pc:sldChg chg="modSp add ord">
        <pc:chgData name="Li, Katherine M (Student)" userId="9b49ac2c-489f-4715-b97e-d69b092b8869" providerId="ADAL" clId="{C8496F6F-8844-4A2A-836A-EA4CC713C2BB}" dt="2020-05-21T19:58:54.428" v="1370"/>
        <pc:sldMkLst>
          <pc:docMk/>
          <pc:sldMk cId="0" sldId="344"/>
        </pc:sldMkLst>
        <pc:spChg chg="mod">
          <ac:chgData name="Li, Katherine M (Student)" userId="9b49ac2c-489f-4715-b97e-d69b092b8869" providerId="ADAL" clId="{C8496F6F-8844-4A2A-836A-EA4CC713C2BB}" dt="2020-05-21T02:43:12.193" v="127" actId="27636"/>
          <ac:spMkLst>
            <pc:docMk/>
            <pc:sldMk cId="0" sldId="344"/>
            <ac:spMk id="984067" creationId="{07660180-271B-4A20-8977-3959B612F0B6}"/>
          </ac:spMkLst>
        </pc:spChg>
      </pc:sldChg>
      <pc:sldChg chg="modSp add del ord">
        <pc:chgData name="Li, Katherine M (Student)" userId="9b49ac2c-489f-4715-b97e-d69b092b8869" providerId="ADAL" clId="{C8496F6F-8844-4A2A-836A-EA4CC713C2BB}" dt="2020-05-21T19:58:30.939" v="1369" actId="2696"/>
        <pc:sldMkLst>
          <pc:docMk/>
          <pc:sldMk cId="0" sldId="345"/>
        </pc:sldMkLst>
        <pc:spChg chg="mod">
          <ac:chgData name="Li, Katherine M (Student)" userId="9b49ac2c-489f-4715-b97e-d69b092b8869" providerId="ADAL" clId="{C8496F6F-8844-4A2A-836A-EA4CC713C2BB}" dt="2020-05-21T02:43:12.214" v="128" actId="27636"/>
          <ac:spMkLst>
            <pc:docMk/>
            <pc:sldMk cId="0" sldId="345"/>
            <ac:spMk id="985091" creationId="{B2FFD09B-9A8E-486F-8DD3-6178F482BB5D}"/>
          </ac:spMkLst>
        </pc:spChg>
      </pc:sldChg>
      <pc:sldChg chg="addSp delSp add mod setBg delDesignElem">
        <pc:chgData name="Li, Katherine M (Student)" userId="9b49ac2c-489f-4715-b97e-d69b092b8869" providerId="ADAL" clId="{C8496F6F-8844-4A2A-836A-EA4CC713C2BB}" dt="2020-05-21T20:39:26.256" v="2390" actId="26606"/>
        <pc:sldMkLst>
          <pc:docMk/>
          <pc:sldMk cId="1112265440" sldId="394"/>
        </pc:sldMkLst>
        <pc:spChg chg="del">
          <ac:chgData name="Li, Katherine M (Student)" userId="9b49ac2c-489f-4715-b97e-d69b092b8869" providerId="ADAL" clId="{C8496F6F-8844-4A2A-836A-EA4CC713C2BB}" dt="2020-05-21T20:39:17.184" v="2389"/>
          <ac:spMkLst>
            <pc:docMk/>
            <pc:sldMk cId="1112265440" sldId="394"/>
            <ac:spMk id="72" creationId="{7905BA41-EE6E-4F80-8636-447F22DD729A}"/>
          </ac:spMkLst>
        </pc:spChg>
        <pc:spChg chg="del">
          <ac:chgData name="Li, Katherine M (Student)" userId="9b49ac2c-489f-4715-b97e-d69b092b8869" providerId="ADAL" clId="{C8496F6F-8844-4A2A-836A-EA4CC713C2BB}" dt="2020-05-21T20:39:17.184" v="2389"/>
          <ac:spMkLst>
            <pc:docMk/>
            <pc:sldMk cId="1112265440" sldId="394"/>
            <ac:spMk id="74" creationId="{CD7549B2-EE05-4558-8C64-AC46755F2B25}"/>
          </ac:spMkLst>
        </pc:spChg>
        <pc:spChg chg="add">
          <ac:chgData name="Li, Katherine M (Student)" userId="9b49ac2c-489f-4715-b97e-d69b092b8869" providerId="ADAL" clId="{C8496F6F-8844-4A2A-836A-EA4CC713C2BB}" dt="2020-05-21T20:39:26.256" v="2390" actId="26606"/>
          <ac:spMkLst>
            <pc:docMk/>
            <pc:sldMk cId="1112265440" sldId="394"/>
            <ac:spMk id="681989" creationId="{7905BA41-EE6E-4F80-8636-447F22DD729A}"/>
          </ac:spMkLst>
        </pc:spChg>
        <pc:spChg chg="add">
          <ac:chgData name="Li, Katherine M (Student)" userId="9b49ac2c-489f-4715-b97e-d69b092b8869" providerId="ADAL" clId="{C8496F6F-8844-4A2A-836A-EA4CC713C2BB}" dt="2020-05-21T20:39:26.256" v="2390" actId="26606"/>
          <ac:spMkLst>
            <pc:docMk/>
            <pc:sldMk cId="1112265440" sldId="394"/>
            <ac:spMk id="681990" creationId="{CD7549B2-EE05-4558-8C64-AC46755F2B25}"/>
          </ac:spMkLst>
        </pc:spChg>
      </pc:sldChg>
      <pc:sldChg chg="addSp delSp add mod ord setBg delDesignElem">
        <pc:chgData name="Li, Katherine M (Student)" userId="9b49ac2c-489f-4715-b97e-d69b092b8869" providerId="ADAL" clId="{C8496F6F-8844-4A2A-836A-EA4CC713C2BB}" dt="2020-05-21T19:59:50.328" v="1372"/>
        <pc:sldMkLst>
          <pc:docMk/>
          <pc:sldMk cId="3199858899" sldId="455"/>
        </pc:sldMkLst>
        <pc:spChg chg="add del">
          <ac:chgData name="Li, Katherine M (Student)" userId="9b49ac2c-489f-4715-b97e-d69b092b8869" providerId="ADAL" clId="{C8496F6F-8844-4A2A-836A-EA4CC713C2BB}" dt="2020-05-21T02:37:41.443" v="4"/>
          <ac:spMkLst>
            <pc:docMk/>
            <pc:sldMk cId="3199858899" sldId="455"/>
            <ac:spMk id="4" creationId="{5245C0FA-0E80-4FA6-916F-2A48FF0D6136}"/>
          </ac:spMkLst>
        </pc:spChg>
        <pc:spChg chg="add">
          <ac:chgData name="Li, Katherine M (Student)" userId="9b49ac2c-489f-4715-b97e-d69b092b8869" providerId="ADAL" clId="{C8496F6F-8844-4A2A-836A-EA4CC713C2BB}" dt="2020-05-21T02:40:05.189" v="77" actId="26606"/>
          <ac:spMkLst>
            <pc:docMk/>
            <pc:sldMk cId="3199858899" sldId="455"/>
            <ac:spMk id="7" creationId="{7905BA41-EE6E-4F80-8636-447F22DD729A}"/>
          </ac:spMkLst>
        </pc:spChg>
        <pc:spChg chg="add">
          <ac:chgData name="Li, Katherine M (Student)" userId="9b49ac2c-489f-4715-b97e-d69b092b8869" providerId="ADAL" clId="{C8496F6F-8844-4A2A-836A-EA4CC713C2BB}" dt="2020-05-21T02:40:05.189" v="77" actId="26606"/>
          <ac:spMkLst>
            <pc:docMk/>
            <pc:sldMk cId="3199858899" sldId="455"/>
            <ac:spMk id="8" creationId="{CD7549B2-EE05-4558-8C64-AC46755F2B25}"/>
          </ac:spMkLst>
        </pc:spChg>
        <pc:spChg chg="del">
          <ac:chgData name="Li, Katherine M (Student)" userId="9b49ac2c-489f-4715-b97e-d69b092b8869" providerId="ADAL" clId="{C8496F6F-8844-4A2A-836A-EA4CC713C2BB}" dt="2020-05-15T00:03:57.436" v="1"/>
          <ac:spMkLst>
            <pc:docMk/>
            <pc:sldMk cId="3199858899" sldId="455"/>
            <ac:spMk id="10" creationId="{7905BA41-EE6E-4F80-8636-447F22DD729A}"/>
          </ac:spMkLst>
        </pc:spChg>
        <pc:spChg chg="del">
          <ac:chgData name="Li, Katherine M (Student)" userId="9b49ac2c-489f-4715-b97e-d69b092b8869" providerId="ADAL" clId="{C8496F6F-8844-4A2A-836A-EA4CC713C2BB}" dt="2020-05-15T00:03:57.436" v="1"/>
          <ac:spMkLst>
            <pc:docMk/>
            <pc:sldMk cId="3199858899" sldId="455"/>
            <ac:spMk id="12" creationId="{CD7549B2-EE05-4558-8C64-AC46755F2B25}"/>
          </ac:spMkLst>
        </pc:spChg>
      </pc:sldChg>
      <pc:sldChg chg="add del">
        <pc:chgData name="Li, Katherine M (Student)" userId="9b49ac2c-489f-4715-b97e-d69b092b8869" providerId="ADAL" clId="{C8496F6F-8844-4A2A-836A-EA4CC713C2BB}" dt="2020-05-21T20:53:17.216" v="2392" actId="2696"/>
        <pc:sldMkLst>
          <pc:docMk/>
          <pc:sldMk cId="1413936478" sldId="456"/>
        </pc:sldMkLst>
      </pc:sldChg>
      <pc:sldChg chg="add del">
        <pc:chgData name="Li, Katherine M (Student)" userId="9b49ac2c-489f-4715-b97e-d69b092b8869" providerId="ADAL" clId="{C8496F6F-8844-4A2A-836A-EA4CC713C2BB}" dt="2020-05-21T20:53:17.235" v="2394" actId="2696"/>
        <pc:sldMkLst>
          <pc:docMk/>
          <pc:sldMk cId="0" sldId="457"/>
        </pc:sldMkLst>
      </pc:sldChg>
      <pc:sldChg chg="modSp add del ord">
        <pc:chgData name="Li, Katherine M (Student)" userId="9b49ac2c-489f-4715-b97e-d69b092b8869" providerId="ADAL" clId="{C8496F6F-8844-4A2A-836A-EA4CC713C2BB}" dt="2020-05-21T22:55:24.266" v="2469" actId="2696"/>
        <pc:sldMkLst>
          <pc:docMk/>
          <pc:sldMk cId="0" sldId="458"/>
        </pc:sldMkLst>
        <pc:spChg chg="mod">
          <ac:chgData name="Li, Katherine M (Student)" userId="9b49ac2c-489f-4715-b97e-d69b092b8869" providerId="ADAL" clId="{C8496F6F-8844-4A2A-836A-EA4CC713C2BB}" dt="2020-05-21T02:40:32.698" v="100" actId="20577"/>
          <ac:spMkLst>
            <pc:docMk/>
            <pc:sldMk cId="0" sldId="458"/>
            <ac:spMk id="917506" creationId="{B59724AC-2E02-4DA8-B3CA-E5D0AB0037E8}"/>
          </ac:spMkLst>
        </pc:spChg>
      </pc:sldChg>
      <pc:sldChg chg="add del">
        <pc:chgData name="Li, Katherine M (Student)" userId="9b49ac2c-489f-4715-b97e-d69b092b8869" providerId="ADAL" clId="{C8496F6F-8844-4A2A-836A-EA4CC713C2BB}" dt="2020-05-21T20:53:17.226" v="2393" actId="2696"/>
        <pc:sldMkLst>
          <pc:docMk/>
          <pc:sldMk cId="1803231515" sldId="459"/>
        </pc:sldMkLst>
      </pc:sldChg>
      <pc:sldChg chg="modSp add">
        <pc:chgData name="Li, Katherine M (Student)" userId="9b49ac2c-489f-4715-b97e-d69b092b8869" providerId="ADAL" clId="{C8496F6F-8844-4A2A-836A-EA4CC713C2BB}" dt="2020-05-21T20:53:37.509" v="2468" actId="20577"/>
        <pc:sldMkLst>
          <pc:docMk/>
          <pc:sldMk cId="0" sldId="460"/>
        </pc:sldMkLst>
        <pc:spChg chg="mod">
          <ac:chgData name="Li, Katherine M (Student)" userId="9b49ac2c-489f-4715-b97e-d69b092b8869" providerId="ADAL" clId="{C8496F6F-8844-4A2A-836A-EA4CC713C2BB}" dt="2020-05-21T20:53:37.509" v="2468" actId="20577"/>
          <ac:spMkLst>
            <pc:docMk/>
            <pc:sldMk cId="0" sldId="460"/>
            <ac:spMk id="917506" creationId="{B59724AC-2E02-4DA8-B3CA-E5D0AB0037E8}"/>
          </ac:spMkLst>
        </pc:spChg>
      </pc:sldChg>
      <pc:sldChg chg="add">
        <pc:chgData name="Li, Katherine M (Student)" userId="9b49ac2c-489f-4715-b97e-d69b092b8869" providerId="ADAL" clId="{C8496F6F-8844-4A2A-836A-EA4CC713C2BB}" dt="2020-05-21T20:51:36.753" v="2391"/>
        <pc:sldMkLst>
          <pc:docMk/>
          <pc:sldMk cId="0" sldId="461"/>
        </pc:sldMkLst>
      </pc:sldChg>
      <pc:sldChg chg="add">
        <pc:chgData name="Li, Katherine M (Student)" userId="9b49ac2c-489f-4715-b97e-d69b092b8869" providerId="ADAL" clId="{C8496F6F-8844-4A2A-836A-EA4CC713C2BB}" dt="2020-05-21T20:51:36.753" v="2391"/>
        <pc:sldMkLst>
          <pc:docMk/>
          <pc:sldMk cId="1701716911" sldId="462"/>
        </pc:sldMkLst>
      </pc:sldChg>
      <pc:sldChg chg="add">
        <pc:chgData name="Li, Katherine M (Student)" userId="9b49ac2c-489f-4715-b97e-d69b092b8869" providerId="ADAL" clId="{C8496F6F-8844-4A2A-836A-EA4CC713C2BB}" dt="2020-05-21T20:51:36.753" v="2391"/>
        <pc:sldMkLst>
          <pc:docMk/>
          <pc:sldMk cId="1107842735" sldId="463"/>
        </pc:sldMkLst>
      </pc:sldChg>
      <pc:sldChg chg="add">
        <pc:chgData name="Li, Katherine M (Student)" userId="9b49ac2c-489f-4715-b97e-d69b092b8869" providerId="ADAL" clId="{C8496F6F-8844-4A2A-836A-EA4CC713C2BB}" dt="2020-05-21T20:51:36.753" v="2391"/>
        <pc:sldMkLst>
          <pc:docMk/>
          <pc:sldMk cId="2176334097" sldId="464"/>
        </pc:sldMkLst>
      </pc:sldChg>
    </pc:docChg>
  </pc:docChgLst>
  <pc:docChgLst>
    <pc:chgData name="Li, Katherine M (Student)" userId="9b49ac2c-489f-4715-b97e-d69b092b8869" providerId="ADAL" clId="{8E8FF7A9-1EAA-4681-9BF6-96C8A06EF7E5}"/>
    <pc:docChg chg="custSel mod addSld delSld modSld sldOrd">
      <pc:chgData name="Li, Katherine M (Student)" userId="9b49ac2c-489f-4715-b97e-d69b092b8869" providerId="ADAL" clId="{8E8FF7A9-1EAA-4681-9BF6-96C8A06EF7E5}" dt="2020-05-28T23:51:54.813" v="268" actId="2696"/>
      <pc:docMkLst>
        <pc:docMk/>
      </pc:docMkLst>
      <pc:sldChg chg="modSp">
        <pc:chgData name="Li, Katherine M (Student)" userId="9b49ac2c-489f-4715-b97e-d69b092b8869" providerId="ADAL" clId="{8E8FF7A9-1EAA-4681-9BF6-96C8A06EF7E5}" dt="2020-05-22T00:02:51.248" v="2" actId="20577"/>
        <pc:sldMkLst>
          <pc:docMk/>
          <pc:sldMk cId="0" sldId="257"/>
        </pc:sldMkLst>
        <pc:spChg chg="mod">
          <ac:chgData name="Li, Katherine M (Student)" userId="9b49ac2c-489f-4715-b97e-d69b092b8869" providerId="ADAL" clId="{8E8FF7A9-1EAA-4681-9BF6-96C8A06EF7E5}" dt="2020-05-22T00:02:51.248" v="2" actId="20577"/>
          <ac:spMkLst>
            <pc:docMk/>
            <pc:sldMk cId="0" sldId="257"/>
            <ac:spMk id="4098" creationId="{F98C04FB-0826-4574-9471-8703053D4732}"/>
          </ac:spMkLst>
        </pc:spChg>
      </pc:sldChg>
      <pc:sldChg chg="del">
        <pc:chgData name="Li, Katherine M (Student)" userId="9b49ac2c-489f-4715-b97e-d69b092b8869" providerId="ADAL" clId="{8E8FF7A9-1EAA-4681-9BF6-96C8A06EF7E5}" dt="2020-05-22T00:02:56.049" v="3" actId="2696"/>
        <pc:sldMkLst>
          <pc:docMk/>
          <pc:sldMk cId="0" sldId="274"/>
        </pc:sldMkLst>
      </pc:sldChg>
      <pc:sldChg chg="del">
        <pc:chgData name="Li, Katherine M (Student)" userId="9b49ac2c-489f-4715-b97e-d69b092b8869" providerId="ADAL" clId="{8E8FF7A9-1EAA-4681-9BF6-96C8A06EF7E5}" dt="2020-05-22T00:02:56.060" v="4" actId="2696"/>
        <pc:sldMkLst>
          <pc:docMk/>
          <pc:sldMk cId="0" sldId="280"/>
        </pc:sldMkLst>
      </pc:sldChg>
      <pc:sldChg chg="del">
        <pc:chgData name="Li, Katherine M (Student)" userId="9b49ac2c-489f-4715-b97e-d69b092b8869" providerId="ADAL" clId="{8E8FF7A9-1EAA-4681-9BF6-96C8A06EF7E5}" dt="2020-05-22T00:02:56.071" v="5" actId="2696"/>
        <pc:sldMkLst>
          <pc:docMk/>
          <pc:sldMk cId="0" sldId="282"/>
        </pc:sldMkLst>
      </pc:sldChg>
      <pc:sldChg chg="del">
        <pc:chgData name="Li, Katherine M (Student)" userId="9b49ac2c-489f-4715-b97e-d69b092b8869" providerId="ADAL" clId="{8E8FF7A9-1EAA-4681-9BF6-96C8A06EF7E5}" dt="2020-05-22T00:02:56.080" v="6" actId="2696"/>
        <pc:sldMkLst>
          <pc:docMk/>
          <pc:sldMk cId="0" sldId="283"/>
        </pc:sldMkLst>
      </pc:sldChg>
      <pc:sldChg chg="del">
        <pc:chgData name="Li, Katherine M (Student)" userId="9b49ac2c-489f-4715-b97e-d69b092b8869" providerId="ADAL" clId="{8E8FF7A9-1EAA-4681-9BF6-96C8A06EF7E5}" dt="2020-05-22T00:02:56.093" v="7" actId="2696"/>
        <pc:sldMkLst>
          <pc:docMk/>
          <pc:sldMk cId="0" sldId="284"/>
        </pc:sldMkLst>
      </pc:sldChg>
      <pc:sldChg chg="del">
        <pc:chgData name="Li, Katherine M (Student)" userId="9b49ac2c-489f-4715-b97e-d69b092b8869" providerId="ADAL" clId="{8E8FF7A9-1EAA-4681-9BF6-96C8A06EF7E5}" dt="2020-05-22T00:02:56.106" v="8" actId="2696"/>
        <pc:sldMkLst>
          <pc:docMk/>
          <pc:sldMk cId="0" sldId="287"/>
        </pc:sldMkLst>
      </pc:sldChg>
      <pc:sldChg chg="modSp">
        <pc:chgData name="Li, Katherine M (Student)" userId="9b49ac2c-489f-4715-b97e-d69b092b8869" providerId="ADAL" clId="{8E8FF7A9-1EAA-4681-9BF6-96C8A06EF7E5}" dt="2020-05-28T21:56:02.537" v="89" actId="20577"/>
        <pc:sldMkLst>
          <pc:docMk/>
          <pc:sldMk cId="0" sldId="294"/>
        </pc:sldMkLst>
        <pc:spChg chg="mod">
          <ac:chgData name="Li, Katherine M (Student)" userId="9b49ac2c-489f-4715-b97e-d69b092b8869" providerId="ADAL" clId="{8E8FF7A9-1EAA-4681-9BF6-96C8A06EF7E5}" dt="2020-05-28T21:56:02.537" v="89" actId="20577"/>
          <ac:spMkLst>
            <pc:docMk/>
            <pc:sldMk cId="0" sldId="294"/>
            <ac:spMk id="931842" creationId="{BBD5A572-E8C8-460B-8BF7-7F4F6D1CA680}"/>
          </ac:spMkLst>
        </pc:spChg>
      </pc:sldChg>
      <pc:sldChg chg="modSp">
        <pc:chgData name="Li, Katherine M (Student)" userId="9b49ac2c-489f-4715-b97e-d69b092b8869" providerId="ADAL" clId="{8E8FF7A9-1EAA-4681-9BF6-96C8A06EF7E5}" dt="2020-05-28T21:53:22.262" v="38" actId="1076"/>
        <pc:sldMkLst>
          <pc:docMk/>
          <pc:sldMk cId="0" sldId="305"/>
        </pc:sldMkLst>
        <pc:picChg chg="mod">
          <ac:chgData name="Li, Katherine M (Student)" userId="9b49ac2c-489f-4715-b97e-d69b092b8869" providerId="ADAL" clId="{8E8FF7A9-1EAA-4681-9BF6-96C8A06EF7E5}" dt="2020-05-28T21:53:22.262" v="38" actId="1076"/>
          <ac:picMkLst>
            <pc:docMk/>
            <pc:sldMk cId="0" sldId="305"/>
            <ac:picMk id="3" creationId="{11693ACC-5D9F-423A-837A-5EB6F7902D37}"/>
          </ac:picMkLst>
        </pc:picChg>
      </pc:sldChg>
      <pc:sldChg chg="del">
        <pc:chgData name="Li, Katherine M (Student)" userId="9b49ac2c-489f-4715-b97e-d69b092b8869" providerId="ADAL" clId="{8E8FF7A9-1EAA-4681-9BF6-96C8A06EF7E5}" dt="2020-05-28T21:50:45.924" v="25" actId="2696"/>
        <pc:sldMkLst>
          <pc:docMk/>
          <pc:sldMk cId="0" sldId="306"/>
        </pc:sldMkLst>
      </pc:sldChg>
      <pc:sldChg chg="del">
        <pc:chgData name="Li, Katherine M (Student)" userId="9b49ac2c-489f-4715-b97e-d69b092b8869" providerId="ADAL" clId="{8E8FF7A9-1EAA-4681-9BF6-96C8A06EF7E5}" dt="2020-05-28T21:50:45.928" v="26" actId="2696"/>
        <pc:sldMkLst>
          <pc:docMk/>
          <pc:sldMk cId="0" sldId="307"/>
        </pc:sldMkLst>
      </pc:sldChg>
      <pc:sldChg chg="del">
        <pc:chgData name="Li, Katherine M (Student)" userId="9b49ac2c-489f-4715-b97e-d69b092b8869" providerId="ADAL" clId="{8E8FF7A9-1EAA-4681-9BF6-96C8A06EF7E5}" dt="2020-05-28T21:50:45.937" v="27" actId="2696"/>
        <pc:sldMkLst>
          <pc:docMk/>
          <pc:sldMk cId="0" sldId="308"/>
        </pc:sldMkLst>
      </pc:sldChg>
      <pc:sldChg chg="del">
        <pc:chgData name="Li, Katherine M (Student)" userId="9b49ac2c-489f-4715-b97e-d69b092b8869" providerId="ADAL" clId="{8E8FF7A9-1EAA-4681-9BF6-96C8A06EF7E5}" dt="2020-05-28T21:50:45.916" v="24" actId="2696"/>
        <pc:sldMkLst>
          <pc:docMk/>
          <pc:sldMk cId="0" sldId="309"/>
        </pc:sldMkLst>
      </pc:sldChg>
      <pc:sldChg chg="add">
        <pc:chgData name="Li, Katherine M (Student)" userId="9b49ac2c-489f-4715-b97e-d69b092b8869" providerId="ADAL" clId="{8E8FF7A9-1EAA-4681-9BF6-96C8A06EF7E5}" dt="2020-05-28T21:53:06.448" v="34"/>
        <pc:sldMkLst>
          <pc:docMk/>
          <pc:sldMk cId="2253645354" sldId="311"/>
        </pc:sldMkLst>
      </pc:sldChg>
      <pc:sldChg chg="add">
        <pc:chgData name="Li, Katherine M (Student)" userId="9b49ac2c-489f-4715-b97e-d69b092b8869" providerId="ADAL" clId="{8E8FF7A9-1EAA-4681-9BF6-96C8A06EF7E5}" dt="2020-05-28T21:53:06.448" v="34"/>
        <pc:sldMkLst>
          <pc:docMk/>
          <pc:sldMk cId="637288570" sldId="312"/>
        </pc:sldMkLst>
      </pc:sldChg>
      <pc:sldChg chg="del">
        <pc:chgData name="Li, Katherine M (Student)" userId="9b49ac2c-489f-4715-b97e-d69b092b8869" providerId="ADAL" clId="{8E8FF7A9-1EAA-4681-9BF6-96C8A06EF7E5}" dt="2020-05-28T21:53:03.298" v="31" actId="2696"/>
        <pc:sldMkLst>
          <pc:docMk/>
          <pc:sldMk cId="1588449095" sldId="313"/>
        </pc:sldMkLst>
      </pc:sldChg>
      <pc:sldChg chg="add">
        <pc:chgData name="Li, Katherine M (Student)" userId="9b49ac2c-489f-4715-b97e-d69b092b8869" providerId="ADAL" clId="{8E8FF7A9-1EAA-4681-9BF6-96C8A06EF7E5}" dt="2020-05-28T21:53:06.448" v="34"/>
        <pc:sldMkLst>
          <pc:docMk/>
          <pc:sldMk cId="509252663" sldId="314"/>
        </pc:sldMkLst>
      </pc:sldChg>
      <pc:sldChg chg="del">
        <pc:chgData name="Li, Katherine M (Student)" userId="9b49ac2c-489f-4715-b97e-d69b092b8869" providerId="ADAL" clId="{8E8FF7A9-1EAA-4681-9BF6-96C8A06EF7E5}" dt="2020-05-28T21:53:03.405" v="33" actId="2696"/>
        <pc:sldMkLst>
          <pc:docMk/>
          <pc:sldMk cId="626508427" sldId="315"/>
        </pc:sldMkLst>
      </pc:sldChg>
      <pc:sldChg chg="ord">
        <pc:chgData name="Li, Katherine M (Student)" userId="9b49ac2c-489f-4715-b97e-d69b092b8869" providerId="ADAL" clId="{8E8FF7A9-1EAA-4681-9BF6-96C8A06EF7E5}" dt="2020-05-28T21:51:03.096" v="28"/>
        <pc:sldMkLst>
          <pc:docMk/>
          <pc:sldMk cId="0" sldId="322"/>
        </pc:sldMkLst>
      </pc:sldChg>
      <pc:sldChg chg="ord">
        <pc:chgData name="Li, Katherine M (Student)" userId="9b49ac2c-489f-4715-b97e-d69b092b8869" providerId="ADAL" clId="{8E8FF7A9-1EAA-4681-9BF6-96C8A06EF7E5}" dt="2020-05-28T21:51:03.096" v="28"/>
        <pc:sldMkLst>
          <pc:docMk/>
          <pc:sldMk cId="0" sldId="323"/>
        </pc:sldMkLst>
      </pc:sldChg>
      <pc:sldChg chg="del">
        <pc:chgData name="Li, Katherine M (Student)" userId="9b49ac2c-489f-4715-b97e-d69b092b8869" providerId="ADAL" clId="{8E8FF7A9-1EAA-4681-9BF6-96C8A06EF7E5}" dt="2020-05-28T21:50:26.627" v="23" actId="2696"/>
        <pc:sldMkLst>
          <pc:docMk/>
          <pc:sldMk cId="0" sldId="326"/>
        </pc:sldMkLst>
      </pc:sldChg>
      <pc:sldChg chg="del">
        <pc:chgData name="Li, Katherine M (Student)" userId="9b49ac2c-489f-4715-b97e-d69b092b8869" providerId="ADAL" clId="{8E8FF7A9-1EAA-4681-9BF6-96C8A06EF7E5}" dt="2020-05-22T00:02:56.119" v="9" actId="2696"/>
        <pc:sldMkLst>
          <pc:docMk/>
          <pc:sldMk cId="0" sldId="332"/>
        </pc:sldMkLst>
      </pc:sldChg>
      <pc:sldChg chg="del">
        <pc:chgData name="Li, Katherine M (Student)" userId="9b49ac2c-489f-4715-b97e-d69b092b8869" providerId="ADAL" clId="{8E8FF7A9-1EAA-4681-9BF6-96C8A06EF7E5}" dt="2020-05-22T00:02:56.127" v="10" actId="2696"/>
        <pc:sldMkLst>
          <pc:docMk/>
          <pc:sldMk cId="0" sldId="333"/>
        </pc:sldMkLst>
      </pc:sldChg>
      <pc:sldChg chg="del">
        <pc:chgData name="Li, Katherine M (Student)" userId="9b49ac2c-489f-4715-b97e-d69b092b8869" providerId="ADAL" clId="{8E8FF7A9-1EAA-4681-9BF6-96C8A06EF7E5}" dt="2020-05-22T00:02:56.138" v="11" actId="2696"/>
        <pc:sldMkLst>
          <pc:docMk/>
          <pc:sldMk cId="0" sldId="334"/>
        </pc:sldMkLst>
      </pc:sldChg>
      <pc:sldChg chg="del">
        <pc:chgData name="Li, Katherine M (Student)" userId="9b49ac2c-489f-4715-b97e-d69b092b8869" providerId="ADAL" clId="{8E8FF7A9-1EAA-4681-9BF6-96C8A06EF7E5}" dt="2020-05-22T00:02:56.151" v="12" actId="2696"/>
        <pc:sldMkLst>
          <pc:docMk/>
          <pc:sldMk cId="0" sldId="335"/>
        </pc:sldMkLst>
      </pc:sldChg>
      <pc:sldChg chg="del">
        <pc:chgData name="Li, Katherine M (Student)" userId="9b49ac2c-489f-4715-b97e-d69b092b8869" providerId="ADAL" clId="{8E8FF7A9-1EAA-4681-9BF6-96C8A06EF7E5}" dt="2020-05-22T00:02:56.163" v="13" actId="2696"/>
        <pc:sldMkLst>
          <pc:docMk/>
          <pc:sldMk cId="0" sldId="336"/>
        </pc:sldMkLst>
      </pc:sldChg>
      <pc:sldChg chg="del">
        <pc:chgData name="Li, Katherine M (Student)" userId="9b49ac2c-489f-4715-b97e-d69b092b8869" providerId="ADAL" clId="{8E8FF7A9-1EAA-4681-9BF6-96C8A06EF7E5}" dt="2020-05-22T00:02:56.172" v="14" actId="2696"/>
        <pc:sldMkLst>
          <pc:docMk/>
          <pc:sldMk cId="0" sldId="337"/>
        </pc:sldMkLst>
      </pc:sldChg>
      <pc:sldChg chg="del">
        <pc:chgData name="Li, Katherine M (Student)" userId="9b49ac2c-489f-4715-b97e-d69b092b8869" providerId="ADAL" clId="{8E8FF7A9-1EAA-4681-9BF6-96C8A06EF7E5}" dt="2020-05-22T00:02:56.185" v="15" actId="2696"/>
        <pc:sldMkLst>
          <pc:docMk/>
          <pc:sldMk cId="0" sldId="338"/>
        </pc:sldMkLst>
      </pc:sldChg>
      <pc:sldChg chg="del">
        <pc:chgData name="Li, Katherine M (Student)" userId="9b49ac2c-489f-4715-b97e-d69b092b8869" providerId="ADAL" clId="{8E8FF7A9-1EAA-4681-9BF6-96C8A06EF7E5}" dt="2020-05-22T00:02:56.195" v="16" actId="2696"/>
        <pc:sldMkLst>
          <pc:docMk/>
          <pc:sldMk cId="0" sldId="339"/>
        </pc:sldMkLst>
      </pc:sldChg>
      <pc:sldChg chg="del">
        <pc:chgData name="Li, Katherine M (Student)" userId="9b49ac2c-489f-4715-b97e-d69b092b8869" providerId="ADAL" clId="{8E8FF7A9-1EAA-4681-9BF6-96C8A06EF7E5}" dt="2020-05-22T00:02:56.203" v="17" actId="2696"/>
        <pc:sldMkLst>
          <pc:docMk/>
          <pc:sldMk cId="0" sldId="340"/>
        </pc:sldMkLst>
      </pc:sldChg>
      <pc:sldChg chg="ord">
        <pc:chgData name="Li, Katherine M (Student)" userId="9b49ac2c-489f-4715-b97e-d69b092b8869" providerId="ADAL" clId="{8E8FF7A9-1EAA-4681-9BF6-96C8A06EF7E5}" dt="2020-05-28T21:51:03.096" v="28"/>
        <pc:sldMkLst>
          <pc:docMk/>
          <pc:sldMk cId="0" sldId="344"/>
        </pc:sldMkLst>
      </pc:sldChg>
      <pc:sldChg chg="addSp delSp modSp add mod setBg delDesignElem">
        <pc:chgData name="Li, Katherine M (Student)" userId="9b49ac2c-489f-4715-b97e-d69b092b8869" providerId="ADAL" clId="{8E8FF7A9-1EAA-4681-9BF6-96C8A06EF7E5}" dt="2020-05-28T21:53:38.669" v="79" actId="20577"/>
        <pc:sldMkLst>
          <pc:docMk/>
          <pc:sldMk cId="1413936478" sldId="456"/>
        </pc:sldMkLst>
        <pc:spChg chg="mod">
          <ac:chgData name="Li, Katherine M (Student)" userId="9b49ac2c-489f-4715-b97e-d69b092b8869" providerId="ADAL" clId="{8E8FF7A9-1EAA-4681-9BF6-96C8A06EF7E5}" dt="2020-05-28T21:53:38.669" v="79" actId="20577"/>
          <ac:spMkLst>
            <pc:docMk/>
            <pc:sldMk cId="1413936478" sldId="456"/>
            <ac:spMk id="2" creationId="{F32BA931-CA90-495B-9E83-D43558BE8E65}"/>
          </ac:spMkLst>
        </pc:spChg>
        <pc:spChg chg="del">
          <ac:chgData name="Li, Katherine M (Student)" userId="9b49ac2c-489f-4715-b97e-d69b092b8869" providerId="ADAL" clId="{8E8FF7A9-1EAA-4681-9BF6-96C8A06EF7E5}" dt="2020-05-28T21:53:14.510" v="36"/>
          <ac:spMkLst>
            <pc:docMk/>
            <pc:sldMk cId="1413936478" sldId="456"/>
            <ac:spMk id="7" creationId="{7905BA41-EE6E-4F80-8636-447F22DD729A}"/>
          </ac:spMkLst>
        </pc:spChg>
        <pc:spChg chg="del">
          <ac:chgData name="Li, Katherine M (Student)" userId="9b49ac2c-489f-4715-b97e-d69b092b8869" providerId="ADAL" clId="{8E8FF7A9-1EAA-4681-9BF6-96C8A06EF7E5}" dt="2020-05-28T21:53:14.510" v="36"/>
          <ac:spMkLst>
            <pc:docMk/>
            <pc:sldMk cId="1413936478" sldId="456"/>
            <ac:spMk id="8" creationId="{CD7549B2-EE05-4558-8C64-AC46755F2B25}"/>
          </ac:spMkLst>
        </pc:spChg>
        <pc:spChg chg="add">
          <ac:chgData name="Li, Katherine M (Student)" userId="9b49ac2c-489f-4715-b97e-d69b092b8869" providerId="ADAL" clId="{8E8FF7A9-1EAA-4681-9BF6-96C8A06EF7E5}" dt="2020-05-28T21:53:30.868" v="41" actId="26606"/>
          <ac:spMkLst>
            <pc:docMk/>
            <pc:sldMk cId="1413936478" sldId="456"/>
            <ac:spMk id="14" creationId="{7905BA41-EE6E-4F80-8636-447F22DD729A}"/>
          </ac:spMkLst>
        </pc:spChg>
        <pc:spChg chg="add">
          <ac:chgData name="Li, Katherine M (Student)" userId="9b49ac2c-489f-4715-b97e-d69b092b8869" providerId="ADAL" clId="{8E8FF7A9-1EAA-4681-9BF6-96C8A06EF7E5}" dt="2020-05-28T21:53:30.868" v="41" actId="26606"/>
          <ac:spMkLst>
            <pc:docMk/>
            <pc:sldMk cId="1413936478" sldId="456"/>
            <ac:spMk id="16" creationId="{CD7549B2-EE05-4558-8C64-AC46755F2B25}"/>
          </ac:spMkLst>
        </pc:spChg>
        <pc:picChg chg="del">
          <ac:chgData name="Li, Katherine M (Student)" userId="9b49ac2c-489f-4715-b97e-d69b092b8869" providerId="ADAL" clId="{8E8FF7A9-1EAA-4681-9BF6-96C8A06EF7E5}" dt="2020-05-28T21:53:27.064" v="39" actId="478"/>
          <ac:picMkLst>
            <pc:docMk/>
            <pc:sldMk cId="1413936478" sldId="456"/>
            <ac:picMk id="5" creationId="{7B70E9DD-FD27-414C-84F7-84F7088B6F68}"/>
          </ac:picMkLst>
        </pc:picChg>
        <pc:picChg chg="add">
          <ac:chgData name="Li, Katherine M (Student)" userId="9b49ac2c-489f-4715-b97e-d69b092b8869" providerId="ADAL" clId="{8E8FF7A9-1EAA-4681-9BF6-96C8A06EF7E5}" dt="2020-05-28T21:53:27.413" v="40"/>
          <ac:picMkLst>
            <pc:docMk/>
            <pc:sldMk cId="1413936478" sldId="456"/>
            <ac:picMk id="9" creationId="{65380F45-C8FB-4846-8302-A628F9FFCFBA}"/>
          </ac:picMkLst>
        </pc:picChg>
      </pc:sldChg>
      <pc:sldChg chg="add del">
        <pc:chgData name="Li, Katherine M (Student)" userId="9b49ac2c-489f-4715-b97e-d69b092b8869" providerId="ADAL" clId="{8E8FF7A9-1EAA-4681-9BF6-96C8A06EF7E5}" dt="2020-05-28T22:34:36.986" v="91"/>
        <pc:sldMkLst>
          <pc:docMk/>
          <pc:sldMk cId="1533347944" sldId="457"/>
        </pc:sldMkLst>
      </pc:sldChg>
      <pc:sldChg chg="del">
        <pc:chgData name="Li, Katherine M (Student)" userId="9b49ac2c-489f-4715-b97e-d69b092b8869" providerId="ADAL" clId="{8E8FF7A9-1EAA-4681-9BF6-96C8A06EF7E5}" dt="2020-05-28T21:50:26.190" v="18" actId="2696"/>
        <pc:sldMkLst>
          <pc:docMk/>
          <pc:sldMk cId="0" sldId="460"/>
        </pc:sldMkLst>
      </pc:sldChg>
      <pc:sldChg chg="modSp add del">
        <pc:chgData name="Li, Katherine M (Student)" userId="9b49ac2c-489f-4715-b97e-d69b092b8869" providerId="ADAL" clId="{8E8FF7A9-1EAA-4681-9BF6-96C8A06EF7E5}" dt="2020-05-28T23:51:54.813" v="268" actId="2696"/>
        <pc:sldMkLst>
          <pc:docMk/>
          <pc:sldMk cId="0" sldId="461"/>
        </pc:sldMkLst>
        <pc:spChg chg="mod">
          <ac:chgData name="Li, Katherine M (Student)" userId="9b49ac2c-489f-4715-b97e-d69b092b8869" providerId="ADAL" clId="{8E8FF7A9-1EAA-4681-9BF6-96C8A06EF7E5}" dt="2020-05-28T22:36:06.260" v="262" actId="20577"/>
          <ac:spMkLst>
            <pc:docMk/>
            <pc:sldMk cId="0" sldId="461"/>
            <ac:spMk id="972803" creationId="{3A911C75-C60E-41EF-AEBB-50FC48C72DCC}"/>
          </ac:spMkLst>
        </pc:spChg>
      </pc:sldChg>
      <pc:sldChg chg="add del">
        <pc:chgData name="Li, Katherine M (Student)" userId="9b49ac2c-489f-4715-b97e-d69b092b8869" providerId="ADAL" clId="{8E8FF7A9-1EAA-4681-9BF6-96C8A06EF7E5}" dt="2020-05-28T22:36:11.488" v="264" actId="2696"/>
        <pc:sldMkLst>
          <pc:docMk/>
          <pc:sldMk cId="1488446795" sldId="462"/>
        </pc:sldMkLst>
      </pc:sldChg>
      <pc:sldChg chg="modSp add">
        <pc:chgData name="Li, Katherine M (Student)" userId="9b49ac2c-489f-4715-b97e-d69b092b8869" providerId="ADAL" clId="{8E8FF7A9-1EAA-4681-9BF6-96C8A06EF7E5}" dt="2020-05-28T22:36:15.762" v="267" actId="20577"/>
        <pc:sldMkLst>
          <pc:docMk/>
          <pc:sldMk cId="1701716911" sldId="462"/>
        </pc:sldMkLst>
        <pc:spChg chg="mod">
          <ac:chgData name="Li, Katherine M (Student)" userId="9b49ac2c-489f-4715-b97e-d69b092b8869" providerId="ADAL" clId="{8E8FF7A9-1EAA-4681-9BF6-96C8A06EF7E5}" dt="2020-05-28T22:36:15.762" v="267" actId="20577"/>
          <ac:spMkLst>
            <pc:docMk/>
            <pc:sldMk cId="1701716911" sldId="462"/>
            <ac:spMk id="972802" creationId="{481B355F-B7C1-476D-B61A-89FC8EED3C57}"/>
          </ac:spMkLst>
        </pc:spChg>
      </pc:sldChg>
      <pc:sldChg chg="del">
        <pc:chgData name="Li, Katherine M (Student)" userId="9b49ac2c-489f-4715-b97e-d69b092b8869" providerId="ADAL" clId="{8E8FF7A9-1EAA-4681-9BF6-96C8A06EF7E5}" dt="2020-05-28T21:50:26.552" v="21" actId="2696"/>
        <pc:sldMkLst>
          <pc:docMk/>
          <pc:sldMk cId="1107842735" sldId="463"/>
        </pc:sldMkLst>
      </pc:sldChg>
      <pc:sldChg chg="del">
        <pc:chgData name="Li, Katherine M (Student)" userId="9b49ac2c-489f-4715-b97e-d69b092b8869" providerId="ADAL" clId="{8E8FF7A9-1EAA-4681-9BF6-96C8A06EF7E5}" dt="2020-05-28T21:50:26.592" v="22" actId="2696"/>
        <pc:sldMkLst>
          <pc:docMk/>
          <pc:sldMk cId="2176334097" sldId="464"/>
        </pc:sldMkLst>
      </pc:sldChg>
    </pc:docChg>
  </pc:docChgLst>
  <pc:docChgLst>
    <pc:chgData name="Li, Katherine M (Student)" userId="9b49ac2c-489f-4715-b97e-d69b092b8869" providerId="ADAL" clId="{4DC4FBD3-7EF6-4BA7-AAA0-E51B58C954F0}"/>
    <pc:docChg chg="undo custSel addSld delSld modSld">
      <pc:chgData name="Li, Katherine M (Student)" userId="9b49ac2c-489f-4715-b97e-d69b092b8869" providerId="ADAL" clId="{4DC4FBD3-7EF6-4BA7-AAA0-E51B58C954F0}" dt="2020-06-04T22:55:25.686" v="294" actId="2696"/>
      <pc:docMkLst>
        <pc:docMk/>
      </pc:docMkLst>
      <pc:sldChg chg="modSp">
        <pc:chgData name="Li, Katherine M (Student)" userId="9b49ac2c-489f-4715-b97e-d69b092b8869" providerId="ADAL" clId="{4DC4FBD3-7EF6-4BA7-AAA0-E51B58C954F0}" dt="2020-06-03T23:50:47.119" v="37" actId="20577"/>
        <pc:sldMkLst>
          <pc:docMk/>
          <pc:sldMk cId="0" sldId="257"/>
        </pc:sldMkLst>
        <pc:spChg chg="mod">
          <ac:chgData name="Li, Katherine M (Student)" userId="9b49ac2c-489f-4715-b97e-d69b092b8869" providerId="ADAL" clId="{4DC4FBD3-7EF6-4BA7-AAA0-E51B58C954F0}" dt="2020-06-03T23:50:42.773" v="19" actId="20577"/>
          <ac:spMkLst>
            <pc:docMk/>
            <pc:sldMk cId="0" sldId="257"/>
            <ac:spMk id="4098" creationId="{F98C04FB-0826-4574-9471-8703053D4732}"/>
          </ac:spMkLst>
        </pc:spChg>
        <pc:spChg chg="mod">
          <ac:chgData name="Li, Katherine M (Student)" userId="9b49ac2c-489f-4715-b97e-d69b092b8869" providerId="ADAL" clId="{4DC4FBD3-7EF6-4BA7-AAA0-E51B58C954F0}" dt="2020-06-03T23:50:47.119" v="37" actId="20577"/>
          <ac:spMkLst>
            <pc:docMk/>
            <pc:sldMk cId="0" sldId="257"/>
            <ac:spMk id="4099" creationId="{4C17B3D8-FDE4-4463-A2D2-FDDC58823098}"/>
          </ac:spMkLst>
        </pc:spChg>
      </pc:sldChg>
      <pc:sldChg chg="modSp add del">
        <pc:chgData name="Li, Katherine M (Student)" userId="9b49ac2c-489f-4715-b97e-d69b092b8869" providerId="ADAL" clId="{4DC4FBD3-7EF6-4BA7-AAA0-E51B58C954F0}" dt="2020-06-03T23:50:51.812" v="39" actId="2696"/>
        <pc:sldMkLst>
          <pc:docMk/>
          <pc:sldMk cId="0" sldId="258"/>
        </pc:sldMkLst>
        <pc:spChg chg="mod">
          <ac:chgData name="Li, Katherine M (Student)" userId="9b49ac2c-489f-4715-b97e-d69b092b8869" providerId="ADAL" clId="{4DC4FBD3-7EF6-4BA7-AAA0-E51B58C954F0}" dt="2020-06-03T23:50:37.339" v="1" actId="27636"/>
          <ac:spMkLst>
            <pc:docMk/>
            <pc:sldMk cId="0" sldId="258"/>
            <ac:spMk id="551939" creationId="{305A3F1D-0693-4A23-8679-C445E48C62EF}"/>
          </ac:spMkLst>
        </pc:spChg>
      </pc:sldChg>
      <pc:sldChg chg="add del">
        <pc:chgData name="Li, Katherine M (Student)" userId="9b49ac2c-489f-4715-b97e-d69b092b8869" providerId="ADAL" clId="{4DC4FBD3-7EF6-4BA7-AAA0-E51B58C954F0}" dt="2020-06-03T23:50:56.813" v="40" actId="2696"/>
        <pc:sldMkLst>
          <pc:docMk/>
          <pc:sldMk cId="0" sldId="259"/>
        </pc:sldMkLst>
      </pc:sldChg>
      <pc:sldChg chg="modSp add">
        <pc:chgData name="Li, Katherine M (Student)" userId="9b49ac2c-489f-4715-b97e-d69b092b8869" providerId="ADAL" clId="{4DC4FBD3-7EF6-4BA7-AAA0-E51B58C954F0}" dt="2020-06-03T23:50:37.370" v="2" actId="27636"/>
        <pc:sldMkLst>
          <pc:docMk/>
          <pc:sldMk cId="0" sldId="260"/>
        </pc:sldMkLst>
        <pc:spChg chg="mod">
          <ac:chgData name="Li, Katherine M (Student)" userId="9b49ac2c-489f-4715-b97e-d69b092b8869" providerId="ADAL" clId="{4DC4FBD3-7EF6-4BA7-AAA0-E51B58C954F0}" dt="2020-06-03T23:50:37.370" v="2" actId="27636"/>
          <ac:spMkLst>
            <pc:docMk/>
            <pc:sldMk cId="0" sldId="260"/>
            <ac:spMk id="556035" creationId="{8AAE14CF-7FFC-411B-A797-66FA7087772E}"/>
          </ac:spMkLst>
        </pc:spChg>
      </pc:sldChg>
      <pc:sldChg chg="modSp add">
        <pc:chgData name="Li, Katherine M (Student)" userId="9b49ac2c-489f-4715-b97e-d69b092b8869" providerId="ADAL" clId="{4DC4FBD3-7EF6-4BA7-AAA0-E51B58C954F0}" dt="2020-06-03T23:50:37.380" v="3" actId="27636"/>
        <pc:sldMkLst>
          <pc:docMk/>
          <pc:sldMk cId="0" sldId="261"/>
        </pc:sldMkLst>
        <pc:spChg chg="mod">
          <ac:chgData name="Li, Katherine M (Student)" userId="9b49ac2c-489f-4715-b97e-d69b092b8869" providerId="ADAL" clId="{4DC4FBD3-7EF6-4BA7-AAA0-E51B58C954F0}" dt="2020-06-03T23:50:37.380" v="3" actId="27636"/>
          <ac:spMkLst>
            <pc:docMk/>
            <pc:sldMk cId="0" sldId="261"/>
            <ac:spMk id="558083" creationId="{1892B5C5-50F7-4A8A-98EE-ED461F8DC833}"/>
          </ac:spMkLst>
        </pc:spChg>
      </pc:sldChg>
      <pc:sldChg chg="add">
        <pc:chgData name="Li, Katherine M (Student)" userId="9b49ac2c-489f-4715-b97e-d69b092b8869" providerId="ADAL" clId="{4DC4FBD3-7EF6-4BA7-AAA0-E51B58C954F0}" dt="2020-06-03T23:50:37.155" v="0"/>
        <pc:sldMkLst>
          <pc:docMk/>
          <pc:sldMk cId="0" sldId="262"/>
        </pc:sldMkLst>
      </pc:sldChg>
      <pc:sldChg chg="modSp add">
        <pc:chgData name="Li, Katherine M (Student)" userId="9b49ac2c-489f-4715-b97e-d69b092b8869" providerId="ADAL" clId="{4DC4FBD3-7EF6-4BA7-AAA0-E51B58C954F0}" dt="2020-06-04T22:26:43.559" v="293" actId="1076"/>
        <pc:sldMkLst>
          <pc:docMk/>
          <pc:sldMk cId="0" sldId="263"/>
        </pc:sldMkLst>
        <pc:spChg chg="mod">
          <ac:chgData name="Li, Katherine M (Student)" userId="9b49ac2c-489f-4715-b97e-d69b092b8869" providerId="ADAL" clId="{4DC4FBD3-7EF6-4BA7-AAA0-E51B58C954F0}" dt="2020-06-03T23:50:37.411" v="4" actId="27636"/>
          <ac:spMkLst>
            <pc:docMk/>
            <pc:sldMk cId="0" sldId="263"/>
            <ac:spMk id="562179" creationId="{BAEEF9AB-0061-494D-BB93-B8C2FF7BDFFC}"/>
          </ac:spMkLst>
        </pc:spChg>
        <pc:picChg chg="mod">
          <ac:chgData name="Li, Katherine M (Student)" userId="9b49ac2c-489f-4715-b97e-d69b092b8869" providerId="ADAL" clId="{4DC4FBD3-7EF6-4BA7-AAA0-E51B58C954F0}" dt="2020-06-04T22:26:43.559" v="293" actId="1076"/>
          <ac:picMkLst>
            <pc:docMk/>
            <pc:sldMk cId="0" sldId="263"/>
            <ac:picMk id="562180" creationId="{CDF45E26-1C85-4289-B320-F975197066BA}"/>
          </ac:picMkLst>
        </pc:picChg>
      </pc:sldChg>
      <pc:sldChg chg="modSp add">
        <pc:chgData name="Li, Katherine M (Student)" userId="9b49ac2c-489f-4715-b97e-d69b092b8869" providerId="ADAL" clId="{4DC4FBD3-7EF6-4BA7-AAA0-E51B58C954F0}" dt="2020-06-03T23:50:37.434" v="5" actId="27636"/>
        <pc:sldMkLst>
          <pc:docMk/>
          <pc:sldMk cId="0" sldId="264"/>
        </pc:sldMkLst>
        <pc:spChg chg="mod">
          <ac:chgData name="Li, Katherine M (Student)" userId="9b49ac2c-489f-4715-b97e-d69b092b8869" providerId="ADAL" clId="{4DC4FBD3-7EF6-4BA7-AAA0-E51B58C954F0}" dt="2020-06-03T23:50:37.434" v="5" actId="27636"/>
          <ac:spMkLst>
            <pc:docMk/>
            <pc:sldMk cId="0" sldId="264"/>
            <ac:spMk id="564227" creationId="{53E38BE1-B8CE-4FCF-A284-BC7F86907FB0}"/>
          </ac:spMkLst>
        </pc:spChg>
      </pc:sldChg>
      <pc:sldChg chg="modSp add">
        <pc:chgData name="Li, Katherine M (Student)" userId="9b49ac2c-489f-4715-b97e-d69b092b8869" providerId="ADAL" clId="{4DC4FBD3-7EF6-4BA7-AAA0-E51B58C954F0}" dt="2020-06-04T00:06:19.041" v="79" actId="20577"/>
        <pc:sldMkLst>
          <pc:docMk/>
          <pc:sldMk cId="2215745808" sldId="265"/>
        </pc:sldMkLst>
        <pc:spChg chg="mod">
          <ac:chgData name="Li, Katherine M (Student)" userId="9b49ac2c-489f-4715-b97e-d69b092b8869" providerId="ADAL" clId="{4DC4FBD3-7EF6-4BA7-AAA0-E51B58C954F0}" dt="2020-06-03T23:51:15.296" v="42" actId="1076"/>
          <ac:spMkLst>
            <pc:docMk/>
            <pc:sldMk cId="2215745808" sldId="265"/>
            <ac:spMk id="565250" creationId="{F94E5687-0F90-43E0-83C0-B7E36A806B70}"/>
          </ac:spMkLst>
        </pc:spChg>
        <pc:spChg chg="mod">
          <ac:chgData name="Li, Katherine M (Student)" userId="9b49ac2c-489f-4715-b97e-d69b092b8869" providerId="ADAL" clId="{4DC4FBD3-7EF6-4BA7-AAA0-E51B58C954F0}" dt="2020-06-04T00:06:19.041" v="79" actId="20577"/>
          <ac:spMkLst>
            <pc:docMk/>
            <pc:sldMk cId="2215745808" sldId="265"/>
            <ac:spMk id="565251" creationId="{32CFFED7-65E6-4F83-A71B-48C4BADD68D4}"/>
          </ac:spMkLst>
        </pc:spChg>
      </pc:sldChg>
      <pc:sldChg chg="modSp add">
        <pc:chgData name="Li, Katherine M (Student)" userId="9b49ac2c-489f-4715-b97e-d69b092b8869" providerId="ADAL" clId="{4DC4FBD3-7EF6-4BA7-AAA0-E51B58C954F0}" dt="2020-06-04T00:06:51.972" v="95" actId="20577"/>
        <pc:sldMkLst>
          <pc:docMk/>
          <pc:sldMk cId="817129075" sldId="266"/>
        </pc:sldMkLst>
        <pc:spChg chg="mod">
          <ac:chgData name="Li, Katherine M (Student)" userId="9b49ac2c-489f-4715-b97e-d69b092b8869" providerId="ADAL" clId="{4DC4FBD3-7EF6-4BA7-AAA0-E51B58C954F0}" dt="2020-06-04T00:06:51.972" v="95" actId="20577"/>
          <ac:spMkLst>
            <pc:docMk/>
            <pc:sldMk cId="817129075" sldId="266"/>
            <ac:spMk id="566275" creationId="{5DAA3C65-E566-4F73-B627-CE86FF49052D}"/>
          </ac:spMkLst>
        </pc:spChg>
      </pc:sldChg>
      <pc:sldChg chg="modSp add">
        <pc:chgData name="Li, Katherine M (Student)" userId="9b49ac2c-489f-4715-b97e-d69b092b8869" providerId="ADAL" clId="{4DC4FBD3-7EF6-4BA7-AAA0-E51B58C954F0}" dt="2020-06-04T00:07:01.133" v="97" actId="20577"/>
        <pc:sldMkLst>
          <pc:docMk/>
          <pc:sldMk cId="4157368372" sldId="267"/>
        </pc:sldMkLst>
        <pc:spChg chg="mod">
          <ac:chgData name="Li, Katherine M (Student)" userId="9b49ac2c-489f-4715-b97e-d69b092b8869" providerId="ADAL" clId="{4DC4FBD3-7EF6-4BA7-AAA0-E51B58C954F0}" dt="2020-06-04T00:07:01.133" v="97" actId="20577"/>
          <ac:spMkLst>
            <pc:docMk/>
            <pc:sldMk cId="4157368372" sldId="267"/>
            <ac:spMk id="568323" creationId="{53B91167-6BDB-4064-B49F-C3EFA50A4AA1}"/>
          </ac:spMkLst>
        </pc:spChg>
      </pc:sldChg>
      <pc:sldChg chg="modSp add del">
        <pc:chgData name="Li, Katherine M (Student)" userId="9b49ac2c-489f-4715-b97e-d69b092b8869" providerId="ADAL" clId="{4DC4FBD3-7EF6-4BA7-AAA0-E51B58C954F0}" dt="2020-06-04T00:07:51.122" v="99" actId="2696"/>
        <pc:sldMkLst>
          <pc:docMk/>
          <pc:sldMk cId="0" sldId="268"/>
        </pc:sldMkLst>
        <pc:spChg chg="mod">
          <ac:chgData name="Li, Katherine M (Student)" userId="9b49ac2c-489f-4715-b97e-d69b092b8869" providerId="ADAL" clId="{4DC4FBD3-7EF6-4BA7-AAA0-E51B58C954F0}" dt="2020-06-03T23:50:37.542" v="9" actId="27636"/>
          <ac:spMkLst>
            <pc:docMk/>
            <pc:sldMk cId="0" sldId="268"/>
            <ac:spMk id="569347" creationId="{A637C7C3-C3EC-477A-B335-78E09B816169}"/>
          </ac:spMkLst>
        </pc:spChg>
      </pc:sldChg>
      <pc:sldChg chg="add del">
        <pc:chgData name="Li, Katherine M (Student)" userId="9b49ac2c-489f-4715-b97e-d69b092b8869" providerId="ADAL" clId="{4DC4FBD3-7EF6-4BA7-AAA0-E51B58C954F0}" dt="2020-06-04T00:07:51.129" v="100" actId="2696"/>
        <pc:sldMkLst>
          <pc:docMk/>
          <pc:sldMk cId="0" sldId="269"/>
        </pc:sldMkLst>
      </pc:sldChg>
      <pc:sldChg chg="modSp add del">
        <pc:chgData name="Li, Katherine M (Student)" userId="9b49ac2c-489f-4715-b97e-d69b092b8869" providerId="ADAL" clId="{4DC4FBD3-7EF6-4BA7-AAA0-E51B58C954F0}" dt="2020-06-04T00:07:51.133" v="101" actId="2696"/>
        <pc:sldMkLst>
          <pc:docMk/>
          <pc:sldMk cId="0" sldId="270"/>
        </pc:sldMkLst>
        <pc:spChg chg="mod">
          <ac:chgData name="Li, Katherine M (Student)" userId="9b49ac2c-489f-4715-b97e-d69b092b8869" providerId="ADAL" clId="{4DC4FBD3-7EF6-4BA7-AAA0-E51B58C954F0}" dt="2020-06-03T23:50:37.571" v="10" actId="27636"/>
          <ac:spMkLst>
            <pc:docMk/>
            <pc:sldMk cId="0" sldId="270"/>
            <ac:spMk id="571395" creationId="{285A368F-3216-45C3-924B-68A45D10B7CB}"/>
          </ac:spMkLst>
        </pc:spChg>
      </pc:sldChg>
      <pc:sldChg chg="add del">
        <pc:chgData name="Li, Katherine M (Student)" userId="9b49ac2c-489f-4715-b97e-d69b092b8869" providerId="ADAL" clId="{4DC4FBD3-7EF6-4BA7-AAA0-E51B58C954F0}" dt="2020-06-04T00:07:51.135" v="102" actId="2696"/>
        <pc:sldMkLst>
          <pc:docMk/>
          <pc:sldMk cId="0" sldId="271"/>
        </pc:sldMkLst>
      </pc:sldChg>
      <pc:sldChg chg="modSp add del">
        <pc:chgData name="Li, Katherine M (Student)" userId="9b49ac2c-489f-4715-b97e-d69b092b8869" providerId="ADAL" clId="{4DC4FBD3-7EF6-4BA7-AAA0-E51B58C954F0}" dt="2020-06-04T00:07:51.137" v="103" actId="2696"/>
        <pc:sldMkLst>
          <pc:docMk/>
          <pc:sldMk cId="0" sldId="272"/>
        </pc:sldMkLst>
        <pc:spChg chg="mod">
          <ac:chgData name="Li, Katherine M (Student)" userId="9b49ac2c-489f-4715-b97e-d69b092b8869" providerId="ADAL" clId="{4DC4FBD3-7EF6-4BA7-AAA0-E51B58C954F0}" dt="2020-06-03T23:50:37.601" v="11" actId="27636"/>
          <ac:spMkLst>
            <pc:docMk/>
            <pc:sldMk cId="0" sldId="272"/>
            <ac:spMk id="573443" creationId="{690D9554-2E62-4EB7-9518-F7D0B6564296}"/>
          </ac:spMkLst>
        </pc:spChg>
      </pc:sldChg>
      <pc:sldChg chg="modSp add del">
        <pc:chgData name="Li, Katherine M (Student)" userId="9b49ac2c-489f-4715-b97e-d69b092b8869" providerId="ADAL" clId="{4DC4FBD3-7EF6-4BA7-AAA0-E51B58C954F0}" dt="2020-06-04T00:07:51.139" v="104" actId="2696"/>
        <pc:sldMkLst>
          <pc:docMk/>
          <pc:sldMk cId="0" sldId="273"/>
        </pc:sldMkLst>
        <pc:spChg chg="mod">
          <ac:chgData name="Li, Katherine M (Student)" userId="9b49ac2c-489f-4715-b97e-d69b092b8869" providerId="ADAL" clId="{4DC4FBD3-7EF6-4BA7-AAA0-E51B58C954F0}" dt="2020-06-03T23:50:37.617" v="12" actId="27636"/>
          <ac:spMkLst>
            <pc:docMk/>
            <pc:sldMk cId="0" sldId="273"/>
            <ac:spMk id="574468" creationId="{6E45981D-58E4-481B-AA04-65A0F73A81A7}"/>
          </ac:spMkLst>
        </pc:spChg>
      </pc:sldChg>
      <pc:sldChg chg="add del">
        <pc:chgData name="Li, Katherine M (Student)" userId="9b49ac2c-489f-4715-b97e-d69b092b8869" providerId="ADAL" clId="{4DC4FBD3-7EF6-4BA7-AAA0-E51B58C954F0}" dt="2020-06-04T00:07:51.141" v="105" actId="2696"/>
        <pc:sldMkLst>
          <pc:docMk/>
          <pc:sldMk cId="0" sldId="274"/>
        </pc:sldMkLst>
      </pc:sldChg>
      <pc:sldChg chg="modSp add del">
        <pc:chgData name="Li, Katherine M (Student)" userId="9b49ac2c-489f-4715-b97e-d69b092b8869" providerId="ADAL" clId="{4DC4FBD3-7EF6-4BA7-AAA0-E51B58C954F0}" dt="2020-06-04T00:07:51.143" v="106" actId="2696"/>
        <pc:sldMkLst>
          <pc:docMk/>
          <pc:sldMk cId="0" sldId="275"/>
        </pc:sldMkLst>
        <pc:spChg chg="mod">
          <ac:chgData name="Li, Katherine M (Student)" userId="9b49ac2c-489f-4715-b97e-d69b092b8869" providerId="ADAL" clId="{4DC4FBD3-7EF6-4BA7-AAA0-E51B58C954F0}" dt="2020-06-03T23:50:37.635" v="13" actId="27636"/>
          <ac:spMkLst>
            <pc:docMk/>
            <pc:sldMk cId="0" sldId="275"/>
            <ac:spMk id="576515" creationId="{82655607-4957-43DF-A0C8-A92F8B7C605D}"/>
          </ac:spMkLst>
        </pc:spChg>
      </pc:sldChg>
      <pc:sldChg chg="modSp add del">
        <pc:chgData name="Li, Katherine M (Student)" userId="9b49ac2c-489f-4715-b97e-d69b092b8869" providerId="ADAL" clId="{4DC4FBD3-7EF6-4BA7-AAA0-E51B58C954F0}" dt="2020-06-04T00:07:51.145" v="107" actId="2696"/>
        <pc:sldMkLst>
          <pc:docMk/>
          <pc:sldMk cId="0" sldId="276"/>
        </pc:sldMkLst>
        <pc:spChg chg="mod">
          <ac:chgData name="Li, Katherine M (Student)" userId="9b49ac2c-489f-4715-b97e-d69b092b8869" providerId="ADAL" clId="{4DC4FBD3-7EF6-4BA7-AAA0-E51B58C954F0}" dt="2020-06-03T23:50:37.662" v="14" actId="27636"/>
          <ac:spMkLst>
            <pc:docMk/>
            <pc:sldMk cId="0" sldId="276"/>
            <ac:spMk id="577540" creationId="{1402A320-144F-4D93-9B7E-92FAA148FD90}"/>
          </ac:spMkLst>
        </pc:spChg>
      </pc:sldChg>
      <pc:sldChg chg="modSp add del">
        <pc:chgData name="Li, Katherine M (Student)" userId="9b49ac2c-489f-4715-b97e-d69b092b8869" providerId="ADAL" clId="{4DC4FBD3-7EF6-4BA7-AAA0-E51B58C954F0}" dt="2020-06-04T00:07:51.118" v="98" actId="2696"/>
        <pc:sldMkLst>
          <pc:docMk/>
          <pc:sldMk cId="0" sldId="277"/>
        </pc:sldMkLst>
        <pc:spChg chg="mod">
          <ac:chgData name="Li, Katherine M (Student)" userId="9b49ac2c-489f-4715-b97e-d69b092b8869" providerId="ADAL" clId="{4DC4FBD3-7EF6-4BA7-AAA0-E51B58C954F0}" dt="2020-06-03T23:50:37.677" v="15" actId="27636"/>
          <ac:spMkLst>
            <pc:docMk/>
            <pc:sldMk cId="0" sldId="277"/>
            <ac:spMk id="578563" creationId="{0F39B0C0-202E-4A16-A796-49DBEA82728D}"/>
          </ac:spMkLst>
        </pc:spChg>
      </pc:sldChg>
      <pc:sldChg chg="modSp add del">
        <pc:chgData name="Li, Katherine M (Student)" userId="9b49ac2c-489f-4715-b97e-d69b092b8869" providerId="ADAL" clId="{4DC4FBD3-7EF6-4BA7-AAA0-E51B58C954F0}" dt="2020-06-04T00:07:53.590" v="108" actId="2696"/>
        <pc:sldMkLst>
          <pc:docMk/>
          <pc:sldMk cId="0" sldId="278"/>
        </pc:sldMkLst>
        <pc:spChg chg="mod">
          <ac:chgData name="Li, Katherine M (Student)" userId="9b49ac2c-489f-4715-b97e-d69b092b8869" providerId="ADAL" clId="{4DC4FBD3-7EF6-4BA7-AAA0-E51B58C954F0}" dt="2020-06-03T23:50:37.701" v="16" actId="27636"/>
          <ac:spMkLst>
            <pc:docMk/>
            <pc:sldMk cId="0" sldId="278"/>
            <ac:spMk id="579587" creationId="{F1BB891F-8111-4364-B09C-ADCF6CB1431B}"/>
          </ac:spMkLst>
        </pc:spChg>
      </pc:sldChg>
      <pc:sldChg chg="modSp add del">
        <pc:chgData name="Li, Katherine M (Student)" userId="9b49ac2c-489f-4715-b97e-d69b092b8869" providerId="ADAL" clId="{4DC4FBD3-7EF6-4BA7-AAA0-E51B58C954F0}" dt="2020-06-04T22:55:25.686" v="294" actId="2696"/>
        <pc:sldMkLst>
          <pc:docMk/>
          <pc:sldMk cId="0" sldId="279"/>
        </pc:sldMkLst>
        <pc:spChg chg="mod">
          <ac:chgData name="Li, Katherine M (Student)" userId="9b49ac2c-489f-4715-b97e-d69b092b8869" providerId="ADAL" clId="{4DC4FBD3-7EF6-4BA7-AAA0-E51B58C954F0}" dt="2020-06-04T00:08:55.628" v="176" actId="20577"/>
          <ac:spMkLst>
            <pc:docMk/>
            <pc:sldMk cId="0" sldId="279"/>
            <ac:spMk id="580612" creationId="{4AE33565-99F7-461D-B79B-005FEA2B4F50}"/>
          </ac:spMkLst>
        </pc:spChg>
      </pc:sldChg>
      <pc:sldChg chg="del">
        <pc:chgData name="Li, Katherine M (Student)" userId="9b49ac2c-489f-4715-b97e-d69b092b8869" providerId="ADAL" clId="{4DC4FBD3-7EF6-4BA7-AAA0-E51B58C954F0}" dt="2020-06-04T00:08:44.355" v="150" actId="2696"/>
        <pc:sldMkLst>
          <pc:docMk/>
          <pc:sldMk cId="0" sldId="292"/>
        </pc:sldMkLst>
      </pc:sldChg>
      <pc:sldChg chg="del">
        <pc:chgData name="Li, Katherine M (Student)" userId="9b49ac2c-489f-4715-b97e-d69b092b8869" providerId="ADAL" clId="{4DC4FBD3-7EF6-4BA7-AAA0-E51B58C954F0}" dt="2020-06-04T00:08:44.377" v="151" actId="2696"/>
        <pc:sldMkLst>
          <pc:docMk/>
          <pc:sldMk cId="0" sldId="293"/>
        </pc:sldMkLst>
      </pc:sldChg>
      <pc:sldChg chg="del">
        <pc:chgData name="Li, Katherine M (Student)" userId="9b49ac2c-489f-4715-b97e-d69b092b8869" providerId="ADAL" clId="{4DC4FBD3-7EF6-4BA7-AAA0-E51B58C954F0}" dt="2020-06-04T00:08:44.394" v="152" actId="2696"/>
        <pc:sldMkLst>
          <pc:docMk/>
          <pc:sldMk cId="0" sldId="294"/>
        </pc:sldMkLst>
      </pc:sldChg>
      <pc:sldChg chg="del">
        <pc:chgData name="Li, Katherine M (Student)" userId="9b49ac2c-489f-4715-b97e-d69b092b8869" providerId="ADAL" clId="{4DC4FBD3-7EF6-4BA7-AAA0-E51B58C954F0}" dt="2020-06-04T00:08:44.405" v="153" actId="2696"/>
        <pc:sldMkLst>
          <pc:docMk/>
          <pc:sldMk cId="0" sldId="295"/>
        </pc:sldMkLst>
      </pc:sldChg>
      <pc:sldChg chg="del">
        <pc:chgData name="Li, Katherine M (Student)" userId="9b49ac2c-489f-4715-b97e-d69b092b8869" providerId="ADAL" clId="{4DC4FBD3-7EF6-4BA7-AAA0-E51B58C954F0}" dt="2020-06-04T00:08:44.417" v="154" actId="2696"/>
        <pc:sldMkLst>
          <pc:docMk/>
          <pc:sldMk cId="0" sldId="296"/>
        </pc:sldMkLst>
      </pc:sldChg>
      <pc:sldChg chg="del">
        <pc:chgData name="Li, Katherine M (Student)" userId="9b49ac2c-489f-4715-b97e-d69b092b8869" providerId="ADAL" clId="{4DC4FBD3-7EF6-4BA7-AAA0-E51B58C954F0}" dt="2020-06-04T00:08:44.426" v="155" actId="2696"/>
        <pc:sldMkLst>
          <pc:docMk/>
          <pc:sldMk cId="0" sldId="297"/>
        </pc:sldMkLst>
      </pc:sldChg>
      <pc:sldChg chg="del">
        <pc:chgData name="Li, Katherine M (Student)" userId="9b49ac2c-489f-4715-b97e-d69b092b8869" providerId="ADAL" clId="{4DC4FBD3-7EF6-4BA7-AAA0-E51B58C954F0}" dt="2020-06-04T00:08:44.437" v="156" actId="2696"/>
        <pc:sldMkLst>
          <pc:docMk/>
          <pc:sldMk cId="0" sldId="298"/>
        </pc:sldMkLst>
      </pc:sldChg>
      <pc:sldChg chg="del">
        <pc:chgData name="Li, Katherine M (Student)" userId="9b49ac2c-489f-4715-b97e-d69b092b8869" providerId="ADAL" clId="{4DC4FBD3-7EF6-4BA7-AAA0-E51B58C954F0}" dt="2020-06-04T00:08:44.449" v="157" actId="2696"/>
        <pc:sldMkLst>
          <pc:docMk/>
          <pc:sldMk cId="0" sldId="299"/>
        </pc:sldMkLst>
      </pc:sldChg>
      <pc:sldChg chg="del">
        <pc:chgData name="Li, Katherine M (Student)" userId="9b49ac2c-489f-4715-b97e-d69b092b8869" providerId="ADAL" clId="{4DC4FBD3-7EF6-4BA7-AAA0-E51B58C954F0}" dt="2020-06-04T00:08:44.469" v="158" actId="2696"/>
        <pc:sldMkLst>
          <pc:docMk/>
          <pc:sldMk cId="0" sldId="300"/>
        </pc:sldMkLst>
      </pc:sldChg>
      <pc:sldChg chg="del">
        <pc:chgData name="Li, Katherine M (Student)" userId="9b49ac2c-489f-4715-b97e-d69b092b8869" providerId="ADAL" clId="{4DC4FBD3-7EF6-4BA7-AAA0-E51B58C954F0}" dt="2020-06-04T00:08:44.482" v="159" actId="2696"/>
        <pc:sldMkLst>
          <pc:docMk/>
          <pc:sldMk cId="0" sldId="301"/>
        </pc:sldMkLst>
      </pc:sldChg>
      <pc:sldChg chg="del">
        <pc:chgData name="Li, Katherine M (Student)" userId="9b49ac2c-489f-4715-b97e-d69b092b8869" providerId="ADAL" clId="{4DC4FBD3-7EF6-4BA7-AAA0-E51B58C954F0}" dt="2020-06-04T00:08:44.504" v="160" actId="2696"/>
        <pc:sldMkLst>
          <pc:docMk/>
          <pc:sldMk cId="0" sldId="302"/>
        </pc:sldMkLst>
      </pc:sldChg>
      <pc:sldChg chg="del">
        <pc:chgData name="Li, Katherine M (Student)" userId="9b49ac2c-489f-4715-b97e-d69b092b8869" providerId="ADAL" clId="{4DC4FBD3-7EF6-4BA7-AAA0-E51B58C954F0}" dt="2020-06-04T00:08:44.516" v="161" actId="2696"/>
        <pc:sldMkLst>
          <pc:docMk/>
          <pc:sldMk cId="0" sldId="303"/>
        </pc:sldMkLst>
      </pc:sldChg>
      <pc:sldChg chg="del">
        <pc:chgData name="Li, Katherine M (Student)" userId="9b49ac2c-489f-4715-b97e-d69b092b8869" providerId="ADAL" clId="{4DC4FBD3-7EF6-4BA7-AAA0-E51B58C954F0}" dt="2020-06-04T00:08:44.521" v="162" actId="2696"/>
        <pc:sldMkLst>
          <pc:docMk/>
          <pc:sldMk cId="0" sldId="304"/>
        </pc:sldMkLst>
      </pc:sldChg>
      <pc:sldChg chg="del">
        <pc:chgData name="Li, Katherine M (Student)" userId="9b49ac2c-489f-4715-b97e-d69b092b8869" providerId="ADAL" clId="{4DC4FBD3-7EF6-4BA7-AAA0-E51B58C954F0}" dt="2020-06-04T00:08:44.294" v="145" actId="2696"/>
        <pc:sldMkLst>
          <pc:docMk/>
          <pc:sldMk cId="0" sldId="305"/>
        </pc:sldMkLst>
      </pc:sldChg>
      <pc:sldChg chg="del">
        <pc:chgData name="Li, Katherine M (Student)" userId="9b49ac2c-489f-4715-b97e-d69b092b8869" providerId="ADAL" clId="{4DC4FBD3-7EF6-4BA7-AAA0-E51B58C954F0}" dt="2020-06-04T00:08:44.548" v="164" actId="2696"/>
        <pc:sldMkLst>
          <pc:docMk/>
          <pc:sldMk cId="2253645354" sldId="311"/>
        </pc:sldMkLst>
      </pc:sldChg>
      <pc:sldChg chg="del">
        <pc:chgData name="Li, Katherine M (Student)" userId="9b49ac2c-489f-4715-b97e-d69b092b8869" providerId="ADAL" clId="{4DC4FBD3-7EF6-4BA7-AAA0-E51B58C954F0}" dt="2020-06-04T00:08:44.557" v="165" actId="2696"/>
        <pc:sldMkLst>
          <pc:docMk/>
          <pc:sldMk cId="637288570" sldId="312"/>
        </pc:sldMkLst>
      </pc:sldChg>
      <pc:sldChg chg="del">
        <pc:chgData name="Li, Katherine M (Student)" userId="9b49ac2c-489f-4715-b97e-d69b092b8869" providerId="ADAL" clId="{4DC4FBD3-7EF6-4BA7-AAA0-E51B58C954F0}" dt="2020-06-04T00:08:44.603" v="166" actId="2696"/>
        <pc:sldMkLst>
          <pc:docMk/>
          <pc:sldMk cId="1588449095" sldId="313"/>
        </pc:sldMkLst>
      </pc:sldChg>
      <pc:sldChg chg="del">
        <pc:chgData name="Li, Katherine M (Student)" userId="9b49ac2c-489f-4715-b97e-d69b092b8869" providerId="ADAL" clId="{4DC4FBD3-7EF6-4BA7-AAA0-E51B58C954F0}" dt="2020-06-04T00:08:44.630" v="167" actId="2696"/>
        <pc:sldMkLst>
          <pc:docMk/>
          <pc:sldMk cId="509252663" sldId="314"/>
        </pc:sldMkLst>
      </pc:sldChg>
      <pc:sldChg chg="del">
        <pc:chgData name="Li, Katherine M (Student)" userId="9b49ac2c-489f-4715-b97e-d69b092b8869" providerId="ADAL" clId="{4DC4FBD3-7EF6-4BA7-AAA0-E51B58C954F0}" dt="2020-06-04T00:08:44.639" v="168" actId="2696"/>
        <pc:sldMkLst>
          <pc:docMk/>
          <pc:sldMk cId="626508427" sldId="315"/>
        </pc:sldMkLst>
      </pc:sldChg>
      <pc:sldChg chg="del">
        <pc:chgData name="Li, Katherine M (Student)" userId="9b49ac2c-489f-4715-b97e-d69b092b8869" providerId="ADAL" clId="{4DC4FBD3-7EF6-4BA7-AAA0-E51B58C954F0}" dt="2020-06-04T00:08:44.310" v="146" actId="2696"/>
        <pc:sldMkLst>
          <pc:docMk/>
          <pc:sldMk cId="0" sldId="322"/>
        </pc:sldMkLst>
      </pc:sldChg>
      <pc:sldChg chg="del">
        <pc:chgData name="Li, Katherine M (Student)" userId="9b49ac2c-489f-4715-b97e-d69b092b8869" providerId="ADAL" clId="{4DC4FBD3-7EF6-4BA7-AAA0-E51B58C954F0}" dt="2020-06-04T00:08:44.322" v="147" actId="2696"/>
        <pc:sldMkLst>
          <pc:docMk/>
          <pc:sldMk cId="0" sldId="323"/>
        </pc:sldMkLst>
      </pc:sldChg>
      <pc:sldChg chg="del">
        <pc:chgData name="Li, Katherine M (Student)" userId="9b49ac2c-489f-4715-b97e-d69b092b8869" providerId="ADAL" clId="{4DC4FBD3-7EF6-4BA7-AAA0-E51B58C954F0}" dt="2020-06-04T00:08:44.327" v="148" actId="2696"/>
        <pc:sldMkLst>
          <pc:docMk/>
          <pc:sldMk cId="0" sldId="344"/>
        </pc:sldMkLst>
      </pc:sldChg>
      <pc:sldChg chg="del">
        <pc:chgData name="Li, Katherine M (Student)" userId="9b49ac2c-489f-4715-b97e-d69b092b8869" providerId="ADAL" clId="{4DC4FBD3-7EF6-4BA7-AAA0-E51B58C954F0}" dt="2020-06-04T00:08:44.342" v="149" actId="2696"/>
        <pc:sldMkLst>
          <pc:docMk/>
          <pc:sldMk cId="3199858899" sldId="455"/>
        </pc:sldMkLst>
      </pc:sldChg>
      <pc:sldChg chg="del">
        <pc:chgData name="Li, Katherine M (Student)" userId="9b49ac2c-489f-4715-b97e-d69b092b8869" providerId="ADAL" clId="{4DC4FBD3-7EF6-4BA7-AAA0-E51B58C954F0}" dt="2020-06-04T00:08:44.530" v="163" actId="2696"/>
        <pc:sldMkLst>
          <pc:docMk/>
          <pc:sldMk cId="1413936478" sldId="456"/>
        </pc:sldMkLst>
      </pc:sldChg>
      <pc:sldChg chg="modSp">
        <pc:chgData name="Li, Katherine M (Student)" userId="9b49ac2c-489f-4715-b97e-d69b092b8869" providerId="ADAL" clId="{4DC4FBD3-7EF6-4BA7-AAA0-E51B58C954F0}" dt="2020-06-04T00:09:14.738" v="222" actId="20577"/>
        <pc:sldMkLst>
          <pc:docMk/>
          <pc:sldMk cId="1701716911" sldId="462"/>
        </pc:sldMkLst>
        <pc:spChg chg="mod">
          <ac:chgData name="Li, Katherine M (Student)" userId="9b49ac2c-489f-4715-b97e-d69b092b8869" providerId="ADAL" clId="{4DC4FBD3-7EF6-4BA7-AAA0-E51B58C954F0}" dt="2020-06-04T00:09:14.738" v="222" actId="20577"/>
          <ac:spMkLst>
            <pc:docMk/>
            <pc:sldMk cId="1701716911" sldId="462"/>
            <ac:spMk id="972803" creationId="{3A911C75-C60E-41EF-AEBB-50FC48C72DCC}"/>
          </ac:spMkLst>
        </pc:spChg>
      </pc:sldChg>
      <pc:sldChg chg="add del">
        <pc:chgData name="Li, Katherine M (Student)" userId="9b49ac2c-489f-4715-b97e-d69b092b8869" providerId="ADAL" clId="{4DC4FBD3-7EF6-4BA7-AAA0-E51B58C954F0}" dt="2020-06-03T23:50:51.062" v="38" actId="2696"/>
        <pc:sldMkLst>
          <pc:docMk/>
          <pc:sldMk cId="1107842735" sldId="463"/>
        </pc:sldMkLst>
        <pc:spChg chg="mod">
          <ac:chgData name="Li, Katherine M (Student)" userId="9b49ac2c-489f-4715-b97e-d69b092b8869" providerId="ADAL" clId="{4DC4FBD3-7EF6-4BA7-AAA0-E51B58C954F0}" dt="2020-06-04T00:23:21.987" v="292" actId="20577"/>
          <ac:spMkLst>
            <pc:docMk/>
            <pc:sldMk cId="1107842735" sldId="463"/>
            <ac:spMk id="2" creationId="{4C7C77FD-F473-4524-85AE-751898A82E4D}"/>
          </ac:spMkLst>
        </pc:spChg>
        <pc:spChg chg="mod">
          <ac:chgData name="Li, Katherine M (Student)" userId="9b49ac2c-489f-4715-b97e-d69b092b8869" providerId="ADAL" clId="{4DC4FBD3-7EF6-4BA7-AAA0-E51B58C954F0}" dt="2020-06-04T00:22:58.048" v="224"/>
          <ac:spMkLst>
            <pc:docMk/>
            <pc:sldMk cId="1107842735" sldId="463"/>
            <ac:spMk id="3" creationId="{36081ECA-AE82-41A2-96BA-F553509DD38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63B98-3BAA-42A7-BA02-7950ADCD5B2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55FEC-8F0E-46DB-A104-D1207187E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6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55FEC-8F0E-46DB-A104-D1207187E0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73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getElementsByTagName and </a:t>
            </a:r>
            <a:r>
              <a:rPr lang="en-US" dirty="0" err="1"/>
              <a:t>getElementsByClassName</a:t>
            </a:r>
            <a:r>
              <a:rPr lang="en-US" dirty="0"/>
              <a:t> return an </a:t>
            </a:r>
            <a:r>
              <a:rPr lang="en-US" dirty="0" err="1"/>
              <a:t>HTMLCollection</a:t>
            </a:r>
            <a:r>
              <a:rPr lang="en-US" dirty="0"/>
              <a:t>, which is like an array except you can’t use methods like push() or pop().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55FEC-8F0E-46DB-A104-D1207187E0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04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Attribute examples are image sources and link destinations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55FEC-8F0E-46DB-A104-D1207187E0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83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also </a:t>
            </a:r>
            <a:r>
              <a:rPr lang="en-US" dirty="0" err="1"/>
              <a:t>onchange</a:t>
            </a:r>
            <a:r>
              <a:rPr lang="en-US" dirty="0"/>
              <a:t> for text fields, and onload for pages, as well as </a:t>
            </a:r>
            <a:r>
              <a:rPr lang="en-US" dirty="0" err="1"/>
              <a:t>onmousedown</a:t>
            </a:r>
            <a:r>
              <a:rPr lang="en-US" dirty="0"/>
              <a:t> and </a:t>
            </a:r>
            <a:r>
              <a:rPr lang="en-US" dirty="0" err="1"/>
              <a:t>onmouseup</a:t>
            </a:r>
            <a:r>
              <a:rPr lang="en-US" dirty="0"/>
              <a:t> for clicks.</a:t>
            </a:r>
          </a:p>
          <a:p>
            <a:r>
              <a:rPr lang="en-US" dirty="0" err="1"/>
              <a:t>addEventListener</a:t>
            </a:r>
            <a:r>
              <a:rPr lang="en-US" dirty="0"/>
              <a:t> doesn’t use the prefix “on”.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55FEC-8F0E-46DB-A104-D1207187E0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41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also </a:t>
            </a:r>
            <a:r>
              <a:rPr lang="en-US" dirty="0" err="1"/>
              <a:t>document.replaceChild</a:t>
            </a:r>
            <a:r>
              <a:rPr lang="en-US" dirty="0"/>
              <a:t>(new, old) to replace an old child with a new </a:t>
            </a:r>
            <a:r>
              <a:rPr lang="en-US"/>
              <a:t>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55FEC-8F0E-46DB-A104-D1207187E0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94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difference between JavaScript and Java is that Java is much more object oriented—no need to use classes all the time for JS!</a:t>
            </a:r>
          </a:p>
          <a:p>
            <a:r>
              <a:rPr lang="en-US" dirty="0"/>
              <a:t>You can inspect element to see JavaScript (if you’re not on a school computer)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55FEC-8F0E-46DB-A104-D1207187E0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4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have strings that use “ to show that they’re strings.</a:t>
            </a:r>
          </a:p>
          <a:p>
            <a:r>
              <a:rPr lang="en-US" dirty="0"/>
              <a:t>Both have semicolons.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55FEC-8F0E-46DB-A104-D1207187E0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19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Works with int, char, custom class, etc. </a:t>
            </a:r>
          </a:p>
          <a:p>
            <a:r>
              <a:rPr lang="en-US" dirty="0"/>
              <a:t>There’s also var, but its not used as much.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55FEC-8F0E-46DB-A104-D1207187E0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84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55FEC-8F0E-46DB-A104-D1207187E0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48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interfaces in JS…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55FEC-8F0E-46DB-A104-D1207187E0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29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Arrays in JS are much more like those in Python.</a:t>
            </a:r>
          </a:p>
          <a:p>
            <a:r>
              <a:rPr lang="en-US" dirty="0"/>
              <a:t>You mostly won’t need to initialize an array of a set length. But you can with new Array(length)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55FEC-8F0E-46DB-A104-D1207187E0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07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prices[“apple”]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55FEC-8F0E-46DB-A104-D1207187E0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49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other things, google is your friend!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55FEC-8F0E-46DB-A104-D1207187E0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3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66F3-065C-43A2-8E73-77608B608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4D5D2-32EE-41CC-9F04-9CC09799F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C4132-7E38-4842-A19C-859093FE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CA2D-EB7B-4EFD-ADA2-AE5CDDAC2D3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61887-6278-4690-82DA-D3252C7C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EDDAC-FE16-408D-8186-8147F523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1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B94-E3A5-4849-B7C7-FE5D027C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6E028-C883-499C-B9BD-B66B8CC2C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B8BF7-E565-47BF-A044-941A7B52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CA2D-EB7B-4EFD-ADA2-AE5CDDAC2D3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EAEF8-4B49-4DEF-A040-FCC2BDD1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6D6F5-B9B3-41C0-9B45-1EC0795A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4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73C11C-40CC-4A24-A9E2-AD222ED00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FCBE6-6195-4A3C-BECF-42C7FA469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C807E-F7E6-4FDF-AC01-68BFF9A6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CA2D-EB7B-4EFD-ADA2-AE5CDDAC2D3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1F4D6-BF64-4B85-8FC0-95FD2A80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FB4AF-19C8-4A6C-B302-89F738E4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0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B8274-53AC-4E8A-BE32-9596EB5C8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161E6-2833-413E-9D35-4A466A3B0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D8C0D-C9B8-4AE5-9769-03E034DE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CA2D-EB7B-4EFD-ADA2-AE5CDDAC2D3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F1680-1C29-4062-8673-7EB33FBF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8D8A1-2453-4407-AA64-619CF933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5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0C90-8AC2-4A2A-B67F-A9CF5C9F6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6873A-D58F-4887-947C-21F7B1470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E0E15-3B40-4965-B10A-7E4E1AC03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CA2D-EB7B-4EFD-ADA2-AE5CDDAC2D3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8FDFE-7B54-4F98-A70E-E3C85083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3FCC9-006D-4989-8970-100297A9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2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773F-8799-4270-A49D-5D50538C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5F2C2-C63C-4EA2-8F45-E1E7FBD77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5203D-B164-4847-B549-8F4489C6F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2E49C-F28E-4E7A-8751-225B5009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CA2D-EB7B-4EFD-ADA2-AE5CDDAC2D3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87B4F-7F1F-4D24-9725-CF450D87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41C75-208C-4784-A6A0-25352136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3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1F4A-3398-4CDD-92DB-56EF291D0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9D0-5F5D-42EE-9F23-871C968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BF75D-3CAB-4435-A17E-F617B9CE3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ED6598-FFCA-4A75-BCC5-2BC52F781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FFA05-43EB-4397-9B4F-875603657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F3CF39-CE62-4F19-9C56-0D30E6AF2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CA2D-EB7B-4EFD-ADA2-AE5CDDAC2D3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9847F-C162-45D7-BE80-F8A8E154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381CE-D83A-4056-852A-9192943C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E1A4-EC2F-4D85-A182-0FF21AB9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CD6C1-F206-4DA1-8F12-B3913FE8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CA2D-EB7B-4EFD-ADA2-AE5CDDAC2D3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A21D8-7DF5-419C-A7DB-6FF94F76B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E71B8-8ACE-420F-A18F-D3318AAF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7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78F1C-EC01-4681-B317-186A770A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CA2D-EB7B-4EFD-ADA2-AE5CDDAC2D3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B9CCE2-8409-4801-8041-B3030D6C7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B99E4-95B6-428C-BBEF-98DA1901C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5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0085-26FE-49D2-ABFC-AE13A829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A0D2-20A5-4683-B9B6-6960D0546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52242-9211-4414-B5D6-6735B1F1C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E1D3B-2F8C-44D7-B55E-96E2FF31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CA2D-EB7B-4EFD-ADA2-AE5CDDAC2D3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78E92-D9BE-4A50-B6EA-333D2E730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92772-024E-4700-9E47-7CAB7E5D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404D-ED78-438F-AC2B-AFB8D12BB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B977E-16A9-4EFF-8B0C-840D58A1A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A5EFF-2F7F-4EA6-AF62-0DEE14770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5B6C6-E384-41F7-9235-1BCF9AB5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CA2D-EB7B-4EFD-ADA2-AE5CDDAC2D3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92BE-EB94-4856-B1E9-DB03DFF7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F82ED-E2C2-457F-BB9A-A33D0E64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9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3F42A-5978-46E1-A898-F30DA33FA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6CB3A-459C-42D0-B546-1806EA098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A6848-83B5-4C64-966A-BECD3736B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0CA2D-EB7B-4EFD-ADA2-AE5CDDAC2D3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24EE6-CFD3-4383-ACCA-84687FBE9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30B53-5883-4B74-BFED-C68A2D3C0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7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7" name="Rectangle 71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F98C04FB-0826-4574-9471-8703053D473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 eaLnBrk="1" hangingPunct="1"/>
            <a:r>
              <a:rPr lang="en-US" altLang="en-US" dirty="0"/>
              <a:t>Intermediate Coding Week 25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C17B3D8-FDE4-4463-A2D2-FDDC588230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 eaLnBrk="1" hangingPunct="1"/>
            <a:r>
              <a:rPr lang="en-US" altLang="en-US" dirty="0"/>
              <a:t>JavaScript</a:t>
            </a:r>
          </a:p>
        </p:txBody>
      </p:sp>
      <p:sp>
        <p:nvSpPr>
          <p:cNvPr id="4108" name="Oval 73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250D-DCF3-46FA-BC27-FF45E35A2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Object Model (DOM)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479A-4CDD-4CEF-97A0-36EE2B6AA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platform that treats an HTML document like a tree structure, where each nod represents part of the document.</a:t>
            </a:r>
          </a:p>
          <a:p>
            <a:r>
              <a:rPr lang="en-US" dirty="0"/>
              <a:t>The DOM allows JavaScript to modify HTML elements.</a:t>
            </a:r>
          </a:p>
        </p:txBody>
      </p:sp>
      <p:pic>
        <p:nvPicPr>
          <p:cNvPr id="1026" name="Picture 2" descr="JavaScript HTML DOM">
            <a:extLst>
              <a:ext uri="{FF2B5EF4-FFF2-40B4-BE49-F238E27FC236}">
                <a16:creationId xmlns:a16="http://schemas.microsoft.com/office/drawing/2014/main" id="{B5AA08A0-070E-4F6A-BB64-F4C0B5227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534" y="3429000"/>
            <a:ext cx="5597907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622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54CCE-4720-4259-B90B-E72E08B9F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1733A-D1D2-4F76-B902-2FC961821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/>
              <a:t>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document.getElementsByTagName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/>
              <a:t>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document.getElementsByClassName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/>
              <a:t>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634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54CCE-4720-4259-B90B-E72E08B9F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1733A-D1D2-4F76-B902-2FC961821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5729"/>
            <a:ext cx="10515600" cy="4351338"/>
          </a:xfrm>
        </p:spPr>
        <p:txBody>
          <a:bodyPr/>
          <a:lstStyle/>
          <a:p>
            <a:r>
              <a:rPr lang="en-US" b="1" dirty="0" err="1"/>
              <a:t>element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.innerHTML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/>
              <a:t>element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.attribute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/>
              <a:t>element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.style.property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/>
              <a:t>element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.setAttribute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/>
              <a:t>attribute</a:t>
            </a:r>
            <a:r>
              <a:rPr lang="en-US" dirty="0"/>
              <a:t>, </a:t>
            </a:r>
            <a:r>
              <a:rPr lang="en-US" b="1" dirty="0"/>
              <a:t>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19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54CCE-4720-4259-B90B-E72E08B9F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events to 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1733A-D1D2-4F76-B902-2FC961821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element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.onclick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/>
              <a:t>element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.onmouseover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/>
              <a:t>element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.onmouseout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/>
              <a:t>element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.addEventListener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/>
              <a:t>event</a:t>
            </a:r>
            <a:r>
              <a:rPr lang="en-US" dirty="0"/>
              <a:t>, </a:t>
            </a:r>
            <a:r>
              <a:rPr lang="en-US" b="1" dirty="0"/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524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54CCE-4720-4259-B90B-E72E08B9F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and removing 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1733A-D1D2-4F76-B902-2FC961821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/>
              <a:t>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document.createTextNode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cs typeface="Courier New" panose="02070309020205020404" pitchFamily="49" charset="0"/>
              </a:rPr>
              <a:t>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document.removeChild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/>
              <a:t>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document.appendChild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/>
              <a:t>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91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9" name="Rectangle 7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1986" name="Rectangle 2">
            <a:extLst>
              <a:ext uri="{FF2B5EF4-FFF2-40B4-BE49-F238E27FC236}">
                <a16:creationId xmlns:a16="http://schemas.microsoft.com/office/drawing/2014/main" id="{85E60723-E2A5-44DE-B0EC-E331F45A516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Problems</a:t>
            </a:r>
            <a:endParaRPr lang="en-US" alt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81987" name="Rectangle 3">
            <a:extLst>
              <a:ext uri="{FF2B5EF4-FFF2-40B4-BE49-F238E27FC236}">
                <a16:creationId xmlns:a16="http://schemas.microsoft.com/office/drawing/2014/main" id="{8A2B23F3-F04D-4DE2-ADC3-4BF7DEB47FF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81990" name="Oval 7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Help">
            <a:extLst>
              <a:ext uri="{FF2B5EF4-FFF2-40B4-BE49-F238E27FC236}">
                <a16:creationId xmlns:a16="http://schemas.microsoft.com/office/drawing/2014/main" id="{BEEA5F21-0E1E-424D-AF58-5AB537C0C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65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>
            <a:extLst>
              <a:ext uri="{FF2B5EF4-FFF2-40B4-BE49-F238E27FC236}">
                <a16:creationId xmlns:a16="http://schemas.microsoft.com/office/drawing/2014/main" id="{481B355F-B7C1-476D-B61A-89FC8EED3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Question 1</a:t>
            </a:r>
          </a:p>
        </p:txBody>
      </p:sp>
      <p:sp>
        <p:nvSpPr>
          <p:cNvPr id="972803" name="Rectangle 3">
            <a:extLst>
              <a:ext uri="{FF2B5EF4-FFF2-40B4-BE49-F238E27FC236}">
                <a16:creationId xmlns:a16="http://schemas.microsoft.com/office/drawing/2014/main" id="{3A911C75-C60E-41EF-AEBB-50FC48C72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170113" algn="l"/>
              </a:tabLst>
            </a:pPr>
            <a:r>
              <a:rPr lang="en-US" altLang="en-US" dirty="0"/>
              <a:t>Try creating your own program using what you now know about JavaScript!</a:t>
            </a:r>
          </a:p>
          <a:p>
            <a:pPr marL="342900" indent="-342900">
              <a:tabLst>
                <a:tab pos="2170113" algn="l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17169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>
            <a:extLst>
              <a:ext uri="{FF2B5EF4-FFF2-40B4-BE49-F238E27FC236}">
                <a16:creationId xmlns:a16="http://schemas.microsoft.com/office/drawing/2014/main" id="{66B19958-50BF-4CB9-8887-CF1FACB76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JavaScript?</a:t>
            </a:r>
          </a:p>
        </p:txBody>
      </p:sp>
      <p:sp>
        <p:nvSpPr>
          <p:cNvPr id="564227" name="Rectangle 3">
            <a:extLst>
              <a:ext uri="{FF2B5EF4-FFF2-40B4-BE49-F238E27FC236}">
                <a16:creationId xmlns:a16="http://schemas.microsoft.com/office/drawing/2014/main" id="{53E38BE1-B8CE-4FCF-A284-BC7F86907F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95770"/>
            <a:ext cx="10768917" cy="4597105"/>
          </a:xfrm>
        </p:spPr>
        <p:txBody>
          <a:bodyPr>
            <a:normAutofit/>
          </a:bodyPr>
          <a:lstStyle/>
          <a:p>
            <a:r>
              <a:rPr lang="en-US" altLang="en-US" dirty="0"/>
              <a:t>JavaScript (JS) is another programming language, that can be especially helpful because it is often used for web development!</a:t>
            </a:r>
          </a:p>
          <a:p>
            <a:r>
              <a:rPr lang="en-US" altLang="en-US" dirty="0"/>
              <a:t>JavaScript is usually used alongside HTML (</a:t>
            </a:r>
            <a:r>
              <a:rPr lang="en-US" altLang="en-US" dirty="0" err="1"/>
              <a:t>HyperText</a:t>
            </a:r>
            <a:r>
              <a:rPr lang="en-US" altLang="en-US" dirty="0"/>
              <a:t> Markup Language) and CSS (Cascading Style Sheets) to create websites</a:t>
            </a:r>
          </a:p>
          <a:p>
            <a:r>
              <a:rPr lang="en-US" altLang="en-US" dirty="0"/>
              <a:t>JavaScript’s origin doesn’t actually have a lot to do with Java, but its syntax does share some similarities</a:t>
            </a:r>
          </a:p>
        </p:txBody>
      </p:sp>
      <p:pic>
        <p:nvPicPr>
          <p:cNvPr id="1026" name="Picture 2" descr="Free JavaScript Core Language Learning Path">
            <a:extLst>
              <a:ext uri="{FF2B5EF4-FFF2-40B4-BE49-F238E27FC236}">
                <a16:creationId xmlns:a16="http://schemas.microsoft.com/office/drawing/2014/main" id="{9E4E7F38-7C92-4982-B358-0DCB58935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024" y="4113677"/>
            <a:ext cx="2938776" cy="293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926A-AB78-426A-BC64-383F7CC0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4A48-3149-480C-9AA8-C3330DACA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Java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(“Hello, world!”);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JS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console.log(“Hello, world!”);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52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926A-AB78-426A-BC64-383F7CC0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4A48-3149-480C-9AA8-C3330DACA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7"/>
            <a:ext cx="11062252" cy="524251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Rather than being declared with the type name like in Java, in JS variables are declared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Java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product = “shirt”;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price = 9.99;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JS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product = “shirt”;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price = 9.99;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There is also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cs typeface="Courier New" panose="02070309020205020404" pitchFamily="49" charset="0"/>
              </a:rPr>
              <a:t> keyword which operates like adding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dirty="0">
                <a:cs typeface="Courier New" panose="02070309020205020404" pitchFamily="49" charset="0"/>
              </a:rPr>
              <a:t> to a Java variable.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Java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final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meaningOfLife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42;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JS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meaningOfLife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42;</a:t>
            </a:r>
          </a:p>
        </p:txBody>
      </p:sp>
    </p:spTree>
    <p:extLst>
      <p:ext uri="{BB962C8B-B14F-4D97-AF65-F5344CB8AC3E}">
        <p14:creationId xmlns:p14="http://schemas.microsoft.com/office/powerpoint/2010/main" val="89768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926A-AB78-426A-BC64-383F7CC0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4A48-3149-480C-9AA8-C3330DACA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371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In JS, rather than writing the return type you write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>
                <a:cs typeface="Courier New" panose="02070309020205020404" pitchFamily="49" charset="0"/>
              </a:rPr>
              <a:t>and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cs typeface="Courier New" panose="02070309020205020404" pitchFamily="49" charset="0"/>
              </a:rPr>
              <a:t>keyword is not needed.</a:t>
            </a:r>
          </a:p>
          <a:p>
            <a:r>
              <a:rPr lang="en-US" dirty="0">
                <a:cs typeface="Courier New" panose="02070309020205020404" pitchFamily="49" charset="0"/>
              </a:rPr>
              <a:t>The types of the parameters do not need to be given.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Java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int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celsiusToFahrenheit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temp) {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temp * 1.8 + 32;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JS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celsiusToFahrenheit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(temp) {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temp * 1.8 + 32;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6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173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014C-38D0-4A40-B821-FBA6EBA31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95698-06FC-4159-81DF-503EE929F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>
                <a:cs typeface="Courier New" panose="02070309020205020404" pitchFamily="49" charset="0"/>
              </a:rPr>
              <a:t>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constructor(</a:t>
            </a:r>
            <a:r>
              <a:rPr lang="en-US" b="1" dirty="0">
                <a:cs typeface="Courier New" panose="02070309020205020404" pitchFamily="49" charset="0"/>
              </a:rPr>
              <a:t>parameters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US" b="1" dirty="0" err="1">
                <a:cs typeface="Courier New" panose="02070309020205020404" pitchFamily="49" charset="0"/>
              </a:rPr>
              <a:t>field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cs typeface="Courier New" panose="02070309020205020404" pitchFamily="49" charset="0"/>
              </a:rPr>
              <a:t>expression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cs typeface="Courier New" panose="02070309020205020404" pitchFamily="49" charset="0"/>
              </a:rPr>
              <a:t>nameOfFunction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cs typeface="Courier New" panose="02070309020205020404" pitchFamily="49" charset="0"/>
              </a:rPr>
              <a:t>parameters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729A91-D236-45C7-A3FB-6E6CC89170BF}"/>
              </a:ext>
            </a:extLst>
          </p:cNvPr>
          <p:cNvSpPr txBox="1">
            <a:spLocks/>
          </p:cNvSpPr>
          <p:nvPr/>
        </p:nvSpPr>
        <p:spPr>
          <a:xfrm>
            <a:off x="838200" y="1817549"/>
            <a:ext cx="10515600" cy="467532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>
                <a:cs typeface="Courier New" panose="02070309020205020404" pitchFamily="49" charset="0"/>
              </a:rPr>
              <a:t>name  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highlight>
                  <a:srgbClr val="FFFF00"/>
                </a:highlight>
                <a:cs typeface="Courier New" panose="02070309020205020404" pitchFamily="49" charset="0"/>
              </a:rPr>
              <a:t>superclass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constructor(</a:t>
            </a:r>
            <a:r>
              <a:rPr lang="en-US" b="1" dirty="0">
                <a:cs typeface="Courier New" panose="02070309020205020404" pitchFamily="49" charset="0"/>
              </a:rPr>
              <a:t>parameters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super(</a:t>
            </a:r>
            <a:r>
              <a:rPr lang="en-US" b="1" dirty="0">
                <a:cs typeface="Courier New" panose="02070309020205020404" pitchFamily="49" charset="0"/>
              </a:rPr>
              <a:t>parameters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US" b="1" dirty="0" err="1">
                <a:cs typeface="Courier New" panose="02070309020205020404" pitchFamily="49" charset="0"/>
              </a:rPr>
              <a:t>field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cs typeface="Courier New" panose="02070309020205020404" pitchFamily="49" charset="0"/>
              </a:rPr>
              <a:t>expression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cs typeface="Courier New" panose="02070309020205020404" pitchFamily="49" charset="0"/>
              </a:rPr>
              <a:t>nameOfFunction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cs typeface="Courier New" panose="02070309020205020404" pitchFamily="49" charset="0"/>
              </a:rPr>
              <a:t>parameters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289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926A-AB78-426A-BC64-383F7CC0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4A48-3149-480C-9AA8-C3330DACA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15261" cy="4813714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let fruits = [“apple”, “banana”, “cherry”];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let fruits = new Array(“apple”, “banana”, “cherry”);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let fruits = [];</a:t>
            </a:r>
          </a:p>
          <a:p>
            <a:pPr lvl="1"/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fruits.push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(“apple”);</a:t>
            </a:r>
          </a:p>
          <a:p>
            <a:pPr lvl="1"/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fruits.push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(“banana”);</a:t>
            </a:r>
          </a:p>
          <a:p>
            <a:pPr lvl="1"/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fruits.push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(“cherry”);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73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09DA-8C2B-478A-8963-F278AF8D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(Maps)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AB232-B503-43C9-A4D5-129571F1E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prices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“apple”: 0.82,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“banana”: 0.99,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“cherry”: 1.88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3850705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D801-D19D-41F0-9850-89F3EC1D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in JavaScript that are pretty similar to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2A866-D189-4B60-8785-591757CDF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If/else if/else</a:t>
            </a:r>
          </a:p>
          <a:p>
            <a:r>
              <a:rPr lang="en-US" dirty="0"/>
              <a:t>For loops</a:t>
            </a:r>
          </a:p>
          <a:p>
            <a:r>
              <a:rPr lang="en-US" dirty="0"/>
              <a:t>While loops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42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771</Words>
  <Application>Microsoft Office PowerPoint</Application>
  <PresentationFormat>Widescreen</PresentationFormat>
  <Paragraphs>128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Intermediate Coding Week 25 </vt:lpstr>
      <vt:lpstr>What is JavaScript?</vt:lpstr>
      <vt:lpstr>Print Statement</vt:lpstr>
      <vt:lpstr>Variables</vt:lpstr>
      <vt:lpstr>Functions</vt:lpstr>
      <vt:lpstr>Classes</vt:lpstr>
      <vt:lpstr>Arrays</vt:lpstr>
      <vt:lpstr>Dictionaries (Maps)</vt:lpstr>
      <vt:lpstr>Things in JavaScript that are pretty similar to Java</vt:lpstr>
      <vt:lpstr>The Document Object Model (DOM)</vt:lpstr>
      <vt:lpstr>Finding HTML elements</vt:lpstr>
      <vt:lpstr>Modifying HTML elements</vt:lpstr>
      <vt:lpstr>Adding events to HTML elements</vt:lpstr>
      <vt:lpstr>Adding and removing HTML elements</vt:lpstr>
      <vt:lpstr>Problems</vt:lpstr>
      <vt:lpstr>Question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Coding Week 10 </dc:title>
  <dc:creator>Li, Katherine M (Student)</dc:creator>
  <cp:lastModifiedBy>Li, Katherine M (Student)</cp:lastModifiedBy>
  <cp:revision>36</cp:revision>
  <dcterms:created xsi:type="dcterms:W3CDTF">2020-05-28T21:53:30Z</dcterms:created>
  <dcterms:modified xsi:type="dcterms:W3CDTF">2021-04-23T00:15:55Z</dcterms:modified>
</cp:coreProperties>
</file>