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4" r:id="rId3"/>
    <p:sldId id="478" r:id="rId4"/>
    <p:sldId id="465" r:id="rId5"/>
    <p:sldId id="466" r:id="rId6"/>
    <p:sldId id="480" r:id="rId7"/>
    <p:sldId id="479" r:id="rId8"/>
    <p:sldId id="482" r:id="rId9"/>
    <p:sldId id="483" r:id="rId10"/>
    <p:sldId id="484" r:id="rId11"/>
    <p:sldId id="471" r:id="rId12"/>
    <p:sldId id="481" r:id="rId13"/>
    <p:sldId id="467" r:id="rId14"/>
    <p:sldId id="468" r:id="rId15"/>
    <p:sldId id="485" r:id="rId16"/>
    <p:sldId id="486" r:id="rId17"/>
    <p:sldId id="487" r:id="rId18"/>
    <p:sldId id="394" r:id="rId19"/>
    <p:sldId id="4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0" autoAdjust="0"/>
    <p:restoredTop sz="76514" autoAdjust="0"/>
  </p:normalViewPr>
  <p:slideViewPr>
    <p:cSldViewPr snapToGrid="0">
      <p:cViewPr varScale="1">
        <p:scale>
          <a:sx n="65" d="100"/>
          <a:sy n="65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32317579-1608-F748-8F48-47D3CD228C77}"/>
    <pc:docChg chg="modSld">
      <pc:chgData name="Li, Katherine M (Student)" userId="9b49ac2c-489f-4715-b97e-d69b092b8869" providerId="ADAL" clId="{32317579-1608-F748-8F48-47D3CD228C77}" dt="2021-04-29T22:38:03.772" v="2" actId="20577"/>
      <pc:docMkLst>
        <pc:docMk/>
      </pc:docMkLst>
      <pc:sldChg chg="modNotesTx">
        <pc:chgData name="Li, Katherine M (Student)" userId="9b49ac2c-489f-4715-b97e-d69b092b8869" providerId="ADAL" clId="{32317579-1608-F748-8F48-47D3CD228C77}" dt="2021-04-29T22:37:10.811" v="1" actId="20577"/>
        <pc:sldMkLst>
          <pc:docMk/>
          <pc:sldMk cId="3867422057" sldId="471"/>
        </pc:sldMkLst>
      </pc:sldChg>
      <pc:sldChg chg="modNotesTx">
        <pc:chgData name="Li, Katherine M (Student)" userId="9b49ac2c-489f-4715-b97e-d69b092b8869" providerId="ADAL" clId="{32317579-1608-F748-8F48-47D3CD228C77}" dt="2021-04-29T22:36:29.146" v="0" actId="20577"/>
        <pc:sldMkLst>
          <pc:docMk/>
          <pc:sldMk cId="2829460840" sldId="479"/>
        </pc:sldMkLst>
      </pc:sldChg>
      <pc:sldChg chg="modNotesTx">
        <pc:chgData name="Li, Katherine M (Student)" userId="9b49ac2c-489f-4715-b97e-d69b092b8869" providerId="ADAL" clId="{32317579-1608-F748-8F48-47D3CD228C77}" dt="2021-04-29T22:38:03.772" v="2" actId="20577"/>
        <pc:sldMkLst>
          <pc:docMk/>
          <pc:sldMk cId="1622434260" sldId="487"/>
        </pc:sldMkLst>
      </pc:sldChg>
    </pc:docChg>
  </pc:docChgLst>
  <pc:docChgLst>
    <pc:chgData name="Li, Katherine M (Student)" userId="9b49ac2c-489f-4715-b97e-d69b092b8869" providerId="ADAL" clId="{C8496F6F-8844-4A2A-836A-EA4CC713C2BB}"/>
    <pc:docChg chg="undo custSel mod addSld delSld modSld sldOrd">
      <pc:chgData name="Li, Katherine M (Student)" userId="9b49ac2c-489f-4715-b97e-d69b092b8869" providerId="ADAL" clId="{C8496F6F-8844-4A2A-836A-EA4CC713C2BB}" dt="2020-05-21T23:52:30.496" v="2481" actId="20577"/>
      <pc:docMkLst>
        <pc:docMk/>
      </pc:docMkLst>
      <pc:sldChg chg="addSp delSp modSp add mod setBg delDesignElem">
        <pc:chgData name="Li, Katherine M (Student)" userId="9b49ac2c-489f-4715-b97e-d69b092b8869" providerId="ADAL" clId="{C8496F6F-8844-4A2A-836A-EA4CC713C2BB}" dt="2020-05-21T02:38:59.941" v="17" actId="20577"/>
        <pc:sldMkLst>
          <pc:docMk/>
          <pc:sldMk cId="0" sldId="257"/>
        </pc:sldMkLst>
        <pc:spChg chg="add del">
          <ac:chgData name="Li, Katherine M (Student)" userId="9b49ac2c-489f-4715-b97e-d69b092b8869" providerId="ADAL" clId="{C8496F6F-8844-4A2A-836A-EA4CC713C2BB}" dt="2020-05-21T02:38:05.066" v="8" actId="26606"/>
          <ac:spMkLst>
            <pc:docMk/>
            <pc:sldMk cId="0" sldId="257"/>
            <ac:spMk id="72" creationId="{23962611-DFD5-4092-AAFD-559E3DFCE2C9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6" creationId="{B672F332-AF08-46C6-94F0-77684310D7B7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8" creationId="{34244EF8-D73A-40E1-BE73-D46E6B4B04ED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C8496F6F-8844-4A2A-836A-EA4CC713C2BB}" dt="2020-05-21T02:38:49.523" v="12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C8496F6F-8844-4A2A-836A-EA4CC713C2BB}" dt="2020-05-21T02:38:59.941" v="17" actId="20577"/>
          <ac:spMkLst>
            <pc:docMk/>
            <pc:sldMk cId="0" sldId="257"/>
            <ac:spMk id="4099" creationId="{4C17B3D8-FDE4-4463-A2D2-FDDC58823098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1" creationId="{559AE206-7EBA-4D33-8BC9-9D8158553F0E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2" creationId="{6437D937-A7F1-4011-92B4-328E5BE1B166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3" creationId="{B672F332-AF08-46C6-94F0-77684310D7B7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4" creationId="{34244EF8-D73A-40E1-BE73-D46E6B4B04ED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5" creationId="{AB84D7E8-4ECB-42D7-ADBF-01689B0F24A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7" creationId="{559AE206-7EBA-4D33-8BC9-9D8158553F0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8" creationId="{6437D937-A7F1-4011-92B4-328E5BE1B166}"/>
          </ac:spMkLst>
        </pc:spChg>
        <pc:picChg chg="add del">
          <ac:chgData name="Li, Katherine M (Student)" userId="9b49ac2c-489f-4715-b97e-d69b092b8869" providerId="ADAL" clId="{C8496F6F-8844-4A2A-836A-EA4CC713C2BB}" dt="2020-05-21T02:38:05.066" v="8" actId="26606"/>
          <ac:picMkLst>
            <pc:docMk/>
            <pc:sldMk cId="0" sldId="257"/>
            <ac:picMk id="74" creationId="{2270F1FA-0425-408F-9861-80BF5AFB276D}"/>
          </ac:picMkLst>
        </pc:picChg>
        <pc:cxnChg chg="add">
          <ac:chgData name="Li, Katherine M (Student)" userId="9b49ac2c-489f-4715-b97e-d69b092b8869" providerId="ADAL" clId="{C8496F6F-8844-4A2A-836A-EA4CC713C2BB}" dt="2020-05-21T02:38:05.104" v="9" actId="26606"/>
          <ac:cxnSpMkLst>
            <pc:docMk/>
            <pc:sldMk cId="0" sldId="257"/>
            <ac:cxnSpMk id="82" creationId="{9E8E38ED-369A-44C2-B635-0BED0E48A6E8}"/>
          </ac:cxnSpMkLst>
        </pc:cxnChg>
        <pc:cxnChg chg="del">
          <ac:chgData name="Li, Katherine M (Student)" userId="9b49ac2c-489f-4715-b97e-d69b092b8869" providerId="ADAL" clId="{C8496F6F-8844-4A2A-836A-EA4CC713C2BB}" dt="2020-05-21T02:37:56.995" v="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add mod setBg delDesignElem">
        <pc:chgData name="Li, Katherine M (Student)" userId="9b49ac2c-489f-4715-b97e-d69b092b8869" providerId="ADAL" clId="{C8496F6F-8844-4A2A-836A-EA4CC713C2BB}" dt="2020-05-21T02:39:48.196" v="76" actId="20577"/>
        <pc:sldMkLst>
          <pc:docMk/>
          <pc:sldMk cId="0" sldId="274"/>
        </pc:sldMkLst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39:42.861" v="50" actId="20577"/>
          <ac:spMkLst>
            <pc:docMk/>
            <pc:sldMk cId="0" sldId="274"/>
            <ac:spMk id="911362" creationId="{938F7970-AA35-4AEF-8813-8A61CF283F5E}"/>
          </ac:spMkLst>
        </pc:spChg>
        <pc:spChg chg="mod">
          <ac:chgData name="Li, Katherine M (Student)" userId="9b49ac2c-489f-4715-b97e-d69b092b8869" providerId="ADAL" clId="{C8496F6F-8844-4A2A-836A-EA4CC713C2BB}" dt="2020-05-21T02:39:48.196" v="76" actId="20577"/>
          <ac:spMkLst>
            <pc:docMk/>
            <pc:sldMk cId="0" sldId="274"/>
            <ac:spMk id="911363" creationId="{4C8D5B60-C98B-487B-8CE0-B22427C828E6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5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6" creationId="{CD7549B2-EE05-4558-8C64-AC46755F2B25}"/>
          </ac:spMkLst>
        </pc:spChg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0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2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3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4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3"/>
        </pc:sldMkLst>
      </pc:sldChg>
      <pc:sldChg chg="modSp add ord">
        <pc:chgData name="Li, Katherine M (Student)" userId="9b49ac2c-489f-4715-b97e-d69b092b8869" providerId="ADAL" clId="{C8496F6F-8844-4A2A-836A-EA4CC713C2BB}" dt="2020-05-21T20:11:04.707" v="1407" actId="1076"/>
        <pc:sldMkLst>
          <pc:docMk/>
          <pc:sldMk cId="0" sldId="294"/>
        </pc:sldMkLst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44" creationId="{7D643528-E8F0-47FC-9B25-07F4AFFE24E3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65" creationId="{7DFE4464-0394-490E-8DC4-0FFFA0EAC344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3" creationId="{7647A80F-7A09-43C7-A359-909CD44C6090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4" creationId="{A61C6391-8E2E-41FB-9362-56B9E149C790}"/>
          </ac:spMkLst>
        </pc:sp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57" creationId="{04E7DFFC-2EE3-40AE-AADA-1FCD196977D5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75" creationId="{9DA9D233-A6AC-41D5-9F76-B4EA519B3A92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86" creationId="{A21ACBFA-2303-4D83-9446-79F485F3C187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98" creationId="{3A7A5BB0-BC6F-4CF7-8678-03BF740BC330}"/>
          </ac:graphicFrameMkLst>
        </pc:graphicFrameChg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5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6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8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9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0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1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3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4"/>
        </pc:sldMkLst>
      </pc:sldChg>
      <pc:sldChg chg="addSp modSp add mod ord setBg">
        <pc:chgData name="Li, Katherine M (Student)" userId="9b49ac2c-489f-4715-b97e-d69b092b8869" providerId="ADAL" clId="{C8496F6F-8844-4A2A-836A-EA4CC713C2BB}" dt="2020-05-21T19:58:13.189" v="1367"/>
        <pc:sldMkLst>
          <pc:docMk/>
          <pc:sldMk cId="0" sldId="305"/>
        </pc:sldMkLst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6" creationId="{0316B3F8-6082-4112-BB94-9E1FCBDE0392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7" creationId="{99838E3A-6371-4422-859D-F24454FFBCDE}"/>
          </ac:spMkLst>
        </pc:spChg>
        <pc:picChg chg="add mod">
          <ac:chgData name="Li, Katherine M (Student)" userId="9b49ac2c-489f-4715-b97e-d69b092b8869" providerId="ADAL" clId="{C8496F6F-8844-4A2A-836A-EA4CC713C2BB}" dt="2020-05-21T02:44:11.567" v="132" actId="26606"/>
          <ac:picMkLst>
            <pc:docMk/>
            <pc:sldMk cId="0" sldId="305"/>
            <ac:picMk id="3" creationId="{11693ACC-5D9F-423A-837A-5EB6F7902D37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59:07.424" v="1371" actId="20577"/>
        <pc:sldMkLst>
          <pc:docMk/>
          <pc:sldMk cId="0" sldId="306"/>
        </pc:sldMkLst>
        <pc:spChg chg="mod">
          <ac:chgData name="Li, Katherine M (Student)" userId="9b49ac2c-489f-4715-b97e-d69b092b8869" providerId="ADAL" clId="{C8496F6F-8844-4A2A-836A-EA4CC713C2BB}" dt="2020-05-21T19:59:07.424" v="1371" actId="20577"/>
          <ac:spMkLst>
            <pc:docMk/>
            <pc:sldMk cId="0" sldId="306"/>
            <ac:spMk id="944131" creationId="{21E3022D-665D-4EAC-9205-95AE0DE9109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3:52:30.496" v="2481" actId="20577"/>
        <pc:sldMkLst>
          <pc:docMk/>
          <pc:sldMk cId="0" sldId="307"/>
        </pc:sldMkLst>
        <pc:spChg chg="mod">
          <ac:chgData name="Li, Katherine M (Student)" userId="9b49ac2c-489f-4715-b97e-d69b092b8869" providerId="ADAL" clId="{C8496F6F-8844-4A2A-836A-EA4CC713C2BB}" dt="2020-05-21T23:52:30.496" v="2481" actId="20577"/>
          <ac:spMkLst>
            <pc:docMk/>
            <pc:sldMk cId="0" sldId="307"/>
            <ac:spMk id="945155" creationId="{496ECA99-5335-4AE1-BFF5-25AA45D78623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20:22:44.337" v="1696" actId="5793"/>
        <pc:sldMkLst>
          <pc:docMk/>
          <pc:sldMk cId="0" sldId="308"/>
        </pc:sldMkLst>
        <pc:spChg chg="mod">
          <ac:chgData name="Li, Katherine M (Student)" userId="9b49ac2c-489f-4715-b97e-d69b092b8869" providerId="ADAL" clId="{C8496F6F-8844-4A2A-836A-EA4CC713C2BB}" dt="2020-05-21T20:22:44.337" v="1696" actId="5793"/>
          <ac:spMkLst>
            <pc:docMk/>
            <pc:sldMk cId="0" sldId="308"/>
            <ac:spMk id="946179" creationId="{43F5C206-AF43-409F-8E44-FB55642D3F6B}"/>
          </ac:spMkLst>
        </pc:spChg>
        <pc:spChg chg="del">
          <ac:chgData name="Li, Katherine M (Student)" userId="9b49ac2c-489f-4715-b97e-d69b092b8869" providerId="ADAL" clId="{C8496F6F-8844-4A2A-836A-EA4CC713C2BB}" dt="2020-05-21T20:20:40.763" v="1591" actId="478"/>
          <ac:spMkLst>
            <pc:docMk/>
            <pc:sldMk cId="0" sldId="308"/>
            <ac:spMk id="946180" creationId="{90FB13FD-4F93-4F86-8ED9-097059DCD4D2}"/>
          </ac:spMkLst>
        </pc:spChg>
        <pc:spChg chg="del mod">
          <ac:chgData name="Li, Katherine M (Student)" userId="9b49ac2c-489f-4715-b97e-d69b092b8869" providerId="ADAL" clId="{C8496F6F-8844-4A2A-836A-EA4CC713C2BB}" dt="2020-05-21T20:20:39.297" v="1590" actId="478"/>
          <ac:spMkLst>
            <pc:docMk/>
            <pc:sldMk cId="0" sldId="308"/>
            <ac:spMk id="946181" creationId="{AD0E09F9-D9AC-474C-A071-B72FE1C9D64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6:57.700" v="1854" actId="27636"/>
        <pc:sldMkLst>
          <pc:docMk/>
          <pc:sldMk cId="0" sldId="309"/>
        </pc:sldMkLst>
        <pc:spChg chg="mod">
          <ac:chgData name="Li, Katherine M (Student)" userId="9b49ac2c-489f-4715-b97e-d69b092b8869" providerId="ADAL" clId="{C8496F6F-8844-4A2A-836A-EA4CC713C2BB}" dt="2020-05-21T20:25:03.928" v="1708" actId="1076"/>
          <ac:spMkLst>
            <pc:docMk/>
            <pc:sldMk cId="0" sldId="309"/>
            <ac:spMk id="947202" creationId="{F2FE321D-C1AE-480C-8DB7-B25F5CE15850}"/>
          </ac:spMkLst>
        </pc:spChg>
        <pc:spChg chg="mod">
          <ac:chgData name="Li, Katherine M (Student)" userId="9b49ac2c-489f-4715-b97e-d69b092b8869" providerId="ADAL" clId="{C8496F6F-8844-4A2A-836A-EA4CC713C2BB}" dt="2020-05-21T20:26:57.700" v="1854" actId="27636"/>
          <ac:spMkLst>
            <pc:docMk/>
            <pc:sldMk cId="0" sldId="309"/>
            <ac:spMk id="947203" creationId="{101B225B-D2F2-49D3-833A-8CD2BF0DF522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8:15.266" v="1393" actId="2696"/>
        <pc:sldMkLst>
          <pc:docMk/>
          <pc:sldMk cId="0" sldId="310"/>
        </pc:sldMkLst>
      </pc:sldChg>
      <pc:sldChg chg="modSp add del ord">
        <pc:chgData name="Li, Katherine M (Student)" userId="9b49ac2c-489f-4715-b97e-d69b092b8869" providerId="ADAL" clId="{C8496F6F-8844-4A2A-836A-EA4CC713C2BB}" dt="2020-05-21T20:02:35.925" v="1383" actId="2696"/>
        <pc:sldMkLst>
          <pc:docMk/>
          <pc:sldMk cId="2253645354" sldId="311"/>
        </pc:sldMkLst>
        <pc:spChg chg="mod">
          <ac:chgData name="Li, Katherine M (Student)" userId="9b49ac2c-489f-4715-b97e-d69b092b8869" providerId="ADAL" clId="{C8496F6F-8844-4A2A-836A-EA4CC713C2BB}" dt="2020-05-21T02:43:11.675" v="105" actId="27636"/>
          <ac:spMkLst>
            <pc:docMk/>
            <pc:sldMk cId="2253645354" sldId="311"/>
            <ac:spMk id="949251" creationId="{3FDFEC2F-8C47-48AB-B095-2F6F072304CF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9:12.499" v="1402" actId="14100"/>
        <pc:sldMkLst>
          <pc:docMk/>
          <pc:sldMk cId="637288570" sldId="312"/>
        </pc:sldMkLst>
        <pc:spChg chg="mod">
          <ac:chgData name="Li, Katherine M (Student)" userId="9b49ac2c-489f-4715-b97e-d69b092b8869" providerId="ADAL" clId="{C8496F6F-8844-4A2A-836A-EA4CC713C2BB}" dt="2020-05-21T20:09:12.499" v="1402" actId="14100"/>
          <ac:spMkLst>
            <pc:docMk/>
            <pc:sldMk cId="637288570" sldId="312"/>
            <ac:spMk id="950275" creationId="{5B8E33B1-7FD9-4F4B-8064-B146EF9239ED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2:12.487" v="1381" actId="2696"/>
        <pc:sldMkLst>
          <pc:docMk/>
          <pc:sldMk cId="1588449095" sldId="313"/>
        </pc:sldMkLst>
      </pc:sldChg>
      <pc:sldChg chg="addSp delSp modSp add del ord addAnim delAnim">
        <pc:chgData name="Li, Katherine M (Student)" userId="9b49ac2c-489f-4715-b97e-d69b092b8869" providerId="ADAL" clId="{C8496F6F-8844-4A2A-836A-EA4CC713C2BB}" dt="2020-05-21T20:09:34.242" v="1404" actId="1076"/>
        <pc:sldMkLst>
          <pc:docMk/>
          <pc:sldMk cId="509252663" sldId="314"/>
        </pc:sldMkLst>
        <pc:graphicFrameChg chg="mod">
          <ac:chgData name="Li, Katherine M (Student)" userId="9b49ac2c-489f-4715-b97e-d69b092b8869" providerId="ADAL" clId="{C8496F6F-8844-4A2A-836A-EA4CC713C2BB}" dt="2020-05-21T20:09:34.242" v="1404" actId="1076"/>
          <ac:graphicFrameMkLst>
            <pc:docMk/>
            <pc:sldMk cId="509252663" sldId="314"/>
            <ac:graphicFrameMk id="1459204" creationId="{DBF2B895-AE13-4B63-8000-0B16123884C3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09:25.947" v="1403" actId="1076"/>
          <ac:graphicFrameMkLst>
            <pc:docMk/>
            <pc:sldMk cId="509252663" sldId="314"/>
            <ac:graphicFrameMk id="1459236" creationId="{15BD23A4-1748-4F37-9502-F80602538085}"/>
          </ac:graphicFrameMkLst>
        </pc:graphicFrameChg>
        <pc:graphicFrameChg chg="add del mod">
          <ac:chgData name="Li, Katherine M (Student)" userId="9b49ac2c-489f-4715-b97e-d69b092b8869" providerId="ADAL" clId="{C8496F6F-8844-4A2A-836A-EA4CC713C2BB}" dt="2020-05-21T20:09:11.991" v="1401" actId="1076"/>
          <ac:graphicFrameMkLst>
            <pc:docMk/>
            <pc:sldMk cId="509252663" sldId="314"/>
            <ac:graphicFrameMk id="1459268" creationId="{DC1AB14B-285A-411D-9F78-0FF2ADDC4098}"/>
          </ac:graphicFrameMkLst>
        </pc:graphicFrameChg>
      </pc:sldChg>
      <pc:sldChg chg="modSp add del ord">
        <pc:chgData name="Li, Katherine M (Student)" userId="9b49ac2c-489f-4715-b97e-d69b092b8869" providerId="ADAL" clId="{C8496F6F-8844-4A2A-836A-EA4CC713C2BB}" dt="2020-05-21T20:02:11.747" v="1379" actId="2696"/>
        <pc:sldMkLst>
          <pc:docMk/>
          <pc:sldMk cId="626508427" sldId="315"/>
        </pc:sldMkLst>
        <pc:spChg chg="mod">
          <ac:chgData name="Li, Katherine M (Student)" userId="9b49ac2c-489f-4715-b97e-d69b092b8869" providerId="ADAL" clId="{C8496F6F-8844-4A2A-836A-EA4CC713C2BB}" dt="2020-05-21T02:43:11.733" v="107" actId="27636"/>
          <ac:spMkLst>
            <pc:docMk/>
            <pc:sldMk cId="626508427" sldId="315"/>
            <ac:spMk id="1460227" creationId="{800A4D9A-06AD-40E6-B7EF-145C370190A0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24" v="1408" actId="2696"/>
        <pc:sldMkLst>
          <pc:docMk/>
          <pc:sldMk cId="0" sldId="316"/>
        </pc:sldMkLst>
        <pc:spChg chg="mod">
          <ac:chgData name="Li, Katherine M (Student)" userId="9b49ac2c-489f-4715-b97e-d69b092b8869" providerId="ADAL" clId="{C8496F6F-8844-4A2A-836A-EA4CC713C2BB}" dt="2020-05-21T02:43:11.756" v="108" actId="27636"/>
          <ac:spMkLst>
            <pc:docMk/>
            <pc:sldMk cId="0" sldId="316"/>
            <ac:spMk id="955395" creationId="{2AA7ADB5-FE6F-48AE-9BCF-6D2E5990508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32" v="1409" actId="2696"/>
        <pc:sldMkLst>
          <pc:docMk/>
          <pc:sldMk cId="0" sldId="317"/>
        </pc:sldMkLst>
        <pc:spChg chg="mod">
          <ac:chgData name="Li, Katherine M (Student)" userId="9b49ac2c-489f-4715-b97e-d69b092b8869" providerId="ADAL" clId="{C8496F6F-8844-4A2A-836A-EA4CC713C2BB}" dt="2020-05-21T02:43:11.788" v="109" actId="27636"/>
          <ac:spMkLst>
            <pc:docMk/>
            <pc:sldMk cId="0" sldId="317"/>
            <ac:spMk id="956419" creationId="{98F6DEE8-7C2A-4425-8124-9CD4C52338D1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243" v="1410" actId="2696"/>
        <pc:sldMkLst>
          <pc:docMk/>
          <pc:sldMk cId="0" sldId="318"/>
        </pc:sldMkLst>
      </pc:sldChg>
      <pc:sldChg chg="modSp add del ord">
        <pc:chgData name="Li, Katherine M (Student)" userId="9b49ac2c-489f-4715-b97e-d69b092b8869" providerId="ADAL" clId="{C8496F6F-8844-4A2A-836A-EA4CC713C2BB}" dt="2020-05-21T20:12:10.283" v="1411" actId="2696"/>
        <pc:sldMkLst>
          <pc:docMk/>
          <pc:sldMk cId="0" sldId="319"/>
        </pc:sldMkLst>
        <pc:spChg chg="mod">
          <ac:chgData name="Li, Katherine M (Student)" userId="9b49ac2c-489f-4715-b97e-d69b092b8869" providerId="ADAL" clId="{C8496F6F-8844-4A2A-836A-EA4CC713C2BB}" dt="2020-05-21T02:43:11.818" v="110" actId="27636"/>
          <ac:spMkLst>
            <pc:docMk/>
            <pc:sldMk cId="0" sldId="319"/>
            <ac:spMk id="1489923" creationId="{9F5D8F32-B8A6-497F-A4E7-77EEA67EC7E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308" v="1412" actId="2696"/>
        <pc:sldMkLst>
          <pc:docMk/>
          <pc:sldMk cId="0" sldId="320"/>
        </pc:sldMkLst>
      </pc:sldChg>
      <pc:sldChg chg="modSp add del ord">
        <pc:chgData name="Li, Katherine M (Student)" userId="9b49ac2c-489f-4715-b97e-d69b092b8869" providerId="ADAL" clId="{C8496F6F-8844-4A2A-836A-EA4CC713C2BB}" dt="2020-05-21T20:12:10.321" v="1413" actId="2696"/>
        <pc:sldMkLst>
          <pc:docMk/>
          <pc:sldMk cId="0" sldId="321"/>
        </pc:sldMkLst>
        <pc:spChg chg="mod">
          <ac:chgData name="Li, Katherine M (Student)" userId="9b49ac2c-489f-4715-b97e-d69b092b8869" providerId="ADAL" clId="{C8496F6F-8844-4A2A-836A-EA4CC713C2BB}" dt="2020-05-21T02:43:11.851" v="111" actId="27636"/>
          <ac:spMkLst>
            <pc:docMk/>
            <pc:sldMk cId="0" sldId="321"/>
            <ac:spMk id="960515" creationId="{01960D04-30E7-4B8C-A14A-6179B3B097D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9:19.211" v="2093" actId="20577"/>
        <pc:sldMkLst>
          <pc:docMk/>
          <pc:sldMk cId="0" sldId="322"/>
        </pc:sldMkLst>
        <pc:spChg chg="mod">
          <ac:chgData name="Li, Katherine M (Student)" userId="9b49ac2c-489f-4715-b97e-d69b092b8869" providerId="ADAL" clId="{C8496F6F-8844-4A2A-836A-EA4CC713C2BB}" dt="2020-05-21T20:29:19.211" v="2093" actId="20577"/>
          <ac:spMkLst>
            <pc:docMk/>
            <pc:sldMk cId="0" sldId="322"/>
            <ac:spMk id="961539" creationId="{2B035411-3693-437B-A8EC-B38D5CC30A35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35:14.521" v="2387" actId="20577"/>
        <pc:sldMkLst>
          <pc:docMk/>
          <pc:sldMk cId="0" sldId="323"/>
        </pc:sldMkLst>
        <pc:spChg chg="mod">
          <ac:chgData name="Li, Katherine M (Student)" userId="9b49ac2c-489f-4715-b97e-d69b092b8869" providerId="ADAL" clId="{C8496F6F-8844-4A2A-836A-EA4CC713C2BB}" dt="2020-05-21T20:35:14.521" v="2387" actId="20577"/>
          <ac:spMkLst>
            <pc:docMk/>
            <pc:sldMk cId="0" sldId="323"/>
            <ac:spMk id="962563" creationId="{EEB98E85-1AE2-4B2F-9713-481E3F0A3565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501" v="1385" actId="2696"/>
        <pc:sldMkLst>
          <pc:docMk/>
          <pc:sldMk cId="0" sldId="324"/>
        </pc:sldMkLst>
        <pc:spChg chg="mod">
          <ac:chgData name="Li, Katherine M (Student)" userId="9b49ac2c-489f-4715-b97e-d69b092b8869" providerId="ADAL" clId="{C8496F6F-8844-4A2A-836A-EA4CC713C2BB}" dt="2020-05-21T02:43:11.899" v="114" actId="27636"/>
          <ac:spMkLst>
            <pc:docMk/>
            <pc:sldMk cId="0" sldId="324"/>
            <ac:spMk id="963587" creationId="{D154FB97-1AB2-40FF-83B1-92182FFB7F42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831" v="1386" actId="2696"/>
        <pc:sldMkLst>
          <pc:docMk/>
          <pc:sldMk cId="0" sldId="325"/>
        </pc:sldMkLst>
        <pc:spChg chg="mod">
          <ac:chgData name="Li, Katherine M (Student)" userId="9b49ac2c-489f-4715-b97e-d69b092b8869" providerId="ADAL" clId="{C8496F6F-8844-4A2A-836A-EA4CC713C2BB}" dt="2020-05-21T02:43:11.917" v="115" actId="27636"/>
          <ac:spMkLst>
            <pc:docMk/>
            <pc:sldMk cId="0" sldId="325"/>
            <ac:spMk id="964611" creationId="{92E7E323-A164-4D03-88CE-763EEDDB47F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326"/>
        </pc:sldMkLst>
        <pc:spChg chg="mod">
          <ac:chgData name="Li, Katherine M (Student)" userId="9b49ac2c-489f-4715-b97e-d69b092b8869" providerId="ADAL" clId="{C8496F6F-8844-4A2A-836A-EA4CC713C2BB}" dt="2020-05-21T02:43:11.928" v="116" actId="27636"/>
          <ac:spMkLst>
            <pc:docMk/>
            <pc:sldMk cId="0" sldId="326"/>
            <ac:spMk id="965635" creationId="{78EC2205-4CB0-4E05-8618-1084575EB3F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5:18.548" v="1388" actId="2696"/>
        <pc:sldMkLst>
          <pc:docMk/>
          <pc:sldMk cId="0" sldId="327"/>
        </pc:sldMkLst>
      </pc:sldChg>
      <pc:sldChg chg="add del ord">
        <pc:chgData name="Li, Katherine M (Student)" userId="9b49ac2c-489f-4715-b97e-d69b092b8869" providerId="ADAL" clId="{C8496F6F-8844-4A2A-836A-EA4CC713C2BB}" dt="2020-05-21T20:05:19.064" v="1389" actId="2696"/>
        <pc:sldMkLst>
          <pc:docMk/>
          <pc:sldMk cId="0" sldId="328"/>
        </pc:sldMkLst>
      </pc:sldChg>
      <pc:sldChg chg="add del ord">
        <pc:chgData name="Li, Katherine M (Student)" userId="9b49ac2c-489f-4715-b97e-d69b092b8869" providerId="ADAL" clId="{C8496F6F-8844-4A2A-836A-EA4CC713C2BB}" dt="2020-05-21T20:05:19.417" v="1390" actId="2696"/>
        <pc:sldMkLst>
          <pc:docMk/>
          <pc:sldMk cId="0" sldId="329"/>
        </pc:sldMkLst>
      </pc:sldChg>
      <pc:sldChg chg="modSp add del ord">
        <pc:chgData name="Li, Katherine M (Student)" userId="9b49ac2c-489f-4715-b97e-d69b092b8869" providerId="ADAL" clId="{C8496F6F-8844-4A2A-836A-EA4CC713C2BB}" dt="2020-05-21T20:05:19.882" v="1391" actId="2696"/>
        <pc:sldMkLst>
          <pc:docMk/>
          <pc:sldMk cId="0" sldId="330"/>
        </pc:sldMkLst>
        <pc:spChg chg="mod">
          <ac:chgData name="Li, Katherine M (Student)" userId="9b49ac2c-489f-4715-b97e-d69b092b8869" providerId="ADAL" clId="{C8496F6F-8844-4A2A-836A-EA4CC713C2BB}" dt="2020-05-21T02:43:11.957" v="117" actId="27636"/>
          <ac:spMkLst>
            <pc:docMk/>
            <pc:sldMk cId="0" sldId="330"/>
            <ac:spMk id="969731" creationId="{0241F5B0-3D38-4095-B1ED-216AA34AE29C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20.447" v="1392" actId="2696"/>
        <pc:sldMkLst>
          <pc:docMk/>
          <pc:sldMk cId="0" sldId="331"/>
        </pc:sldMkLst>
        <pc:spChg chg="mod">
          <ac:chgData name="Li, Katherine M (Student)" userId="9b49ac2c-489f-4715-b97e-d69b092b8869" providerId="ADAL" clId="{C8496F6F-8844-4A2A-836A-EA4CC713C2BB}" dt="2020-05-21T02:43:11.968" v="118" actId="27636"/>
          <ac:spMkLst>
            <pc:docMk/>
            <pc:sldMk cId="0" sldId="331"/>
            <ac:spMk id="970755" creationId="{514D8FF5-622E-499F-95B9-553DA547CD02}"/>
          </ac:spMkLst>
        </pc:spChg>
      </pc:sldChg>
      <pc:sldChg chg="addSp modSp add mod setBg">
        <pc:chgData name="Li, Katherine M (Student)" userId="9b49ac2c-489f-4715-b97e-d69b092b8869" providerId="ADAL" clId="{C8496F6F-8844-4A2A-836A-EA4CC713C2BB}" dt="2020-05-21T02:45:34.118" v="137" actId="26606"/>
        <pc:sldMkLst>
          <pc:docMk/>
          <pc:sldMk cId="0" sldId="332"/>
        </pc:sldMkLst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8" creationId="{B90AB67D-C3EA-42E8-9087-5FFF9CD71E5A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9" creationId="{7E518067-68AA-452E-A308-32EEF2979C88}"/>
          </ac:spMkLst>
        </pc:spChg>
        <pc:picChg chg="add mod">
          <ac:chgData name="Li, Katherine M (Student)" userId="9b49ac2c-489f-4715-b97e-d69b092b8869" providerId="ADAL" clId="{C8496F6F-8844-4A2A-836A-EA4CC713C2BB}" dt="2020-05-21T02:45:34.118" v="137" actId="26606"/>
          <ac:picMkLst>
            <pc:docMk/>
            <pc:sldMk cId="0" sldId="332"/>
            <ac:picMk id="3" creationId="{BA0A9980-F698-4CCE-A2AE-AF6EB4DCFDBE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33:55.115" v="559" actId="20577"/>
        <pc:sldMkLst>
          <pc:docMk/>
          <pc:sldMk cId="0" sldId="333"/>
        </pc:sldMkLst>
        <pc:spChg chg="mod">
          <ac:chgData name="Li, Katherine M (Student)" userId="9b49ac2c-489f-4715-b97e-d69b092b8869" providerId="ADAL" clId="{C8496F6F-8844-4A2A-836A-EA4CC713C2BB}" dt="2020-05-21T19:33:55.115" v="559" actId="20577"/>
          <ac:spMkLst>
            <pc:docMk/>
            <pc:sldMk cId="0" sldId="333"/>
            <ac:spMk id="972803" creationId="{6399C315-FC8B-4737-93F0-CA8F9275BE52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19:38:38.769" v="826" actId="20577"/>
        <pc:sldMkLst>
          <pc:docMk/>
          <pc:sldMk cId="0" sldId="334"/>
        </pc:sldMkLst>
        <pc:spChg chg="mod">
          <ac:chgData name="Li, Katherine M (Student)" userId="9b49ac2c-489f-4715-b97e-d69b092b8869" providerId="ADAL" clId="{C8496F6F-8844-4A2A-836A-EA4CC713C2BB}" dt="2020-05-21T19:38:38.769" v="826" actId="20577"/>
          <ac:spMkLst>
            <pc:docMk/>
            <pc:sldMk cId="0" sldId="334"/>
            <ac:spMk id="973826" creationId="{99B72749-E9A8-48D7-9FB8-CC44F572E86A}"/>
          </ac:spMkLst>
        </pc:spChg>
        <pc:spChg chg="mod">
          <ac:chgData name="Li, Katherine M (Student)" userId="9b49ac2c-489f-4715-b97e-d69b092b8869" providerId="ADAL" clId="{C8496F6F-8844-4A2A-836A-EA4CC713C2BB}" dt="2020-05-21T19:38:33.084" v="816" actId="1076"/>
          <ac:spMkLst>
            <pc:docMk/>
            <pc:sldMk cId="0" sldId="334"/>
            <ac:spMk id="973827" creationId="{F64AB12E-AC2C-4832-B94F-5A0A0942E2C4}"/>
          </ac:spMkLst>
        </pc:spChg>
        <pc:spChg chg="del">
          <ac:chgData name="Li, Katherine M (Student)" userId="9b49ac2c-489f-4715-b97e-d69b092b8869" providerId="ADAL" clId="{C8496F6F-8844-4A2A-836A-EA4CC713C2BB}" dt="2020-05-21T19:34:58.928" v="596" actId="478"/>
          <ac:spMkLst>
            <pc:docMk/>
            <pc:sldMk cId="0" sldId="334"/>
            <ac:spMk id="973828" creationId="{A6C2DF88-C0A0-4450-A2A1-35D0039C0430}"/>
          </ac:spMkLst>
        </pc:spChg>
        <pc:spChg chg="del">
          <ac:chgData name="Li, Katherine M (Student)" userId="9b49ac2c-489f-4715-b97e-d69b092b8869" providerId="ADAL" clId="{C8496F6F-8844-4A2A-836A-EA4CC713C2BB}" dt="2020-05-21T19:35:00.214" v="597" actId="478"/>
          <ac:spMkLst>
            <pc:docMk/>
            <pc:sldMk cId="0" sldId="334"/>
            <ac:spMk id="973829" creationId="{DE64B032-AF32-4808-891E-DA6E42CFBC37}"/>
          </ac:spMkLst>
        </pc:spChg>
        <pc:grpChg chg="del">
          <ac:chgData name="Li, Katherine M (Student)" userId="9b49ac2c-489f-4715-b97e-d69b092b8869" providerId="ADAL" clId="{C8496F6F-8844-4A2A-836A-EA4CC713C2BB}" dt="2020-05-21T19:35:01.568" v="598" actId="478"/>
          <ac:grpSpMkLst>
            <pc:docMk/>
            <pc:sldMk cId="0" sldId="334"/>
            <ac:grpSpMk id="973830" creationId="{26E86C05-42CA-43EB-BA0F-D05B1B67E2AD}"/>
          </ac:grpSpMkLst>
        </pc:grpChg>
      </pc:sldChg>
      <pc:sldChg chg="modSp add ord">
        <pc:chgData name="Li, Katherine M (Student)" userId="9b49ac2c-489f-4715-b97e-d69b092b8869" providerId="ADAL" clId="{C8496F6F-8844-4A2A-836A-EA4CC713C2BB}" dt="2020-05-21T19:43:46.198" v="919" actId="20577"/>
        <pc:sldMkLst>
          <pc:docMk/>
          <pc:sldMk cId="0" sldId="335"/>
        </pc:sldMkLst>
        <pc:spChg chg="mod">
          <ac:chgData name="Li, Katherine M (Student)" userId="9b49ac2c-489f-4715-b97e-d69b092b8869" providerId="ADAL" clId="{C8496F6F-8844-4A2A-836A-EA4CC713C2BB}" dt="2020-05-21T19:43:46.198" v="919" actId="20577"/>
          <ac:spMkLst>
            <pc:docMk/>
            <pc:sldMk cId="0" sldId="335"/>
            <ac:spMk id="974851" creationId="{73126A0C-F0CB-419E-838F-01022692ABF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32:37.757" v="450" actId="20577"/>
        <pc:sldMkLst>
          <pc:docMk/>
          <pc:sldMk cId="0" sldId="336"/>
        </pc:sldMkLst>
        <pc:spChg chg="mod">
          <ac:chgData name="Li, Katherine M (Student)" userId="9b49ac2c-489f-4715-b97e-d69b092b8869" providerId="ADAL" clId="{C8496F6F-8844-4A2A-836A-EA4CC713C2BB}" dt="2020-05-21T19:32:37.757" v="450" actId="20577"/>
          <ac:spMkLst>
            <pc:docMk/>
            <pc:sldMk cId="0" sldId="336"/>
            <ac:spMk id="975875" creationId="{085F3668-CDBC-4CE6-93EA-C2EDA650F45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02:43:12.050" v="121" actId="27636"/>
        <pc:sldMkLst>
          <pc:docMk/>
          <pc:sldMk cId="0" sldId="337"/>
        </pc:sldMkLst>
        <pc:spChg chg="mod">
          <ac:chgData name="Li, Katherine M (Student)" userId="9b49ac2c-489f-4715-b97e-d69b092b8869" providerId="ADAL" clId="{C8496F6F-8844-4A2A-836A-EA4CC713C2BB}" dt="2020-05-21T02:43:12.050" v="121" actId="27636"/>
          <ac:spMkLst>
            <pc:docMk/>
            <pc:sldMk cId="0" sldId="337"/>
            <ac:spMk id="976899" creationId="{5EE336FE-AC66-4846-8308-EA3063CE3B6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47:11.075" v="996" actId="20577"/>
        <pc:sldMkLst>
          <pc:docMk/>
          <pc:sldMk cId="0" sldId="338"/>
        </pc:sldMkLst>
        <pc:spChg chg="mod">
          <ac:chgData name="Li, Katherine M (Student)" userId="9b49ac2c-489f-4715-b97e-d69b092b8869" providerId="ADAL" clId="{C8496F6F-8844-4A2A-836A-EA4CC713C2BB}" dt="2020-05-21T19:47:11.075" v="996" actId="20577"/>
          <ac:spMkLst>
            <pc:docMk/>
            <pc:sldMk cId="0" sldId="338"/>
            <ac:spMk id="977923" creationId="{11F10A34-2987-4935-85D2-3A1F2A0991C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5:40.578" v="1264" actId="113"/>
        <pc:sldMkLst>
          <pc:docMk/>
          <pc:sldMk cId="0" sldId="339"/>
        </pc:sldMkLst>
        <pc:spChg chg="mod">
          <ac:chgData name="Li, Katherine M (Student)" userId="9b49ac2c-489f-4715-b97e-d69b092b8869" providerId="ADAL" clId="{C8496F6F-8844-4A2A-836A-EA4CC713C2BB}" dt="2020-05-21T19:55:22.263" v="1259" actId="1076"/>
          <ac:spMkLst>
            <pc:docMk/>
            <pc:sldMk cId="0" sldId="339"/>
            <ac:spMk id="978946" creationId="{E40020E6-CEE7-4E4E-8F52-74DB701658D5}"/>
          </ac:spMkLst>
        </pc:spChg>
        <pc:spChg chg="mod">
          <ac:chgData name="Li, Katherine M (Student)" userId="9b49ac2c-489f-4715-b97e-d69b092b8869" providerId="ADAL" clId="{C8496F6F-8844-4A2A-836A-EA4CC713C2BB}" dt="2020-05-21T19:55:40.578" v="1264" actId="113"/>
          <ac:spMkLst>
            <pc:docMk/>
            <pc:sldMk cId="0" sldId="339"/>
            <ac:spMk id="978947" creationId="{9F18A35B-A056-4585-904D-58C25234A9FA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7:38.085" v="1363" actId="20577"/>
        <pc:sldMkLst>
          <pc:docMk/>
          <pc:sldMk cId="0" sldId="340"/>
        </pc:sldMkLst>
        <pc:spChg chg="mod">
          <ac:chgData name="Li, Katherine M (Student)" userId="9b49ac2c-489f-4715-b97e-d69b092b8869" providerId="ADAL" clId="{C8496F6F-8844-4A2A-836A-EA4CC713C2BB}" dt="2020-05-21T19:57:38.085" v="1363" actId="20577"/>
          <ac:spMkLst>
            <pc:docMk/>
            <pc:sldMk cId="0" sldId="340"/>
            <ac:spMk id="979971" creationId="{3DD717EE-4CEE-47CD-BCB4-2A33FD4D7C64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62" v="1364" actId="2696"/>
        <pc:sldMkLst>
          <pc:docMk/>
          <pc:sldMk cId="0" sldId="341"/>
        </pc:sldMkLst>
        <pc:spChg chg="mod">
          <ac:chgData name="Li, Katherine M (Student)" userId="9b49ac2c-489f-4715-b97e-d69b092b8869" providerId="ADAL" clId="{C8496F6F-8844-4A2A-836A-EA4CC713C2BB}" dt="2020-05-21T02:43:12.103" v="124" actId="27636"/>
          <ac:spMkLst>
            <pc:docMk/>
            <pc:sldMk cId="0" sldId="341"/>
            <ac:spMk id="980995" creationId="{2092F41D-6C2D-4424-9DE8-D0EF88B2DD38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73" v="1365" actId="2696"/>
        <pc:sldMkLst>
          <pc:docMk/>
          <pc:sldMk cId="0" sldId="342"/>
        </pc:sldMkLst>
        <pc:spChg chg="mod">
          <ac:chgData name="Li, Katherine M (Student)" userId="9b49ac2c-489f-4715-b97e-d69b092b8869" providerId="ADAL" clId="{C8496F6F-8844-4A2A-836A-EA4CC713C2BB}" dt="2020-05-21T02:43:12.131" v="125" actId="27636"/>
          <ac:spMkLst>
            <pc:docMk/>
            <pc:sldMk cId="0" sldId="342"/>
            <ac:spMk id="982019" creationId="{E516241F-873A-4562-90A9-251973EB3B52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86" v="1366" actId="2696"/>
        <pc:sldMkLst>
          <pc:docMk/>
          <pc:sldMk cId="0" sldId="343"/>
        </pc:sldMkLst>
        <pc:spChg chg="mod">
          <ac:chgData name="Li, Katherine M (Student)" userId="9b49ac2c-489f-4715-b97e-d69b092b8869" providerId="ADAL" clId="{C8496F6F-8844-4A2A-836A-EA4CC713C2BB}" dt="2020-05-21T02:43:12.167" v="126" actId="27636"/>
          <ac:spMkLst>
            <pc:docMk/>
            <pc:sldMk cId="0" sldId="343"/>
            <ac:spMk id="983043" creationId="{57B93A70-B743-43DC-8727-298D531AD0DC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58:54.428" v="1370"/>
        <pc:sldMkLst>
          <pc:docMk/>
          <pc:sldMk cId="0" sldId="344"/>
        </pc:sldMkLst>
        <pc:spChg chg="mod">
          <ac:chgData name="Li, Katherine M (Student)" userId="9b49ac2c-489f-4715-b97e-d69b092b8869" providerId="ADAL" clId="{C8496F6F-8844-4A2A-836A-EA4CC713C2BB}" dt="2020-05-21T02:43:12.193" v="127" actId="27636"/>
          <ac:spMkLst>
            <pc:docMk/>
            <pc:sldMk cId="0" sldId="344"/>
            <ac:spMk id="984067" creationId="{07660180-271B-4A20-8977-3959B612F0B6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19:58:30.939" v="1369" actId="2696"/>
        <pc:sldMkLst>
          <pc:docMk/>
          <pc:sldMk cId="0" sldId="345"/>
        </pc:sldMkLst>
        <pc:spChg chg="mod">
          <ac:chgData name="Li, Katherine M (Student)" userId="9b49ac2c-489f-4715-b97e-d69b092b8869" providerId="ADAL" clId="{C8496F6F-8844-4A2A-836A-EA4CC713C2BB}" dt="2020-05-21T02:43:12.214" v="128" actId="27636"/>
          <ac:spMkLst>
            <pc:docMk/>
            <pc:sldMk cId="0" sldId="345"/>
            <ac:spMk id="985091" creationId="{B2FFD09B-9A8E-486F-8DD3-6178F482BB5D}"/>
          </ac:spMkLst>
        </pc:spChg>
      </pc:sldChg>
      <pc:sldChg chg="addSp delSp add mod setBg delDesignElem">
        <pc:chgData name="Li, Katherine M (Student)" userId="9b49ac2c-489f-4715-b97e-d69b092b8869" providerId="ADAL" clId="{C8496F6F-8844-4A2A-836A-EA4CC713C2BB}" dt="2020-05-21T20:39:26.256" v="2390" actId="26606"/>
        <pc:sldMkLst>
          <pc:docMk/>
          <pc:sldMk cId="1112265440" sldId="394"/>
        </pc:sldMkLst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4" creationId="{CD7549B2-EE05-4558-8C64-AC46755F2B25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90" creationId="{CD7549B2-EE05-4558-8C64-AC46755F2B25}"/>
          </ac:spMkLst>
        </pc:spChg>
      </pc:sldChg>
      <pc:sldChg chg="addSp delSp add mod ord setBg delDesignElem">
        <pc:chgData name="Li, Katherine M (Student)" userId="9b49ac2c-489f-4715-b97e-d69b092b8869" providerId="ADAL" clId="{C8496F6F-8844-4A2A-836A-EA4CC713C2BB}" dt="2020-05-21T19:59:50.328" v="1372"/>
        <pc:sldMkLst>
          <pc:docMk/>
          <pc:sldMk cId="3199858899" sldId="455"/>
        </pc:sldMkLst>
        <pc:spChg chg="add del">
          <ac:chgData name="Li, Katherine M (Student)" userId="9b49ac2c-489f-4715-b97e-d69b092b8869" providerId="ADAL" clId="{C8496F6F-8844-4A2A-836A-EA4CC713C2BB}" dt="2020-05-21T02:37:41.443" v="4"/>
          <ac:spMkLst>
            <pc:docMk/>
            <pc:sldMk cId="3199858899" sldId="455"/>
            <ac:spMk id="4" creationId="{5245C0FA-0E80-4FA6-916F-2A48FF0D6136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7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8" creationId="{CD7549B2-EE05-4558-8C64-AC46755F2B25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0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2" creationId="{CD7549B2-EE05-4558-8C64-AC46755F2B25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16" v="2392" actId="2696"/>
        <pc:sldMkLst>
          <pc:docMk/>
          <pc:sldMk cId="1413936478" sldId="456"/>
        </pc:sldMkLst>
      </pc:sldChg>
      <pc:sldChg chg="add del">
        <pc:chgData name="Li, Katherine M (Student)" userId="9b49ac2c-489f-4715-b97e-d69b092b8869" providerId="ADAL" clId="{C8496F6F-8844-4A2A-836A-EA4CC713C2BB}" dt="2020-05-21T20:53:17.235" v="2394" actId="2696"/>
        <pc:sldMkLst>
          <pc:docMk/>
          <pc:sldMk cId="0" sldId="457"/>
        </pc:sldMkLst>
      </pc:sldChg>
      <pc:sldChg chg="modSp add del ord">
        <pc:chgData name="Li, Katherine M (Student)" userId="9b49ac2c-489f-4715-b97e-d69b092b8869" providerId="ADAL" clId="{C8496F6F-8844-4A2A-836A-EA4CC713C2BB}" dt="2020-05-21T22:55:24.266" v="2469" actId="2696"/>
        <pc:sldMkLst>
          <pc:docMk/>
          <pc:sldMk cId="0" sldId="458"/>
        </pc:sldMkLst>
        <pc:spChg chg="mod">
          <ac:chgData name="Li, Katherine M (Student)" userId="9b49ac2c-489f-4715-b97e-d69b092b8869" providerId="ADAL" clId="{C8496F6F-8844-4A2A-836A-EA4CC713C2BB}" dt="2020-05-21T02:40:32.698" v="100" actId="20577"/>
          <ac:spMkLst>
            <pc:docMk/>
            <pc:sldMk cId="0" sldId="458"/>
            <ac:spMk id="917506" creationId="{B59724AC-2E02-4DA8-B3CA-E5D0AB0037E8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26" v="2393" actId="2696"/>
        <pc:sldMkLst>
          <pc:docMk/>
          <pc:sldMk cId="1803231515" sldId="459"/>
        </pc:sldMkLst>
      </pc:sldChg>
      <pc:sldChg chg="modSp add">
        <pc:chgData name="Li, Katherine M (Student)" userId="9b49ac2c-489f-4715-b97e-d69b092b8869" providerId="ADAL" clId="{C8496F6F-8844-4A2A-836A-EA4CC713C2BB}" dt="2020-05-21T20:53:37.509" v="2468" actId="20577"/>
        <pc:sldMkLst>
          <pc:docMk/>
          <pc:sldMk cId="0" sldId="460"/>
        </pc:sldMkLst>
        <pc:spChg chg="mod">
          <ac:chgData name="Li, Katherine M (Student)" userId="9b49ac2c-489f-4715-b97e-d69b092b8869" providerId="ADAL" clId="{C8496F6F-8844-4A2A-836A-EA4CC713C2BB}" dt="2020-05-21T20:53:37.509" v="2468" actId="20577"/>
          <ac:spMkLst>
            <pc:docMk/>
            <pc:sldMk cId="0" sldId="460"/>
            <ac:spMk id="917506" creationId="{B59724AC-2E02-4DA8-B3CA-E5D0AB0037E8}"/>
          </ac:spMkLst>
        </pc:spChg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461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701716911" sldId="462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107842735" sldId="463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2176334097" sldId="464"/>
        </pc:sldMkLst>
      </pc:sldChg>
    </pc:docChg>
  </pc:docChgLst>
  <pc:docChgLst>
    <pc:chgData name="Li, Katherine M (Student)" userId="9b49ac2c-489f-4715-b97e-d69b092b8869" providerId="ADAL" clId="{8E8FF7A9-1EAA-4681-9BF6-96C8A06EF7E5}"/>
    <pc:docChg chg="custSel mod addSld delSld modSld sldOrd">
      <pc:chgData name="Li, Katherine M (Student)" userId="9b49ac2c-489f-4715-b97e-d69b092b8869" providerId="ADAL" clId="{8E8FF7A9-1EAA-4681-9BF6-96C8A06EF7E5}" dt="2020-05-28T23:51:54.813" v="268" actId="2696"/>
      <pc:docMkLst>
        <pc:docMk/>
      </pc:docMkLst>
      <pc:sldChg chg="modSp">
        <pc:chgData name="Li, Katherine M (Student)" userId="9b49ac2c-489f-4715-b97e-d69b092b8869" providerId="ADAL" clId="{8E8FF7A9-1EAA-4681-9BF6-96C8A06EF7E5}" dt="2020-05-22T00:02:51.248" v="2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8E8FF7A9-1EAA-4681-9BF6-96C8A06EF7E5}" dt="2020-05-22T00:02:51.248" v="2" actId="20577"/>
          <ac:spMkLst>
            <pc:docMk/>
            <pc:sldMk cId="0" sldId="257"/>
            <ac:spMk id="4098" creationId="{F98C04FB-0826-4574-9471-8703053D4732}"/>
          </ac:spMkLst>
        </pc:spChg>
      </pc:sldChg>
      <pc:sldChg chg="del">
        <pc:chgData name="Li, Katherine M (Student)" userId="9b49ac2c-489f-4715-b97e-d69b092b8869" providerId="ADAL" clId="{8E8FF7A9-1EAA-4681-9BF6-96C8A06EF7E5}" dt="2020-05-22T00:02:56.049" v="3" actId="2696"/>
        <pc:sldMkLst>
          <pc:docMk/>
          <pc:sldMk cId="0" sldId="274"/>
        </pc:sldMkLst>
      </pc:sldChg>
      <pc:sldChg chg="del">
        <pc:chgData name="Li, Katherine M (Student)" userId="9b49ac2c-489f-4715-b97e-d69b092b8869" providerId="ADAL" clId="{8E8FF7A9-1EAA-4681-9BF6-96C8A06EF7E5}" dt="2020-05-22T00:02:56.060" v="4" actId="2696"/>
        <pc:sldMkLst>
          <pc:docMk/>
          <pc:sldMk cId="0" sldId="280"/>
        </pc:sldMkLst>
      </pc:sldChg>
      <pc:sldChg chg="del">
        <pc:chgData name="Li, Katherine M (Student)" userId="9b49ac2c-489f-4715-b97e-d69b092b8869" providerId="ADAL" clId="{8E8FF7A9-1EAA-4681-9BF6-96C8A06EF7E5}" dt="2020-05-22T00:02:56.071" v="5" actId="2696"/>
        <pc:sldMkLst>
          <pc:docMk/>
          <pc:sldMk cId="0" sldId="282"/>
        </pc:sldMkLst>
      </pc:sldChg>
      <pc:sldChg chg="del">
        <pc:chgData name="Li, Katherine M (Student)" userId="9b49ac2c-489f-4715-b97e-d69b092b8869" providerId="ADAL" clId="{8E8FF7A9-1EAA-4681-9BF6-96C8A06EF7E5}" dt="2020-05-22T00:02:56.080" v="6" actId="2696"/>
        <pc:sldMkLst>
          <pc:docMk/>
          <pc:sldMk cId="0" sldId="283"/>
        </pc:sldMkLst>
      </pc:sldChg>
      <pc:sldChg chg="del">
        <pc:chgData name="Li, Katherine M (Student)" userId="9b49ac2c-489f-4715-b97e-d69b092b8869" providerId="ADAL" clId="{8E8FF7A9-1EAA-4681-9BF6-96C8A06EF7E5}" dt="2020-05-22T00:02:56.093" v="7" actId="2696"/>
        <pc:sldMkLst>
          <pc:docMk/>
          <pc:sldMk cId="0" sldId="284"/>
        </pc:sldMkLst>
      </pc:sldChg>
      <pc:sldChg chg="del">
        <pc:chgData name="Li, Katherine M (Student)" userId="9b49ac2c-489f-4715-b97e-d69b092b8869" providerId="ADAL" clId="{8E8FF7A9-1EAA-4681-9BF6-96C8A06EF7E5}" dt="2020-05-22T00:02:56.106" v="8" actId="2696"/>
        <pc:sldMkLst>
          <pc:docMk/>
          <pc:sldMk cId="0" sldId="287"/>
        </pc:sldMkLst>
      </pc:sldChg>
      <pc:sldChg chg="modSp">
        <pc:chgData name="Li, Katherine M (Student)" userId="9b49ac2c-489f-4715-b97e-d69b092b8869" providerId="ADAL" clId="{8E8FF7A9-1EAA-4681-9BF6-96C8A06EF7E5}" dt="2020-05-28T21:56:02.537" v="89" actId="20577"/>
        <pc:sldMkLst>
          <pc:docMk/>
          <pc:sldMk cId="0" sldId="294"/>
        </pc:sldMkLst>
        <pc:spChg chg="mod">
          <ac:chgData name="Li, Katherine M (Student)" userId="9b49ac2c-489f-4715-b97e-d69b092b8869" providerId="ADAL" clId="{8E8FF7A9-1EAA-4681-9BF6-96C8A06EF7E5}" dt="2020-05-28T21:56:02.537" v="89" actId="20577"/>
          <ac:spMkLst>
            <pc:docMk/>
            <pc:sldMk cId="0" sldId="294"/>
            <ac:spMk id="931842" creationId="{BBD5A572-E8C8-460B-8BF7-7F4F6D1CA680}"/>
          </ac:spMkLst>
        </pc:spChg>
      </pc:sldChg>
      <pc:sldChg chg="modSp">
        <pc:chgData name="Li, Katherine M (Student)" userId="9b49ac2c-489f-4715-b97e-d69b092b8869" providerId="ADAL" clId="{8E8FF7A9-1EAA-4681-9BF6-96C8A06EF7E5}" dt="2020-05-28T21:53:22.262" v="38" actId="1076"/>
        <pc:sldMkLst>
          <pc:docMk/>
          <pc:sldMk cId="0" sldId="305"/>
        </pc:sldMkLst>
        <pc:picChg chg="mod">
          <ac:chgData name="Li, Katherine M (Student)" userId="9b49ac2c-489f-4715-b97e-d69b092b8869" providerId="ADAL" clId="{8E8FF7A9-1EAA-4681-9BF6-96C8A06EF7E5}" dt="2020-05-28T21:53:22.262" v="38" actId="1076"/>
          <ac:picMkLst>
            <pc:docMk/>
            <pc:sldMk cId="0" sldId="305"/>
            <ac:picMk id="3" creationId="{11693ACC-5D9F-423A-837A-5EB6F7902D37}"/>
          </ac:picMkLst>
        </pc:picChg>
      </pc:sldChg>
      <pc:sldChg chg="del">
        <pc:chgData name="Li, Katherine M (Student)" userId="9b49ac2c-489f-4715-b97e-d69b092b8869" providerId="ADAL" clId="{8E8FF7A9-1EAA-4681-9BF6-96C8A06EF7E5}" dt="2020-05-28T21:50:45.924" v="25" actId="2696"/>
        <pc:sldMkLst>
          <pc:docMk/>
          <pc:sldMk cId="0" sldId="306"/>
        </pc:sldMkLst>
      </pc:sldChg>
      <pc:sldChg chg="del">
        <pc:chgData name="Li, Katherine M (Student)" userId="9b49ac2c-489f-4715-b97e-d69b092b8869" providerId="ADAL" clId="{8E8FF7A9-1EAA-4681-9BF6-96C8A06EF7E5}" dt="2020-05-28T21:50:45.928" v="26" actId="2696"/>
        <pc:sldMkLst>
          <pc:docMk/>
          <pc:sldMk cId="0" sldId="307"/>
        </pc:sldMkLst>
      </pc:sldChg>
      <pc:sldChg chg="del">
        <pc:chgData name="Li, Katherine M (Student)" userId="9b49ac2c-489f-4715-b97e-d69b092b8869" providerId="ADAL" clId="{8E8FF7A9-1EAA-4681-9BF6-96C8A06EF7E5}" dt="2020-05-28T21:50:45.937" v="27" actId="2696"/>
        <pc:sldMkLst>
          <pc:docMk/>
          <pc:sldMk cId="0" sldId="308"/>
        </pc:sldMkLst>
      </pc:sldChg>
      <pc:sldChg chg="del">
        <pc:chgData name="Li, Katherine M (Student)" userId="9b49ac2c-489f-4715-b97e-d69b092b8869" providerId="ADAL" clId="{8E8FF7A9-1EAA-4681-9BF6-96C8A06EF7E5}" dt="2020-05-28T21:50:45.916" v="24" actId="2696"/>
        <pc:sldMkLst>
          <pc:docMk/>
          <pc:sldMk cId="0" sldId="309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2253645354" sldId="311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8E8FF7A9-1EAA-4681-9BF6-96C8A06EF7E5}" dt="2020-05-28T21:53:03.298" v="31" actId="2696"/>
        <pc:sldMkLst>
          <pc:docMk/>
          <pc:sldMk cId="1588449095" sldId="313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8E8FF7A9-1EAA-4681-9BF6-96C8A06EF7E5}" dt="2020-05-28T21:53:03.405" v="33" actId="2696"/>
        <pc:sldMkLst>
          <pc:docMk/>
          <pc:sldMk cId="626508427" sldId="315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2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8E8FF7A9-1EAA-4681-9BF6-96C8A06EF7E5}" dt="2020-05-28T21:50:26.627" v="23" actId="2696"/>
        <pc:sldMkLst>
          <pc:docMk/>
          <pc:sldMk cId="0" sldId="326"/>
        </pc:sldMkLst>
      </pc:sldChg>
      <pc:sldChg chg="del">
        <pc:chgData name="Li, Katherine M (Student)" userId="9b49ac2c-489f-4715-b97e-d69b092b8869" providerId="ADAL" clId="{8E8FF7A9-1EAA-4681-9BF6-96C8A06EF7E5}" dt="2020-05-22T00:02:56.119" v="9" actId="2696"/>
        <pc:sldMkLst>
          <pc:docMk/>
          <pc:sldMk cId="0" sldId="332"/>
        </pc:sldMkLst>
      </pc:sldChg>
      <pc:sldChg chg="del">
        <pc:chgData name="Li, Katherine M (Student)" userId="9b49ac2c-489f-4715-b97e-d69b092b8869" providerId="ADAL" clId="{8E8FF7A9-1EAA-4681-9BF6-96C8A06EF7E5}" dt="2020-05-22T00:02:56.127" v="10" actId="2696"/>
        <pc:sldMkLst>
          <pc:docMk/>
          <pc:sldMk cId="0" sldId="333"/>
        </pc:sldMkLst>
      </pc:sldChg>
      <pc:sldChg chg="del">
        <pc:chgData name="Li, Katherine M (Student)" userId="9b49ac2c-489f-4715-b97e-d69b092b8869" providerId="ADAL" clId="{8E8FF7A9-1EAA-4681-9BF6-96C8A06EF7E5}" dt="2020-05-22T00:02:56.138" v="11" actId="2696"/>
        <pc:sldMkLst>
          <pc:docMk/>
          <pc:sldMk cId="0" sldId="334"/>
        </pc:sldMkLst>
      </pc:sldChg>
      <pc:sldChg chg="del">
        <pc:chgData name="Li, Katherine M (Student)" userId="9b49ac2c-489f-4715-b97e-d69b092b8869" providerId="ADAL" clId="{8E8FF7A9-1EAA-4681-9BF6-96C8A06EF7E5}" dt="2020-05-22T00:02:56.151" v="12" actId="2696"/>
        <pc:sldMkLst>
          <pc:docMk/>
          <pc:sldMk cId="0" sldId="335"/>
        </pc:sldMkLst>
      </pc:sldChg>
      <pc:sldChg chg="del">
        <pc:chgData name="Li, Katherine M (Student)" userId="9b49ac2c-489f-4715-b97e-d69b092b8869" providerId="ADAL" clId="{8E8FF7A9-1EAA-4681-9BF6-96C8A06EF7E5}" dt="2020-05-22T00:02:56.163" v="13" actId="2696"/>
        <pc:sldMkLst>
          <pc:docMk/>
          <pc:sldMk cId="0" sldId="336"/>
        </pc:sldMkLst>
      </pc:sldChg>
      <pc:sldChg chg="del">
        <pc:chgData name="Li, Katherine M (Student)" userId="9b49ac2c-489f-4715-b97e-d69b092b8869" providerId="ADAL" clId="{8E8FF7A9-1EAA-4681-9BF6-96C8A06EF7E5}" dt="2020-05-22T00:02:56.172" v="14" actId="2696"/>
        <pc:sldMkLst>
          <pc:docMk/>
          <pc:sldMk cId="0" sldId="337"/>
        </pc:sldMkLst>
      </pc:sldChg>
      <pc:sldChg chg="del">
        <pc:chgData name="Li, Katherine M (Student)" userId="9b49ac2c-489f-4715-b97e-d69b092b8869" providerId="ADAL" clId="{8E8FF7A9-1EAA-4681-9BF6-96C8A06EF7E5}" dt="2020-05-22T00:02:56.185" v="15" actId="2696"/>
        <pc:sldMkLst>
          <pc:docMk/>
          <pc:sldMk cId="0" sldId="338"/>
        </pc:sldMkLst>
      </pc:sldChg>
      <pc:sldChg chg="del">
        <pc:chgData name="Li, Katherine M (Student)" userId="9b49ac2c-489f-4715-b97e-d69b092b8869" providerId="ADAL" clId="{8E8FF7A9-1EAA-4681-9BF6-96C8A06EF7E5}" dt="2020-05-22T00:02:56.195" v="16" actId="2696"/>
        <pc:sldMkLst>
          <pc:docMk/>
          <pc:sldMk cId="0" sldId="339"/>
        </pc:sldMkLst>
      </pc:sldChg>
      <pc:sldChg chg="del">
        <pc:chgData name="Li, Katherine M (Student)" userId="9b49ac2c-489f-4715-b97e-d69b092b8869" providerId="ADAL" clId="{8E8FF7A9-1EAA-4681-9BF6-96C8A06EF7E5}" dt="2020-05-22T00:02:56.203" v="17" actId="2696"/>
        <pc:sldMkLst>
          <pc:docMk/>
          <pc:sldMk cId="0" sldId="340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44"/>
        </pc:sldMkLst>
      </pc:sldChg>
      <pc:sldChg chg="addSp delSp modSp add mod setBg delDesignElem">
        <pc:chgData name="Li, Katherine M (Student)" userId="9b49ac2c-489f-4715-b97e-d69b092b8869" providerId="ADAL" clId="{8E8FF7A9-1EAA-4681-9BF6-96C8A06EF7E5}" dt="2020-05-28T21:53:38.669" v="79" actId="20577"/>
        <pc:sldMkLst>
          <pc:docMk/>
          <pc:sldMk cId="1413936478" sldId="456"/>
        </pc:sldMkLst>
        <pc:spChg chg="mod">
          <ac:chgData name="Li, Katherine M (Student)" userId="9b49ac2c-489f-4715-b97e-d69b092b8869" providerId="ADAL" clId="{8E8FF7A9-1EAA-4681-9BF6-96C8A06EF7E5}" dt="2020-05-28T21:53:38.669" v="79" actId="20577"/>
          <ac:spMkLst>
            <pc:docMk/>
            <pc:sldMk cId="1413936478" sldId="456"/>
            <ac:spMk id="2" creationId="{F32BA931-CA90-495B-9E83-D43558BE8E65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7" creationId="{7905BA41-EE6E-4F80-8636-447F22DD729A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8" creationId="{CD7549B2-EE05-4558-8C64-AC46755F2B25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4" creationId="{7905BA41-EE6E-4F80-8636-447F22DD729A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6" creationId="{CD7549B2-EE05-4558-8C64-AC46755F2B25}"/>
          </ac:spMkLst>
        </pc:spChg>
        <pc:picChg chg="del">
          <ac:chgData name="Li, Katherine M (Student)" userId="9b49ac2c-489f-4715-b97e-d69b092b8869" providerId="ADAL" clId="{8E8FF7A9-1EAA-4681-9BF6-96C8A06EF7E5}" dt="2020-05-28T21:53:27.064" v="39" actId="478"/>
          <ac:picMkLst>
            <pc:docMk/>
            <pc:sldMk cId="1413936478" sldId="456"/>
            <ac:picMk id="5" creationId="{7B70E9DD-FD27-414C-84F7-84F7088B6F68}"/>
          </ac:picMkLst>
        </pc:picChg>
        <pc:picChg chg="add">
          <ac:chgData name="Li, Katherine M (Student)" userId="9b49ac2c-489f-4715-b97e-d69b092b8869" providerId="ADAL" clId="{8E8FF7A9-1EAA-4681-9BF6-96C8A06EF7E5}" dt="2020-05-28T21:53:27.413" v="40"/>
          <ac:picMkLst>
            <pc:docMk/>
            <pc:sldMk cId="1413936478" sldId="456"/>
            <ac:picMk id="9" creationId="{65380F45-C8FB-4846-8302-A628F9FFCFBA}"/>
          </ac:picMkLst>
        </pc:picChg>
      </pc:sldChg>
      <pc:sldChg chg="add del">
        <pc:chgData name="Li, Katherine M (Student)" userId="9b49ac2c-489f-4715-b97e-d69b092b8869" providerId="ADAL" clId="{8E8FF7A9-1EAA-4681-9BF6-96C8A06EF7E5}" dt="2020-05-28T22:34:36.986" v="91"/>
        <pc:sldMkLst>
          <pc:docMk/>
          <pc:sldMk cId="1533347944" sldId="457"/>
        </pc:sldMkLst>
      </pc:sldChg>
      <pc:sldChg chg="del">
        <pc:chgData name="Li, Katherine M (Student)" userId="9b49ac2c-489f-4715-b97e-d69b092b8869" providerId="ADAL" clId="{8E8FF7A9-1EAA-4681-9BF6-96C8A06EF7E5}" dt="2020-05-28T21:50:26.190" v="18" actId="2696"/>
        <pc:sldMkLst>
          <pc:docMk/>
          <pc:sldMk cId="0" sldId="460"/>
        </pc:sldMkLst>
      </pc:sldChg>
      <pc:sldChg chg="modSp add del">
        <pc:chgData name="Li, Katherine M (Student)" userId="9b49ac2c-489f-4715-b97e-d69b092b8869" providerId="ADAL" clId="{8E8FF7A9-1EAA-4681-9BF6-96C8A06EF7E5}" dt="2020-05-28T23:51:54.813" v="268" actId="2696"/>
        <pc:sldMkLst>
          <pc:docMk/>
          <pc:sldMk cId="0" sldId="461"/>
        </pc:sldMkLst>
        <pc:spChg chg="mod">
          <ac:chgData name="Li, Katherine M (Student)" userId="9b49ac2c-489f-4715-b97e-d69b092b8869" providerId="ADAL" clId="{8E8FF7A9-1EAA-4681-9BF6-96C8A06EF7E5}" dt="2020-05-28T22:36:06.260" v="262" actId="20577"/>
          <ac:spMkLst>
            <pc:docMk/>
            <pc:sldMk cId="0" sldId="461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8E8FF7A9-1EAA-4681-9BF6-96C8A06EF7E5}" dt="2020-05-28T22:36:11.488" v="264" actId="2696"/>
        <pc:sldMkLst>
          <pc:docMk/>
          <pc:sldMk cId="1488446795" sldId="462"/>
        </pc:sldMkLst>
      </pc:sldChg>
      <pc:sldChg chg="modSp add">
        <pc:chgData name="Li, Katherine M (Student)" userId="9b49ac2c-489f-4715-b97e-d69b092b8869" providerId="ADAL" clId="{8E8FF7A9-1EAA-4681-9BF6-96C8A06EF7E5}" dt="2020-05-28T22:36:15.762" v="267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8E8FF7A9-1EAA-4681-9BF6-96C8A06EF7E5}" dt="2020-05-28T22:36:15.762" v="267" actId="20577"/>
          <ac:spMkLst>
            <pc:docMk/>
            <pc:sldMk cId="1701716911" sldId="462"/>
            <ac:spMk id="972802" creationId="{481B355F-B7C1-476D-B61A-89FC8EED3C57}"/>
          </ac:spMkLst>
        </pc:spChg>
      </pc:sldChg>
      <pc:sldChg chg="del">
        <pc:chgData name="Li, Katherine M (Student)" userId="9b49ac2c-489f-4715-b97e-d69b092b8869" providerId="ADAL" clId="{8E8FF7A9-1EAA-4681-9BF6-96C8A06EF7E5}" dt="2020-05-28T21:50:26.552" v="21" actId="2696"/>
        <pc:sldMkLst>
          <pc:docMk/>
          <pc:sldMk cId="1107842735" sldId="463"/>
        </pc:sldMkLst>
      </pc:sldChg>
      <pc:sldChg chg="del">
        <pc:chgData name="Li, Katherine M (Student)" userId="9b49ac2c-489f-4715-b97e-d69b092b8869" providerId="ADAL" clId="{8E8FF7A9-1EAA-4681-9BF6-96C8A06EF7E5}" dt="2020-05-28T21:50:26.592" v="22" actId="2696"/>
        <pc:sldMkLst>
          <pc:docMk/>
          <pc:sldMk cId="2176334097" sldId="464"/>
        </pc:sldMkLst>
      </pc:sldChg>
    </pc:docChg>
  </pc:docChgLst>
  <pc:docChgLst>
    <pc:chgData name="Li, Katherine M (Student)" userId="9b49ac2c-489f-4715-b97e-d69b092b8869" providerId="ADAL" clId="{4DC4FBD3-7EF6-4BA7-AAA0-E51B58C954F0}"/>
    <pc:docChg chg="undo custSel addSld delSld modSld">
      <pc:chgData name="Li, Katherine M (Student)" userId="9b49ac2c-489f-4715-b97e-d69b092b8869" providerId="ADAL" clId="{4DC4FBD3-7EF6-4BA7-AAA0-E51B58C954F0}" dt="2020-06-04T22:55:25.686" v="294" actId="2696"/>
      <pc:docMkLst>
        <pc:docMk/>
      </pc:docMkLst>
      <pc:sldChg chg="modSp">
        <pc:chgData name="Li, Katherine M (Student)" userId="9b49ac2c-489f-4715-b97e-d69b092b8869" providerId="ADAL" clId="{4DC4FBD3-7EF6-4BA7-AAA0-E51B58C954F0}" dt="2020-06-03T23:50:47.119" v="37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C4FBD3-7EF6-4BA7-AAA0-E51B58C954F0}" dt="2020-06-03T23:50:42.773" v="19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C4FBD3-7EF6-4BA7-AAA0-E51B58C954F0}" dt="2020-06-03T23:50:47.119" v="37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3T23:50:51.812" v="39" actId="2696"/>
        <pc:sldMkLst>
          <pc:docMk/>
          <pc:sldMk cId="0" sldId="258"/>
        </pc:sldMkLst>
        <pc:spChg chg="mod">
          <ac:chgData name="Li, Katherine M (Student)" userId="9b49ac2c-489f-4715-b97e-d69b092b8869" providerId="ADAL" clId="{4DC4FBD3-7EF6-4BA7-AAA0-E51B58C954F0}" dt="2020-06-03T23:50:37.339" v="1" actId="27636"/>
          <ac:spMkLst>
            <pc:docMk/>
            <pc:sldMk cId="0" sldId="258"/>
            <ac:spMk id="551939" creationId="{305A3F1D-0693-4A23-8679-C445E48C62EF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6.813" v="40" actId="2696"/>
        <pc:sldMkLst>
          <pc:docMk/>
          <pc:sldMk cId="0" sldId="259"/>
        </pc:sldMkLst>
      </pc:sldChg>
      <pc:sldChg chg="modSp add">
        <pc:chgData name="Li, Katherine M (Student)" userId="9b49ac2c-489f-4715-b97e-d69b092b8869" providerId="ADAL" clId="{4DC4FBD3-7EF6-4BA7-AAA0-E51B58C954F0}" dt="2020-06-03T23:50:37.370" v="2" actId="27636"/>
        <pc:sldMkLst>
          <pc:docMk/>
          <pc:sldMk cId="0" sldId="260"/>
        </pc:sldMkLst>
        <pc:spChg chg="mod">
          <ac:chgData name="Li, Katherine M (Student)" userId="9b49ac2c-489f-4715-b97e-d69b092b8869" providerId="ADAL" clId="{4DC4FBD3-7EF6-4BA7-AAA0-E51B58C954F0}" dt="2020-06-03T23:50:37.370" v="2" actId="27636"/>
          <ac:spMkLst>
            <pc:docMk/>
            <pc:sldMk cId="0" sldId="260"/>
            <ac:spMk id="556035" creationId="{8AAE14CF-7FFC-411B-A797-66FA7087772E}"/>
          </ac:spMkLst>
        </pc:spChg>
      </pc:sldChg>
      <pc:sldChg chg="modSp add">
        <pc:chgData name="Li, Katherine M (Student)" userId="9b49ac2c-489f-4715-b97e-d69b092b8869" providerId="ADAL" clId="{4DC4FBD3-7EF6-4BA7-AAA0-E51B58C954F0}" dt="2020-06-03T23:50:37.380" v="3" actId="27636"/>
        <pc:sldMkLst>
          <pc:docMk/>
          <pc:sldMk cId="0" sldId="261"/>
        </pc:sldMkLst>
        <pc:spChg chg="mod">
          <ac:chgData name="Li, Katherine M (Student)" userId="9b49ac2c-489f-4715-b97e-d69b092b8869" providerId="ADAL" clId="{4DC4FBD3-7EF6-4BA7-AAA0-E51B58C954F0}" dt="2020-06-03T23:50:37.380" v="3" actId="27636"/>
          <ac:spMkLst>
            <pc:docMk/>
            <pc:sldMk cId="0" sldId="261"/>
            <ac:spMk id="558083" creationId="{1892B5C5-50F7-4A8A-98EE-ED461F8DC833}"/>
          </ac:spMkLst>
        </pc:spChg>
      </pc:sldChg>
      <pc:sldChg chg="add">
        <pc:chgData name="Li, Katherine M (Student)" userId="9b49ac2c-489f-4715-b97e-d69b092b8869" providerId="ADAL" clId="{4DC4FBD3-7EF6-4BA7-AAA0-E51B58C954F0}" dt="2020-06-03T23:50:37.155" v="0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C4FBD3-7EF6-4BA7-AAA0-E51B58C954F0}" dt="2020-06-04T22:26:43.559" v="293" actId="1076"/>
        <pc:sldMkLst>
          <pc:docMk/>
          <pc:sldMk cId="0" sldId="263"/>
        </pc:sldMkLst>
        <pc:spChg chg="mod">
          <ac:chgData name="Li, Katherine M (Student)" userId="9b49ac2c-489f-4715-b97e-d69b092b8869" providerId="ADAL" clId="{4DC4FBD3-7EF6-4BA7-AAA0-E51B58C954F0}" dt="2020-06-03T23:50:37.411" v="4" actId="27636"/>
          <ac:spMkLst>
            <pc:docMk/>
            <pc:sldMk cId="0" sldId="263"/>
            <ac:spMk id="562179" creationId="{BAEEF9AB-0061-494D-BB93-B8C2FF7BDFFC}"/>
          </ac:spMkLst>
        </pc:spChg>
        <pc:picChg chg="mod">
          <ac:chgData name="Li, Katherine M (Student)" userId="9b49ac2c-489f-4715-b97e-d69b092b8869" providerId="ADAL" clId="{4DC4FBD3-7EF6-4BA7-AAA0-E51B58C954F0}" dt="2020-06-04T22:26:43.559" v="293" actId="1076"/>
          <ac:picMkLst>
            <pc:docMk/>
            <pc:sldMk cId="0" sldId="263"/>
            <ac:picMk id="562180" creationId="{CDF45E26-1C85-4289-B320-F975197066BA}"/>
          </ac:picMkLst>
        </pc:picChg>
      </pc:sldChg>
      <pc:sldChg chg="modSp add">
        <pc:chgData name="Li, Katherine M (Student)" userId="9b49ac2c-489f-4715-b97e-d69b092b8869" providerId="ADAL" clId="{4DC4FBD3-7EF6-4BA7-AAA0-E51B58C954F0}" dt="2020-06-03T23:50:37.434" v="5" actId="27636"/>
        <pc:sldMkLst>
          <pc:docMk/>
          <pc:sldMk cId="0" sldId="264"/>
        </pc:sldMkLst>
        <pc:spChg chg="mod">
          <ac:chgData name="Li, Katherine M (Student)" userId="9b49ac2c-489f-4715-b97e-d69b092b8869" providerId="ADAL" clId="{4DC4FBD3-7EF6-4BA7-AAA0-E51B58C954F0}" dt="2020-06-03T23:50:37.434" v="5" actId="27636"/>
          <ac:spMkLst>
            <pc:docMk/>
            <pc:sldMk cId="0" sldId="264"/>
            <ac:spMk id="564227" creationId="{53E38BE1-B8CE-4FCF-A284-BC7F86907FB0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19.041" v="79" actId="20577"/>
        <pc:sldMkLst>
          <pc:docMk/>
          <pc:sldMk cId="2215745808" sldId="265"/>
        </pc:sldMkLst>
        <pc:spChg chg="mod">
          <ac:chgData name="Li, Katherine M (Student)" userId="9b49ac2c-489f-4715-b97e-d69b092b8869" providerId="ADAL" clId="{4DC4FBD3-7EF6-4BA7-AAA0-E51B58C954F0}" dt="2020-06-03T23:51:15.296" v="42" actId="1076"/>
          <ac:spMkLst>
            <pc:docMk/>
            <pc:sldMk cId="2215745808" sldId="265"/>
            <ac:spMk id="565250" creationId="{F94E5687-0F90-43E0-83C0-B7E36A806B70}"/>
          </ac:spMkLst>
        </pc:spChg>
        <pc:spChg chg="mod">
          <ac:chgData name="Li, Katherine M (Student)" userId="9b49ac2c-489f-4715-b97e-d69b092b8869" providerId="ADAL" clId="{4DC4FBD3-7EF6-4BA7-AAA0-E51B58C954F0}" dt="2020-06-04T00:06:19.041" v="79" actId="20577"/>
          <ac:spMkLst>
            <pc:docMk/>
            <pc:sldMk cId="2215745808" sldId="265"/>
            <ac:spMk id="565251" creationId="{32CFFED7-65E6-4F83-A71B-48C4BADD68D4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51.972" v="95" actId="20577"/>
        <pc:sldMkLst>
          <pc:docMk/>
          <pc:sldMk cId="817129075" sldId="266"/>
        </pc:sldMkLst>
        <pc:spChg chg="mod">
          <ac:chgData name="Li, Katherine M (Student)" userId="9b49ac2c-489f-4715-b97e-d69b092b8869" providerId="ADAL" clId="{4DC4FBD3-7EF6-4BA7-AAA0-E51B58C954F0}" dt="2020-06-04T00:06:51.972" v="95" actId="20577"/>
          <ac:spMkLst>
            <pc:docMk/>
            <pc:sldMk cId="817129075" sldId="266"/>
            <ac:spMk id="566275" creationId="{5DAA3C65-E566-4F73-B627-CE86FF49052D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7:01.133" v="97" actId="20577"/>
        <pc:sldMkLst>
          <pc:docMk/>
          <pc:sldMk cId="4157368372" sldId="267"/>
        </pc:sldMkLst>
        <pc:spChg chg="mod">
          <ac:chgData name="Li, Katherine M (Student)" userId="9b49ac2c-489f-4715-b97e-d69b092b8869" providerId="ADAL" clId="{4DC4FBD3-7EF6-4BA7-AAA0-E51B58C954F0}" dt="2020-06-04T00:07:01.133" v="97" actId="20577"/>
          <ac:spMkLst>
            <pc:docMk/>
            <pc:sldMk cId="4157368372" sldId="267"/>
            <ac:spMk id="568323" creationId="{53B91167-6BDB-4064-B49F-C3EFA50A4AA1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22" v="99" actId="2696"/>
        <pc:sldMkLst>
          <pc:docMk/>
          <pc:sldMk cId="0" sldId="268"/>
        </pc:sldMkLst>
        <pc:spChg chg="mod">
          <ac:chgData name="Li, Katherine M (Student)" userId="9b49ac2c-489f-4715-b97e-d69b092b8869" providerId="ADAL" clId="{4DC4FBD3-7EF6-4BA7-AAA0-E51B58C954F0}" dt="2020-06-03T23:50:37.542" v="9" actId="27636"/>
          <ac:spMkLst>
            <pc:docMk/>
            <pc:sldMk cId="0" sldId="268"/>
            <ac:spMk id="569347" creationId="{A637C7C3-C3EC-477A-B335-78E09B816169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29" v="100" actId="2696"/>
        <pc:sldMkLst>
          <pc:docMk/>
          <pc:sldMk cId="0" sldId="269"/>
        </pc:sldMkLst>
      </pc:sldChg>
      <pc:sldChg chg="modSp add del">
        <pc:chgData name="Li, Katherine M (Student)" userId="9b49ac2c-489f-4715-b97e-d69b092b8869" providerId="ADAL" clId="{4DC4FBD3-7EF6-4BA7-AAA0-E51B58C954F0}" dt="2020-06-04T00:07:51.133" v="101" actId="2696"/>
        <pc:sldMkLst>
          <pc:docMk/>
          <pc:sldMk cId="0" sldId="270"/>
        </pc:sldMkLst>
        <pc:spChg chg="mod">
          <ac:chgData name="Li, Katherine M (Student)" userId="9b49ac2c-489f-4715-b97e-d69b092b8869" providerId="ADAL" clId="{4DC4FBD3-7EF6-4BA7-AAA0-E51B58C954F0}" dt="2020-06-03T23:50:37.571" v="10" actId="27636"/>
          <ac:spMkLst>
            <pc:docMk/>
            <pc:sldMk cId="0" sldId="270"/>
            <ac:spMk id="571395" creationId="{285A368F-3216-45C3-924B-68A45D10B7CB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35" v="102" actId="2696"/>
        <pc:sldMkLst>
          <pc:docMk/>
          <pc:sldMk cId="0" sldId="271"/>
        </pc:sldMkLst>
      </pc:sldChg>
      <pc:sldChg chg="modSp add del">
        <pc:chgData name="Li, Katherine M (Student)" userId="9b49ac2c-489f-4715-b97e-d69b092b8869" providerId="ADAL" clId="{4DC4FBD3-7EF6-4BA7-AAA0-E51B58C954F0}" dt="2020-06-04T00:07:51.137" v="103" actId="2696"/>
        <pc:sldMkLst>
          <pc:docMk/>
          <pc:sldMk cId="0" sldId="272"/>
        </pc:sldMkLst>
        <pc:spChg chg="mod">
          <ac:chgData name="Li, Katherine M (Student)" userId="9b49ac2c-489f-4715-b97e-d69b092b8869" providerId="ADAL" clId="{4DC4FBD3-7EF6-4BA7-AAA0-E51B58C954F0}" dt="2020-06-03T23:50:37.601" v="11" actId="27636"/>
          <ac:spMkLst>
            <pc:docMk/>
            <pc:sldMk cId="0" sldId="272"/>
            <ac:spMk id="573443" creationId="{690D9554-2E62-4EB7-9518-F7D0B6564296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39" v="104" actId="2696"/>
        <pc:sldMkLst>
          <pc:docMk/>
          <pc:sldMk cId="0" sldId="273"/>
        </pc:sldMkLst>
        <pc:spChg chg="mod">
          <ac:chgData name="Li, Katherine M (Student)" userId="9b49ac2c-489f-4715-b97e-d69b092b8869" providerId="ADAL" clId="{4DC4FBD3-7EF6-4BA7-AAA0-E51B58C954F0}" dt="2020-06-03T23:50:37.617" v="12" actId="27636"/>
          <ac:spMkLst>
            <pc:docMk/>
            <pc:sldMk cId="0" sldId="273"/>
            <ac:spMk id="574468" creationId="{6E45981D-58E4-481B-AA04-65A0F73A81A7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41" v="105" actId="2696"/>
        <pc:sldMkLst>
          <pc:docMk/>
          <pc:sldMk cId="0" sldId="274"/>
        </pc:sldMkLst>
      </pc:sldChg>
      <pc:sldChg chg="modSp add del">
        <pc:chgData name="Li, Katherine M (Student)" userId="9b49ac2c-489f-4715-b97e-d69b092b8869" providerId="ADAL" clId="{4DC4FBD3-7EF6-4BA7-AAA0-E51B58C954F0}" dt="2020-06-04T00:07:51.143" v="106" actId="2696"/>
        <pc:sldMkLst>
          <pc:docMk/>
          <pc:sldMk cId="0" sldId="275"/>
        </pc:sldMkLst>
        <pc:spChg chg="mod">
          <ac:chgData name="Li, Katherine M (Student)" userId="9b49ac2c-489f-4715-b97e-d69b092b8869" providerId="ADAL" clId="{4DC4FBD3-7EF6-4BA7-AAA0-E51B58C954F0}" dt="2020-06-03T23:50:37.635" v="13" actId="27636"/>
          <ac:spMkLst>
            <pc:docMk/>
            <pc:sldMk cId="0" sldId="275"/>
            <ac:spMk id="576515" creationId="{82655607-4957-43DF-A0C8-A92F8B7C605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45" v="107" actId="2696"/>
        <pc:sldMkLst>
          <pc:docMk/>
          <pc:sldMk cId="0" sldId="276"/>
        </pc:sldMkLst>
        <pc:spChg chg="mod">
          <ac:chgData name="Li, Katherine M (Student)" userId="9b49ac2c-489f-4715-b97e-d69b092b8869" providerId="ADAL" clId="{4DC4FBD3-7EF6-4BA7-AAA0-E51B58C954F0}" dt="2020-06-03T23:50:37.662" v="14" actId="27636"/>
          <ac:spMkLst>
            <pc:docMk/>
            <pc:sldMk cId="0" sldId="276"/>
            <ac:spMk id="577540" creationId="{1402A320-144F-4D93-9B7E-92FAA148FD90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18" v="98" actId="2696"/>
        <pc:sldMkLst>
          <pc:docMk/>
          <pc:sldMk cId="0" sldId="277"/>
        </pc:sldMkLst>
        <pc:spChg chg="mod">
          <ac:chgData name="Li, Katherine M (Student)" userId="9b49ac2c-489f-4715-b97e-d69b092b8869" providerId="ADAL" clId="{4DC4FBD3-7EF6-4BA7-AAA0-E51B58C954F0}" dt="2020-06-03T23:50:37.677" v="15" actId="27636"/>
          <ac:spMkLst>
            <pc:docMk/>
            <pc:sldMk cId="0" sldId="277"/>
            <ac:spMk id="578563" creationId="{0F39B0C0-202E-4A16-A796-49DBEA82728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3.590" v="108" actId="2696"/>
        <pc:sldMkLst>
          <pc:docMk/>
          <pc:sldMk cId="0" sldId="278"/>
        </pc:sldMkLst>
        <pc:spChg chg="mod">
          <ac:chgData name="Li, Katherine M (Student)" userId="9b49ac2c-489f-4715-b97e-d69b092b8869" providerId="ADAL" clId="{4DC4FBD3-7EF6-4BA7-AAA0-E51B58C954F0}" dt="2020-06-03T23:50:37.701" v="16" actId="27636"/>
          <ac:spMkLst>
            <pc:docMk/>
            <pc:sldMk cId="0" sldId="278"/>
            <ac:spMk id="579587" creationId="{F1BB891F-8111-4364-B09C-ADCF6CB1431B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22:55:25.686" v="294" actId="2696"/>
        <pc:sldMkLst>
          <pc:docMk/>
          <pc:sldMk cId="0" sldId="279"/>
        </pc:sldMkLst>
        <pc:spChg chg="mod">
          <ac:chgData name="Li, Katherine M (Student)" userId="9b49ac2c-489f-4715-b97e-d69b092b8869" providerId="ADAL" clId="{4DC4FBD3-7EF6-4BA7-AAA0-E51B58C954F0}" dt="2020-06-04T00:08:55.628" v="176" actId="20577"/>
          <ac:spMkLst>
            <pc:docMk/>
            <pc:sldMk cId="0" sldId="279"/>
            <ac:spMk id="580612" creationId="{4AE33565-99F7-461D-B79B-005FEA2B4F50}"/>
          </ac:spMkLst>
        </pc:spChg>
      </pc:sldChg>
      <pc:sldChg chg="del">
        <pc:chgData name="Li, Katherine M (Student)" userId="9b49ac2c-489f-4715-b97e-d69b092b8869" providerId="ADAL" clId="{4DC4FBD3-7EF6-4BA7-AAA0-E51B58C954F0}" dt="2020-06-04T00:08:44.355" v="150" actId="2696"/>
        <pc:sldMkLst>
          <pc:docMk/>
          <pc:sldMk cId="0" sldId="292"/>
        </pc:sldMkLst>
      </pc:sldChg>
      <pc:sldChg chg="del">
        <pc:chgData name="Li, Katherine M (Student)" userId="9b49ac2c-489f-4715-b97e-d69b092b8869" providerId="ADAL" clId="{4DC4FBD3-7EF6-4BA7-AAA0-E51B58C954F0}" dt="2020-06-04T00:08:44.377" v="151" actId="2696"/>
        <pc:sldMkLst>
          <pc:docMk/>
          <pc:sldMk cId="0" sldId="293"/>
        </pc:sldMkLst>
      </pc:sldChg>
      <pc:sldChg chg="del">
        <pc:chgData name="Li, Katherine M (Student)" userId="9b49ac2c-489f-4715-b97e-d69b092b8869" providerId="ADAL" clId="{4DC4FBD3-7EF6-4BA7-AAA0-E51B58C954F0}" dt="2020-06-04T00:08:44.394" v="152" actId="2696"/>
        <pc:sldMkLst>
          <pc:docMk/>
          <pc:sldMk cId="0" sldId="294"/>
        </pc:sldMkLst>
      </pc:sldChg>
      <pc:sldChg chg="del">
        <pc:chgData name="Li, Katherine M (Student)" userId="9b49ac2c-489f-4715-b97e-d69b092b8869" providerId="ADAL" clId="{4DC4FBD3-7EF6-4BA7-AAA0-E51B58C954F0}" dt="2020-06-04T00:08:44.405" v="153" actId="2696"/>
        <pc:sldMkLst>
          <pc:docMk/>
          <pc:sldMk cId="0" sldId="295"/>
        </pc:sldMkLst>
      </pc:sldChg>
      <pc:sldChg chg="del">
        <pc:chgData name="Li, Katherine M (Student)" userId="9b49ac2c-489f-4715-b97e-d69b092b8869" providerId="ADAL" clId="{4DC4FBD3-7EF6-4BA7-AAA0-E51B58C954F0}" dt="2020-06-04T00:08:44.417" v="154" actId="2696"/>
        <pc:sldMkLst>
          <pc:docMk/>
          <pc:sldMk cId="0" sldId="296"/>
        </pc:sldMkLst>
      </pc:sldChg>
      <pc:sldChg chg="del">
        <pc:chgData name="Li, Katherine M (Student)" userId="9b49ac2c-489f-4715-b97e-d69b092b8869" providerId="ADAL" clId="{4DC4FBD3-7EF6-4BA7-AAA0-E51B58C954F0}" dt="2020-06-04T00:08:44.426" v="155" actId="2696"/>
        <pc:sldMkLst>
          <pc:docMk/>
          <pc:sldMk cId="0" sldId="297"/>
        </pc:sldMkLst>
      </pc:sldChg>
      <pc:sldChg chg="del">
        <pc:chgData name="Li, Katherine M (Student)" userId="9b49ac2c-489f-4715-b97e-d69b092b8869" providerId="ADAL" clId="{4DC4FBD3-7EF6-4BA7-AAA0-E51B58C954F0}" dt="2020-06-04T00:08:44.437" v="156" actId="2696"/>
        <pc:sldMkLst>
          <pc:docMk/>
          <pc:sldMk cId="0" sldId="298"/>
        </pc:sldMkLst>
      </pc:sldChg>
      <pc:sldChg chg="del">
        <pc:chgData name="Li, Katherine M (Student)" userId="9b49ac2c-489f-4715-b97e-d69b092b8869" providerId="ADAL" clId="{4DC4FBD3-7EF6-4BA7-AAA0-E51B58C954F0}" dt="2020-06-04T00:08:44.449" v="157" actId="2696"/>
        <pc:sldMkLst>
          <pc:docMk/>
          <pc:sldMk cId="0" sldId="299"/>
        </pc:sldMkLst>
      </pc:sldChg>
      <pc:sldChg chg="del">
        <pc:chgData name="Li, Katherine M (Student)" userId="9b49ac2c-489f-4715-b97e-d69b092b8869" providerId="ADAL" clId="{4DC4FBD3-7EF6-4BA7-AAA0-E51B58C954F0}" dt="2020-06-04T00:08:44.469" v="158" actId="2696"/>
        <pc:sldMkLst>
          <pc:docMk/>
          <pc:sldMk cId="0" sldId="300"/>
        </pc:sldMkLst>
      </pc:sldChg>
      <pc:sldChg chg="del">
        <pc:chgData name="Li, Katherine M (Student)" userId="9b49ac2c-489f-4715-b97e-d69b092b8869" providerId="ADAL" clId="{4DC4FBD3-7EF6-4BA7-AAA0-E51B58C954F0}" dt="2020-06-04T00:08:44.482" v="159" actId="2696"/>
        <pc:sldMkLst>
          <pc:docMk/>
          <pc:sldMk cId="0" sldId="301"/>
        </pc:sldMkLst>
      </pc:sldChg>
      <pc:sldChg chg="del">
        <pc:chgData name="Li, Katherine M (Student)" userId="9b49ac2c-489f-4715-b97e-d69b092b8869" providerId="ADAL" clId="{4DC4FBD3-7EF6-4BA7-AAA0-E51B58C954F0}" dt="2020-06-04T00:08:44.504" v="160" actId="2696"/>
        <pc:sldMkLst>
          <pc:docMk/>
          <pc:sldMk cId="0" sldId="302"/>
        </pc:sldMkLst>
      </pc:sldChg>
      <pc:sldChg chg="del">
        <pc:chgData name="Li, Katherine M (Student)" userId="9b49ac2c-489f-4715-b97e-d69b092b8869" providerId="ADAL" clId="{4DC4FBD3-7EF6-4BA7-AAA0-E51B58C954F0}" dt="2020-06-04T00:08:44.516" v="161" actId="2696"/>
        <pc:sldMkLst>
          <pc:docMk/>
          <pc:sldMk cId="0" sldId="303"/>
        </pc:sldMkLst>
      </pc:sldChg>
      <pc:sldChg chg="del">
        <pc:chgData name="Li, Katherine M (Student)" userId="9b49ac2c-489f-4715-b97e-d69b092b8869" providerId="ADAL" clId="{4DC4FBD3-7EF6-4BA7-AAA0-E51B58C954F0}" dt="2020-06-04T00:08:44.521" v="162" actId="2696"/>
        <pc:sldMkLst>
          <pc:docMk/>
          <pc:sldMk cId="0" sldId="304"/>
        </pc:sldMkLst>
      </pc:sldChg>
      <pc:sldChg chg="del">
        <pc:chgData name="Li, Katherine M (Student)" userId="9b49ac2c-489f-4715-b97e-d69b092b8869" providerId="ADAL" clId="{4DC4FBD3-7EF6-4BA7-AAA0-E51B58C954F0}" dt="2020-06-04T00:08:44.294" v="145" actId="2696"/>
        <pc:sldMkLst>
          <pc:docMk/>
          <pc:sldMk cId="0" sldId="305"/>
        </pc:sldMkLst>
      </pc:sldChg>
      <pc:sldChg chg="del">
        <pc:chgData name="Li, Katherine M (Student)" userId="9b49ac2c-489f-4715-b97e-d69b092b8869" providerId="ADAL" clId="{4DC4FBD3-7EF6-4BA7-AAA0-E51B58C954F0}" dt="2020-06-04T00:08:44.548" v="164" actId="2696"/>
        <pc:sldMkLst>
          <pc:docMk/>
          <pc:sldMk cId="2253645354" sldId="311"/>
        </pc:sldMkLst>
      </pc:sldChg>
      <pc:sldChg chg="del">
        <pc:chgData name="Li, Katherine M (Student)" userId="9b49ac2c-489f-4715-b97e-d69b092b8869" providerId="ADAL" clId="{4DC4FBD3-7EF6-4BA7-AAA0-E51B58C954F0}" dt="2020-06-04T00:08:44.557" v="165" actId="2696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4DC4FBD3-7EF6-4BA7-AAA0-E51B58C954F0}" dt="2020-06-04T00:08:44.603" v="166" actId="2696"/>
        <pc:sldMkLst>
          <pc:docMk/>
          <pc:sldMk cId="1588449095" sldId="313"/>
        </pc:sldMkLst>
      </pc:sldChg>
      <pc:sldChg chg="del">
        <pc:chgData name="Li, Katherine M (Student)" userId="9b49ac2c-489f-4715-b97e-d69b092b8869" providerId="ADAL" clId="{4DC4FBD3-7EF6-4BA7-AAA0-E51B58C954F0}" dt="2020-06-04T00:08:44.630" v="167" actId="2696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4DC4FBD3-7EF6-4BA7-AAA0-E51B58C954F0}" dt="2020-06-04T00:08:44.639" v="168" actId="2696"/>
        <pc:sldMkLst>
          <pc:docMk/>
          <pc:sldMk cId="626508427" sldId="315"/>
        </pc:sldMkLst>
      </pc:sldChg>
      <pc:sldChg chg="del">
        <pc:chgData name="Li, Katherine M (Student)" userId="9b49ac2c-489f-4715-b97e-d69b092b8869" providerId="ADAL" clId="{4DC4FBD3-7EF6-4BA7-AAA0-E51B58C954F0}" dt="2020-06-04T00:08:44.310" v="146" actId="2696"/>
        <pc:sldMkLst>
          <pc:docMk/>
          <pc:sldMk cId="0" sldId="322"/>
        </pc:sldMkLst>
      </pc:sldChg>
      <pc:sldChg chg="del">
        <pc:chgData name="Li, Katherine M (Student)" userId="9b49ac2c-489f-4715-b97e-d69b092b8869" providerId="ADAL" clId="{4DC4FBD3-7EF6-4BA7-AAA0-E51B58C954F0}" dt="2020-06-04T00:08:44.322" v="147" actId="2696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4DC4FBD3-7EF6-4BA7-AAA0-E51B58C954F0}" dt="2020-06-04T00:08:44.327" v="148" actId="2696"/>
        <pc:sldMkLst>
          <pc:docMk/>
          <pc:sldMk cId="0" sldId="344"/>
        </pc:sldMkLst>
      </pc:sldChg>
      <pc:sldChg chg="del">
        <pc:chgData name="Li, Katherine M (Student)" userId="9b49ac2c-489f-4715-b97e-d69b092b8869" providerId="ADAL" clId="{4DC4FBD3-7EF6-4BA7-AAA0-E51B58C954F0}" dt="2020-06-04T00:08:44.342" v="149" actId="2696"/>
        <pc:sldMkLst>
          <pc:docMk/>
          <pc:sldMk cId="3199858899" sldId="455"/>
        </pc:sldMkLst>
      </pc:sldChg>
      <pc:sldChg chg="del">
        <pc:chgData name="Li, Katherine M (Student)" userId="9b49ac2c-489f-4715-b97e-d69b092b8869" providerId="ADAL" clId="{4DC4FBD3-7EF6-4BA7-AAA0-E51B58C954F0}" dt="2020-06-04T00:08:44.530" v="163" actId="2696"/>
        <pc:sldMkLst>
          <pc:docMk/>
          <pc:sldMk cId="1413936478" sldId="456"/>
        </pc:sldMkLst>
      </pc:sldChg>
      <pc:sldChg chg="modSp">
        <pc:chgData name="Li, Katherine M (Student)" userId="9b49ac2c-489f-4715-b97e-d69b092b8869" providerId="ADAL" clId="{4DC4FBD3-7EF6-4BA7-AAA0-E51B58C954F0}" dt="2020-06-04T00:09:14.738" v="222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4DC4FBD3-7EF6-4BA7-AAA0-E51B58C954F0}" dt="2020-06-04T00:09:14.738" v="222" actId="20577"/>
          <ac:spMkLst>
            <pc:docMk/>
            <pc:sldMk cId="1701716911" sldId="462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1.062" v="38" actId="2696"/>
        <pc:sldMkLst>
          <pc:docMk/>
          <pc:sldMk cId="1107842735" sldId="463"/>
        </pc:sldMkLst>
        <pc:spChg chg="mod">
          <ac:chgData name="Li, Katherine M (Student)" userId="9b49ac2c-489f-4715-b97e-d69b092b8869" providerId="ADAL" clId="{4DC4FBD3-7EF6-4BA7-AAA0-E51B58C954F0}" dt="2020-06-04T00:23:21.987" v="292" actId="20577"/>
          <ac:spMkLst>
            <pc:docMk/>
            <pc:sldMk cId="1107842735" sldId="463"/>
            <ac:spMk id="2" creationId="{4C7C77FD-F473-4524-85AE-751898A82E4D}"/>
          </ac:spMkLst>
        </pc:spChg>
        <pc:spChg chg="mod">
          <ac:chgData name="Li, Katherine M (Student)" userId="9b49ac2c-489f-4715-b97e-d69b092b8869" providerId="ADAL" clId="{4DC4FBD3-7EF6-4BA7-AAA0-E51B58C954F0}" dt="2020-06-04T00:22:58.048" v="224"/>
          <ac:spMkLst>
            <pc:docMk/>
            <pc:sldMk cId="1107842735" sldId="463"/>
            <ac:spMk id="3" creationId="{36081ECA-AE82-41A2-96BA-F553509DD3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3B98-3BAA-42A7-BA02-7950ADCD5B2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55FEC-8F0E-46DB-A104-D1207187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listOf</a:t>
            </a:r>
            <a:r>
              <a:rPr lang="en-US" dirty="0"/>
              <a:t>(), </a:t>
            </a:r>
            <a:r>
              <a:rPr lang="en-US" dirty="0" err="1"/>
              <a:t>setOf</a:t>
            </a:r>
            <a:r>
              <a:rPr lang="en-US" dirty="0"/>
              <a:t>(), and </a:t>
            </a:r>
            <a:r>
              <a:rPr lang="en-US" dirty="0" err="1"/>
              <a:t>mapOf</a:t>
            </a:r>
            <a:r>
              <a:rPr lang="en-US" dirty="0"/>
              <a:t>() create immutable lists, sets, and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(i in 5 </a:t>
            </a:r>
            <a:r>
              <a:rPr lang="en-US" dirty="0" err="1"/>
              <a:t>downTo</a:t>
            </a:r>
            <a:r>
              <a:rPr lang="en-US" dirty="0"/>
              <a:t> 1)</a:t>
            </a:r>
          </a:p>
          <a:p>
            <a:r>
              <a:rPr lang="en-US" dirty="0"/>
              <a:t>for (i in 1..5 step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There</a:t>
            </a:r>
            <a:r>
              <a:rPr lang="en-US" dirty="0"/>
              <a:t>’s also the option of named arguments and default arguments: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addTwoIntegers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(a: Int = 5, b: Int = 3): Int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a + 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/>
              <a:t>addTwoIntegers</a:t>
            </a:r>
            <a:r>
              <a:rPr lang="en-US" dirty="0"/>
              <a:t>(a = 4, b =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8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abstract, public, private keywords do exist</a:t>
            </a:r>
          </a:p>
          <a:p>
            <a:r>
              <a:rPr lang="en-US" dirty="0"/>
              <a:t>There’s actually a few more details to OOP in Kotlin but these are the basics.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9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version is better if you want multiple constructors, otherwise the first one is shorter.</a:t>
            </a:r>
          </a:p>
          <a:p>
            <a:r>
              <a:rPr lang="en-US" dirty="0"/>
              <a:t>If you omit var/</a:t>
            </a:r>
            <a:r>
              <a:rPr lang="en-US" dirty="0" err="1"/>
              <a:t>val</a:t>
            </a:r>
            <a:r>
              <a:rPr lang="en-US" dirty="0"/>
              <a:t> from the constructor parameters in the first version they are not fields, but can be used as parameters in the </a:t>
            </a:r>
            <a:r>
              <a:rPr lang="en-US" dirty="0" err="1"/>
              <a:t>init</a:t>
            </a:r>
            <a:r>
              <a:rPr lang="en-US" dirty="0"/>
              <a:t>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means that that class can be inherited. </a:t>
            </a:r>
          </a:p>
          <a:p>
            <a:r>
              <a:rPr lang="en-US" dirty="0"/>
              <a:t>Notice that I didn’t use the var/</a:t>
            </a:r>
            <a:r>
              <a:rPr lang="en-US" dirty="0" err="1"/>
              <a:t>val</a:t>
            </a:r>
            <a:r>
              <a:rPr lang="en-US" dirty="0"/>
              <a:t> keywords in the child class!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is relatively young, especially when compared to Java, which was first released in 1996.</a:t>
            </a:r>
          </a:p>
          <a:p>
            <a:endParaRPr lang="en-US" dirty="0"/>
          </a:p>
          <a:p>
            <a:r>
              <a:rPr lang="en-US" dirty="0"/>
              <a:t>Some advantage of Kotlin include: Null-safety (got rid of </a:t>
            </a:r>
            <a:r>
              <a:rPr lang="en-US" dirty="0" err="1"/>
              <a:t>NullPointerException</a:t>
            </a:r>
            <a:r>
              <a:rPr lang="en-US" dirty="0"/>
              <a:t>), lambda expressions</a:t>
            </a:r>
          </a:p>
          <a:p>
            <a:endParaRPr lang="en-US" dirty="0"/>
          </a:p>
          <a:p>
            <a:r>
              <a:rPr lang="en-US" dirty="0"/>
              <a:t>Interoperability means you can call Java functions from Kotlin and Kotlin functions from Java, which means that you can have both Java and Kotlin files in the same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can’t use Android Studio on school computers, though.</a:t>
            </a:r>
          </a:p>
          <a:p>
            <a:r>
              <a:rPr lang="en-US" dirty="0"/>
              <a:t>You can actually use Java with Android Studio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Similarities: main methods with </a:t>
            </a:r>
            <a:r>
              <a:rPr lang="en-US" dirty="0" err="1"/>
              <a:t>args</a:t>
            </a:r>
            <a:r>
              <a:rPr lang="en-US" dirty="0"/>
              <a:t> as parameter,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Differences: no need to write </a:t>
            </a:r>
            <a:r>
              <a:rPr lang="en-US" b="1" dirty="0"/>
              <a:t>class </a:t>
            </a:r>
            <a:r>
              <a:rPr lang="en-US" b="0" dirty="0"/>
              <a:t>because the Kotlin compiler does that automatically, no need to write </a:t>
            </a:r>
            <a:r>
              <a:rPr lang="en-US" b="0" dirty="0" err="1"/>
              <a:t>System.out</a:t>
            </a:r>
            <a:r>
              <a:rPr lang="en-US" b="0" dirty="0"/>
              <a:t>, no semicolons, you write fun, parameters &amp; arrays look different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You can use $ in print statements to put variables in them:</a:t>
            </a:r>
          </a:p>
          <a:p>
            <a:r>
              <a:rPr lang="en-US" dirty="0"/>
              <a:t>var x = 42</a:t>
            </a:r>
          </a:p>
          <a:p>
            <a:r>
              <a:rPr lang="en-US" dirty="0" err="1"/>
              <a:t>println</a:t>
            </a:r>
            <a:r>
              <a:rPr lang="en-US" dirty="0"/>
              <a:t>(“The meaning of life is $x”)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figures out what types of variables by itself if you don’t specify</a:t>
            </a:r>
          </a:p>
          <a:p>
            <a:r>
              <a:rPr lang="en-US" dirty="0"/>
              <a:t>If you specify a type, you can only assign that variable to that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isn’t the only language that has this, Swift does too.</a:t>
            </a:r>
          </a:p>
          <a:p>
            <a:r>
              <a:rPr lang="en-US" dirty="0"/>
              <a:t>In Kotlin, length is a property and not a method of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specify a type using </a:t>
            </a:r>
            <a:r>
              <a:rPr lang="en-US" dirty="0" err="1"/>
              <a:t>arrayOf</a:t>
            </a:r>
            <a:r>
              <a:rPr lang="en-US" dirty="0"/>
              <a:t>&lt;Type&gt;.</a:t>
            </a:r>
          </a:p>
          <a:p>
            <a:r>
              <a:rPr lang="en-US" dirty="0"/>
              <a:t>You can also use the Array constructor: Array(5) {0} initializes an array of size 5 filled with zeroes </a:t>
            </a:r>
          </a:p>
          <a:p>
            <a:r>
              <a:rPr lang="en-US" dirty="0"/>
              <a:t>Array&lt;String&gt;(5) {“”}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6F3-065C-43A2-8E73-77608B60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D5D2-32EE-41CC-9F04-9CC09799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4132-7E38-4842-A19C-859093F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1887-6278-4690-82DA-D3252C7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DDAC-FE16-408D-8186-8147F523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B94-E3A5-4849-B7C7-FE5D027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E028-C883-499C-B9BD-B66B8CC2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8BF7-E565-47BF-A044-941A7B52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AEF8-4B49-4DEF-A040-FCC2BDD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D6F5-B9B3-41C0-9B45-1EC0795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3C11C-40CC-4A24-A9E2-AD222ED00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CBE6-6195-4A3C-BECF-42C7FA46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807E-F7E6-4FDF-AC01-68BFF9A6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F4D6-BF64-4B85-8FC0-95FD2A80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B4AF-19C8-4A6C-B302-89F738E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8274-53AC-4E8A-BE32-9596EB5C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61E6-2833-413E-9D35-4A466A3B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8C0D-C9B8-4AE5-9769-03E034D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1680-1C29-4062-8673-7EB33FB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D8A1-2453-4407-AA64-619CF93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C90-8AC2-4A2A-B67F-A9CF5C9F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873A-D58F-4887-947C-21F7B147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0E15-3B40-4965-B10A-7E4E1AC0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FDFE-7B54-4F98-A70E-E3C85083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FCC9-006D-4989-8970-100297A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773F-8799-4270-A49D-5D50538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F2C2-C63C-4EA2-8F45-E1E7FBD7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203D-B164-4847-B549-8F4489C6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E49C-F28E-4E7A-8751-225B500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7B4F-7F1F-4D24-9725-CF450D87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1C75-208C-4784-A6A0-25352136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F4A-3398-4CDD-92DB-56EF291D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9D0-5F5D-42EE-9F23-871C968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F75D-3CAB-4435-A17E-F617B9CE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D6598-FFCA-4A75-BCC5-2BC52F78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FA05-43EB-4397-9B4F-875603657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CF39-CE62-4F19-9C56-0D30E6AF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9847F-C162-45D7-BE80-F8A8E154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381CE-D83A-4056-852A-9192943C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1A4-EC2F-4D85-A182-0FF21AB9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CD6C1-F206-4DA1-8F12-B3913FE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A21D8-7DF5-419C-A7DB-6FF94F76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E71B8-8ACE-420F-A18F-D3318AA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8F1C-EC01-4681-B317-186A770A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9CCE2-8409-4801-8041-B3030D6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99E4-95B6-428C-BBEF-98DA1901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0085-26FE-49D2-ABFC-AE13A829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A0D2-20A5-4683-B9B6-6960D054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2242-9211-4414-B5D6-6735B1F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E1D3B-2F8C-44D7-B55E-96E2FF3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8E92-D9BE-4A50-B6EA-333D2E73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2772-024E-4700-9E47-7CAB7E5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04D-ED78-438F-AC2B-AFB8D12B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B977E-16A9-4EFF-8B0C-840D58A1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5EFF-2F7F-4EA6-AF62-0DEE1477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B6C6-E384-41F7-9235-1BCF9AB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92BE-EB94-4856-B1E9-DB03DFF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82ED-E2C2-457F-BB9A-A33D0E6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3F42A-5978-46E1-A898-F30DA33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CB3A-459C-42D0-B546-1806EA09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6848-83B5-4C64-966A-BECD3736B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CA2D-EB7B-4EFD-ADA2-AE5CDDAC2D3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4EE6-CFD3-4383-ACCA-84687FBE9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0B53-5883-4B74-BFED-C68A2D3C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26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Kotlin</a:t>
            </a:r>
          </a:p>
        </p:txBody>
      </p:sp>
      <p:sp>
        <p:nvSpPr>
          <p:cNvPr id="4108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11"/>
            <a:ext cx="10515600" cy="1325563"/>
          </a:xfrm>
        </p:spPr>
        <p:txBody>
          <a:bodyPr/>
          <a:lstStyle/>
          <a:p>
            <a:r>
              <a:rPr lang="en-US" dirty="0"/>
              <a:t>Other Kotlin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16"/>
            <a:ext cx="11062252" cy="471777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creates lists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creates sets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creates maps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801-D19D-41F0-9850-89F3EC1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in Kotlin that are very similar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A866-D189-4B60-8785-591757CD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If/else if/else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2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1062252" cy="471777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For loops in Kotlin look like this.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>
                <a:cs typeface="Courier New" panose="02070309020205020404" pitchFamily="49" charset="0"/>
              </a:rPr>
              <a:t>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dirty="0">
                <a:cs typeface="Courier New" panose="02070309020205020404" pitchFamily="49" charset="0"/>
              </a:rPr>
              <a:t>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in 1..5)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3C0DF-6C31-486C-9BB3-A424E658D10E}"/>
              </a:ext>
            </a:extLst>
          </p:cNvPr>
          <p:cNvSpPr txBox="1"/>
          <p:nvPr/>
        </p:nvSpPr>
        <p:spPr>
          <a:xfrm>
            <a:off x="6096000" y="3975509"/>
            <a:ext cx="4480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here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20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fontScale="925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syntax for parameters and return types is a little different in Kotlin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addTwoIntegers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(int a, int b)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a + b;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Kotlin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addTwoIntegers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(a: Int, b: Int): Int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a + b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Calling the functions are the same, though.</a:t>
            </a:r>
          </a:p>
        </p:txBody>
      </p:sp>
    </p:spTree>
    <p:extLst>
      <p:ext uri="{BB962C8B-B14F-4D97-AF65-F5344CB8AC3E}">
        <p14:creationId xmlns:p14="http://schemas.microsoft.com/office/powerpoint/2010/main" val="244817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14C-38D0-4A40-B821-FBA6EBA3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5698-06FC-4159-81DF-503EE929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en-US" b="1" dirty="0">
                <a:cs typeface="Courier New" panose="02070309020205020404" pitchFamily="49" charset="0"/>
              </a:rPr>
              <a:t>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cs typeface="Courier New" panose="02070309020205020404" pitchFamily="49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fun </a:t>
            </a:r>
            <a:r>
              <a:rPr lang="en-US" b="1" dirty="0">
                <a:cs typeface="Courier New" panose="02070309020205020404" pitchFamily="49" charset="0"/>
              </a:rPr>
              <a:t>function1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code here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fun </a:t>
            </a:r>
            <a:r>
              <a:rPr lang="en-US" b="1" dirty="0">
                <a:cs typeface="Courier New" panose="02070309020205020404" pitchFamily="49" charset="0"/>
              </a:rPr>
              <a:t>function2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code here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28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14C-38D0-4A40-B821-FBA6EBA3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5698-06FC-4159-81DF-503EE929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Dog(var name: String, var age: Int)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(“Woof”)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Dog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var name: String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var age: Int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constructor(_name: String, _age: Int)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_name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_age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(“Woof”)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6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14C-38D0-4A40-B821-FBA6EBA3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5698-06FC-4159-81DF-503EE929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3538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Animal(var name: String, var age: Int)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("An animal was created with name $name and age $age")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Dog(name: String, age: Int)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Animal(name, age)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fun bark()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("\"Woof!\" said $name")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5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14C-38D0-4A40-B821-FBA6EBA3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5698-06FC-4159-81DF-503EE929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Animal(var name: String, var age: Int)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fun speak()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(“\“Hello!\“ said $name”)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Dog(name: String, age: Int): Animal(name, age)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fun speak()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(“\“Woof!\“ said $name”)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3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70113" algn="l"/>
              </a:tabLst>
            </a:pPr>
            <a:r>
              <a:rPr lang="en-US" altLang="en-US" dirty="0"/>
              <a:t>Try creating your own program using what you now know about Kotlin!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71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66B19958-50BF-4CB9-8887-CF1FACB7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Kotlin?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53E38BE1-B8CE-4FCF-A284-BC7F86907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95770"/>
            <a:ext cx="10768917" cy="4597105"/>
          </a:xfrm>
        </p:spPr>
        <p:txBody>
          <a:bodyPr>
            <a:normAutofit/>
          </a:bodyPr>
          <a:lstStyle/>
          <a:p>
            <a:r>
              <a:rPr lang="en-US" altLang="en-US" dirty="0"/>
              <a:t>Kotlin is a fairly new programming language—it was launched in 2016!</a:t>
            </a:r>
          </a:p>
          <a:p>
            <a:r>
              <a:rPr lang="en-US" altLang="en-US" dirty="0"/>
              <a:t>Kotlin shares lots of similarities with Java and JavaScript</a:t>
            </a:r>
          </a:p>
          <a:p>
            <a:r>
              <a:rPr lang="en-US" altLang="en-US" dirty="0"/>
              <a:t>It has some advantages over Java, since it adds some extra features </a:t>
            </a:r>
          </a:p>
          <a:p>
            <a:r>
              <a:rPr lang="en-US" altLang="en-US" dirty="0"/>
              <a:t>In fact, Kotlin is designed to be interoperable with Java, so you can have both Java and Kotlin files in the same project.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" name="Picture 2" descr="Kotlin Programming Language">
            <a:extLst>
              <a:ext uri="{FF2B5EF4-FFF2-40B4-BE49-F238E27FC236}">
                <a16:creationId xmlns:a16="http://schemas.microsoft.com/office/drawing/2014/main" id="{D2D56073-ED83-45B3-A2CA-4D9B218A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64" y="3988904"/>
            <a:ext cx="2709053" cy="270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78D8-B82A-4E08-B8DA-96C2416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for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F512-6733-4E1E-81CD-AF1BEC51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recommends Kotlin for developing Android applications.</a:t>
            </a:r>
          </a:p>
          <a:p>
            <a:r>
              <a:rPr lang="en-US" dirty="0"/>
              <a:t>Some examples of applications that use Kotlin include Pinterest, Slack, and Tinder.</a:t>
            </a:r>
          </a:p>
          <a:p>
            <a:r>
              <a:rPr lang="en-US" dirty="0"/>
              <a:t>You can use Android Studio to build Kotlin apps.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A5B92-D5CF-4DF7-A811-FB65FECC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54" y="4178300"/>
            <a:ext cx="56483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926"/>
            <a:ext cx="10515600" cy="47209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Kotlin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1062252" cy="52425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are declared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cs typeface="Courier New" panose="02070309020205020404" pitchFamily="49" charset="0"/>
              </a:rPr>
              <a:t>in Kotlin.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product = “shirt”;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 = 9.99;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Kotlin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product = “shirt”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price = 9.99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don’t have to specify types, but you can if you want.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product: String = “shirt”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price: Int = 9.99</a:t>
            </a:r>
          </a:p>
        </p:txBody>
      </p:sp>
    </p:spTree>
    <p:extLst>
      <p:ext uri="{BB962C8B-B14F-4D97-AF65-F5344CB8AC3E}">
        <p14:creationId xmlns:p14="http://schemas.microsoft.com/office/powerpoint/2010/main" val="89768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4" y="1343819"/>
            <a:ext cx="11062252" cy="975312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Types are pretty much the same in Kotlin as Java, they just start with capital letters.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B5BC6-9B44-4CB9-894C-5007517BBC2A}"/>
              </a:ext>
            </a:extLst>
          </p:cNvPr>
          <p:cNvSpPr txBox="1"/>
          <p:nvPr/>
        </p:nvSpPr>
        <p:spPr>
          <a:xfrm>
            <a:off x="838200" y="2352123"/>
            <a:ext cx="10161104" cy="295465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44AA7-3AC2-4FCF-85A7-C87B08F64121}"/>
              </a:ext>
            </a:extLst>
          </p:cNvPr>
          <p:cNvSpPr txBox="1"/>
          <p:nvPr/>
        </p:nvSpPr>
        <p:spPr>
          <a:xfrm>
            <a:off x="728870" y="605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658A5-2DB4-4FB8-A5F5-A227C1055944}"/>
              </a:ext>
            </a:extLst>
          </p:cNvPr>
          <p:cNvSpPr txBox="1"/>
          <p:nvPr/>
        </p:nvSpPr>
        <p:spPr>
          <a:xfrm>
            <a:off x="728870" y="5339770"/>
            <a:ext cx="762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cast between types, there are a few methods in Kotlin: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961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557"/>
            <a:ext cx="11062252" cy="471777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cs typeface="Courier New" panose="02070309020205020404" pitchFamily="49" charset="0"/>
              </a:rPr>
              <a:t> keyword operates like 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cs typeface="Courier New" panose="02070309020205020404" pitchFamily="49" charset="0"/>
              </a:rPr>
              <a:t> to a Java variable.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meaningOfLife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Kotlin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meaningOfLife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282946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Null Safety in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1062252" cy="471777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special feature of Kotlin is its ability to handle null values.</a:t>
            </a:r>
          </a:p>
          <a:p>
            <a:r>
              <a:rPr lang="en-US" dirty="0">
                <a:cs typeface="Courier New" panose="02070309020205020404" pitchFamily="49" charset="0"/>
              </a:rPr>
              <a:t>Adding a question mark after the data type of a variable tells Kotlin that the variable could be null.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product: String?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the use a safe call, which will prevent you from getting a </a:t>
            </a:r>
            <a:r>
              <a:rPr lang="en-US" dirty="0" err="1"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and return null if the variable you call is null.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product?.length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cs typeface="Courier New" panose="02070309020205020404" pitchFamily="49" charset="0"/>
              </a:rPr>
              <a:t>Or, you can use the not-null assertion operator to forcefully convert a value to a non-null type and throw an exception if the value is null.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(product!!.length)</a:t>
            </a:r>
          </a:p>
        </p:txBody>
      </p:sp>
    </p:spTree>
    <p:extLst>
      <p:ext uri="{BB962C8B-B14F-4D97-AF65-F5344CB8AC3E}">
        <p14:creationId xmlns:p14="http://schemas.microsoft.com/office/powerpoint/2010/main" val="11182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11"/>
            <a:ext cx="10515600" cy="1325563"/>
          </a:xfrm>
        </p:spPr>
        <p:txBody>
          <a:bodyPr/>
          <a:lstStyle/>
          <a:p>
            <a:r>
              <a:rPr lang="en-US" dirty="0"/>
              <a:t>Kotlin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16"/>
            <a:ext cx="11062252" cy="4717773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Just like in Java, the size of a Kotlin array cannot be changed.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create an array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lang="en-US" dirty="0">
                <a:cs typeface="Courier New" panose="02070309020205020404" pitchFamily="49" charset="0"/>
              </a:rPr>
              <a:t> method: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(1, 2, 3, 4) </a:t>
            </a:r>
          </a:p>
          <a:p>
            <a:r>
              <a:rPr lang="en-US" dirty="0">
                <a:cs typeface="Courier New" panose="02070309020205020404" pitchFamily="49" charset="0"/>
              </a:rPr>
              <a:t>Arrays are 0-indexed.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1319</Words>
  <Application>Microsoft Macintosh PowerPoint</Application>
  <PresentationFormat>Widescreen</PresentationFormat>
  <Paragraphs>212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Intermediate Coding Week 26 </vt:lpstr>
      <vt:lpstr>What is Kotlin?</vt:lpstr>
      <vt:lpstr>Kotlin for Android</vt:lpstr>
      <vt:lpstr>Print Statement</vt:lpstr>
      <vt:lpstr>Variables</vt:lpstr>
      <vt:lpstr>Types</vt:lpstr>
      <vt:lpstr>Immutable Variables</vt:lpstr>
      <vt:lpstr>Null Safety in Kotlin</vt:lpstr>
      <vt:lpstr>Kotlin Arrays</vt:lpstr>
      <vt:lpstr>Other Kotlin Collections</vt:lpstr>
      <vt:lpstr>Things in Kotlin that are very similar to Java</vt:lpstr>
      <vt:lpstr>For loops</vt:lpstr>
      <vt:lpstr>Functions</vt:lpstr>
      <vt:lpstr>Classes</vt:lpstr>
      <vt:lpstr>Constructors</vt:lpstr>
      <vt:lpstr>Inheritance</vt:lpstr>
      <vt:lpstr>Overriding</vt:lpstr>
      <vt:lpstr>Problems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10 </dc:title>
  <dc:creator>Li, Katherine M (Student)</dc:creator>
  <cp:lastModifiedBy>Li, Katherine M (Student)</cp:lastModifiedBy>
  <cp:revision>71</cp:revision>
  <dcterms:created xsi:type="dcterms:W3CDTF">2020-05-28T21:53:30Z</dcterms:created>
  <dcterms:modified xsi:type="dcterms:W3CDTF">2021-04-29T22:38:05Z</dcterms:modified>
</cp:coreProperties>
</file>