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463" r:id="rId6"/>
    <p:sldId id="467" r:id="rId7"/>
    <p:sldId id="470" r:id="rId8"/>
    <p:sldId id="468" r:id="rId9"/>
    <p:sldId id="260" r:id="rId10"/>
    <p:sldId id="261" r:id="rId11"/>
    <p:sldId id="265" r:id="rId12"/>
    <p:sldId id="266" r:id="rId13"/>
    <p:sldId id="454" r:id="rId14"/>
    <p:sldId id="274" r:id="rId15"/>
    <p:sldId id="280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51FBD-7D47-1383-CC8F-6075E3601BD4}" v="4" dt="2023-12-14T22:23:0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71" d="100"/>
          <a:sy n="71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6F51FBD-7D47-1383-CC8F-6075E3601BD4}"/>
    <pc:docChg chg="modSld">
      <pc:chgData name="" userId="" providerId="" clId="Web-{C6F51FBD-7D47-1383-CC8F-6075E3601BD4}" dt="2023-12-14T22:23:07.378" v="1" actId="20577"/>
      <pc:docMkLst>
        <pc:docMk/>
      </pc:docMkLst>
      <pc:sldChg chg="modSp">
        <pc:chgData name="" userId="" providerId="" clId="Web-{C6F51FBD-7D47-1383-CC8F-6075E3601BD4}" dt="2023-12-14T22:23:07.378" v="1" actId="20577"/>
        <pc:sldMkLst>
          <pc:docMk/>
          <pc:sldMk cId="0" sldId="257"/>
        </pc:sldMkLst>
        <pc:spChg chg="mod">
          <ac:chgData name="" userId="" providerId="" clId="Web-{C6F51FBD-7D47-1383-CC8F-6075E3601BD4}" dt="2023-12-14T22:23:07.378" v="1" actId="20577"/>
          <ac:spMkLst>
            <pc:docMk/>
            <pc:sldMk cId="0" sldId="257"/>
            <ac:spMk id="4098" creationId="{F98C04FB-0826-4574-9471-8703053D4732}"/>
          </ac:spMkLst>
        </pc:spChg>
      </pc:sldChg>
    </pc:docChg>
  </pc:docChgLst>
  <pc:docChgLst>
    <pc:chgData name="Li, Jack (Student)" userId="S::s-lijac@bsd405.org::52fdaf64-b46b-430b-aced-e178e153bac2" providerId="AD" clId="Web-{C6F51FBD-7D47-1383-CC8F-6075E3601BD4}"/>
    <pc:docChg chg="delSld">
      <pc:chgData name="Li, Jack (Student)" userId="S::s-lijac@bsd405.org::52fdaf64-b46b-430b-aced-e178e153bac2" providerId="AD" clId="Web-{C6F51FBD-7D47-1383-CC8F-6075E3601BD4}" dt="2023-12-14T22:23:09.159" v="0"/>
      <pc:docMkLst>
        <pc:docMk/>
      </pc:docMkLst>
      <pc:sldChg chg="del">
        <pc:chgData name="Li, Jack (Student)" userId="S::s-lijac@bsd405.org::52fdaf64-b46b-430b-aced-e178e153bac2" providerId="AD" clId="Web-{C6F51FBD-7D47-1383-CC8F-6075E3601BD4}" dt="2023-12-14T22:23:09.159" v="0"/>
        <pc:sldMkLst>
          <pc:docMk/>
          <pc:sldMk cId="3669113099" sldId="4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BE0AF-DB04-4766-9051-5BCE31DCD000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E0DB8C-D970-40D7-9D19-458DF16C9839}">
      <dgm:prSet phldrT="[Text]"/>
      <dgm:spPr/>
      <dgm:t>
        <a:bodyPr/>
        <a:lstStyle/>
        <a:p>
          <a:r>
            <a:rPr lang="en-US" dirty="0"/>
            <a:t>Polygon</a:t>
          </a:r>
        </a:p>
      </dgm:t>
    </dgm:pt>
    <dgm:pt modelId="{2E62BF02-952B-45B6-9DF9-12CB8F0C6B23}" type="parTrans" cxnId="{B23C9DAD-70FA-4C1D-A8F8-619282A81090}">
      <dgm:prSet/>
      <dgm:spPr/>
      <dgm:t>
        <a:bodyPr/>
        <a:lstStyle/>
        <a:p>
          <a:endParaRPr lang="en-US"/>
        </a:p>
      </dgm:t>
    </dgm:pt>
    <dgm:pt modelId="{A8BB32B9-739F-4E16-9582-CF03F7AAFA43}" type="sibTrans" cxnId="{B23C9DAD-70FA-4C1D-A8F8-619282A81090}">
      <dgm:prSet/>
      <dgm:spPr/>
      <dgm:t>
        <a:bodyPr/>
        <a:lstStyle/>
        <a:p>
          <a:endParaRPr lang="en-US"/>
        </a:p>
      </dgm:t>
    </dgm:pt>
    <dgm:pt modelId="{EFADB85B-94D9-4A35-96C3-CE24D72AFA69}">
      <dgm:prSet phldrT="[Text]"/>
      <dgm:spPr/>
      <dgm:t>
        <a:bodyPr/>
        <a:lstStyle/>
        <a:p>
          <a:r>
            <a:rPr lang="en-US" dirty="0"/>
            <a:t>Pentagon</a:t>
          </a:r>
        </a:p>
      </dgm:t>
    </dgm:pt>
    <dgm:pt modelId="{95C4BD24-E03E-433C-8265-20A8AC97CFC8}" type="parTrans" cxnId="{BDFD33E3-0BD6-4E51-A178-448F313F447D}">
      <dgm:prSet/>
      <dgm:spPr/>
      <dgm:t>
        <a:bodyPr/>
        <a:lstStyle/>
        <a:p>
          <a:endParaRPr lang="en-US"/>
        </a:p>
      </dgm:t>
    </dgm:pt>
    <dgm:pt modelId="{65808239-A943-403A-B568-9EC8CF70855E}" type="sibTrans" cxnId="{BDFD33E3-0BD6-4E51-A178-448F313F447D}">
      <dgm:prSet/>
      <dgm:spPr/>
      <dgm:t>
        <a:bodyPr/>
        <a:lstStyle/>
        <a:p>
          <a:endParaRPr lang="en-US"/>
        </a:p>
      </dgm:t>
    </dgm:pt>
    <dgm:pt modelId="{274E2B3B-8F7D-4745-AA6D-1205DD6C932D}">
      <dgm:prSet phldrT="[Text]"/>
      <dgm:spPr/>
      <dgm:t>
        <a:bodyPr/>
        <a:lstStyle/>
        <a:p>
          <a:r>
            <a:rPr lang="en-US" dirty="0"/>
            <a:t>Quadrilateral</a:t>
          </a:r>
        </a:p>
      </dgm:t>
    </dgm:pt>
    <dgm:pt modelId="{06F0CF6E-1BBD-4115-8C09-4BEECA90A9E8}" type="parTrans" cxnId="{F8BD2EE3-08D7-42BE-B6C0-426FEA6631A4}">
      <dgm:prSet/>
      <dgm:spPr/>
      <dgm:t>
        <a:bodyPr/>
        <a:lstStyle/>
        <a:p>
          <a:endParaRPr lang="en-US"/>
        </a:p>
      </dgm:t>
    </dgm:pt>
    <dgm:pt modelId="{DC0C27E1-6E7F-4133-8CA7-1A68C484C5C0}" type="sibTrans" cxnId="{F8BD2EE3-08D7-42BE-B6C0-426FEA6631A4}">
      <dgm:prSet/>
      <dgm:spPr/>
      <dgm:t>
        <a:bodyPr/>
        <a:lstStyle/>
        <a:p>
          <a:endParaRPr lang="en-US"/>
        </a:p>
      </dgm:t>
    </dgm:pt>
    <dgm:pt modelId="{80B3CD3D-3A6D-4DD9-ADA7-2E3D83A79A04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409829CD-1804-49E2-99ED-B92043576669}" type="parTrans" cxnId="{152AF6A8-CE8C-4E68-8C4E-CB10684092EC}">
      <dgm:prSet/>
      <dgm:spPr/>
      <dgm:t>
        <a:bodyPr/>
        <a:lstStyle/>
        <a:p>
          <a:endParaRPr lang="en-US"/>
        </a:p>
      </dgm:t>
    </dgm:pt>
    <dgm:pt modelId="{A5894BD9-6771-4FBF-B4D9-2E692BF7108D}" type="sibTrans" cxnId="{152AF6A8-CE8C-4E68-8C4E-CB10684092EC}">
      <dgm:prSet/>
      <dgm:spPr/>
      <dgm:t>
        <a:bodyPr/>
        <a:lstStyle/>
        <a:p>
          <a:endParaRPr lang="en-US"/>
        </a:p>
      </dgm:t>
    </dgm:pt>
    <dgm:pt modelId="{31260B80-57BF-42F0-BC1F-5E05A5CB3E87}">
      <dgm:prSet phldrT="[Text]"/>
      <dgm:spPr/>
      <dgm:t>
        <a:bodyPr/>
        <a:lstStyle/>
        <a:p>
          <a:r>
            <a:rPr lang="en-US" dirty="0"/>
            <a:t>Parallelogram</a:t>
          </a:r>
        </a:p>
      </dgm:t>
    </dgm:pt>
    <dgm:pt modelId="{ABB8384F-AD19-42F8-A303-33EA8F201C90}" type="parTrans" cxnId="{BC45F3CC-E20F-41E6-8A8E-0E9A6E4F6099}">
      <dgm:prSet/>
      <dgm:spPr/>
      <dgm:t>
        <a:bodyPr/>
        <a:lstStyle/>
        <a:p>
          <a:endParaRPr lang="en-US"/>
        </a:p>
      </dgm:t>
    </dgm:pt>
    <dgm:pt modelId="{35F059CE-E050-477C-8717-4F2B138FCDA5}" type="sibTrans" cxnId="{BC45F3CC-E20F-41E6-8A8E-0E9A6E4F6099}">
      <dgm:prSet/>
      <dgm:spPr/>
      <dgm:t>
        <a:bodyPr/>
        <a:lstStyle/>
        <a:p>
          <a:endParaRPr lang="en-US"/>
        </a:p>
      </dgm:t>
    </dgm:pt>
    <dgm:pt modelId="{6A6FDAD4-8C0F-456E-98D1-BDC6E7ADFFE0}">
      <dgm:prSet phldrT="[Text]"/>
      <dgm:spPr/>
      <dgm:t>
        <a:bodyPr/>
        <a:lstStyle/>
        <a:p>
          <a:r>
            <a:rPr lang="en-US" dirty="0"/>
            <a:t>Rhombus</a:t>
          </a:r>
        </a:p>
      </dgm:t>
    </dgm:pt>
    <dgm:pt modelId="{A5D456D1-1251-4E45-B05F-34006FE8C974}" type="parTrans" cxnId="{2D55B30A-2CD6-4FE1-BA46-38869C33FF40}">
      <dgm:prSet/>
      <dgm:spPr/>
      <dgm:t>
        <a:bodyPr/>
        <a:lstStyle/>
        <a:p>
          <a:endParaRPr lang="en-US"/>
        </a:p>
      </dgm:t>
    </dgm:pt>
    <dgm:pt modelId="{27FCC16F-CFE4-470E-9F53-800C119BBE98}" type="sibTrans" cxnId="{2D55B30A-2CD6-4FE1-BA46-38869C33FF40}">
      <dgm:prSet/>
      <dgm:spPr/>
      <dgm:t>
        <a:bodyPr/>
        <a:lstStyle/>
        <a:p>
          <a:endParaRPr lang="en-US"/>
        </a:p>
      </dgm:t>
    </dgm:pt>
    <dgm:pt modelId="{DB691BF6-708B-4B0B-B8DD-E552D6A41E0B}">
      <dgm:prSet phldrT="[Text]"/>
      <dgm:spPr/>
      <dgm:t>
        <a:bodyPr/>
        <a:lstStyle/>
        <a:p>
          <a:r>
            <a:rPr lang="en-US" dirty="0"/>
            <a:t>Rectangle</a:t>
          </a:r>
        </a:p>
      </dgm:t>
    </dgm:pt>
    <dgm:pt modelId="{FF68DD87-1098-49D5-A8EA-E1FA043382D7}" type="parTrans" cxnId="{4AFDD28B-E1D6-4DC3-81E4-FCAC27833FAB}">
      <dgm:prSet/>
      <dgm:spPr/>
      <dgm:t>
        <a:bodyPr/>
        <a:lstStyle/>
        <a:p>
          <a:endParaRPr lang="en-US"/>
        </a:p>
      </dgm:t>
    </dgm:pt>
    <dgm:pt modelId="{86DDBE20-340E-4461-B772-DA2ADCD16E8E}" type="sibTrans" cxnId="{4AFDD28B-E1D6-4DC3-81E4-FCAC27833FAB}">
      <dgm:prSet/>
      <dgm:spPr/>
      <dgm:t>
        <a:bodyPr/>
        <a:lstStyle/>
        <a:p>
          <a:endParaRPr lang="en-US"/>
        </a:p>
      </dgm:t>
    </dgm:pt>
    <dgm:pt modelId="{FF2BA360-B8B3-4FAB-8E26-1C9CD90DC761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FADF9A0F-72FD-4A1F-9CD1-468E02BE9B65}" type="parTrans" cxnId="{FD1A83FA-69C6-4A5A-B2BA-68A358801467}">
      <dgm:prSet/>
      <dgm:spPr/>
      <dgm:t>
        <a:bodyPr/>
        <a:lstStyle/>
        <a:p>
          <a:endParaRPr lang="en-US"/>
        </a:p>
      </dgm:t>
    </dgm:pt>
    <dgm:pt modelId="{5BA6CCB7-62F4-42F1-BE55-86F67ABAAFB0}" type="sibTrans" cxnId="{FD1A83FA-69C6-4A5A-B2BA-68A358801467}">
      <dgm:prSet/>
      <dgm:spPr/>
      <dgm:t>
        <a:bodyPr/>
        <a:lstStyle/>
        <a:p>
          <a:endParaRPr lang="en-US"/>
        </a:p>
      </dgm:t>
    </dgm:pt>
    <dgm:pt modelId="{CF7DEA75-3FBB-47B0-A55E-CFDA1AFF3329}" type="pres">
      <dgm:prSet presAssocID="{D7FBE0AF-DB04-4766-9051-5BCE31DCD0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D8E35-8D3A-4BEA-AF43-9F772F7BC017}" type="pres">
      <dgm:prSet presAssocID="{6BE0DB8C-D970-40D7-9D19-458DF16C9839}" presName="hierRoot1" presStyleCnt="0">
        <dgm:presLayoutVars>
          <dgm:hierBranch val="init"/>
        </dgm:presLayoutVars>
      </dgm:prSet>
      <dgm:spPr/>
    </dgm:pt>
    <dgm:pt modelId="{5BAA4695-E080-4DA0-A49D-E0BF8ACD1CDE}" type="pres">
      <dgm:prSet presAssocID="{6BE0DB8C-D970-40D7-9D19-458DF16C9839}" presName="rootComposite1" presStyleCnt="0"/>
      <dgm:spPr/>
    </dgm:pt>
    <dgm:pt modelId="{7DB28317-EF9D-4734-BE0A-96F4F0768E45}" type="pres">
      <dgm:prSet presAssocID="{6BE0DB8C-D970-40D7-9D19-458DF16C9839}" presName="rootText1" presStyleLbl="node0" presStyleIdx="0" presStyleCnt="1">
        <dgm:presLayoutVars>
          <dgm:chPref val="3"/>
        </dgm:presLayoutVars>
      </dgm:prSet>
      <dgm:spPr/>
    </dgm:pt>
    <dgm:pt modelId="{C9DFA137-F91D-4BB0-9FF8-05F633219D49}" type="pres">
      <dgm:prSet presAssocID="{6BE0DB8C-D970-40D7-9D19-458DF16C9839}" presName="rootConnector1" presStyleLbl="node1" presStyleIdx="0" presStyleCnt="0"/>
      <dgm:spPr/>
    </dgm:pt>
    <dgm:pt modelId="{CAEB2716-9995-4D48-9B4B-FA6D2B16B49C}" type="pres">
      <dgm:prSet presAssocID="{6BE0DB8C-D970-40D7-9D19-458DF16C9839}" presName="hierChild2" presStyleCnt="0"/>
      <dgm:spPr/>
    </dgm:pt>
    <dgm:pt modelId="{63800053-47B4-442D-B201-BECAA96A116D}" type="pres">
      <dgm:prSet presAssocID="{95C4BD24-E03E-433C-8265-20A8AC97CFC8}" presName="Name37" presStyleLbl="parChTrans1D2" presStyleIdx="0" presStyleCnt="3"/>
      <dgm:spPr/>
    </dgm:pt>
    <dgm:pt modelId="{FDB4C25E-D43D-4324-80B9-91E593A39852}" type="pres">
      <dgm:prSet presAssocID="{EFADB85B-94D9-4A35-96C3-CE24D72AFA69}" presName="hierRoot2" presStyleCnt="0">
        <dgm:presLayoutVars>
          <dgm:hierBranch val="init"/>
        </dgm:presLayoutVars>
      </dgm:prSet>
      <dgm:spPr/>
    </dgm:pt>
    <dgm:pt modelId="{CB1D3FFF-F43A-47A6-86F5-01843BCFEEE0}" type="pres">
      <dgm:prSet presAssocID="{EFADB85B-94D9-4A35-96C3-CE24D72AFA69}" presName="rootComposite" presStyleCnt="0"/>
      <dgm:spPr/>
    </dgm:pt>
    <dgm:pt modelId="{CD5FB49D-6F12-40A1-9D1D-D789E6128070}" type="pres">
      <dgm:prSet presAssocID="{EFADB85B-94D9-4A35-96C3-CE24D72AFA69}" presName="rootText" presStyleLbl="node2" presStyleIdx="0" presStyleCnt="3">
        <dgm:presLayoutVars>
          <dgm:chPref val="3"/>
        </dgm:presLayoutVars>
      </dgm:prSet>
      <dgm:spPr/>
    </dgm:pt>
    <dgm:pt modelId="{A77F3989-2B9C-4566-87F9-DA9942062C94}" type="pres">
      <dgm:prSet presAssocID="{EFADB85B-94D9-4A35-96C3-CE24D72AFA69}" presName="rootConnector" presStyleLbl="node2" presStyleIdx="0" presStyleCnt="3"/>
      <dgm:spPr/>
    </dgm:pt>
    <dgm:pt modelId="{0997FCD0-8E71-436C-893B-BFCFB7270983}" type="pres">
      <dgm:prSet presAssocID="{EFADB85B-94D9-4A35-96C3-CE24D72AFA69}" presName="hierChild4" presStyleCnt="0"/>
      <dgm:spPr/>
    </dgm:pt>
    <dgm:pt modelId="{9BEF5AE5-31D0-4F90-8E37-0FF409D06EB6}" type="pres">
      <dgm:prSet presAssocID="{EFADB85B-94D9-4A35-96C3-CE24D72AFA69}" presName="hierChild5" presStyleCnt="0"/>
      <dgm:spPr/>
    </dgm:pt>
    <dgm:pt modelId="{D6CB0187-9836-473D-A19A-79F28CD068B8}" type="pres">
      <dgm:prSet presAssocID="{06F0CF6E-1BBD-4115-8C09-4BEECA90A9E8}" presName="Name37" presStyleLbl="parChTrans1D2" presStyleIdx="1" presStyleCnt="3"/>
      <dgm:spPr/>
    </dgm:pt>
    <dgm:pt modelId="{C36C9658-0AE9-44DE-8E90-3B94D994D2B9}" type="pres">
      <dgm:prSet presAssocID="{274E2B3B-8F7D-4745-AA6D-1205DD6C932D}" presName="hierRoot2" presStyleCnt="0">
        <dgm:presLayoutVars>
          <dgm:hierBranch val="init"/>
        </dgm:presLayoutVars>
      </dgm:prSet>
      <dgm:spPr/>
    </dgm:pt>
    <dgm:pt modelId="{4102EADA-4F11-49F0-B61F-90521A4DA4FF}" type="pres">
      <dgm:prSet presAssocID="{274E2B3B-8F7D-4745-AA6D-1205DD6C932D}" presName="rootComposite" presStyleCnt="0"/>
      <dgm:spPr/>
    </dgm:pt>
    <dgm:pt modelId="{C28A3EFA-A40C-401F-856D-457E10ABDC41}" type="pres">
      <dgm:prSet presAssocID="{274E2B3B-8F7D-4745-AA6D-1205DD6C932D}" presName="rootText" presStyleLbl="node2" presStyleIdx="1" presStyleCnt="3">
        <dgm:presLayoutVars>
          <dgm:chPref val="3"/>
        </dgm:presLayoutVars>
      </dgm:prSet>
      <dgm:spPr/>
    </dgm:pt>
    <dgm:pt modelId="{DD60A948-8B36-4800-A996-10B250497DDF}" type="pres">
      <dgm:prSet presAssocID="{274E2B3B-8F7D-4745-AA6D-1205DD6C932D}" presName="rootConnector" presStyleLbl="node2" presStyleIdx="1" presStyleCnt="3"/>
      <dgm:spPr/>
    </dgm:pt>
    <dgm:pt modelId="{168118CC-8594-46C8-A393-E419039B5C2D}" type="pres">
      <dgm:prSet presAssocID="{274E2B3B-8F7D-4745-AA6D-1205DD6C932D}" presName="hierChild4" presStyleCnt="0"/>
      <dgm:spPr/>
    </dgm:pt>
    <dgm:pt modelId="{3689CB2C-0757-476B-AD8A-5629863C739D}" type="pres">
      <dgm:prSet presAssocID="{ABB8384F-AD19-42F8-A303-33EA8F201C90}" presName="Name37" presStyleLbl="parChTrans1D3" presStyleIdx="0" presStyleCnt="1"/>
      <dgm:spPr/>
    </dgm:pt>
    <dgm:pt modelId="{057885AC-4200-47EB-880B-02DEF0AACC05}" type="pres">
      <dgm:prSet presAssocID="{31260B80-57BF-42F0-BC1F-5E05A5CB3E87}" presName="hierRoot2" presStyleCnt="0">
        <dgm:presLayoutVars>
          <dgm:hierBranch val="init"/>
        </dgm:presLayoutVars>
      </dgm:prSet>
      <dgm:spPr/>
    </dgm:pt>
    <dgm:pt modelId="{441D950C-72CA-4E60-82A1-DE8B3DADF888}" type="pres">
      <dgm:prSet presAssocID="{31260B80-57BF-42F0-BC1F-5E05A5CB3E87}" presName="rootComposite" presStyleCnt="0"/>
      <dgm:spPr/>
    </dgm:pt>
    <dgm:pt modelId="{0574591C-CB8E-445E-B88D-E57CBAA3FDDA}" type="pres">
      <dgm:prSet presAssocID="{31260B80-57BF-42F0-BC1F-5E05A5CB3E87}" presName="rootText" presStyleLbl="node3" presStyleIdx="0" presStyleCnt="1">
        <dgm:presLayoutVars>
          <dgm:chPref val="3"/>
        </dgm:presLayoutVars>
      </dgm:prSet>
      <dgm:spPr/>
    </dgm:pt>
    <dgm:pt modelId="{FA998C52-76AC-468F-A7F3-9B1BE51099FC}" type="pres">
      <dgm:prSet presAssocID="{31260B80-57BF-42F0-BC1F-5E05A5CB3E87}" presName="rootConnector" presStyleLbl="node3" presStyleIdx="0" presStyleCnt="1"/>
      <dgm:spPr/>
    </dgm:pt>
    <dgm:pt modelId="{9DC897F4-3957-4024-9B2E-E555766EEE78}" type="pres">
      <dgm:prSet presAssocID="{31260B80-57BF-42F0-BC1F-5E05A5CB3E87}" presName="hierChild4" presStyleCnt="0"/>
      <dgm:spPr/>
    </dgm:pt>
    <dgm:pt modelId="{578DA8F2-6388-44FB-8E07-953D02CBA0B5}" type="pres">
      <dgm:prSet presAssocID="{A5D456D1-1251-4E45-B05F-34006FE8C974}" presName="Name37" presStyleLbl="parChTrans1D4" presStyleIdx="0" presStyleCnt="3"/>
      <dgm:spPr/>
    </dgm:pt>
    <dgm:pt modelId="{EF8EBB7C-9C54-4C54-A8A5-3C141CDEC0F8}" type="pres">
      <dgm:prSet presAssocID="{6A6FDAD4-8C0F-456E-98D1-BDC6E7ADFFE0}" presName="hierRoot2" presStyleCnt="0">
        <dgm:presLayoutVars>
          <dgm:hierBranch val="init"/>
        </dgm:presLayoutVars>
      </dgm:prSet>
      <dgm:spPr/>
    </dgm:pt>
    <dgm:pt modelId="{C8BAB0FB-E922-4BBB-9E5B-127FDD4CD87E}" type="pres">
      <dgm:prSet presAssocID="{6A6FDAD4-8C0F-456E-98D1-BDC6E7ADFFE0}" presName="rootComposite" presStyleCnt="0"/>
      <dgm:spPr/>
    </dgm:pt>
    <dgm:pt modelId="{CEEE296F-2DEF-4EAC-A6BC-EAE478D68241}" type="pres">
      <dgm:prSet presAssocID="{6A6FDAD4-8C0F-456E-98D1-BDC6E7ADFFE0}" presName="rootText" presStyleLbl="node4" presStyleIdx="0" presStyleCnt="3">
        <dgm:presLayoutVars>
          <dgm:chPref val="3"/>
        </dgm:presLayoutVars>
      </dgm:prSet>
      <dgm:spPr/>
    </dgm:pt>
    <dgm:pt modelId="{7D55FFEB-DBCC-42E2-B59F-2E592CAF06D8}" type="pres">
      <dgm:prSet presAssocID="{6A6FDAD4-8C0F-456E-98D1-BDC6E7ADFFE0}" presName="rootConnector" presStyleLbl="node4" presStyleIdx="0" presStyleCnt="3"/>
      <dgm:spPr/>
    </dgm:pt>
    <dgm:pt modelId="{76A5B206-9843-45B5-A076-4D762123CF6F}" type="pres">
      <dgm:prSet presAssocID="{6A6FDAD4-8C0F-456E-98D1-BDC6E7ADFFE0}" presName="hierChild4" presStyleCnt="0"/>
      <dgm:spPr/>
    </dgm:pt>
    <dgm:pt modelId="{3024D90F-E632-4D7A-B03B-9C7D58BD6652}" type="pres">
      <dgm:prSet presAssocID="{6A6FDAD4-8C0F-456E-98D1-BDC6E7ADFFE0}" presName="hierChild5" presStyleCnt="0"/>
      <dgm:spPr/>
    </dgm:pt>
    <dgm:pt modelId="{DAC2C2F9-A8F2-41B4-AA32-089F1AEC512F}" type="pres">
      <dgm:prSet presAssocID="{FF68DD87-1098-49D5-A8EA-E1FA043382D7}" presName="Name37" presStyleLbl="parChTrans1D4" presStyleIdx="1" presStyleCnt="3"/>
      <dgm:spPr/>
    </dgm:pt>
    <dgm:pt modelId="{EEE1F87B-441F-4DAC-BDC7-D206C24CB57C}" type="pres">
      <dgm:prSet presAssocID="{DB691BF6-708B-4B0B-B8DD-E552D6A41E0B}" presName="hierRoot2" presStyleCnt="0">
        <dgm:presLayoutVars>
          <dgm:hierBranch val="init"/>
        </dgm:presLayoutVars>
      </dgm:prSet>
      <dgm:spPr/>
    </dgm:pt>
    <dgm:pt modelId="{1C02760A-5F67-4AFA-9D37-5A0A027D16C7}" type="pres">
      <dgm:prSet presAssocID="{DB691BF6-708B-4B0B-B8DD-E552D6A41E0B}" presName="rootComposite" presStyleCnt="0"/>
      <dgm:spPr/>
    </dgm:pt>
    <dgm:pt modelId="{B78E46FC-35BE-4D50-9CA4-53EA89152F4E}" type="pres">
      <dgm:prSet presAssocID="{DB691BF6-708B-4B0B-B8DD-E552D6A41E0B}" presName="rootText" presStyleLbl="node4" presStyleIdx="1" presStyleCnt="3">
        <dgm:presLayoutVars>
          <dgm:chPref val="3"/>
        </dgm:presLayoutVars>
      </dgm:prSet>
      <dgm:spPr/>
    </dgm:pt>
    <dgm:pt modelId="{439A7462-FB95-4C57-81FB-5D44155E3D3B}" type="pres">
      <dgm:prSet presAssocID="{DB691BF6-708B-4B0B-B8DD-E552D6A41E0B}" presName="rootConnector" presStyleLbl="node4" presStyleIdx="1" presStyleCnt="3"/>
      <dgm:spPr/>
    </dgm:pt>
    <dgm:pt modelId="{EEC225F7-504D-47D0-AD88-FCF9AF5CA708}" type="pres">
      <dgm:prSet presAssocID="{DB691BF6-708B-4B0B-B8DD-E552D6A41E0B}" presName="hierChild4" presStyleCnt="0"/>
      <dgm:spPr/>
    </dgm:pt>
    <dgm:pt modelId="{0A15D7C2-5A85-4C3F-9CB3-DDA1D516376F}" type="pres">
      <dgm:prSet presAssocID="{FADF9A0F-72FD-4A1F-9CD1-468E02BE9B65}" presName="Name37" presStyleLbl="parChTrans1D4" presStyleIdx="2" presStyleCnt="3"/>
      <dgm:spPr/>
    </dgm:pt>
    <dgm:pt modelId="{20B36D83-FB51-4FAC-AA38-1D2DBBA80FD1}" type="pres">
      <dgm:prSet presAssocID="{FF2BA360-B8B3-4FAB-8E26-1C9CD90DC761}" presName="hierRoot2" presStyleCnt="0">
        <dgm:presLayoutVars>
          <dgm:hierBranch val="init"/>
        </dgm:presLayoutVars>
      </dgm:prSet>
      <dgm:spPr/>
    </dgm:pt>
    <dgm:pt modelId="{C7958CB9-0751-402B-9950-BC1A444AFC3B}" type="pres">
      <dgm:prSet presAssocID="{FF2BA360-B8B3-4FAB-8E26-1C9CD90DC761}" presName="rootComposite" presStyleCnt="0"/>
      <dgm:spPr/>
    </dgm:pt>
    <dgm:pt modelId="{9A85DBB6-D801-4E3B-8EFD-48384A351B4F}" type="pres">
      <dgm:prSet presAssocID="{FF2BA360-B8B3-4FAB-8E26-1C9CD90DC761}" presName="rootText" presStyleLbl="node4" presStyleIdx="2" presStyleCnt="3">
        <dgm:presLayoutVars>
          <dgm:chPref val="3"/>
        </dgm:presLayoutVars>
      </dgm:prSet>
      <dgm:spPr/>
    </dgm:pt>
    <dgm:pt modelId="{C6825B27-2CAF-4213-9021-0EDD0DF634EB}" type="pres">
      <dgm:prSet presAssocID="{FF2BA360-B8B3-4FAB-8E26-1C9CD90DC761}" presName="rootConnector" presStyleLbl="node4" presStyleIdx="2" presStyleCnt="3"/>
      <dgm:spPr/>
    </dgm:pt>
    <dgm:pt modelId="{329FED2C-B969-4A54-A9E3-7D8EF042E414}" type="pres">
      <dgm:prSet presAssocID="{FF2BA360-B8B3-4FAB-8E26-1C9CD90DC761}" presName="hierChild4" presStyleCnt="0"/>
      <dgm:spPr/>
    </dgm:pt>
    <dgm:pt modelId="{6497034C-8DD6-4E83-9547-F6056954A78A}" type="pres">
      <dgm:prSet presAssocID="{FF2BA360-B8B3-4FAB-8E26-1C9CD90DC761}" presName="hierChild5" presStyleCnt="0"/>
      <dgm:spPr/>
    </dgm:pt>
    <dgm:pt modelId="{4B217B22-71EC-4AC7-B842-0316EDB11661}" type="pres">
      <dgm:prSet presAssocID="{DB691BF6-708B-4B0B-B8DD-E552D6A41E0B}" presName="hierChild5" presStyleCnt="0"/>
      <dgm:spPr/>
    </dgm:pt>
    <dgm:pt modelId="{5CAA7CE0-410D-452C-86C0-907FF938E638}" type="pres">
      <dgm:prSet presAssocID="{31260B80-57BF-42F0-BC1F-5E05A5CB3E87}" presName="hierChild5" presStyleCnt="0"/>
      <dgm:spPr/>
    </dgm:pt>
    <dgm:pt modelId="{5686E4C9-E23C-4C71-80DB-43006073F2E2}" type="pres">
      <dgm:prSet presAssocID="{274E2B3B-8F7D-4745-AA6D-1205DD6C932D}" presName="hierChild5" presStyleCnt="0"/>
      <dgm:spPr/>
    </dgm:pt>
    <dgm:pt modelId="{86564344-9416-4A2D-A106-39E92D9C2C9B}" type="pres">
      <dgm:prSet presAssocID="{409829CD-1804-49E2-99ED-B92043576669}" presName="Name37" presStyleLbl="parChTrans1D2" presStyleIdx="2" presStyleCnt="3"/>
      <dgm:spPr/>
    </dgm:pt>
    <dgm:pt modelId="{3BCE33FB-2765-4C59-A2CF-4C5CFBE3B5F9}" type="pres">
      <dgm:prSet presAssocID="{80B3CD3D-3A6D-4DD9-ADA7-2E3D83A79A04}" presName="hierRoot2" presStyleCnt="0">
        <dgm:presLayoutVars>
          <dgm:hierBranch val="init"/>
        </dgm:presLayoutVars>
      </dgm:prSet>
      <dgm:spPr/>
    </dgm:pt>
    <dgm:pt modelId="{E21EB6E0-4AE6-4FC8-916A-F258348727C4}" type="pres">
      <dgm:prSet presAssocID="{80B3CD3D-3A6D-4DD9-ADA7-2E3D83A79A04}" presName="rootComposite" presStyleCnt="0"/>
      <dgm:spPr/>
    </dgm:pt>
    <dgm:pt modelId="{76FDBB13-DAC3-47E8-9DA0-3970A0C3936A}" type="pres">
      <dgm:prSet presAssocID="{80B3CD3D-3A6D-4DD9-ADA7-2E3D83A79A04}" presName="rootText" presStyleLbl="node2" presStyleIdx="2" presStyleCnt="3">
        <dgm:presLayoutVars>
          <dgm:chPref val="3"/>
        </dgm:presLayoutVars>
      </dgm:prSet>
      <dgm:spPr/>
    </dgm:pt>
    <dgm:pt modelId="{9C4878FB-F131-46E9-BB00-6BB51C2E65AE}" type="pres">
      <dgm:prSet presAssocID="{80B3CD3D-3A6D-4DD9-ADA7-2E3D83A79A04}" presName="rootConnector" presStyleLbl="node2" presStyleIdx="2" presStyleCnt="3"/>
      <dgm:spPr/>
    </dgm:pt>
    <dgm:pt modelId="{2B839A51-E597-4A2B-B150-C9EF4EC1C430}" type="pres">
      <dgm:prSet presAssocID="{80B3CD3D-3A6D-4DD9-ADA7-2E3D83A79A04}" presName="hierChild4" presStyleCnt="0"/>
      <dgm:spPr/>
    </dgm:pt>
    <dgm:pt modelId="{E8960258-194E-4CFE-AD54-44FF398075A1}" type="pres">
      <dgm:prSet presAssocID="{80B3CD3D-3A6D-4DD9-ADA7-2E3D83A79A04}" presName="hierChild5" presStyleCnt="0"/>
      <dgm:spPr/>
    </dgm:pt>
    <dgm:pt modelId="{0EBDF83A-B864-45E4-AD6C-690FCD135B2E}" type="pres">
      <dgm:prSet presAssocID="{6BE0DB8C-D970-40D7-9D19-458DF16C9839}" presName="hierChild3" presStyleCnt="0"/>
      <dgm:spPr/>
    </dgm:pt>
  </dgm:ptLst>
  <dgm:cxnLst>
    <dgm:cxn modelId="{495DFF08-6CEC-4863-8958-54292DC114F1}" type="presOf" srcId="{6A6FDAD4-8C0F-456E-98D1-BDC6E7ADFFE0}" destId="{CEEE296F-2DEF-4EAC-A6BC-EAE478D68241}" srcOrd="0" destOrd="0" presId="urn:microsoft.com/office/officeart/2005/8/layout/orgChart1"/>
    <dgm:cxn modelId="{2D55B30A-2CD6-4FE1-BA46-38869C33FF40}" srcId="{31260B80-57BF-42F0-BC1F-5E05A5CB3E87}" destId="{6A6FDAD4-8C0F-456E-98D1-BDC6E7ADFFE0}" srcOrd="0" destOrd="0" parTransId="{A5D456D1-1251-4E45-B05F-34006FE8C974}" sibTransId="{27FCC16F-CFE4-470E-9F53-800C119BBE98}"/>
    <dgm:cxn modelId="{C1C81A0F-882E-44D8-993D-D4634F609641}" type="presOf" srcId="{274E2B3B-8F7D-4745-AA6D-1205DD6C932D}" destId="{C28A3EFA-A40C-401F-856D-457E10ABDC41}" srcOrd="0" destOrd="0" presId="urn:microsoft.com/office/officeart/2005/8/layout/orgChart1"/>
    <dgm:cxn modelId="{E1F07515-B407-4670-B16D-FB00599A111C}" type="presOf" srcId="{95C4BD24-E03E-433C-8265-20A8AC97CFC8}" destId="{63800053-47B4-442D-B201-BECAA96A116D}" srcOrd="0" destOrd="0" presId="urn:microsoft.com/office/officeart/2005/8/layout/orgChart1"/>
    <dgm:cxn modelId="{BA01D828-7D5E-42DA-B521-5869745B9F25}" type="presOf" srcId="{D7FBE0AF-DB04-4766-9051-5BCE31DCD000}" destId="{CF7DEA75-3FBB-47B0-A55E-CFDA1AFF3329}" srcOrd="0" destOrd="0" presId="urn:microsoft.com/office/officeart/2005/8/layout/orgChart1"/>
    <dgm:cxn modelId="{A99DB529-EC66-4F31-834D-F2EB8DE04660}" type="presOf" srcId="{80B3CD3D-3A6D-4DD9-ADA7-2E3D83A79A04}" destId="{9C4878FB-F131-46E9-BB00-6BB51C2E65AE}" srcOrd="1" destOrd="0" presId="urn:microsoft.com/office/officeart/2005/8/layout/orgChart1"/>
    <dgm:cxn modelId="{0F30723B-FBF0-48D2-876A-961F9F892469}" type="presOf" srcId="{EFADB85B-94D9-4A35-96C3-CE24D72AFA69}" destId="{CD5FB49D-6F12-40A1-9D1D-D789E6128070}" srcOrd="0" destOrd="0" presId="urn:microsoft.com/office/officeart/2005/8/layout/orgChart1"/>
    <dgm:cxn modelId="{A30D923C-C6E8-4C56-B13E-B41ADB852793}" type="presOf" srcId="{FF68DD87-1098-49D5-A8EA-E1FA043382D7}" destId="{DAC2C2F9-A8F2-41B4-AA32-089F1AEC512F}" srcOrd="0" destOrd="0" presId="urn:microsoft.com/office/officeart/2005/8/layout/orgChart1"/>
    <dgm:cxn modelId="{15857F41-ED3F-473C-9334-DCC8D9AFF431}" type="presOf" srcId="{A5D456D1-1251-4E45-B05F-34006FE8C974}" destId="{578DA8F2-6388-44FB-8E07-953D02CBA0B5}" srcOrd="0" destOrd="0" presId="urn:microsoft.com/office/officeart/2005/8/layout/orgChart1"/>
    <dgm:cxn modelId="{69740164-C66B-43E1-A045-50795B40BA5E}" type="presOf" srcId="{FADF9A0F-72FD-4A1F-9CD1-468E02BE9B65}" destId="{0A15D7C2-5A85-4C3F-9CB3-DDA1D516376F}" srcOrd="0" destOrd="0" presId="urn:microsoft.com/office/officeart/2005/8/layout/orgChart1"/>
    <dgm:cxn modelId="{6DF2C372-E588-4863-9939-A77051BF189D}" type="presOf" srcId="{ABB8384F-AD19-42F8-A303-33EA8F201C90}" destId="{3689CB2C-0757-476B-AD8A-5629863C739D}" srcOrd="0" destOrd="0" presId="urn:microsoft.com/office/officeart/2005/8/layout/orgChart1"/>
    <dgm:cxn modelId="{CF9ECA79-D346-4172-85C9-D22403144198}" type="presOf" srcId="{6BE0DB8C-D970-40D7-9D19-458DF16C9839}" destId="{C9DFA137-F91D-4BB0-9FF8-05F633219D49}" srcOrd="1" destOrd="0" presId="urn:microsoft.com/office/officeart/2005/8/layout/orgChart1"/>
    <dgm:cxn modelId="{F8209D85-4DA2-4FE1-9512-EA2D04B62551}" type="presOf" srcId="{80B3CD3D-3A6D-4DD9-ADA7-2E3D83A79A04}" destId="{76FDBB13-DAC3-47E8-9DA0-3970A0C3936A}" srcOrd="0" destOrd="0" presId="urn:microsoft.com/office/officeart/2005/8/layout/orgChart1"/>
    <dgm:cxn modelId="{4AFDD28B-E1D6-4DC3-81E4-FCAC27833FAB}" srcId="{31260B80-57BF-42F0-BC1F-5E05A5CB3E87}" destId="{DB691BF6-708B-4B0B-B8DD-E552D6A41E0B}" srcOrd="1" destOrd="0" parTransId="{FF68DD87-1098-49D5-A8EA-E1FA043382D7}" sibTransId="{86DDBE20-340E-4461-B772-DA2ADCD16E8E}"/>
    <dgm:cxn modelId="{3028158F-7751-433D-8AC4-BB576077BD21}" type="presOf" srcId="{DB691BF6-708B-4B0B-B8DD-E552D6A41E0B}" destId="{B78E46FC-35BE-4D50-9CA4-53EA89152F4E}" srcOrd="0" destOrd="0" presId="urn:microsoft.com/office/officeart/2005/8/layout/orgChart1"/>
    <dgm:cxn modelId="{52633B94-DCF4-4A59-B063-F80D2D87C958}" type="presOf" srcId="{274E2B3B-8F7D-4745-AA6D-1205DD6C932D}" destId="{DD60A948-8B36-4800-A996-10B250497DDF}" srcOrd="1" destOrd="0" presId="urn:microsoft.com/office/officeart/2005/8/layout/orgChart1"/>
    <dgm:cxn modelId="{152AF6A8-CE8C-4E68-8C4E-CB10684092EC}" srcId="{6BE0DB8C-D970-40D7-9D19-458DF16C9839}" destId="{80B3CD3D-3A6D-4DD9-ADA7-2E3D83A79A04}" srcOrd="2" destOrd="0" parTransId="{409829CD-1804-49E2-99ED-B92043576669}" sibTransId="{A5894BD9-6771-4FBF-B4D9-2E692BF7108D}"/>
    <dgm:cxn modelId="{B23C9DAD-70FA-4C1D-A8F8-619282A81090}" srcId="{D7FBE0AF-DB04-4766-9051-5BCE31DCD000}" destId="{6BE0DB8C-D970-40D7-9D19-458DF16C9839}" srcOrd="0" destOrd="0" parTransId="{2E62BF02-952B-45B6-9DF9-12CB8F0C6B23}" sibTransId="{A8BB32B9-739F-4E16-9582-CF03F7AAFA43}"/>
    <dgm:cxn modelId="{6641B5C4-F96E-4AAF-A823-BA21BFCCAEAF}" type="presOf" srcId="{EFADB85B-94D9-4A35-96C3-CE24D72AFA69}" destId="{A77F3989-2B9C-4566-87F9-DA9942062C94}" srcOrd="1" destOrd="0" presId="urn:microsoft.com/office/officeart/2005/8/layout/orgChart1"/>
    <dgm:cxn modelId="{532CABC6-8057-4268-B44B-DFF42860B0C5}" type="presOf" srcId="{DB691BF6-708B-4B0B-B8DD-E552D6A41E0B}" destId="{439A7462-FB95-4C57-81FB-5D44155E3D3B}" srcOrd="1" destOrd="0" presId="urn:microsoft.com/office/officeart/2005/8/layout/orgChart1"/>
    <dgm:cxn modelId="{BC45F3CC-E20F-41E6-8A8E-0E9A6E4F6099}" srcId="{274E2B3B-8F7D-4745-AA6D-1205DD6C932D}" destId="{31260B80-57BF-42F0-BC1F-5E05A5CB3E87}" srcOrd="0" destOrd="0" parTransId="{ABB8384F-AD19-42F8-A303-33EA8F201C90}" sibTransId="{35F059CE-E050-477C-8717-4F2B138FCDA5}"/>
    <dgm:cxn modelId="{1510FECE-8A01-4C3B-8F46-486CE4587340}" type="presOf" srcId="{409829CD-1804-49E2-99ED-B92043576669}" destId="{86564344-9416-4A2D-A106-39E92D9C2C9B}" srcOrd="0" destOrd="0" presId="urn:microsoft.com/office/officeart/2005/8/layout/orgChart1"/>
    <dgm:cxn modelId="{C0C4BCD0-C542-4A74-AF00-D7FB770D5928}" type="presOf" srcId="{31260B80-57BF-42F0-BC1F-5E05A5CB3E87}" destId="{FA998C52-76AC-468F-A7F3-9B1BE51099FC}" srcOrd="1" destOrd="0" presId="urn:microsoft.com/office/officeart/2005/8/layout/orgChart1"/>
    <dgm:cxn modelId="{219E5AD4-0839-422E-B771-246A978E9C48}" type="presOf" srcId="{06F0CF6E-1BBD-4115-8C09-4BEECA90A9E8}" destId="{D6CB0187-9836-473D-A19A-79F28CD068B8}" srcOrd="0" destOrd="0" presId="urn:microsoft.com/office/officeart/2005/8/layout/orgChart1"/>
    <dgm:cxn modelId="{6BE4A3DF-4A16-45F3-9344-4F5A245B9F85}" type="presOf" srcId="{FF2BA360-B8B3-4FAB-8E26-1C9CD90DC761}" destId="{9A85DBB6-D801-4E3B-8EFD-48384A351B4F}" srcOrd="0" destOrd="0" presId="urn:microsoft.com/office/officeart/2005/8/layout/orgChart1"/>
    <dgm:cxn modelId="{F8BD2EE3-08D7-42BE-B6C0-426FEA6631A4}" srcId="{6BE0DB8C-D970-40D7-9D19-458DF16C9839}" destId="{274E2B3B-8F7D-4745-AA6D-1205DD6C932D}" srcOrd="1" destOrd="0" parTransId="{06F0CF6E-1BBD-4115-8C09-4BEECA90A9E8}" sibTransId="{DC0C27E1-6E7F-4133-8CA7-1A68C484C5C0}"/>
    <dgm:cxn modelId="{BDFD33E3-0BD6-4E51-A178-448F313F447D}" srcId="{6BE0DB8C-D970-40D7-9D19-458DF16C9839}" destId="{EFADB85B-94D9-4A35-96C3-CE24D72AFA69}" srcOrd="0" destOrd="0" parTransId="{95C4BD24-E03E-433C-8265-20A8AC97CFC8}" sibTransId="{65808239-A943-403A-B568-9EC8CF70855E}"/>
    <dgm:cxn modelId="{E596E1E4-6D8C-4755-A0C7-7B551D1E4BD1}" type="presOf" srcId="{31260B80-57BF-42F0-BC1F-5E05A5CB3E87}" destId="{0574591C-CB8E-445E-B88D-E57CBAA3FDDA}" srcOrd="0" destOrd="0" presId="urn:microsoft.com/office/officeart/2005/8/layout/orgChart1"/>
    <dgm:cxn modelId="{034B8EF2-2A03-4BB4-9A5E-C943668A0F99}" type="presOf" srcId="{6BE0DB8C-D970-40D7-9D19-458DF16C9839}" destId="{7DB28317-EF9D-4734-BE0A-96F4F0768E45}" srcOrd="0" destOrd="0" presId="urn:microsoft.com/office/officeart/2005/8/layout/orgChart1"/>
    <dgm:cxn modelId="{FD1A83FA-69C6-4A5A-B2BA-68A358801467}" srcId="{DB691BF6-708B-4B0B-B8DD-E552D6A41E0B}" destId="{FF2BA360-B8B3-4FAB-8E26-1C9CD90DC761}" srcOrd="0" destOrd="0" parTransId="{FADF9A0F-72FD-4A1F-9CD1-468E02BE9B65}" sibTransId="{5BA6CCB7-62F4-42F1-BE55-86F67ABAAFB0}"/>
    <dgm:cxn modelId="{910D2AFC-C2B4-4E18-9682-596413E136C1}" type="presOf" srcId="{FF2BA360-B8B3-4FAB-8E26-1C9CD90DC761}" destId="{C6825B27-2CAF-4213-9021-0EDD0DF634EB}" srcOrd="1" destOrd="0" presId="urn:microsoft.com/office/officeart/2005/8/layout/orgChart1"/>
    <dgm:cxn modelId="{B9C553FD-1755-4B33-A47A-CDC3886347C6}" type="presOf" srcId="{6A6FDAD4-8C0F-456E-98D1-BDC6E7ADFFE0}" destId="{7D55FFEB-DBCC-42E2-B59F-2E592CAF06D8}" srcOrd="1" destOrd="0" presId="urn:microsoft.com/office/officeart/2005/8/layout/orgChart1"/>
    <dgm:cxn modelId="{C82A0616-7A06-476D-BDFA-B3186EC6557C}" type="presParOf" srcId="{CF7DEA75-3FBB-47B0-A55E-CFDA1AFF3329}" destId="{6B6D8E35-8D3A-4BEA-AF43-9F772F7BC017}" srcOrd="0" destOrd="0" presId="urn:microsoft.com/office/officeart/2005/8/layout/orgChart1"/>
    <dgm:cxn modelId="{2D79FAD2-EA67-45A8-8C4A-0E3955E5EF9A}" type="presParOf" srcId="{6B6D8E35-8D3A-4BEA-AF43-9F772F7BC017}" destId="{5BAA4695-E080-4DA0-A49D-E0BF8ACD1CDE}" srcOrd="0" destOrd="0" presId="urn:microsoft.com/office/officeart/2005/8/layout/orgChart1"/>
    <dgm:cxn modelId="{C0185A99-FEC0-493C-B91C-B6FF80035524}" type="presParOf" srcId="{5BAA4695-E080-4DA0-A49D-E0BF8ACD1CDE}" destId="{7DB28317-EF9D-4734-BE0A-96F4F0768E45}" srcOrd="0" destOrd="0" presId="urn:microsoft.com/office/officeart/2005/8/layout/orgChart1"/>
    <dgm:cxn modelId="{66BA714B-375F-43A4-BE35-0BFC545DD1E9}" type="presParOf" srcId="{5BAA4695-E080-4DA0-A49D-E0BF8ACD1CDE}" destId="{C9DFA137-F91D-4BB0-9FF8-05F633219D49}" srcOrd="1" destOrd="0" presId="urn:microsoft.com/office/officeart/2005/8/layout/orgChart1"/>
    <dgm:cxn modelId="{07F79B0E-0E7E-4BF9-BE41-62A3FA45E1DD}" type="presParOf" srcId="{6B6D8E35-8D3A-4BEA-AF43-9F772F7BC017}" destId="{CAEB2716-9995-4D48-9B4B-FA6D2B16B49C}" srcOrd="1" destOrd="0" presId="urn:microsoft.com/office/officeart/2005/8/layout/orgChart1"/>
    <dgm:cxn modelId="{C63A671D-F7D8-4734-956F-3F4FDDAFB8F0}" type="presParOf" srcId="{CAEB2716-9995-4D48-9B4B-FA6D2B16B49C}" destId="{63800053-47B4-442D-B201-BECAA96A116D}" srcOrd="0" destOrd="0" presId="urn:microsoft.com/office/officeart/2005/8/layout/orgChart1"/>
    <dgm:cxn modelId="{A00C63BB-C150-4AAD-BBBC-73B30BBBBD18}" type="presParOf" srcId="{CAEB2716-9995-4D48-9B4B-FA6D2B16B49C}" destId="{FDB4C25E-D43D-4324-80B9-91E593A39852}" srcOrd="1" destOrd="0" presId="urn:microsoft.com/office/officeart/2005/8/layout/orgChart1"/>
    <dgm:cxn modelId="{029C913C-384C-41DA-9C3F-E66D68620834}" type="presParOf" srcId="{FDB4C25E-D43D-4324-80B9-91E593A39852}" destId="{CB1D3FFF-F43A-47A6-86F5-01843BCFEEE0}" srcOrd="0" destOrd="0" presId="urn:microsoft.com/office/officeart/2005/8/layout/orgChart1"/>
    <dgm:cxn modelId="{B840794E-5FCA-46AA-BA35-F18E2810BC4D}" type="presParOf" srcId="{CB1D3FFF-F43A-47A6-86F5-01843BCFEEE0}" destId="{CD5FB49D-6F12-40A1-9D1D-D789E6128070}" srcOrd="0" destOrd="0" presId="urn:microsoft.com/office/officeart/2005/8/layout/orgChart1"/>
    <dgm:cxn modelId="{B2ED1206-63C9-4F10-9A63-C4D7440E0AD7}" type="presParOf" srcId="{CB1D3FFF-F43A-47A6-86F5-01843BCFEEE0}" destId="{A77F3989-2B9C-4566-87F9-DA9942062C94}" srcOrd="1" destOrd="0" presId="urn:microsoft.com/office/officeart/2005/8/layout/orgChart1"/>
    <dgm:cxn modelId="{C4AB1B42-715B-48BD-A337-A8FE7905FB3E}" type="presParOf" srcId="{FDB4C25E-D43D-4324-80B9-91E593A39852}" destId="{0997FCD0-8E71-436C-893B-BFCFB7270983}" srcOrd="1" destOrd="0" presId="urn:microsoft.com/office/officeart/2005/8/layout/orgChart1"/>
    <dgm:cxn modelId="{CBC4D98F-C678-46B2-AF96-C8DEEC675318}" type="presParOf" srcId="{FDB4C25E-D43D-4324-80B9-91E593A39852}" destId="{9BEF5AE5-31D0-4F90-8E37-0FF409D06EB6}" srcOrd="2" destOrd="0" presId="urn:microsoft.com/office/officeart/2005/8/layout/orgChart1"/>
    <dgm:cxn modelId="{1F4776B8-463D-41A4-B3CA-62B7773348E7}" type="presParOf" srcId="{CAEB2716-9995-4D48-9B4B-FA6D2B16B49C}" destId="{D6CB0187-9836-473D-A19A-79F28CD068B8}" srcOrd="2" destOrd="0" presId="urn:microsoft.com/office/officeart/2005/8/layout/orgChart1"/>
    <dgm:cxn modelId="{581548CD-CAD3-42CE-A825-93C2B2C6DF6C}" type="presParOf" srcId="{CAEB2716-9995-4D48-9B4B-FA6D2B16B49C}" destId="{C36C9658-0AE9-44DE-8E90-3B94D994D2B9}" srcOrd="3" destOrd="0" presId="urn:microsoft.com/office/officeart/2005/8/layout/orgChart1"/>
    <dgm:cxn modelId="{ECE60D9E-A6C8-4E3E-A731-9420E10EAFB0}" type="presParOf" srcId="{C36C9658-0AE9-44DE-8E90-3B94D994D2B9}" destId="{4102EADA-4F11-49F0-B61F-90521A4DA4FF}" srcOrd="0" destOrd="0" presId="urn:microsoft.com/office/officeart/2005/8/layout/orgChart1"/>
    <dgm:cxn modelId="{0FDA22F9-8A0C-4EEA-B16C-C60ECFD953A2}" type="presParOf" srcId="{4102EADA-4F11-49F0-B61F-90521A4DA4FF}" destId="{C28A3EFA-A40C-401F-856D-457E10ABDC41}" srcOrd="0" destOrd="0" presId="urn:microsoft.com/office/officeart/2005/8/layout/orgChart1"/>
    <dgm:cxn modelId="{754A3CD9-93B8-49AA-BFAB-791728C59CA7}" type="presParOf" srcId="{4102EADA-4F11-49F0-B61F-90521A4DA4FF}" destId="{DD60A948-8B36-4800-A996-10B250497DDF}" srcOrd="1" destOrd="0" presId="urn:microsoft.com/office/officeart/2005/8/layout/orgChart1"/>
    <dgm:cxn modelId="{E6AD0801-2735-451D-82A5-7BC267D29085}" type="presParOf" srcId="{C36C9658-0AE9-44DE-8E90-3B94D994D2B9}" destId="{168118CC-8594-46C8-A393-E419039B5C2D}" srcOrd="1" destOrd="0" presId="urn:microsoft.com/office/officeart/2005/8/layout/orgChart1"/>
    <dgm:cxn modelId="{792EFFF3-DE25-4F6F-8AC0-5A114FA647C8}" type="presParOf" srcId="{168118CC-8594-46C8-A393-E419039B5C2D}" destId="{3689CB2C-0757-476B-AD8A-5629863C739D}" srcOrd="0" destOrd="0" presId="urn:microsoft.com/office/officeart/2005/8/layout/orgChart1"/>
    <dgm:cxn modelId="{3AADF54B-B2F9-4E32-8A6C-1CE06C98A565}" type="presParOf" srcId="{168118CC-8594-46C8-A393-E419039B5C2D}" destId="{057885AC-4200-47EB-880B-02DEF0AACC05}" srcOrd="1" destOrd="0" presId="urn:microsoft.com/office/officeart/2005/8/layout/orgChart1"/>
    <dgm:cxn modelId="{4C7E481D-A439-4B4B-BCF8-FEE58AF4F6FD}" type="presParOf" srcId="{057885AC-4200-47EB-880B-02DEF0AACC05}" destId="{441D950C-72CA-4E60-82A1-DE8B3DADF888}" srcOrd="0" destOrd="0" presId="urn:microsoft.com/office/officeart/2005/8/layout/orgChart1"/>
    <dgm:cxn modelId="{E762C012-8602-485A-97B5-5481AADA1CF9}" type="presParOf" srcId="{441D950C-72CA-4E60-82A1-DE8B3DADF888}" destId="{0574591C-CB8E-445E-B88D-E57CBAA3FDDA}" srcOrd="0" destOrd="0" presId="urn:microsoft.com/office/officeart/2005/8/layout/orgChart1"/>
    <dgm:cxn modelId="{0F4C6649-4247-4FB9-B350-D46039E504CE}" type="presParOf" srcId="{441D950C-72CA-4E60-82A1-DE8B3DADF888}" destId="{FA998C52-76AC-468F-A7F3-9B1BE51099FC}" srcOrd="1" destOrd="0" presId="urn:microsoft.com/office/officeart/2005/8/layout/orgChart1"/>
    <dgm:cxn modelId="{504BBF43-07FA-428A-B394-12D60BEFA0C6}" type="presParOf" srcId="{057885AC-4200-47EB-880B-02DEF0AACC05}" destId="{9DC897F4-3957-4024-9B2E-E555766EEE78}" srcOrd="1" destOrd="0" presId="urn:microsoft.com/office/officeart/2005/8/layout/orgChart1"/>
    <dgm:cxn modelId="{9D734E37-EEFE-4172-B479-111742B7FD1C}" type="presParOf" srcId="{9DC897F4-3957-4024-9B2E-E555766EEE78}" destId="{578DA8F2-6388-44FB-8E07-953D02CBA0B5}" srcOrd="0" destOrd="0" presId="urn:microsoft.com/office/officeart/2005/8/layout/orgChart1"/>
    <dgm:cxn modelId="{62784DEF-0C7E-4F53-88A4-CF705C7AB336}" type="presParOf" srcId="{9DC897F4-3957-4024-9B2E-E555766EEE78}" destId="{EF8EBB7C-9C54-4C54-A8A5-3C141CDEC0F8}" srcOrd="1" destOrd="0" presId="urn:microsoft.com/office/officeart/2005/8/layout/orgChart1"/>
    <dgm:cxn modelId="{BD3F724F-E58D-4286-A2C9-53FF59FEAD40}" type="presParOf" srcId="{EF8EBB7C-9C54-4C54-A8A5-3C141CDEC0F8}" destId="{C8BAB0FB-E922-4BBB-9E5B-127FDD4CD87E}" srcOrd="0" destOrd="0" presId="urn:microsoft.com/office/officeart/2005/8/layout/orgChart1"/>
    <dgm:cxn modelId="{1D1560C9-B75E-43F7-8DDB-B233C3A10C1B}" type="presParOf" srcId="{C8BAB0FB-E922-4BBB-9E5B-127FDD4CD87E}" destId="{CEEE296F-2DEF-4EAC-A6BC-EAE478D68241}" srcOrd="0" destOrd="0" presId="urn:microsoft.com/office/officeart/2005/8/layout/orgChart1"/>
    <dgm:cxn modelId="{4F0596D8-92F7-4575-990C-8C36D2705C4C}" type="presParOf" srcId="{C8BAB0FB-E922-4BBB-9E5B-127FDD4CD87E}" destId="{7D55FFEB-DBCC-42E2-B59F-2E592CAF06D8}" srcOrd="1" destOrd="0" presId="urn:microsoft.com/office/officeart/2005/8/layout/orgChart1"/>
    <dgm:cxn modelId="{91D26091-87BC-440E-9436-EDF051F46CD2}" type="presParOf" srcId="{EF8EBB7C-9C54-4C54-A8A5-3C141CDEC0F8}" destId="{76A5B206-9843-45B5-A076-4D762123CF6F}" srcOrd="1" destOrd="0" presId="urn:microsoft.com/office/officeart/2005/8/layout/orgChart1"/>
    <dgm:cxn modelId="{5DCD0D14-DC18-439D-A62E-AED38C27861C}" type="presParOf" srcId="{EF8EBB7C-9C54-4C54-A8A5-3C141CDEC0F8}" destId="{3024D90F-E632-4D7A-B03B-9C7D58BD6652}" srcOrd="2" destOrd="0" presId="urn:microsoft.com/office/officeart/2005/8/layout/orgChart1"/>
    <dgm:cxn modelId="{CF7372BD-60A9-4141-B8B1-BA20AF6482BF}" type="presParOf" srcId="{9DC897F4-3957-4024-9B2E-E555766EEE78}" destId="{DAC2C2F9-A8F2-41B4-AA32-089F1AEC512F}" srcOrd="2" destOrd="0" presId="urn:microsoft.com/office/officeart/2005/8/layout/orgChart1"/>
    <dgm:cxn modelId="{B8D27E5F-CAF5-4EFB-A436-EE9C380EC8A5}" type="presParOf" srcId="{9DC897F4-3957-4024-9B2E-E555766EEE78}" destId="{EEE1F87B-441F-4DAC-BDC7-D206C24CB57C}" srcOrd="3" destOrd="0" presId="urn:microsoft.com/office/officeart/2005/8/layout/orgChart1"/>
    <dgm:cxn modelId="{7557349E-74EB-4BAB-B2AE-5116D18F626E}" type="presParOf" srcId="{EEE1F87B-441F-4DAC-BDC7-D206C24CB57C}" destId="{1C02760A-5F67-4AFA-9D37-5A0A027D16C7}" srcOrd="0" destOrd="0" presId="urn:microsoft.com/office/officeart/2005/8/layout/orgChart1"/>
    <dgm:cxn modelId="{09C48E1F-71A5-40CE-B2E1-B7B519D1B521}" type="presParOf" srcId="{1C02760A-5F67-4AFA-9D37-5A0A027D16C7}" destId="{B78E46FC-35BE-4D50-9CA4-53EA89152F4E}" srcOrd="0" destOrd="0" presId="urn:microsoft.com/office/officeart/2005/8/layout/orgChart1"/>
    <dgm:cxn modelId="{E916244F-4401-47FE-9194-35773AFC5D32}" type="presParOf" srcId="{1C02760A-5F67-4AFA-9D37-5A0A027D16C7}" destId="{439A7462-FB95-4C57-81FB-5D44155E3D3B}" srcOrd="1" destOrd="0" presId="urn:microsoft.com/office/officeart/2005/8/layout/orgChart1"/>
    <dgm:cxn modelId="{37894087-10E6-4E14-9369-0BF16AD92C25}" type="presParOf" srcId="{EEE1F87B-441F-4DAC-BDC7-D206C24CB57C}" destId="{EEC225F7-504D-47D0-AD88-FCF9AF5CA708}" srcOrd="1" destOrd="0" presId="urn:microsoft.com/office/officeart/2005/8/layout/orgChart1"/>
    <dgm:cxn modelId="{AEB160DB-A8EE-4558-B50B-7DBC507FD52F}" type="presParOf" srcId="{EEC225F7-504D-47D0-AD88-FCF9AF5CA708}" destId="{0A15D7C2-5A85-4C3F-9CB3-DDA1D516376F}" srcOrd="0" destOrd="0" presId="urn:microsoft.com/office/officeart/2005/8/layout/orgChart1"/>
    <dgm:cxn modelId="{374B836E-5854-426D-BAB2-87AF19A83E86}" type="presParOf" srcId="{EEC225F7-504D-47D0-AD88-FCF9AF5CA708}" destId="{20B36D83-FB51-4FAC-AA38-1D2DBBA80FD1}" srcOrd="1" destOrd="0" presId="urn:microsoft.com/office/officeart/2005/8/layout/orgChart1"/>
    <dgm:cxn modelId="{517F33FF-6299-4D95-9FA0-8C44FAA560DF}" type="presParOf" srcId="{20B36D83-FB51-4FAC-AA38-1D2DBBA80FD1}" destId="{C7958CB9-0751-402B-9950-BC1A444AFC3B}" srcOrd="0" destOrd="0" presId="urn:microsoft.com/office/officeart/2005/8/layout/orgChart1"/>
    <dgm:cxn modelId="{5C842831-3B43-460D-AAE2-6A5C4EB356D7}" type="presParOf" srcId="{C7958CB9-0751-402B-9950-BC1A444AFC3B}" destId="{9A85DBB6-D801-4E3B-8EFD-48384A351B4F}" srcOrd="0" destOrd="0" presId="urn:microsoft.com/office/officeart/2005/8/layout/orgChart1"/>
    <dgm:cxn modelId="{0FE6D500-F078-4BA5-B69B-22AE3A724DD9}" type="presParOf" srcId="{C7958CB9-0751-402B-9950-BC1A444AFC3B}" destId="{C6825B27-2CAF-4213-9021-0EDD0DF634EB}" srcOrd="1" destOrd="0" presId="urn:microsoft.com/office/officeart/2005/8/layout/orgChart1"/>
    <dgm:cxn modelId="{2FD0E5FA-0B16-4D0E-B4E5-E69FDD519501}" type="presParOf" srcId="{20B36D83-FB51-4FAC-AA38-1D2DBBA80FD1}" destId="{329FED2C-B969-4A54-A9E3-7D8EF042E414}" srcOrd="1" destOrd="0" presId="urn:microsoft.com/office/officeart/2005/8/layout/orgChart1"/>
    <dgm:cxn modelId="{FCF7BC05-39D7-4350-8053-36FD1B8BB6AB}" type="presParOf" srcId="{20B36D83-FB51-4FAC-AA38-1D2DBBA80FD1}" destId="{6497034C-8DD6-4E83-9547-F6056954A78A}" srcOrd="2" destOrd="0" presId="urn:microsoft.com/office/officeart/2005/8/layout/orgChart1"/>
    <dgm:cxn modelId="{01E0BDBE-021E-4B28-B87D-F4F103A9F2C2}" type="presParOf" srcId="{EEE1F87B-441F-4DAC-BDC7-D206C24CB57C}" destId="{4B217B22-71EC-4AC7-B842-0316EDB11661}" srcOrd="2" destOrd="0" presId="urn:microsoft.com/office/officeart/2005/8/layout/orgChart1"/>
    <dgm:cxn modelId="{F3EB33AA-A56F-4CD6-9227-3808022398FD}" type="presParOf" srcId="{057885AC-4200-47EB-880B-02DEF0AACC05}" destId="{5CAA7CE0-410D-452C-86C0-907FF938E638}" srcOrd="2" destOrd="0" presId="urn:microsoft.com/office/officeart/2005/8/layout/orgChart1"/>
    <dgm:cxn modelId="{C19BB1CA-4679-4FE0-956E-64DD7689301F}" type="presParOf" srcId="{C36C9658-0AE9-44DE-8E90-3B94D994D2B9}" destId="{5686E4C9-E23C-4C71-80DB-43006073F2E2}" srcOrd="2" destOrd="0" presId="urn:microsoft.com/office/officeart/2005/8/layout/orgChart1"/>
    <dgm:cxn modelId="{A2207B35-6B0D-4CD5-90B2-86058E13F3C3}" type="presParOf" srcId="{CAEB2716-9995-4D48-9B4B-FA6D2B16B49C}" destId="{86564344-9416-4A2D-A106-39E92D9C2C9B}" srcOrd="4" destOrd="0" presId="urn:microsoft.com/office/officeart/2005/8/layout/orgChart1"/>
    <dgm:cxn modelId="{54149A55-B581-4276-A044-0BD142F7C689}" type="presParOf" srcId="{CAEB2716-9995-4D48-9B4B-FA6D2B16B49C}" destId="{3BCE33FB-2765-4C59-A2CF-4C5CFBE3B5F9}" srcOrd="5" destOrd="0" presId="urn:microsoft.com/office/officeart/2005/8/layout/orgChart1"/>
    <dgm:cxn modelId="{004252C8-2F3D-4AAD-A96D-1519680BAC4B}" type="presParOf" srcId="{3BCE33FB-2765-4C59-A2CF-4C5CFBE3B5F9}" destId="{E21EB6E0-4AE6-4FC8-916A-F258348727C4}" srcOrd="0" destOrd="0" presId="urn:microsoft.com/office/officeart/2005/8/layout/orgChart1"/>
    <dgm:cxn modelId="{F80DA9F6-BFF4-424D-A8BF-9F3CF2EA0552}" type="presParOf" srcId="{E21EB6E0-4AE6-4FC8-916A-F258348727C4}" destId="{76FDBB13-DAC3-47E8-9DA0-3970A0C3936A}" srcOrd="0" destOrd="0" presId="urn:microsoft.com/office/officeart/2005/8/layout/orgChart1"/>
    <dgm:cxn modelId="{BD9F9727-A40F-44B5-923C-C1C9D175AFB9}" type="presParOf" srcId="{E21EB6E0-4AE6-4FC8-916A-F258348727C4}" destId="{9C4878FB-F131-46E9-BB00-6BB51C2E65AE}" srcOrd="1" destOrd="0" presId="urn:microsoft.com/office/officeart/2005/8/layout/orgChart1"/>
    <dgm:cxn modelId="{C0CCD98A-0DD9-4C82-943A-718BA2C91C65}" type="presParOf" srcId="{3BCE33FB-2765-4C59-A2CF-4C5CFBE3B5F9}" destId="{2B839A51-E597-4A2B-B150-C9EF4EC1C430}" srcOrd="1" destOrd="0" presId="urn:microsoft.com/office/officeart/2005/8/layout/orgChart1"/>
    <dgm:cxn modelId="{3D5A76ED-0BFD-4C9A-BBBD-A770A646E7DA}" type="presParOf" srcId="{3BCE33FB-2765-4C59-A2CF-4C5CFBE3B5F9}" destId="{E8960258-194E-4CFE-AD54-44FF398075A1}" srcOrd="2" destOrd="0" presId="urn:microsoft.com/office/officeart/2005/8/layout/orgChart1"/>
    <dgm:cxn modelId="{10152A9C-C34F-4F7A-BC8A-C9FC2DCB0399}" type="presParOf" srcId="{6B6D8E35-8D3A-4BEA-AF43-9F772F7BC017}" destId="{0EBDF83A-B864-45E4-AD6C-690FCD135B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BE0AF-DB04-4766-9051-5BCE31DCD000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E0DB8C-D970-40D7-9D19-458DF16C9839}">
      <dgm:prSet phldrT="[Text]"/>
      <dgm:spPr/>
      <dgm:t>
        <a:bodyPr/>
        <a:lstStyle/>
        <a:p>
          <a:r>
            <a:rPr lang="en-US" dirty="0"/>
            <a:t>Zombie</a:t>
          </a:r>
        </a:p>
      </dgm:t>
    </dgm:pt>
    <dgm:pt modelId="{2E62BF02-952B-45B6-9DF9-12CB8F0C6B23}" type="parTrans" cxnId="{B23C9DAD-70FA-4C1D-A8F8-619282A81090}">
      <dgm:prSet/>
      <dgm:spPr/>
      <dgm:t>
        <a:bodyPr/>
        <a:lstStyle/>
        <a:p>
          <a:endParaRPr lang="en-US"/>
        </a:p>
      </dgm:t>
    </dgm:pt>
    <dgm:pt modelId="{A8BB32B9-739F-4E16-9582-CF03F7AAFA43}" type="sibTrans" cxnId="{B23C9DAD-70FA-4C1D-A8F8-619282A81090}">
      <dgm:prSet/>
      <dgm:spPr/>
      <dgm:t>
        <a:bodyPr/>
        <a:lstStyle/>
        <a:p>
          <a:endParaRPr lang="en-US"/>
        </a:p>
      </dgm:t>
    </dgm:pt>
    <dgm:pt modelId="{EFADB85B-94D9-4A35-96C3-CE24D72AFA69}">
      <dgm:prSet phldrT="[Text]"/>
      <dgm:spPr/>
      <dgm:t>
        <a:bodyPr/>
        <a:lstStyle/>
        <a:p>
          <a:r>
            <a:rPr lang="en-US" dirty="0"/>
            <a:t>Baby Zombie </a:t>
          </a:r>
        </a:p>
      </dgm:t>
    </dgm:pt>
    <dgm:pt modelId="{95C4BD24-E03E-433C-8265-20A8AC97CFC8}" type="parTrans" cxnId="{BDFD33E3-0BD6-4E51-A178-448F313F447D}">
      <dgm:prSet/>
      <dgm:spPr/>
      <dgm:t>
        <a:bodyPr/>
        <a:lstStyle/>
        <a:p>
          <a:endParaRPr lang="en-US"/>
        </a:p>
      </dgm:t>
    </dgm:pt>
    <dgm:pt modelId="{65808239-A943-403A-B568-9EC8CF70855E}" type="sibTrans" cxnId="{BDFD33E3-0BD6-4E51-A178-448F313F447D}">
      <dgm:prSet/>
      <dgm:spPr/>
      <dgm:t>
        <a:bodyPr/>
        <a:lstStyle/>
        <a:p>
          <a:endParaRPr lang="en-US"/>
        </a:p>
      </dgm:t>
    </dgm:pt>
    <dgm:pt modelId="{274E2B3B-8F7D-4745-AA6D-1205DD6C932D}">
      <dgm:prSet phldrT="[Text]"/>
      <dgm:spPr/>
      <dgm:t>
        <a:bodyPr/>
        <a:lstStyle/>
        <a:p>
          <a:r>
            <a:rPr lang="en-US" dirty="0"/>
            <a:t>Zombie Villager</a:t>
          </a:r>
        </a:p>
      </dgm:t>
    </dgm:pt>
    <dgm:pt modelId="{06F0CF6E-1BBD-4115-8C09-4BEECA90A9E8}" type="parTrans" cxnId="{F8BD2EE3-08D7-42BE-B6C0-426FEA6631A4}">
      <dgm:prSet/>
      <dgm:spPr/>
      <dgm:t>
        <a:bodyPr/>
        <a:lstStyle/>
        <a:p>
          <a:endParaRPr lang="en-US"/>
        </a:p>
      </dgm:t>
    </dgm:pt>
    <dgm:pt modelId="{DC0C27E1-6E7F-4133-8CA7-1A68C484C5C0}" type="sibTrans" cxnId="{F8BD2EE3-08D7-42BE-B6C0-426FEA6631A4}">
      <dgm:prSet/>
      <dgm:spPr/>
      <dgm:t>
        <a:bodyPr/>
        <a:lstStyle/>
        <a:p>
          <a:endParaRPr lang="en-US"/>
        </a:p>
      </dgm:t>
    </dgm:pt>
    <dgm:pt modelId="{31260B80-57BF-42F0-BC1F-5E05A5CB3E87}">
      <dgm:prSet phldrT="[Text]"/>
      <dgm:spPr/>
      <dgm:t>
        <a:bodyPr/>
        <a:lstStyle/>
        <a:p>
          <a:r>
            <a:rPr lang="en-US" dirty="0"/>
            <a:t>Baby Zombie Villager</a:t>
          </a:r>
        </a:p>
      </dgm:t>
    </dgm:pt>
    <dgm:pt modelId="{ABB8384F-AD19-42F8-A303-33EA8F201C90}" type="parTrans" cxnId="{BC45F3CC-E20F-41E6-8A8E-0E9A6E4F6099}">
      <dgm:prSet/>
      <dgm:spPr/>
      <dgm:t>
        <a:bodyPr/>
        <a:lstStyle/>
        <a:p>
          <a:endParaRPr lang="en-US"/>
        </a:p>
      </dgm:t>
    </dgm:pt>
    <dgm:pt modelId="{35F059CE-E050-477C-8717-4F2B138FCDA5}" type="sibTrans" cxnId="{BC45F3CC-E20F-41E6-8A8E-0E9A6E4F6099}">
      <dgm:prSet/>
      <dgm:spPr/>
      <dgm:t>
        <a:bodyPr/>
        <a:lstStyle/>
        <a:p>
          <a:endParaRPr lang="en-US"/>
        </a:p>
      </dgm:t>
    </dgm:pt>
    <dgm:pt modelId="{CF7DEA75-3FBB-47B0-A55E-CFDA1AFF3329}" type="pres">
      <dgm:prSet presAssocID="{D7FBE0AF-DB04-4766-9051-5BCE31DCD0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D8E35-8D3A-4BEA-AF43-9F772F7BC017}" type="pres">
      <dgm:prSet presAssocID="{6BE0DB8C-D970-40D7-9D19-458DF16C9839}" presName="hierRoot1" presStyleCnt="0">
        <dgm:presLayoutVars>
          <dgm:hierBranch val="init"/>
        </dgm:presLayoutVars>
      </dgm:prSet>
      <dgm:spPr/>
    </dgm:pt>
    <dgm:pt modelId="{5BAA4695-E080-4DA0-A49D-E0BF8ACD1CDE}" type="pres">
      <dgm:prSet presAssocID="{6BE0DB8C-D970-40D7-9D19-458DF16C9839}" presName="rootComposite1" presStyleCnt="0"/>
      <dgm:spPr/>
    </dgm:pt>
    <dgm:pt modelId="{7DB28317-EF9D-4734-BE0A-96F4F0768E45}" type="pres">
      <dgm:prSet presAssocID="{6BE0DB8C-D970-40D7-9D19-458DF16C9839}" presName="rootText1" presStyleLbl="node0" presStyleIdx="0" presStyleCnt="1" custLinFactNeighborY="-6437">
        <dgm:presLayoutVars>
          <dgm:chPref val="3"/>
        </dgm:presLayoutVars>
      </dgm:prSet>
      <dgm:spPr/>
    </dgm:pt>
    <dgm:pt modelId="{C9DFA137-F91D-4BB0-9FF8-05F633219D49}" type="pres">
      <dgm:prSet presAssocID="{6BE0DB8C-D970-40D7-9D19-458DF16C9839}" presName="rootConnector1" presStyleLbl="node1" presStyleIdx="0" presStyleCnt="0"/>
      <dgm:spPr/>
    </dgm:pt>
    <dgm:pt modelId="{CAEB2716-9995-4D48-9B4B-FA6D2B16B49C}" type="pres">
      <dgm:prSet presAssocID="{6BE0DB8C-D970-40D7-9D19-458DF16C9839}" presName="hierChild2" presStyleCnt="0"/>
      <dgm:spPr/>
    </dgm:pt>
    <dgm:pt modelId="{63800053-47B4-442D-B201-BECAA96A116D}" type="pres">
      <dgm:prSet presAssocID="{95C4BD24-E03E-433C-8265-20A8AC97CFC8}" presName="Name37" presStyleLbl="parChTrans1D2" presStyleIdx="0" presStyleCnt="2"/>
      <dgm:spPr/>
    </dgm:pt>
    <dgm:pt modelId="{FDB4C25E-D43D-4324-80B9-91E593A39852}" type="pres">
      <dgm:prSet presAssocID="{EFADB85B-94D9-4A35-96C3-CE24D72AFA69}" presName="hierRoot2" presStyleCnt="0">
        <dgm:presLayoutVars>
          <dgm:hierBranch val="init"/>
        </dgm:presLayoutVars>
      </dgm:prSet>
      <dgm:spPr/>
    </dgm:pt>
    <dgm:pt modelId="{CB1D3FFF-F43A-47A6-86F5-01843BCFEEE0}" type="pres">
      <dgm:prSet presAssocID="{EFADB85B-94D9-4A35-96C3-CE24D72AFA69}" presName="rootComposite" presStyleCnt="0"/>
      <dgm:spPr/>
    </dgm:pt>
    <dgm:pt modelId="{CD5FB49D-6F12-40A1-9D1D-D789E6128070}" type="pres">
      <dgm:prSet presAssocID="{EFADB85B-94D9-4A35-96C3-CE24D72AFA69}" presName="rootText" presStyleLbl="node2" presStyleIdx="0" presStyleCnt="2">
        <dgm:presLayoutVars>
          <dgm:chPref val="3"/>
        </dgm:presLayoutVars>
      </dgm:prSet>
      <dgm:spPr/>
    </dgm:pt>
    <dgm:pt modelId="{A77F3989-2B9C-4566-87F9-DA9942062C94}" type="pres">
      <dgm:prSet presAssocID="{EFADB85B-94D9-4A35-96C3-CE24D72AFA69}" presName="rootConnector" presStyleLbl="node2" presStyleIdx="0" presStyleCnt="2"/>
      <dgm:spPr/>
    </dgm:pt>
    <dgm:pt modelId="{0997FCD0-8E71-436C-893B-BFCFB7270983}" type="pres">
      <dgm:prSet presAssocID="{EFADB85B-94D9-4A35-96C3-CE24D72AFA69}" presName="hierChild4" presStyleCnt="0"/>
      <dgm:spPr/>
    </dgm:pt>
    <dgm:pt modelId="{9BEF5AE5-31D0-4F90-8E37-0FF409D06EB6}" type="pres">
      <dgm:prSet presAssocID="{EFADB85B-94D9-4A35-96C3-CE24D72AFA69}" presName="hierChild5" presStyleCnt="0"/>
      <dgm:spPr/>
    </dgm:pt>
    <dgm:pt modelId="{D6CB0187-9836-473D-A19A-79F28CD068B8}" type="pres">
      <dgm:prSet presAssocID="{06F0CF6E-1BBD-4115-8C09-4BEECA90A9E8}" presName="Name37" presStyleLbl="parChTrans1D2" presStyleIdx="1" presStyleCnt="2"/>
      <dgm:spPr/>
    </dgm:pt>
    <dgm:pt modelId="{C36C9658-0AE9-44DE-8E90-3B94D994D2B9}" type="pres">
      <dgm:prSet presAssocID="{274E2B3B-8F7D-4745-AA6D-1205DD6C932D}" presName="hierRoot2" presStyleCnt="0">
        <dgm:presLayoutVars>
          <dgm:hierBranch val="init"/>
        </dgm:presLayoutVars>
      </dgm:prSet>
      <dgm:spPr/>
    </dgm:pt>
    <dgm:pt modelId="{4102EADA-4F11-49F0-B61F-90521A4DA4FF}" type="pres">
      <dgm:prSet presAssocID="{274E2B3B-8F7D-4745-AA6D-1205DD6C932D}" presName="rootComposite" presStyleCnt="0"/>
      <dgm:spPr/>
    </dgm:pt>
    <dgm:pt modelId="{C28A3EFA-A40C-401F-856D-457E10ABDC41}" type="pres">
      <dgm:prSet presAssocID="{274E2B3B-8F7D-4745-AA6D-1205DD6C932D}" presName="rootText" presStyleLbl="node2" presStyleIdx="1" presStyleCnt="2">
        <dgm:presLayoutVars>
          <dgm:chPref val="3"/>
        </dgm:presLayoutVars>
      </dgm:prSet>
      <dgm:spPr/>
    </dgm:pt>
    <dgm:pt modelId="{DD60A948-8B36-4800-A996-10B250497DDF}" type="pres">
      <dgm:prSet presAssocID="{274E2B3B-8F7D-4745-AA6D-1205DD6C932D}" presName="rootConnector" presStyleLbl="node2" presStyleIdx="1" presStyleCnt="2"/>
      <dgm:spPr/>
    </dgm:pt>
    <dgm:pt modelId="{168118CC-8594-46C8-A393-E419039B5C2D}" type="pres">
      <dgm:prSet presAssocID="{274E2B3B-8F7D-4745-AA6D-1205DD6C932D}" presName="hierChild4" presStyleCnt="0"/>
      <dgm:spPr/>
    </dgm:pt>
    <dgm:pt modelId="{3689CB2C-0757-476B-AD8A-5629863C739D}" type="pres">
      <dgm:prSet presAssocID="{ABB8384F-AD19-42F8-A303-33EA8F201C90}" presName="Name37" presStyleLbl="parChTrans1D3" presStyleIdx="0" presStyleCnt="1"/>
      <dgm:spPr/>
    </dgm:pt>
    <dgm:pt modelId="{057885AC-4200-47EB-880B-02DEF0AACC05}" type="pres">
      <dgm:prSet presAssocID="{31260B80-57BF-42F0-BC1F-5E05A5CB3E87}" presName="hierRoot2" presStyleCnt="0">
        <dgm:presLayoutVars>
          <dgm:hierBranch val="init"/>
        </dgm:presLayoutVars>
      </dgm:prSet>
      <dgm:spPr/>
    </dgm:pt>
    <dgm:pt modelId="{441D950C-72CA-4E60-82A1-DE8B3DADF888}" type="pres">
      <dgm:prSet presAssocID="{31260B80-57BF-42F0-BC1F-5E05A5CB3E87}" presName="rootComposite" presStyleCnt="0"/>
      <dgm:spPr/>
    </dgm:pt>
    <dgm:pt modelId="{0574591C-CB8E-445E-B88D-E57CBAA3FDDA}" type="pres">
      <dgm:prSet presAssocID="{31260B80-57BF-42F0-BC1F-5E05A5CB3E87}" presName="rootText" presStyleLbl="node3" presStyleIdx="0" presStyleCnt="1">
        <dgm:presLayoutVars>
          <dgm:chPref val="3"/>
        </dgm:presLayoutVars>
      </dgm:prSet>
      <dgm:spPr/>
    </dgm:pt>
    <dgm:pt modelId="{FA998C52-76AC-468F-A7F3-9B1BE51099FC}" type="pres">
      <dgm:prSet presAssocID="{31260B80-57BF-42F0-BC1F-5E05A5CB3E87}" presName="rootConnector" presStyleLbl="node3" presStyleIdx="0" presStyleCnt="1"/>
      <dgm:spPr/>
    </dgm:pt>
    <dgm:pt modelId="{9DC897F4-3957-4024-9B2E-E555766EEE78}" type="pres">
      <dgm:prSet presAssocID="{31260B80-57BF-42F0-BC1F-5E05A5CB3E87}" presName="hierChild4" presStyleCnt="0"/>
      <dgm:spPr/>
    </dgm:pt>
    <dgm:pt modelId="{5CAA7CE0-410D-452C-86C0-907FF938E638}" type="pres">
      <dgm:prSet presAssocID="{31260B80-57BF-42F0-BC1F-5E05A5CB3E87}" presName="hierChild5" presStyleCnt="0"/>
      <dgm:spPr/>
    </dgm:pt>
    <dgm:pt modelId="{5686E4C9-E23C-4C71-80DB-43006073F2E2}" type="pres">
      <dgm:prSet presAssocID="{274E2B3B-8F7D-4745-AA6D-1205DD6C932D}" presName="hierChild5" presStyleCnt="0"/>
      <dgm:spPr/>
    </dgm:pt>
    <dgm:pt modelId="{0EBDF83A-B864-45E4-AD6C-690FCD135B2E}" type="pres">
      <dgm:prSet presAssocID="{6BE0DB8C-D970-40D7-9D19-458DF16C9839}" presName="hierChild3" presStyleCnt="0"/>
      <dgm:spPr/>
    </dgm:pt>
  </dgm:ptLst>
  <dgm:cxnLst>
    <dgm:cxn modelId="{C1C81A0F-882E-44D8-993D-D4634F609641}" type="presOf" srcId="{274E2B3B-8F7D-4745-AA6D-1205DD6C932D}" destId="{C28A3EFA-A40C-401F-856D-457E10ABDC41}" srcOrd="0" destOrd="0" presId="urn:microsoft.com/office/officeart/2005/8/layout/orgChart1"/>
    <dgm:cxn modelId="{E1F07515-B407-4670-B16D-FB00599A111C}" type="presOf" srcId="{95C4BD24-E03E-433C-8265-20A8AC97CFC8}" destId="{63800053-47B4-442D-B201-BECAA96A116D}" srcOrd="0" destOrd="0" presId="urn:microsoft.com/office/officeart/2005/8/layout/orgChart1"/>
    <dgm:cxn modelId="{BA01D828-7D5E-42DA-B521-5869745B9F25}" type="presOf" srcId="{D7FBE0AF-DB04-4766-9051-5BCE31DCD000}" destId="{CF7DEA75-3FBB-47B0-A55E-CFDA1AFF3329}" srcOrd="0" destOrd="0" presId="urn:microsoft.com/office/officeart/2005/8/layout/orgChart1"/>
    <dgm:cxn modelId="{0F30723B-FBF0-48D2-876A-961F9F892469}" type="presOf" srcId="{EFADB85B-94D9-4A35-96C3-CE24D72AFA69}" destId="{CD5FB49D-6F12-40A1-9D1D-D789E6128070}" srcOrd="0" destOrd="0" presId="urn:microsoft.com/office/officeart/2005/8/layout/orgChart1"/>
    <dgm:cxn modelId="{6DF2C372-E588-4863-9939-A77051BF189D}" type="presOf" srcId="{ABB8384F-AD19-42F8-A303-33EA8F201C90}" destId="{3689CB2C-0757-476B-AD8A-5629863C739D}" srcOrd="0" destOrd="0" presId="urn:microsoft.com/office/officeart/2005/8/layout/orgChart1"/>
    <dgm:cxn modelId="{CF9ECA79-D346-4172-85C9-D22403144198}" type="presOf" srcId="{6BE0DB8C-D970-40D7-9D19-458DF16C9839}" destId="{C9DFA137-F91D-4BB0-9FF8-05F633219D49}" srcOrd="1" destOrd="0" presId="urn:microsoft.com/office/officeart/2005/8/layout/orgChart1"/>
    <dgm:cxn modelId="{52633B94-DCF4-4A59-B063-F80D2D87C958}" type="presOf" srcId="{274E2B3B-8F7D-4745-AA6D-1205DD6C932D}" destId="{DD60A948-8B36-4800-A996-10B250497DDF}" srcOrd="1" destOrd="0" presId="urn:microsoft.com/office/officeart/2005/8/layout/orgChart1"/>
    <dgm:cxn modelId="{B23C9DAD-70FA-4C1D-A8F8-619282A81090}" srcId="{D7FBE0AF-DB04-4766-9051-5BCE31DCD000}" destId="{6BE0DB8C-D970-40D7-9D19-458DF16C9839}" srcOrd="0" destOrd="0" parTransId="{2E62BF02-952B-45B6-9DF9-12CB8F0C6B23}" sibTransId="{A8BB32B9-739F-4E16-9582-CF03F7AAFA43}"/>
    <dgm:cxn modelId="{6641B5C4-F96E-4AAF-A823-BA21BFCCAEAF}" type="presOf" srcId="{EFADB85B-94D9-4A35-96C3-CE24D72AFA69}" destId="{A77F3989-2B9C-4566-87F9-DA9942062C94}" srcOrd="1" destOrd="0" presId="urn:microsoft.com/office/officeart/2005/8/layout/orgChart1"/>
    <dgm:cxn modelId="{BC45F3CC-E20F-41E6-8A8E-0E9A6E4F6099}" srcId="{274E2B3B-8F7D-4745-AA6D-1205DD6C932D}" destId="{31260B80-57BF-42F0-BC1F-5E05A5CB3E87}" srcOrd="0" destOrd="0" parTransId="{ABB8384F-AD19-42F8-A303-33EA8F201C90}" sibTransId="{35F059CE-E050-477C-8717-4F2B138FCDA5}"/>
    <dgm:cxn modelId="{C0C4BCD0-C542-4A74-AF00-D7FB770D5928}" type="presOf" srcId="{31260B80-57BF-42F0-BC1F-5E05A5CB3E87}" destId="{FA998C52-76AC-468F-A7F3-9B1BE51099FC}" srcOrd="1" destOrd="0" presId="urn:microsoft.com/office/officeart/2005/8/layout/orgChart1"/>
    <dgm:cxn modelId="{219E5AD4-0839-422E-B771-246A978E9C48}" type="presOf" srcId="{06F0CF6E-1BBD-4115-8C09-4BEECA90A9E8}" destId="{D6CB0187-9836-473D-A19A-79F28CD068B8}" srcOrd="0" destOrd="0" presId="urn:microsoft.com/office/officeart/2005/8/layout/orgChart1"/>
    <dgm:cxn modelId="{F8BD2EE3-08D7-42BE-B6C0-426FEA6631A4}" srcId="{6BE0DB8C-D970-40D7-9D19-458DF16C9839}" destId="{274E2B3B-8F7D-4745-AA6D-1205DD6C932D}" srcOrd="1" destOrd="0" parTransId="{06F0CF6E-1BBD-4115-8C09-4BEECA90A9E8}" sibTransId="{DC0C27E1-6E7F-4133-8CA7-1A68C484C5C0}"/>
    <dgm:cxn modelId="{BDFD33E3-0BD6-4E51-A178-448F313F447D}" srcId="{6BE0DB8C-D970-40D7-9D19-458DF16C9839}" destId="{EFADB85B-94D9-4A35-96C3-CE24D72AFA69}" srcOrd="0" destOrd="0" parTransId="{95C4BD24-E03E-433C-8265-20A8AC97CFC8}" sibTransId="{65808239-A943-403A-B568-9EC8CF70855E}"/>
    <dgm:cxn modelId="{E596E1E4-6D8C-4755-A0C7-7B551D1E4BD1}" type="presOf" srcId="{31260B80-57BF-42F0-BC1F-5E05A5CB3E87}" destId="{0574591C-CB8E-445E-B88D-E57CBAA3FDDA}" srcOrd="0" destOrd="0" presId="urn:microsoft.com/office/officeart/2005/8/layout/orgChart1"/>
    <dgm:cxn modelId="{034B8EF2-2A03-4BB4-9A5E-C943668A0F99}" type="presOf" srcId="{6BE0DB8C-D970-40D7-9D19-458DF16C9839}" destId="{7DB28317-EF9D-4734-BE0A-96F4F0768E45}" srcOrd="0" destOrd="0" presId="urn:microsoft.com/office/officeart/2005/8/layout/orgChart1"/>
    <dgm:cxn modelId="{C82A0616-7A06-476D-BDFA-B3186EC6557C}" type="presParOf" srcId="{CF7DEA75-3FBB-47B0-A55E-CFDA1AFF3329}" destId="{6B6D8E35-8D3A-4BEA-AF43-9F772F7BC017}" srcOrd="0" destOrd="0" presId="urn:microsoft.com/office/officeart/2005/8/layout/orgChart1"/>
    <dgm:cxn modelId="{2D79FAD2-EA67-45A8-8C4A-0E3955E5EF9A}" type="presParOf" srcId="{6B6D8E35-8D3A-4BEA-AF43-9F772F7BC017}" destId="{5BAA4695-E080-4DA0-A49D-E0BF8ACD1CDE}" srcOrd="0" destOrd="0" presId="urn:microsoft.com/office/officeart/2005/8/layout/orgChart1"/>
    <dgm:cxn modelId="{C0185A99-FEC0-493C-B91C-B6FF80035524}" type="presParOf" srcId="{5BAA4695-E080-4DA0-A49D-E0BF8ACD1CDE}" destId="{7DB28317-EF9D-4734-BE0A-96F4F0768E45}" srcOrd="0" destOrd="0" presId="urn:microsoft.com/office/officeart/2005/8/layout/orgChart1"/>
    <dgm:cxn modelId="{66BA714B-375F-43A4-BE35-0BFC545DD1E9}" type="presParOf" srcId="{5BAA4695-E080-4DA0-A49D-E0BF8ACD1CDE}" destId="{C9DFA137-F91D-4BB0-9FF8-05F633219D49}" srcOrd="1" destOrd="0" presId="urn:microsoft.com/office/officeart/2005/8/layout/orgChart1"/>
    <dgm:cxn modelId="{07F79B0E-0E7E-4BF9-BE41-62A3FA45E1DD}" type="presParOf" srcId="{6B6D8E35-8D3A-4BEA-AF43-9F772F7BC017}" destId="{CAEB2716-9995-4D48-9B4B-FA6D2B16B49C}" srcOrd="1" destOrd="0" presId="urn:microsoft.com/office/officeart/2005/8/layout/orgChart1"/>
    <dgm:cxn modelId="{C63A671D-F7D8-4734-956F-3F4FDDAFB8F0}" type="presParOf" srcId="{CAEB2716-9995-4D48-9B4B-FA6D2B16B49C}" destId="{63800053-47B4-442D-B201-BECAA96A116D}" srcOrd="0" destOrd="0" presId="urn:microsoft.com/office/officeart/2005/8/layout/orgChart1"/>
    <dgm:cxn modelId="{A00C63BB-C150-4AAD-BBBC-73B30BBBBD18}" type="presParOf" srcId="{CAEB2716-9995-4D48-9B4B-FA6D2B16B49C}" destId="{FDB4C25E-D43D-4324-80B9-91E593A39852}" srcOrd="1" destOrd="0" presId="urn:microsoft.com/office/officeart/2005/8/layout/orgChart1"/>
    <dgm:cxn modelId="{029C913C-384C-41DA-9C3F-E66D68620834}" type="presParOf" srcId="{FDB4C25E-D43D-4324-80B9-91E593A39852}" destId="{CB1D3FFF-F43A-47A6-86F5-01843BCFEEE0}" srcOrd="0" destOrd="0" presId="urn:microsoft.com/office/officeart/2005/8/layout/orgChart1"/>
    <dgm:cxn modelId="{B840794E-5FCA-46AA-BA35-F18E2810BC4D}" type="presParOf" srcId="{CB1D3FFF-F43A-47A6-86F5-01843BCFEEE0}" destId="{CD5FB49D-6F12-40A1-9D1D-D789E6128070}" srcOrd="0" destOrd="0" presId="urn:microsoft.com/office/officeart/2005/8/layout/orgChart1"/>
    <dgm:cxn modelId="{B2ED1206-63C9-4F10-9A63-C4D7440E0AD7}" type="presParOf" srcId="{CB1D3FFF-F43A-47A6-86F5-01843BCFEEE0}" destId="{A77F3989-2B9C-4566-87F9-DA9942062C94}" srcOrd="1" destOrd="0" presId="urn:microsoft.com/office/officeart/2005/8/layout/orgChart1"/>
    <dgm:cxn modelId="{C4AB1B42-715B-48BD-A337-A8FE7905FB3E}" type="presParOf" srcId="{FDB4C25E-D43D-4324-80B9-91E593A39852}" destId="{0997FCD0-8E71-436C-893B-BFCFB7270983}" srcOrd="1" destOrd="0" presId="urn:microsoft.com/office/officeart/2005/8/layout/orgChart1"/>
    <dgm:cxn modelId="{CBC4D98F-C678-46B2-AF96-C8DEEC675318}" type="presParOf" srcId="{FDB4C25E-D43D-4324-80B9-91E593A39852}" destId="{9BEF5AE5-31D0-4F90-8E37-0FF409D06EB6}" srcOrd="2" destOrd="0" presId="urn:microsoft.com/office/officeart/2005/8/layout/orgChart1"/>
    <dgm:cxn modelId="{1F4776B8-463D-41A4-B3CA-62B7773348E7}" type="presParOf" srcId="{CAEB2716-9995-4D48-9B4B-FA6D2B16B49C}" destId="{D6CB0187-9836-473D-A19A-79F28CD068B8}" srcOrd="2" destOrd="0" presId="urn:microsoft.com/office/officeart/2005/8/layout/orgChart1"/>
    <dgm:cxn modelId="{581548CD-CAD3-42CE-A825-93C2B2C6DF6C}" type="presParOf" srcId="{CAEB2716-9995-4D48-9B4B-FA6D2B16B49C}" destId="{C36C9658-0AE9-44DE-8E90-3B94D994D2B9}" srcOrd="3" destOrd="0" presId="urn:microsoft.com/office/officeart/2005/8/layout/orgChart1"/>
    <dgm:cxn modelId="{ECE60D9E-A6C8-4E3E-A731-9420E10EAFB0}" type="presParOf" srcId="{C36C9658-0AE9-44DE-8E90-3B94D994D2B9}" destId="{4102EADA-4F11-49F0-B61F-90521A4DA4FF}" srcOrd="0" destOrd="0" presId="urn:microsoft.com/office/officeart/2005/8/layout/orgChart1"/>
    <dgm:cxn modelId="{0FDA22F9-8A0C-4EEA-B16C-C60ECFD953A2}" type="presParOf" srcId="{4102EADA-4F11-49F0-B61F-90521A4DA4FF}" destId="{C28A3EFA-A40C-401F-856D-457E10ABDC41}" srcOrd="0" destOrd="0" presId="urn:microsoft.com/office/officeart/2005/8/layout/orgChart1"/>
    <dgm:cxn modelId="{754A3CD9-93B8-49AA-BFAB-791728C59CA7}" type="presParOf" srcId="{4102EADA-4F11-49F0-B61F-90521A4DA4FF}" destId="{DD60A948-8B36-4800-A996-10B250497DDF}" srcOrd="1" destOrd="0" presId="urn:microsoft.com/office/officeart/2005/8/layout/orgChart1"/>
    <dgm:cxn modelId="{E6AD0801-2735-451D-82A5-7BC267D29085}" type="presParOf" srcId="{C36C9658-0AE9-44DE-8E90-3B94D994D2B9}" destId="{168118CC-8594-46C8-A393-E419039B5C2D}" srcOrd="1" destOrd="0" presId="urn:microsoft.com/office/officeart/2005/8/layout/orgChart1"/>
    <dgm:cxn modelId="{792EFFF3-DE25-4F6F-8AC0-5A114FA647C8}" type="presParOf" srcId="{168118CC-8594-46C8-A393-E419039B5C2D}" destId="{3689CB2C-0757-476B-AD8A-5629863C739D}" srcOrd="0" destOrd="0" presId="urn:microsoft.com/office/officeart/2005/8/layout/orgChart1"/>
    <dgm:cxn modelId="{3AADF54B-B2F9-4E32-8A6C-1CE06C98A565}" type="presParOf" srcId="{168118CC-8594-46C8-A393-E419039B5C2D}" destId="{057885AC-4200-47EB-880B-02DEF0AACC05}" srcOrd="1" destOrd="0" presId="urn:microsoft.com/office/officeart/2005/8/layout/orgChart1"/>
    <dgm:cxn modelId="{4C7E481D-A439-4B4B-BCF8-FEE58AF4F6FD}" type="presParOf" srcId="{057885AC-4200-47EB-880B-02DEF0AACC05}" destId="{441D950C-72CA-4E60-82A1-DE8B3DADF888}" srcOrd="0" destOrd="0" presId="urn:microsoft.com/office/officeart/2005/8/layout/orgChart1"/>
    <dgm:cxn modelId="{E762C012-8602-485A-97B5-5481AADA1CF9}" type="presParOf" srcId="{441D950C-72CA-4E60-82A1-DE8B3DADF888}" destId="{0574591C-CB8E-445E-B88D-E57CBAA3FDDA}" srcOrd="0" destOrd="0" presId="urn:microsoft.com/office/officeart/2005/8/layout/orgChart1"/>
    <dgm:cxn modelId="{0F4C6649-4247-4FB9-B350-D46039E504CE}" type="presParOf" srcId="{441D950C-72CA-4E60-82A1-DE8B3DADF888}" destId="{FA998C52-76AC-468F-A7F3-9B1BE51099FC}" srcOrd="1" destOrd="0" presId="urn:microsoft.com/office/officeart/2005/8/layout/orgChart1"/>
    <dgm:cxn modelId="{504BBF43-07FA-428A-B394-12D60BEFA0C6}" type="presParOf" srcId="{057885AC-4200-47EB-880B-02DEF0AACC05}" destId="{9DC897F4-3957-4024-9B2E-E555766EEE78}" srcOrd="1" destOrd="0" presId="urn:microsoft.com/office/officeart/2005/8/layout/orgChart1"/>
    <dgm:cxn modelId="{F3EB33AA-A56F-4CD6-9227-3808022398FD}" type="presParOf" srcId="{057885AC-4200-47EB-880B-02DEF0AACC05}" destId="{5CAA7CE0-410D-452C-86C0-907FF938E638}" srcOrd="2" destOrd="0" presId="urn:microsoft.com/office/officeart/2005/8/layout/orgChart1"/>
    <dgm:cxn modelId="{C19BB1CA-4679-4FE0-956E-64DD7689301F}" type="presParOf" srcId="{C36C9658-0AE9-44DE-8E90-3B94D994D2B9}" destId="{5686E4C9-E23C-4C71-80DB-43006073F2E2}" srcOrd="2" destOrd="0" presId="urn:microsoft.com/office/officeart/2005/8/layout/orgChart1"/>
    <dgm:cxn modelId="{10152A9C-C34F-4F7A-BC8A-C9FC2DCB0399}" type="presParOf" srcId="{6B6D8E35-8D3A-4BEA-AF43-9F772F7BC017}" destId="{0EBDF83A-B864-45E4-AD6C-690FCD135B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64344-9416-4A2D-A106-39E92D9C2C9B}">
      <dsp:nvSpPr>
        <dsp:cNvPr id="0" name=""/>
        <dsp:cNvSpPr/>
      </dsp:nvSpPr>
      <dsp:spPr>
        <a:xfrm>
          <a:off x="2603500" y="545095"/>
          <a:ext cx="1317084" cy="22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92"/>
              </a:lnTo>
              <a:lnTo>
                <a:pt x="1317084" y="114292"/>
              </a:lnTo>
              <a:lnTo>
                <a:pt x="1317084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5D7C2-5A85-4C3F-9CB3-DDA1D516376F}">
      <dsp:nvSpPr>
        <dsp:cNvPr id="0" name=""/>
        <dsp:cNvSpPr/>
      </dsp:nvSpPr>
      <dsp:spPr>
        <a:xfrm>
          <a:off x="2826642" y="2863599"/>
          <a:ext cx="163274" cy="50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09"/>
              </a:lnTo>
              <a:lnTo>
                <a:pt x="163274" y="5007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2C2F9-A8F2-41B4-AA32-089F1AEC512F}">
      <dsp:nvSpPr>
        <dsp:cNvPr id="0" name=""/>
        <dsp:cNvSpPr/>
      </dsp:nvSpPr>
      <dsp:spPr>
        <a:xfrm>
          <a:off x="2603500" y="2090764"/>
          <a:ext cx="658542" cy="22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92"/>
              </a:lnTo>
              <a:lnTo>
                <a:pt x="658542" y="114292"/>
              </a:lnTo>
              <a:lnTo>
                <a:pt x="658542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DA8F2-6388-44FB-8E07-953D02CBA0B5}">
      <dsp:nvSpPr>
        <dsp:cNvPr id="0" name=""/>
        <dsp:cNvSpPr/>
      </dsp:nvSpPr>
      <dsp:spPr>
        <a:xfrm>
          <a:off x="1944957" y="2090764"/>
          <a:ext cx="658542" cy="228584"/>
        </a:xfrm>
        <a:custGeom>
          <a:avLst/>
          <a:gdLst/>
          <a:ahLst/>
          <a:cxnLst/>
          <a:rect l="0" t="0" r="0" b="0"/>
          <a:pathLst>
            <a:path>
              <a:moveTo>
                <a:pt x="658542" y="0"/>
              </a:moveTo>
              <a:lnTo>
                <a:pt x="658542" y="114292"/>
              </a:lnTo>
              <a:lnTo>
                <a:pt x="0" y="114292"/>
              </a:lnTo>
              <a:lnTo>
                <a:pt x="0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9CB2C-0757-476B-AD8A-5629863C739D}">
      <dsp:nvSpPr>
        <dsp:cNvPr id="0" name=""/>
        <dsp:cNvSpPr/>
      </dsp:nvSpPr>
      <dsp:spPr>
        <a:xfrm>
          <a:off x="2557780" y="1317930"/>
          <a:ext cx="91440" cy="228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0187-9836-473D-A19A-79F28CD068B8}">
      <dsp:nvSpPr>
        <dsp:cNvPr id="0" name=""/>
        <dsp:cNvSpPr/>
      </dsp:nvSpPr>
      <dsp:spPr>
        <a:xfrm>
          <a:off x="2557780" y="545095"/>
          <a:ext cx="91440" cy="228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00053-47B4-442D-B201-BECAA96A116D}">
      <dsp:nvSpPr>
        <dsp:cNvPr id="0" name=""/>
        <dsp:cNvSpPr/>
      </dsp:nvSpPr>
      <dsp:spPr>
        <a:xfrm>
          <a:off x="1286415" y="545095"/>
          <a:ext cx="1317084" cy="228584"/>
        </a:xfrm>
        <a:custGeom>
          <a:avLst/>
          <a:gdLst/>
          <a:ahLst/>
          <a:cxnLst/>
          <a:rect l="0" t="0" r="0" b="0"/>
          <a:pathLst>
            <a:path>
              <a:moveTo>
                <a:pt x="1317084" y="0"/>
              </a:moveTo>
              <a:lnTo>
                <a:pt x="1317084" y="114292"/>
              </a:lnTo>
              <a:lnTo>
                <a:pt x="0" y="114292"/>
              </a:lnTo>
              <a:lnTo>
                <a:pt x="0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8317-EF9D-4734-BE0A-96F4F0768E45}">
      <dsp:nvSpPr>
        <dsp:cNvPr id="0" name=""/>
        <dsp:cNvSpPr/>
      </dsp:nvSpPr>
      <dsp:spPr>
        <a:xfrm>
          <a:off x="2059250" y="845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Polygon</a:t>
          </a:r>
        </a:p>
      </dsp:txBody>
      <dsp:txXfrm>
        <a:off x="2059250" y="845"/>
        <a:ext cx="1088499" cy="544249"/>
      </dsp:txXfrm>
    </dsp:sp>
    <dsp:sp modelId="{CD5FB49D-6F12-40A1-9D1D-D789E6128070}">
      <dsp:nvSpPr>
        <dsp:cNvPr id="0" name=""/>
        <dsp:cNvSpPr/>
      </dsp:nvSpPr>
      <dsp:spPr>
        <a:xfrm>
          <a:off x="742165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Pentagon</a:t>
          </a:r>
        </a:p>
      </dsp:txBody>
      <dsp:txXfrm>
        <a:off x="742165" y="773680"/>
        <a:ext cx="1088499" cy="544249"/>
      </dsp:txXfrm>
    </dsp:sp>
    <dsp:sp modelId="{C28A3EFA-A40C-401F-856D-457E10ABDC41}">
      <dsp:nvSpPr>
        <dsp:cNvPr id="0" name=""/>
        <dsp:cNvSpPr/>
      </dsp:nvSpPr>
      <dsp:spPr>
        <a:xfrm>
          <a:off x="2059250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Quadrilateral</a:t>
          </a:r>
        </a:p>
      </dsp:txBody>
      <dsp:txXfrm>
        <a:off x="2059250" y="773680"/>
        <a:ext cx="1088499" cy="544249"/>
      </dsp:txXfrm>
    </dsp:sp>
    <dsp:sp modelId="{0574591C-CB8E-445E-B88D-E57CBAA3FDDA}">
      <dsp:nvSpPr>
        <dsp:cNvPr id="0" name=""/>
        <dsp:cNvSpPr/>
      </dsp:nvSpPr>
      <dsp:spPr>
        <a:xfrm>
          <a:off x="2059250" y="1546515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Parallelogram</a:t>
          </a:r>
        </a:p>
      </dsp:txBody>
      <dsp:txXfrm>
        <a:off x="2059250" y="1546515"/>
        <a:ext cx="1088499" cy="544249"/>
      </dsp:txXfrm>
    </dsp:sp>
    <dsp:sp modelId="{CEEE296F-2DEF-4EAC-A6BC-EAE478D68241}">
      <dsp:nvSpPr>
        <dsp:cNvPr id="0" name=""/>
        <dsp:cNvSpPr/>
      </dsp:nvSpPr>
      <dsp:spPr>
        <a:xfrm>
          <a:off x="1400708" y="2319349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Rhombus</a:t>
          </a:r>
        </a:p>
      </dsp:txBody>
      <dsp:txXfrm>
        <a:off x="1400708" y="2319349"/>
        <a:ext cx="1088499" cy="544249"/>
      </dsp:txXfrm>
    </dsp:sp>
    <dsp:sp modelId="{B78E46FC-35BE-4D50-9CA4-53EA89152F4E}">
      <dsp:nvSpPr>
        <dsp:cNvPr id="0" name=""/>
        <dsp:cNvSpPr/>
      </dsp:nvSpPr>
      <dsp:spPr>
        <a:xfrm>
          <a:off x="2717792" y="2319349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Rectangle</a:t>
          </a:r>
        </a:p>
      </dsp:txBody>
      <dsp:txXfrm>
        <a:off x="2717792" y="2319349"/>
        <a:ext cx="1088499" cy="544249"/>
      </dsp:txXfrm>
    </dsp:sp>
    <dsp:sp modelId="{9A85DBB6-D801-4E3B-8EFD-48384A351B4F}">
      <dsp:nvSpPr>
        <dsp:cNvPr id="0" name=""/>
        <dsp:cNvSpPr/>
      </dsp:nvSpPr>
      <dsp:spPr>
        <a:xfrm>
          <a:off x="2989917" y="3092184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Square</a:t>
          </a:r>
        </a:p>
      </dsp:txBody>
      <dsp:txXfrm>
        <a:off x="2989917" y="3092184"/>
        <a:ext cx="1088499" cy="544249"/>
      </dsp:txXfrm>
    </dsp:sp>
    <dsp:sp modelId="{76FDBB13-DAC3-47E8-9DA0-3970A0C3936A}">
      <dsp:nvSpPr>
        <dsp:cNvPr id="0" name=""/>
        <dsp:cNvSpPr/>
      </dsp:nvSpPr>
      <dsp:spPr>
        <a:xfrm>
          <a:off x="3376334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Triangle</a:t>
          </a:r>
        </a:p>
      </dsp:txBody>
      <dsp:txXfrm>
        <a:off x="3376334" y="773680"/>
        <a:ext cx="1088499" cy="544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9CB2C-0757-476B-AD8A-5629863C739D}">
      <dsp:nvSpPr>
        <dsp:cNvPr id="0" name=""/>
        <dsp:cNvSpPr/>
      </dsp:nvSpPr>
      <dsp:spPr>
        <a:xfrm>
          <a:off x="2121533" y="1816490"/>
          <a:ext cx="225024" cy="690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074"/>
              </a:lnTo>
              <a:lnTo>
                <a:pt x="225024" y="6900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0187-9836-473D-A19A-79F28CD068B8}">
      <dsp:nvSpPr>
        <dsp:cNvPr id="0" name=""/>
        <dsp:cNvSpPr/>
      </dsp:nvSpPr>
      <dsp:spPr>
        <a:xfrm>
          <a:off x="1813999" y="750081"/>
          <a:ext cx="907598" cy="31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10"/>
              </a:lnTo>
              <a:lnTo>
                <a:pt x="907598" y="158810"/>
              </a:lnTo>
              <a:lnTo>
                <a:pt x="907598" y="31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00053-47B4-442D-B201-BECAA96A116D}">
      <dsp:nvSpPr>
        <dsp:cNvPr id="0" name=""/>
        <dsp:cNvSpPr/>
      </dsp:nvSpPr>
      <dsp:spPr>
        <a:xfrm>
          <a:off x="906401" y="750081"/>
          <a:ext cx="907598" cy="316327"/>
        </a:xfrm>
        <a:custGeom>
          <a:avLst/>
          <a:gdLst/>
          <a:ahLst/>
          <a:cxnLst/>
          <a:rect l="0" t="0" r="0" b="0"/>
          <a:pathLst>
            <a:path>
              <a:moveTo>
                <a:pt x="907598" y="0"/>
              </a:moveTo>
              <a:lnTo>
                <a:pt x="907598" y="158810"/>
              </a:lnTo>
              <a:lnTo>
                <a:pt x="0" y="158810"/>
              </a:lnTo>
              <a:lnTo>
                <a:pt x="0" y="31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8317-EF9D-4734-BE0A-96F4F0768E45}">
      <dsp:nvSpPr>
        <dsp:cNvPr id="0" name=""/>
        <dsp:cNvSpPr/>
      </dsp:nvSpPr>
      <dsp:spPr>
        <a:xfrm>
          <a:off x="1063918" y="0"/>
          <a:ext cx="1500162" cy="7500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Zombie</a:t>
          </a:r>
        </a:p>
      </dsp:txBody>
      <dsp:txXfrm>
        <a:off x="1063918" y="0"/>
        <a:ext cx="1500162" cy="750081"/>
      </dsp:txXfrm>
    </dsp:sp>
    <dsp:sp modelId="{CD5FB49D-6F12-40A1-9D1D-D789E6128070}">
      <dsp:nvSpPr>
        <dsp:cNvPr id="0" name=""/>
        <dsp:cNvSpPr/>
      </dsp:nvSpPr>
      <dsp:spPr>
        <a:xfrm>
          <a:off x="156319" y="1066409"/>
          <a:ext cx="1500162" cy="7500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Baby Zombie </a:t>
          </a:r>
        </a:p>
      </dsp:txBody>
      <dsp:txXfrm>
        <a:off x="156319" y="1066409"/>
        <a:ext cx="1500162" cy="750081"/>
      </dsp:txXfrm>
    </dsp:sp>
    <dsp:sp modelId="{C28A3EFA-A40C-401F-856D-457E10ABDC41}">
      <dsp:nvSpPr>
        <dsp:cNvPr id="0" name=""/>
        <dsp:cNvSpPr/>
      </dsp:nvSpPr>
      <dsp:spPr>
        <a:xfrm>
          <a:off x="1971516" y="1066409"/>
          <a:ext cx="1500162" cy="7500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Zombie Villager</a:t>
          </a:r>
        </a:p>
      </dsp:txBody>
      <dsp:txXfrm>
        <a:off x="1971516" y="1066409"/>
        <a:ext cx="1500162" cy="750081"/>
      </dsp:txXfrm>
    </dsp:sp>
    <dsp:sp modelId="{0574591C-CB8E-445E-B88D-E57CBAA3FDDA}">
      <dsp:nvSpPr>
        <dsp:cNvPr id="0" name=""/>
        <dsp:cNvSpPr/>
      </dsp:nvSpPr>
      <dsp:spPr>
        <a:xfrm>
          <a:off x="2346557" y="2131524"/>
          <a:ext cx="1500162" cy="7500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Baby Zombie Villager</a:t>
          </a:r>
        </a:p>
      </dsp:txBody>
      <dsp:txXfrm>
        <a:off x="2346557" y="2131524"/>
        <a:ext cx="1500162" cy="7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dirty="0"/>
              <a:t>Intermediate Coding Week 6 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Inheritance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343A0972-57E9-4A25-97C2-717D0761F5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New methods/fields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D1B9408-445D-42DF-8CEB-435AD1F864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Triangle extends Polygon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isEquilateral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 Point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getCentroid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}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sz="1600" dirty="0"/>
          </a:p>
          <a:p>
            <a:pPr marL="273050" indent="-273050"/>
            <a:r>
              <a:rPr lang="en-US" altLang="en-US" dirty="0"/>
              <a:t>Along with receiving the fields and methods of its superclass, a subclass can create new fields and methods.</a:t>
            </a:r>
          </a:p>
          <a:p>
            <a:pPr marL="639763" lvl="1" indent="-246063"/>
            <a:r>
              <a:rPr lang="en-US" altLang="en-US" dirty="0"/>
              <a:t>The superclass does </a:t>
            </a:r>
            <a:r>
              <a:rPr lang="en-US" altLang="en-US" b="1" dirty="0"/>
              <a:t>not</a:t>
            </a:r>
            <a:r>
              <a:rPr lang="en-US" altLang="en-US" dirty="0"/>
              <a:t> inherit these new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6776800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938F7970-AA35-4AEF-8813-8A61CF283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Inheritance and Constructors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1C0C-3652-4F16-8F17-1F40F2A49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Man with kid">
            <a:extLst>
              <a:ext uri="{FF2B5EF4-FFF2-40B4-BE49-F238E27FC236}">
                <a16:creationId xmlns:a16="http://schemas.microsoft.com/office/drawing/2014/main" id="{A709F06F-B0D6-451C-8CFC-687DDA7A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6E3C2C2B-50E7-47B8-B1DF-BBFFD0BDB1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Inheritance and constructors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66023BD0-3BF3-4408-A294-A48E05AD7A9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dirty="0"/>
              <a:t>Imagine that we want to give the Zombie class some more information by adding a new field to represent their position.</a:t>
            </a:r>
          </a:p>
          <a:p>
            <a:pPr marL="273050" indent="-273050"/>
            <a:r>
              <a:rPr lang="en-US" altLang="en-US" dirty="0"/>
              <a:t>Zombie villagers will also have an additional field for their job (which they used to have before they were turned into a zombie). </a:t>
            </a:r>
          </a:p>
          <a:p>
            <a:pPr marL="273050" indent="-273050"/>
            <a:endParaRPr lang="en-US" altLang="en-US" dirty="0"/>
          </a:p>
          <a:p>
            <a:pPr marL="639763" lvl="1" indent="-246063"/>
            <a:r>
              <a:rPr lang="en-US" altLang="en-US" dirty="0"/>
              <a:t>This means we might want to create a constructor for the Zombie class where we pass in the position.</a:t>
            </a:r>
          </a:p>
          <a:p>
            <a:pPr marL="639763" lvl="1" indent="-246063"/>
            <a:r>
              <a:rPr lang="en-US" altLang="en-US" dirty="0"/>
              <a:t>We also might want to create a constructor for the Zombie villager class involving their job as well as their position.</a:t>
            </a:r>
          </a:p>
          <a:p>
            <a:pPr marL="639763" lvl="1" indent="-246063"/>
            <a:endParaRPr lang="en-US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1425DE96-0A14-4EB6-BF75-4853E295D8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Problem with constructors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0A17BA21-8FF0-4700-A626-45B2264043F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Now that we've added the constructor to the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 class, our subclasses do not compile.  The error: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Zombie.java:2: cannot find symbol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symbol  : constructor Zombie()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location: class Zombie 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BabyZombie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extends Zombie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 ^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The short explanation: Once we write a constructor (that requires parameters) in the superclass, we must now write constructors for our subclasses as well.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The long explanation: (next slide)</a:t>
            </a:r>
            <a:endParaRPr lang="en-US" altLang="en-US" sz="9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A695CCE2-6E07-4DAE-8632-838703DA9E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The detailed explanation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5BCD927F-8ABD-4213-AA66-612A4799FF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Constructors are not inherited.</a:t>
            </a:r>
          </a:p>
          <a:p>
            <a:pPr marL="639763" lvl="1" indent="-246063"/>
            <a:r>
              <a:rPr lang="en-US" altLang="en-US" dirty="0"/>
              <a:t>Subclasses don't inherit the </a:t>
            </a:r>
            <a:r>
              <a:rPr lang="en-US" altLang="en-US" dirty="0">
                <a:latin typeface="Courier New" panose="02070309020205020404" pitchFamily="49" charset="0"/>
              </a:rPr>
              <a:t>Zombie(int)</a:t>
            </a:r>
            <a:r>
              <a:rPr lang="en-US" altLang="en-US" dirty="0"/>
              <a:t> constructor.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Subclasses receive a default constructor that contains:</a:t>
            </a:r>
          </a:p>
          <a:p>
            <a:pPr lvl="2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</a:t>
            </a:r>
            <a:r>
              <a:rPr lang="en-US" altLang="en-US" dirty="0" err="1">
                <a:latin typeface="Courier New" panose="02070309020205020404" pitchFamily="49" charset="0"/>
              </a:rPr>
              <a:t>BabyZombie</a:t>
            </a:r>
            <a:r>
              <a:rPr lang="en-US" altLang="en-US" dirty="0">
                <a:latin typeface="Courier New" panose="02070309020205020404" pitchFamily="49" charset="0"/>
              </a:rPr>
              <a:t>() {</a:t>
            </a: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super();</a:t>
            </a: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Zombie() constructor</a:t>
            </a: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2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But our </a:t>
            </a:r>
            <a:r>
              <a:rPr lang="en-US" altLang="en-US" dirty="0">
                <a:latin typeface="Courier New" panose="02070309020205020404" pitchFamily="49" charset="0"/>
              </a:rPr>
              <a:t>Zombie(int)</a:t>
            </a:r>
            <a:r>
              <a:rPr lang="en-US" altLang="en-US" dirty="0"/>
              <a:t> replaces the default </a:t>
            </a:r>
            <a:r>
              <a:rPr lang="en-US" altLang="en-US" dirty="0">
                <a:latin typeface="Courier New" panose="02070309020205020404" pitchFamily="49" charset="0"/>
              </a:rPr>
              <a:t>Zombie()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The subclasses' default constructors are now trying to call a non-existent default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 constructor.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D954362C-C263-495C-B72E-959C212A1A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/>
              <a:t>Calling superclass constructor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42A7203F-C6D2-4C43-8488-7BF90BA34A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super(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 extends Zombie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(int x)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super(x);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Zombie constructor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call must be the first statement in the constructor.</a:t>
            </a:r>
            <a:endParaRPr lang="en-US" altLang="en-US" sz="900" dirty="0"/>
          </a:p>
          <a:p>
            <a:pPr marL="639763" lvl="1" indent="-246063"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Classes Review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8303AFE2-2510-4431-B6E0-2AAE596C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6BBC-0F04-4F33-A3B6-4ADE9C93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Steve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E55F-7853-48C5-94D3-4B69C3C2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were making a class for Minecraft Steve, what would be his:</a:t>
            </a:r>
          </a:p>
          <a:p>
            <a:r>
              <a:rPr lang="en-US" dirty="0"/>
              <a:t>State?</a:t>
            </a:r>
          </a:p>
          <a:p>
            <a:r>
              <a:rPr lang="en-US" dirty="0"/>
              <a:t>Behavior?</a:t>
            </a:r>
          </a:p>
        </p:txBody>
      </p:sp>
      <p:pic>
        <p:nvPicPr>
          <p:cNvPr id="1026" name="Picture 2" descr="Player – Minecraft Wiki">
            <a:extLst>
              <a:ext uri="{FF2B5EF4-FFF2-40B4-BE49-F238E27FC236}">
                <a16:creationId xmlns:a16="http://schemas.microsoft.com/office/drawing/2014/main" id="{FC739E8D-76C5-49E5-8B34-4B736B6C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84" y="2924626"/>
            <a:ext cx="14859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2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6BBC-0F04-4F33-A3B6-4ADE9C93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Minecraft Zombie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E55F-7853-48C5-94D3-4B69C3C2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were making a class for a Minecraft zombie, what would be their:</a:t>
            </a:r>
          </a:p>
          <a:p>
            <a:r>
              <a:rPr lang="en-US" dirty="0"/>
              <a:t>State?</a:t>
            </a:r>
          </a:p>
          <a:p>
            <a:r>
              <a:rPr lang="en-US" dirty="0"/>
              <a:t>Behavior?</a:t>
            </a:r>
          </a:p>
        </p:txBody>
      </p:sp>
      <p:pic>
        <p:nvPicPr>
          <p:cNvPr id="5" name="Picture 2" descr="Zombie (Minecraft) | Monster Wiki | Fandom">
            <a:extLst>
              <a:ext uri="{FF2B5EF4-FFF2-40B4-BE49-F238E27FC236}">
                <a16:creationId xmlns:a16="http://schemas.microsoft.com/office/drawing/2014/main" id="{5ABD2BE5-FE46-4522-B344-4ADD8FE1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68" y="3059118"/>
            <a:ext cx="1942832" cy="30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Inheritance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 descr="Man with kid">
            <a:extLst>
              <a:ext uri="{FF2B5EF4-FFF2-40B4-BE49-F238E27FC236}">
                <a16:creationId xmlns:a16="http://schemas.microsoft.com/office/drawing/2014/main" id="{EAD7B9B1-3047-4AAF-A7D0-3173CF01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92AF47F5-13B1-4F7E-8038-520693CB21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600"/>
              <a:t>Is-a relationships, hierarchies</a:t>
            </a:r>
          </a:p>
        </p:txBody>
      </p:sp>
      <p:sp>
        <p:nvSpPr>
          <p:cNvPr id="897027" name="Rectangle 4">
            <a:extLst>
              <a:ext uri="{FF2B5EF4-FFF2-40B4-BE49-F238E27FC236}">
                <a16:creationId xmlns:a16="http://schemas.microsoft.com/office/drawing/2014/main" id="{29EE4A08-425C-4D86-93E2-09E8C8694F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is-a relationship</a:t>
            </a:r>
            <a:r>
              <a:rPr lang="en-US" altLang="en-US" dirty="0"/>
              <a:t>: A hierarchical connection where one category can be treated as </a:t>
            </a:r>
            <a:r>
              <a:rPr lang="en-US" altLang="en-US" sz="2200" dirty="0"/>
              <a:t>a</a:t>
            </a:r>
            <a:r>
              <a:rPr lang="en-US" altLang="en-US" dirty="0"/>
              <a:t> specialized version of another.</a:t>
            </a:r>
          </a:p>
          <a:p>
            <a:pPr marL="639763" lvl="1" indent="-246063"/>
            <a:r>
              <a:rPr lang="en-US" altLang="en-US" dirty="0"/>
              <a:t>every rectangle </a:t>
            </a:r>
            <a:r>
              <a:rPr lang="en-US" altLang="en-US" i="1" dirty="0"/>
              <a:t>is a</a:t>
            </a:r>
            <a:r>
              <a:rPr lang="en-US" altLang="en-US" dirty="0"/>
              <a:t> polygon</a:t>
            </a:r>
          </a:p>
          <a:p>
            <a:pPr marL="639763" lvl="1" indent="-246063"/>
            <a:r>
              <a:rPr lang="en-US" altLang="en-US" dirty="0"/>
              <a:t>every square </a:t>
            </a:r>
            <a:r>
              <a:rPr lang="en-US" altLang="en-US" i="1" dirty="0"/>
              <a:t>is a</a:t>
            </a:r>
            <a:r>
              <a:rPr lang="en-US" altLang="en-US" dirty="0"/>
              <a:t> rectangle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b="1" dirty="0"/>
              <a:t>inheritance hierarchy</a:t>
            </a:r>
            <a:r>
              <a:rPr lang="en-US" altLang="en-US" dirty="0"/>
              <a:t>: A set of classes </a:t>
            </a:r>
            <a:br>
              <a:rPr lang="en-US" altLang="en-US" dirty="0"/>
            </a:br>
            <a:r>
              <a:rPr lang="en-US" altLang="en-US" dirty="0"/>
              <a:t>connected by is-a relationships that can </a:t>
            </a:r>
            <a:br>
              <a:rPr lang="en-US" altLang="en-US" dirty="0"/>
            </a:br>
            <a:r>
              <a:rPr lang="en-US" altLang="en-US" dirty="0"/>
              <a:t>share common code.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6E3FAA-5782-416A-9E7D-D6D5A6748601}"/>
              </a:ext>
            </a:extLst>
          </p:cNvPr>
          <p:cNvGraphicFramePr/>
          <p:nvPr/>
        </p:nvGraphicFramePr>
        <p:xfrm>
          <a:off x="7208520" y="3108961"/>
          <a:ext cx="520700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9D2D4D52-4FF9-4A06-AC4A-4383998113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9880" y="-106998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A Minecraft example with Zombies!</a:t>
            </a: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66FA9169-BEEA-4A9A-AE33-EBCB7668AE9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41144"/>
            <a:ext cx="10515600" cy="4890135"/>
          </a:xfrm>
        </p:spPr>
        <p:txBody>
          <a:bodyPr>
            <a:normAutofit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sz="2400" dirty="0"/>
              <a:t>All zombies say “brains” and burn in sunlight. </a:t>
            </a:r>
          </a:p>
          <a:p>
            <a:pPr marL="273050" indent="-273050">
              <a:lnSpc>
                <a:spcPct val="110000"/>
              </a:lnSpc>
            </a:pPr>
            <a:r>
              <a:rPr lang="en-US" altLang="en-US" sz="2400" dirty="0"/>
              <a:t>Zombies are 2 blocks tall.</a:t>
            </a:r>
          </a:p>
          <a:p>
            <a:pPr marL="273050" indent="-273050">
              <a:lnSpc>
                <a:spcPct val="110000"/>
              </a:lnSpc>
            </a:pPr>
            <a:r>
              <a:rPr lang="en-US" altLang="en-US" sz="2400" dirty="0"/>
              <a:t>Baby zombies are 1 block tall. </a:t>
            </a:r>
          </a:p>
          <a:p>
            <a:pPr marL="273050" indent="-273050">
              <a:lnSpc>
                <a:spcPct val="110000"/>
              </a:lnSpc>
            </a:pPr>
            <a:r>
              <a:rPr lang="en-US" altLang="en-US" sz="2400" dirty="0"/>
              <a:t>Baby zombies can ride chickens.</a:t>
            </a:r>
          </a:p>
          <a:p>
            <a:pPr marL="273050" indent="-273050">
              <a:lnSpc>
                <a:spcPct val="110000"/>
              </a:lnSpc>
            </a:pPr>
            <a:r>
              <a:rPr lang="en-US" altLang="en-US" sz="2400" dirty="0"/>
              <a:t>Zombie villagers can be cured with golden apples, in which case they turn back into  a villager.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736B1A-382C-4EB3-8553-563027166679}"/>
              </a:ext>
            </a:extLst>
          </p:cNvPr>
          <p:cNvGraphicFramePr/>
          <p:nvPr/>
        </p:nvGraphicFramePr>
        <p:xfrm>
          <a:off x="8107680" y="426721"/>
          <a:ext cx="4003040" cy="288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Zombie (Minecraft) | Monster Wiki | Fandom">
            <a:extLst>
              <a:ext uri="{FF2B5EF4-FFF2-40B4-BE49-F238E27FC236}">
                <a16:creationId xmlns:a16="http://schemas.microsoft.com/office/drawing/2014/main" id="{1F7DABB0-AF80-4798-978A-5527989A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54" y="4213004"/>
            <a:ext cx="1419166" cy="22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by Zombie | Minecraft Mobs Wiki | Fandom">
            <a:extLst>
              <a:ext uri="{FF2B5EF4-FFF2-40B4-BE49-F238E27FC236}">
                <a16:creationId xmlns:a16="http://schemas.microsoft.com/office/drawing/2014/main" id="{D35817D6-9579-4E87-9108-DA353977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346" y="5171301"/>
            <a:ext cx="850667" cy="127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ombie Villager – Official Minecraft Wiki">
            <a:extLst>
              <a:ext uri="{FF2B5EF4-FFF2-40B4-BE49-F238E27FC236}">
                <a16:creationId xmlns:a16="http://schemas.microsoft.com/office/drawing/2014/main" id="{227CA724-B5A5-46E9-91C2-895383765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40" y="4213004"/>
            <a:ext cx="1332850" cy="235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by Zombie Villager - Minecraft Zombie Villageois Transparent PNG -  283x504 - Free Download on NicePNG">
            <a:extLst>
              <a:ext uri="{FF2B5EF4-FFF2-40B4-BE49-F238E27FC236}">
                <a16:creationId xmlns:a16="http://schemas.microsoft.com/office/drawing/2014/main" id="{C15E707D-1E49-4EC9-8847-97177893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49" y="4935558"/>
            <a:ext cx="2366384" cy="16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2C0CE30B-EAC9-4F7A-BEC7-1C7235B260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441EA0C2-AEAE-4525-987F-199BBF5A2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/>
              <a:t>inheritance</a:t>
            </a:r>
            <a:r>
              <a:rPr lang="en-US" altLang="en-US"/>
              <a:t>: A way to form new classes based on existing classes, taking on their attributes/behavior.</a:t>
            </a:r>
          </a:p>
          <a:p>
            <a:pPr marL="639763" lvl="1" indent="-246063"/>
            <a:r>
              <a:rPr lang="en-US" altLang="en-US"/>
              <a:t>a way to group related classes</a:t>
            </a:r>
          </a:p>
          <a:p>
            <a:pPr marL="639763" lvl="1" indent="-246063"/>
            <a:r>
              <a:rPr lang="en-US" altLang="en-US"/>
              <a:t>a way to share code between two or more classes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One class can </a:t>
            </a:r>
            <a:r>
              <a:rPr lang="en-US" altLang="en-US" i="1"/>
              <a:t>extend </a:t>
            </a:r>
            <a:r>
              <a:rPr lang="en-US" altLang="en-US"/>
              <a:t>another, absorbing its data/behavior.</a:t>
            </a:r>
          </a:p>
          <a:p>
            <a:pPr marL="639763" lvl="1" indent="-246063"/>
            <a:r>
              <a:rPr lang="en-US" altLang="en-US" b="1"/>
              <a:t>superclass</a:t>
            </a:r>
            <a:r>
              <a:rPr lang="en-US" altLang="en-US"/>
              <a:t>: The parent class that is being extended.</a:t>
            </a:r>
          </a:p>
          <a:p>
            <a:pPr marL="639763" lvl="1" indent="-246063"/>
            <a:r>
              <a:rPr lang="en-US" altLang="en-US" b="1"/>
              <a:t>subclass</a:t>
            </a:r>
            <a:r>
              <a:rPr lang="en-US" altLang="en-US"/>
              <a:t>: The child class that extends the superclass and inherits its behavior.</a:t>
            </a:r>
          </a:p>
          <a:p>
            <a:pPr lvl="2" indent="-246063"/>
            <a:r>
              <a:rPr lang="en-US" altLang="en-US"/>
              <a:t>Subclass gets a copy of every field and method from superclass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343A0972-57E9-4A25-97C2-717D0761F5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 syntax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D1B9408-445D-42DF-8CEB-435AD1F864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extends </a:t>
            </a:r>
            <a:r>
              <a:rPr lang="en-US" altLang="en-US" b="1" dirty="0"/>
              <a:t>superclass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Example: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Triangle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extends Polygon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sz="1600" dirty="0"/>
          </a:p>
          <a:p>
            <a:pPr marL="273050" indent="-273050"/>
            <a:r>
              <a:rPr lang="en-US" altLang="en-US" dirty="0"/>
              <a:t>By extending </a:t>
            </a:r>
            <a:r>
              <a:rPr lang="en-US" altLang="en-US" dirty="0">
                <a:latin typeface="Courier New" panose="02070309020205020404" pitchFamily="49" charset="0"/>
              </a:rPr>
              <a:t>Polygon</a:t>
            </a:r>
            <a:r>
              <a:rPr lang="en-US" altLang="en-US" dirty="0"/>
              <a:t>, each </a:t>
            </a:r>
            <a:r>
              <a:rPr lang="en-US" altLang="en-US" dirty="0">
                <a:latin typeface="Courier New" panose="02070309020205020404" pitchFamily="49" charset="0"/>
              </a:rPr>
              <a:t>Triangle</a:t>
            </a:r>
            <a:r>
              <a:rPr lang="en-US" altLang="en-US" dirty="0"/>
              <a:t> object now:</a:t>
            </a:r>
          </a:p>
          <a:p>
            <a:pPr marL="639763" lvl="1" indent="-246063"/>
            <a:r>
              <a:rPr lang="en-US" altLang="en-US" dirty="0"/>
              <a:t>receives a </a:t>
            </a:r>
            <a:r>
              <a:rPr lang="en-US" altLang="en-US" dirty="0">
                <a:latin typeface="Courier New" panose="02070309020205020404" pitchFamily="49" charset="0"/>
              </a:rPr>
              <a:t>points</a:t>
            </a:r>
            <a:r>
              <a:rPr lang="en-US" altLang="en-US" dirty="0"/>
              <a:t> field and a </a:t>
            </a:r>
            <a:r>
              <a:rPr lang="en-US" altLang="en-US" dirty="0" err="1">
                <a:latin typeface="Courier New" panose="02070309020205020404" pitchFamily="49" charset="0"/>
              </a:rPr>
              <a:t>getPerimeter</a:t>
            </a:r>
            <a:r>
              <a:rPr lang="en-US" altLang="en-US" dirty="0"/>
              <a:t> method automatically</a:t>
            </a:r>
            <a:br>
              <a:rPr lang="en-US" altLang="en-US" dirty="0"/>
            </a:br>
            <a:endParaRPr lang="en-US" altLang="en-US" sz="900" dirty="0"/>
          </a:p>
          <a:p>
            <a:pPr marL="639763" lvl="1" indent="-246063"/>
            <a:r>
              <a:rPr lang="en-US" altLang="en-US" dirty="0"/>
              <a:t>can be treated as a </a:t>
            </a:r>
            <a:r>
              <a:rPr lang="en-US" altLang="en-US" dirty="0">
                <a:latin typeface="Courier New" panose="02070309020205020404" pitchFamily="49" charset="0"/>
              </a:rPr>
              <a:t>Polygon</a:t>
            </a:r>
            <a:r>
              <a:rPr lang="en-US" altLang="en-US" dirty="0"/>
              <a:t> by client code (seen later)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687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Intermediate Coding Week 6 </vt:lpstr>
      <vt:lpstr>Classes Review</vt:lpstr>
      <vt:lpstr>Minecraft Steve</vt:lpstr>
      <vt:lpstr>Minecraft Zombie</vt:lpstr>
      <vt:lpstr>Inheritance</vt:lpstr>
      <vt:lpstr>Is-a relationships, hierarchies</vt:lpstr>
      <vt:lpstr>A Minecraft example with Zombies!</vt:lpstr>
      <vt:lpstr>Inheritance</vt:lpstr>
      <vt:lpstr>Inheritance syntax</vt:lpstr>
      <vt:lpstr>New methods/fields</vt:lpstr>
      <vt:lpstr>Inheritance and Constructors</vt:lpstr>
      <vt:lpstr>Inheritance and constructors</vt:lpstr>
      <vt:lpstr>Problem with constructors</vt:lpstr>
      <vt:lpstr>The detailed explanation</vt:lpstr>
      <vt:lpstr>Calling superclass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15</dc:title>
  <dc:creator>Li, Katherine M (Student)</dc:creator>
  <cp:lastModifiedBy>Li, Katherine M (Student)</cp:lastModifiedBy>
  <cp:revision>11</cp:revision>
  <dcterms:created xsi:type="dcterms:W3CDTF">2021-01-28T15:57:08Z</dcterms:created>
  <dcterms:modified xsi:type="dcterms:W3CDTF">2023-12-14T22:23:17Z</dcterms:modified>
</cp:coreProperties>
</file>