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4"/>
  </p:notesMasterIdLst>
  <p:sldIdLst>
    <p:sldId id="256" r:id="rId2"/>
    <p:sldId id="258" r:id="rId3"/>
    <p:sldId id="264" r:id="rId4"/>
    <p:sldId id="260" r:id="rId5"/>
    <p:sldId id="261" r:id="rId6"/>
    <p:sldId id="305" r:id="rId7"/>
    <p:sldId id="307" r:id="rId8"/>
    <p:sldId id="308" r:id="rId9"/>
    <p:sldId id="309" r:id="rId10"/>
    <p:sldId id="310" r:id="rId11"/>
    <p:sldId id="311" r:id="rId12"/>
    <p:sldId id="278" r:id="rId13"/>
  </p:sldIdLst>
  <p:sldSz cx="9144000" cy="5143500" type="screen16x9"/>
  <p:notesSz cx="6858000" cy="9144000"/>
  <p:embeddedFontLst>
    <p:embeddedFont>
      <p:font typeface="Bebas Neue" panose="020B0604020202020204" charset="0"/>
      <p:regular r:id="rId15"/>
    </p:embeddedFont>
    <p:embeddedFont>
      <p:font typeface="Nunito" pitchFamily="2" charset="-52"/>
      <p:regular r:id="rId16"/>
      <p:bold r:id="rId17"/>
      <p:italic r:id="rId18"/>
      <p:boldItalic r:id="rId19"/>
    </p:embeddedFont>
    <p:embeddedFont>
      <p:font typeface="Tenor Sans" panose="020B0604020202020204" charset="-52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0D2DA0-0E67-4BAD-BFB2-C3F408FEDD7D}">
  <a:tblStyle styleId="{9A0D2DA0-0E67-4BAD-BFB2-C3F408FEDD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f5b6d0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f5b6d0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506378387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506378387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979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e5cac5256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e5cac5256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2f4933e1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2f4933e12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2f4933e12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2f4933e12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506378387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506378387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54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7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506378387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506378387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285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26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1972650" y="2767353"/>
            <a:ext cx="6156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60500" y="1144425"/>
            <a:ext cx="4980300" cy="2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8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60500" y="3732400"/>
            <a:ext cx="4558800" cy="503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4050" y="540000"/>
            <a:ext cx="1866900" cy="1844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5400000">
            <a:off x="6781156" y="1299520"/>
            <a:ext cx="5256563" cy="2544472"/>
            <a:chOff x="4572000" y="2566850"/>
            <a:chExt cx="4727550" cy="22884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15;p2"/>
            <p:cNvCxnSpPr>
              <a:stCxn id="14" idx="2"/>
            </p:cNvCxnSpPr>
            <p:nvPr/>
          </p:nvCxnSpPr>
          <p:spPr>
            <a:xfrm rot="10800000">
              <a:off x="7500900" y="3056600"/>
              <a:ext cx="0" cy="35973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16;p2"/>
          <p:cNvSpPr/>
          <p:nvPr/>
        </p:nvSpPr>
        <p:spPr>
          <a:xfrm flipH="1">
            <a:off x="1974750" y="-27675"/>
            <a:ext cx="4789500" cy="473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solidFill>
          <a:schemeClr val="dk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/>
          <p:nvPr/>
        </p:nvSpPr>
        <p:spPr>
          <a:xfrm flipH="1">
            <a:off x="704850" y="564300"/>
            <a:ext cx="7734300" cy="26172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34"/>
          <p:cNvGrpSpPr/>
          <p:nvPr/>
        </p:nvGrpSpPr>
        <p:grpSpPr>
          <a:xfrm>
            <a:off x="4883014" y="1782251"/>
            <a:ext cx="4260979" cy="2803061"/>
            <a:chOff x="4572000" y="2566850"/>
            <a:chExt cx="3478350" cy="2288400"/>
          </a:xfrm>
        </p:grpSpPr>
        <p:sp>
          <p:nvSpPr>
            <p:cNvPr id="344" name="Google Shape;344;p34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" name="Google Shape;345;p34"/>
            <p:cNvCxnSpPr>
              <a:stCxn id="344" idx="2"/>
            </p:cNvCxnSpPr>
            <p:nvPr/>
          </p:nvCxnSpPr>
          <p:spPr>
            <a:xfrm>
              <a:off x="5702250" y="4855250"/>
              <a:ext cx="2348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6" name="Google Shape;346;p34"/>
          <p:cNvSpPr/>
          <p:nvPr/>
        </p:nvSpPr>
        <p:spPr>
          <a:xfrm rot="5400000" flipH="1">
            <a:off x="6338975" y="2863486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413249" y="2854775"/>
            <a:ext cx="613500" cy="61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/>
          <p:nvPr/>
        </p:nvSpPr>
        <p:spPr>
          <a:xfrm>
            <a:off x="4424850" y="4448075"/>
            <a:ext cx="294300" cy="31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9" name="Google Shape;349;p34"/>
          <p:cNvCxnSpPr/>
          <p:nvPr/>
        </p:nvCxnSpPr>
        <p:spPr>
          <a:xfrm>
            <a:off x="9600" y="4603500"/>
            <a:ext cx="4562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4"/>
          <p:cNvSpPr/>
          <p:nvPr/>
        </p:nvSpPr>
        <p:spPr>
          <a:xfrm flipH="1">
            <a:off x="705000" y="3571875"/>
            <a:ext cx="2343000" cy="1663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827575" y="2055200"/>
            <a:ext cx="54888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950250" y="742375"/>
            <a:ext cx="124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194325" y="3570400"/>
            <a:ext cx="4755300" cy="526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910650" y="1697975"/>
            <a:ext cx="1866900" cy="1844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1974750" y="-27675"/>
            <a:ext cx="4789500" cy="473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 rot="-5400000">
            <a:off x="4523481" y="1299520"/>
            <a:ext cx="5256563" cy="2544472"/>
            <a:chOff x="4572000" y="2566850"/>
            <a:chExt cx="4727550" cy="2288400"/>
          </a:xfrm>
        </p:grpSpPr>
        <p:sp>
          <p:nvSpPr>
            <p:cNvPr id="24" name="Google Shape;24;p3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" name="Google Shape;25;p3"/>
            <p:cNvCxnSpPr>
              <a:stCxn id="24" idx="2"/>
            </p:cNvCxnSpPr>
            <p:nvPr/>
          </p:nvCxnSpPr>
          <p:spPr>
            <a:xfrm rot="10800000">
              <a:off x="7500900" y="3056600"/>
              <a:ext cx="0" cy="35973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3"/>
          <p:cNvSpPr/>
          <p:nvPr/>
        </p:nvSpPr>
        <p:spPr>
          <a:xfrm rot="-5400000" flipH="1">
            <a:off x="4591250" y="2670750"/>
            <a:ext cx="2516400" cy="2485500"/>
          </a:xfrm>
          <a:prstGeom prst="arc">
            <a:avLst>
              <a:gd name="adj1" fmla="val 16774737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1924713" y="15293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848550" y="1730150"/>
            <a:ext cx="900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924713" y="203962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6087588" y="15293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4979300" y="1730150"/>
            <a:ext cx="973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6087588" y="203962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/>
          </p:nvPr>
        </p:nvSpPr>
        <p:spPr>
          <a:xfrm>
            <a:off x="1924713" y="30779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97" name="Google Shape;97;p13"/>
          <p:cNvCxnSpPr/>
          <p:nvPr/>
        </p:nvCxnSpPr>
        <p:spPr>
          <a:xfrm>
            <a:off x="-9150" y="2796000"/>
            <a:ext cx="9143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8" name="Google Shape;98;p13"/>
          <p:cNvGrpSpPr/>
          <p:nvPr/>
        </p:nvGrpSpPr>
        <p:grpSpPr>
          <a:xfrm rot="-5400000">
            <a:off x="1465858" y="2059830"/>
            <a:ext cx="3863406" cy="2318378"/>
            <a:chOff x="4572000" y="2566850"/>
            <a:chExt cx="3813450" cy="2288400"/>
          </a:xfrm>
        </p:grpSpPr>
        <p:sp>
          <p:nvSpPr>
            <p:cNvPr id="99" name="Google Shape;99;p13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0" name="Google Shape;100;p13"/>
            <p:cNvCxnSpPr>
              <a:stCxn id="99" idx="2"/>
            </p:cNvCxnSpPr>
            <p:nvPr/>
          </p:nvCxnSpPr>
          <p:spPr>
            <a:xfrm rot="10800000">
              <a:off x="7043850" y="3513650"/>
              <a:ext cx="0" cy="2683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801000" y="3316125"/>
            <a:ext cx="995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8"/>
          </p:nvPr>
        </p:nvSpPr>
        <p:spPr>
          <a:xfrm>
            <a:off x="1924713" y="35882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9"/>
          </p:nvPr>
        </p:nvSpPr>
        <p:spPr>
          <a:xfrm>
            <a:off x="6087588" y="30779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13" hasCustomPrompt="1"/>
          </p:nvPr>
        </p:nvSpPr>
        <p:spPr>
          <a:xfrm>
            <a:off x="4979301" y="3316125"/>
            <a:ext cx="973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4"/>
          </p:nvPr>
        </p:nvSpPr>
        <p:spPr>
          <a:xfrm>
            <a:off x="6087588" y="35882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/>
          </p:nvPr>
        </p:nvSpPr>
        <p:spPr>
          <a:xfrm>
            <a:off x="1511125" y="540000"/>
            <a:ext cx="61218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13"/>
          <p:cNvGrpSpPr/>
          <p:nvPr/>
        </p:nvGrpSpPr>
        <p:grpSpPr>
          <a:xfrm rot="5400000">
            <a:off x="-514424" y="901469"/>
            <a:ext cx="4163168" cy="2303961"/>
            <a:chOff x="4572000" y="2566850"/>
            <a:chExt cx="4135050" cy="2288400"/>
          </a:xfrm>
        </p:grpSpPr>
        <p:sp>
          <p:nvSpPr>
            <p:cNvPr id="108" name="Google Shape;108;p13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" name="Google Shape;109;p13"/>
            <p:cNvCxnSpPr>
              <a:stCxn id="108" idx="2"/>
            </p:cNvCxnSpPr>
            <p:nvPr/>
          </p:nvCxnSpPr>
          <p:spPr>
            <a:xfrm rot="10800000">
              <a:off x="7204650" y="3352850"/>
              <a:ext cx="0" cy="3004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3"/>
          <p:cNvGrpSpPr/>
          <p:nvPr/>
        </p:nvGrpSpPr>
        <p:grpSpPr>
          <a:xfrm rot="-5400000" flipH="1">
            <a:off x="5269125" y="1711275"/>
            <a:ext cx="4630950" cy="2288400"/>
            <a:chOff x="4572000" y="2566850"/>
            <a:chExt cx="4630950" cy="2288400"/>
          </a:xfrm>
        </p:grpSpPr>
        <p:sp>
          <p:nvSpPr>
            <p:cNvPr id="111" name="Google Shape;111;p13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2" name="Google Shape;112;p13"/>
            <p:cNvCxnSpPr>
              <a:stCxn id="111" idx="2"/>
            </p:cNvCxnSpPr>
            <p:nvPr/>
          </p:nvCxnSpPr>
          <p:spPr>
            <a:xfrm rot="10800000">
              <a:off x="7452600" y="3104900"/>
              <a:ext cx="0" cy="35007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3" name="Google Shape;113;p13"/>
          <p:cNvSpPr/>
          <p:nvPr/>
        </p:nvSpPr>
        <p:spPr>
          <a:xfrm>
            <a:off x="8140200" y="669900"/>
            <a:ext cx="283800" cy="28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283750" y="4461600"/>
            <a:ext cx="283800" cy="28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">
    <p:bg>
      <p:bgPr>
        <a:solidFill>
          <a:schemeClr val="dk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 rot="5400000">
            <a:off x="2156700" y="-1649750"/>
            <a:ext cx="4079400" cy="84552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>
            <a:off x="10350" y="4840575"/>
            <a:ext cx="9123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" name="Google Shape;162;p19"/>
          <p:cNvGrpSpPr/>
          <p:nvPr/>
        </p:nvGrpSpPr>
        <p:grpSpPr>
          <a:xfrm rot="5400000" flipH="1">
            <a:off x="1353794" y="1171473"/>
            <a:ext cx="3730530" cy="2454309"/>
            <a:chOff x="4572000" y="2566850"/>
            <a:chExt cx="3478350" cy="2288400"/>
          </a:xfrm>
        </p:grpSpPr>
        <p:sp>
          <p:nvSpPr>
            <p:cNvPr id="163" name="Google Shape;163;p19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4" name="Google Shape;164;p19"/>
            <p:cNvCxnSpPr>
              <a:stCxn id="163" idx="2"/>
            </p:cNvCxnSpPr>
            <p:nvPr/>
          </p:nvCxnSpPr>
          <p:spPr>
            <a:xfrm rot="10800000">
              <a:off x="6876300" y="3681200"/>
              <a:ext cx="0" cy="23481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5" name="Google Shape;165;p19"/>
          <p:cNvSpPr/>
          <p:nvPr/>
        </p:nvSpPr>
        <p:spPr>
          <a:xfrm>
            <a:off x="-718000" y="1190250"/>
            <a:ext cx="2709900" cy="267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249100" y="2199761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1"/>
          </p:nvPr>
        </p:nvSpPr>
        <p:spPr>
          <a:xfrm>
            <a:off x="2943600" y="2800346"/>
            <a:ext cx="32571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2220750" y="1523250"/>
            <a:ext cx="4702800" cy="12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9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solidFill>
          <a:schemeClr val="accent3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913050" y="273525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1"/>
          </p:nvPr>
        </p:nvSpPr>
        <p:spPr>
          <a:xfrm>
            <a:off x="913050" y="3176400"/>
            <a:ext cx="2096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2"/>
          </p:nvPr>
        </p:nvSpPr>
        <p:spPr>
          <a:xfrm>
            <a:off x="3523949" y="273525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3"/>
          </p:nvPr>
        </p:nvSpPr>
        <p:spPr>
          <a:xfrm>
            <a:off x="3523949" y="3176400"/>
            <a:ext cx="2096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title" idx="4"/>
          </p:nvPr>
        </p:nvSpPr>
        <p:spPr>
          <a:xfrm>
            <a:off x="6134850" y="273525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5"/>
          </p:nvPr>
        </p:nvSpPr>
        <p:spPr>
          <a:xfrm>
            <a:off x="6134850" y="3176400"/>
            <a:ext cx="2096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-937750" y="3918525"/>
            <a:ext cx="1866900" cy="1844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9" name="Google Shape;199;p22"/>
          <p:cNvCxnSpPr/>
          <p:nvPr/>
        </p:nvCxnSpPr>
        <p:spPr>
          <a:xfrm>
            <a:off x="-9150" y="4840575"/>
            <a:ext cx="920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_1">
    <p:bg>
      <p:bgPr>
        <a:solidFill>
          <a:schemeClr val="accent3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/>
          <p:nvPr/>
        </p:nvSpPr>
        <p:spPr>
          <a:xfrm>
            <a:off x="652925" y="1393600"/>
            <a:ext cx="1956600" cy="3944700"/>
          </a:xfrm>
          <a:prstGeom prst="round2SameRect">
            <a:avLst>
              <a:gd name="adj1" fmla="val 49935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4573958" y="1393600"/>
            <a:ext cx="1956600" cy="3944700"/>
          </a:xfrm>
          <a:prstGeom prst="round2SameRect">
            <a:avLst>
              <a:gd name="adj1" fmla="val 49935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6534475" y="1393600"/>
            <a:ext cx="1956600" cy="3944700"/>
          </a:xfrm>
          <a:prstGeom prst="round2SameRect">
            <a:avLst>
              <a:gd name="adj1" fmla="val 49935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2613429" y="1393600"/>
            <a:ext cx="1956600" cy="3944700"/>
          </a:xfrm>
          <a:prstGeom prst="round2SameRect">
            <a:avLst>
              <a:gd name="adj1" fmla="val 49935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" name="Google Shape;230;p25"/>
          <p:cNvCxnSpPr/>
          <p:nvPr/>
        </p:nvCxnSpPr>
        <p:spPr>
          <a:xfrm>
            <a:off x="-8975" y="4832725"/>
            <a:ext cx="91707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5"/>
          <p:cNvSpPr txBox="1">
            <a:spLocks noGrp="1"/>
          </p:cNvSpPr>
          <p:nvPr>
            <p:ph type="title"/>
          </p:nvPr>
        </p:nvSpPr>
        <p:spPr>
          <a:xfrm>
            <a:off x="723425" y="2830925"/>
            <a:ext cx="1815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subTitle" idx="1"/>
          </p:nvPr>
        </p:nvSpPr>
        <p:spPr>
          <a:xfrm>
            <a:off x="723425" y="3417450"/>
            <a:ext cx="1815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title" idx="2"/>
          </p:nvPr>
        </p:nvSpPr>
        <p:spPr>
          <a:xfrm>
            <a:off x="4644458" y="2830925"/>
            <a:ext cx="1815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subTitle" idx="3"/>
          </p:nvPr>
        </p:nvSpPr>
        <p:spPr>
          <a:xfrm>
            <a:off x="4644458" y="3417450"/>
            <a:ext cx="1815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title" idx="4"/>
          </p:nvPr>
        </p:nvSpPr>
        <p:spPr>
          <a:xfrm>
            <a:off x="2683942" y="2830938"/>
            <a:ext cx="1815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subTitle" idx="5"/>
          </p:nvPr>
        </p:nvSpPr>
        <p:spPr>
          <a:xfrm>
            <a:off x="2683942" y="3417463"/>
            <a:ext cx="1815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title" idx="6"/>
          </p:nvPr>
        </p:nvSpPr>
        <p:spPr>
          <a:xfrm>
            <a:off x="6604975" y="2830925"/>
            <a:ext cx="1815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subTitle" idx="7"/>
          </p:nvPr>
        </p:nvSpPr>
        <p:spPr>
          <a:xfrm>
            <a:off x="6604975" y="3417450"/>
            <a:ext cx="1815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7692025" y="4115575"/>
            <a:ext cx="1469700" cy="14517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25"/>
          <p:cNvCxnSpPr/>
          <p:nvPr/>
        </p:nvCxnSpPr>
        <p:spPr>
          <a:xfrm>
            <a:off x="-9150" y="256350"/>
            <a:ext cx="914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25"/>
          <p:cNvSpPr/>
          <p:nvPr/>
        </p:nvSpPr>
        <p:spPr>
          <a:xfrm rot="-5400000">
            <a:off x="-17175" y="4103000"/>
            <a:ext cx="1469700" cy="1452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solidFill>
          <a:schemeClr val="dk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/>
          <p:nvPr/>
        </p:nvSpPr>
        <p:spPr>
          <a:xfrm rot="-5400000" flipH="1">
            <a:off x="2550900" y="-1283800"/>
            <a:ext cx="4059900" cy="77112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 flipH="1">
            <a:off x="725125" y="564300"/>
            <a:ext cx="3943200" cy="46365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2"/>
          <p:cNvGrpSpPr/>
          <p:nvPr/>
        </p:nvGrpSpPr>
        <p:grpSpPr>
          <a:xfrm rot="-5400000">
            <a:off x="3985226" y="638123"/>
            <a:ext cx="3730530" cy="2454309"/>
            <a:chOff x="4572000" y="2566850"/>
            <a:chExt cx="3478350" cy="2288400"/>
          </a:xfrm>
        </p:grpSpPr>
        <p:sp>
          <p:nvSpPr>
            <p:cNvPr id="323" name="Google Shape;323;p32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32"/>
            <p:cNvCxnSpPr>
              <a:stCxn id="323" idx="2"/>
            </p:cNvCxnSpPr>
            <p:nvPr/>
          </p:nvCxnSpPr>
          <p:spPr>
            <a:xfrm rot="10800000">
              <a:off x="6876300" y="3681200"/>
              <a:ext cx="0" cy="23481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5" name="Google Shape;325;p32"/>
          <p:cNvSpPr/>
          <p:nvPr/>
        </p:nvSpPr>
        <p:spPr>
          <a:xfrm flipH="1">
            <a:off x="7077650" y="541850"/>
            <a:ext cx="2709900" cy="267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rot="5400000" flipH="1">
            <a:off x="1050" y="548711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8094750" y="3123563"/>
            <a:ext cx="658500" cy="65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1032868" y="564300"/>
            <a:ext cx="296400" cy="29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solidFill>
          <a:schemeClr val="accent3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 flipH="1">
            <a:off x="3519000" y="564300"/>
            <a:ext cx="2106000" cy="46365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33"/>
          <p:cNvGrpSpPr/>
          <p:nvPr/>
        </p:nvGrpSpPr>
        <p:grpSpPr>
          <a:xfrm>
            <a:off x="5625062" y="1613904"/>
            <a:ext cx="3519047" cy="2315174"/>
            <a:chOff x="4572000" y="2566850"/>
            <a:chExt cx="3478350" cy="2288400"/>
          </a:xfrm>
        </p:grpSpPr>
        <p:sp>
          <p:nvSpPr>
            <p:cNvPr id="332" name="Google Shape;332;p33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" name="Google Shape;333;p33"/>
            <p:cNvCxnSpPr>
              <a:stCxn id="332" idx="2"/>
            </p:cNvCxnSpPr>
            <p:nvPr/>
          </p:nvCxnSpPr>
          <p:spPr>
            <a:xfrm>
              <a:off x="5702250" y="4855250"/>
              <a:ext cx="2348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" name="Google Shape;334;p33"/>
          <p:cNvSpPr/>
          <p:nvPr/>
        </p:nvSpPr>
        <p:spPr>
          <a:xfrm rot="5400000" flipH="1">
            <a:off x="6092186" y="3944551"/>
            <a:ext cx="2556300" cy="252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3"/>
          <p:cNvSpPr/>
          <p:nvPr/>
        </p:nvSpPr>
        <p:spPr>
          <a:xfrm rot="5400000" flipH="1">
            <a:off x="4195850" y="2172311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"/>
          <p:cNvSpPr/>
          <p:nvPr/>
        </p:nvSpPr>
        <p:spPr>
          <a:xfrm flipH="1">
            <a:off x="720000" y="564300"/>
            <a:ext cx="2106000" cy="46857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572850" y="4448100"/>
            <a:ext cx="294300" cy="31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8" name="Google Shape;338;p33"/>
          <p:cNvCxnSpPr/>
          <p:nvPr/>
        </p:nvCxnSpPr>
        <p:spPr>
          <a:xfrm>
            <a:off x="9525" y="4603500"/>
            <a:ext cx="35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33"/>
          <p:cNvCxnSpPr>
            <a:stCxn id="330" idx="3"/>
          </p:cNvCxnSpPr>
          <p:nvPr/>
        </p:nvCxnSpPr>
        <p:spPr>
          <a:xfrm>
            <a:off x="4572000" y="564300"/>
            <a:ext cx="458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33"/>
          <p:cNvSpPr/>
          <p:nvPr/>
        </p:nvSpPr>
        <p:spPr>
          <a:xfrm>
            <a:off x="7810499" y="257550"/>
            <a:ext cx="613500" cy="61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None/>
              <a:defRPr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5" r:id="rId5"/>
    <p:sldLayoutId id="2147483668" r:id="rId6"/>
    <p:sldLayoutId id="2147483671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>
            <a:spLocks noGrp="1"/>
          </p:cNvSpPr>
          <p:nvPr>
            <p:ph type="ctrTitle"/>
          </p:nvPr>
        </p:nvSpPr>
        <p:spPr>
          <a:xfrm>
            <a:off x="2560500" y="1144425"/>
            <a:ext cx="4980300" cy="238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>
                <a:solidFill>
                  <a:schemeClr val="accent3"/>
                </a:solidFill>
              </a:rPr>
              <a:t>Linked Lists</a:t>
            </a:r>
            <a:endParaRPr sz="3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 dirty="0">
                <a:solidFill>
                  <a:schemeClr val="accent3"/>
                </a:solidFill>
              </a:rPr>
            </a:br>
            <a:r>
              <a:rPr lang="en" sz="3000" dirty="0">
                <a:solidFill>
                  <a:schemeClr val="accent3"/>
                </a:solidFill>
              </a:rPr>
              <a:t>History Project</a:t>
            </a:r>
            <a:endParaRPr sz="3000" dirty="0">
              <a:solidFill>
                <a:schemeClr val="accent3"/>
              </a:solidFill>
            </a:endParaRPr>
          </a:p>
        </p:txBody>
      </p:sp>
      <p:sp>
        <p:nvSpPr>
          <p:cNvPr id="361" name="Google Shape;361;p37"/>
          <p:cNvSpPr txBox="1">
            <a:spLocks noGrp="1"/>
          </p:cNvSpPr>
          <p:nvPr>
            <p:ph type="subTitle" idx="1"/>
          </p:nvPr>
        </p:nvSpPr>
        <p:spPr>
          <a:xfrm>
            <a:off x="2560500" y="3732400"/>
            <a:ext cx="4558800" cy="5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System React</a:t>
            </a:r>
            <a:endParaRPr dirty="0"/>
          </a:p>
        </p:txBody>
      </p:sp>
      <p:cxnSp>
        <p:nvCxnSpPr>
          <p:cNvPr id="362" name="Google Shape;362;p37"/>
          <p:cNvCxnSpPr>
            <a:cxnSpLocks/>
          </p:cNvCxnSpPr>
          <p:nvPr/>
        </p:nvCxnSpPr>
        <p:spPr>
          <a:xfrm>
            <a:off x="-1580850" y="3080100"/>
            <a:ext cx="811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37"/>
          <p:cNvSpPr/>
          <p:nvPr/>
        </p:nvSpPr>
        <p:spPr>
          <a:xfrm>
            <a:off x="1017000" y="904000"/>
            <a:ext cx="658500" cy="65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7995623" y="4364250"/>
            <a:ext cx="279900" cy="27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5" name="Google Shape;365;p37"/>
          <p:cNvCxnSpPr>
            <a:cxnSpLocks/>
          </p:cNvCxnSpPr>
          <p:nvPr/>
        </p:nvCxnSpPr>
        <p:spPr>
          <a:xfrm rot="10800000">
            <a:off x="601800" y="-18300"/>
            <a:ext cx="0" cy="103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37"/>
          <p:cNvCxnSpPr>
            <a:cxnSpLocks/>
          </p:cNvCxnSpPr>
          <p:nvPr/>
        </p:nvCxnSpPr>
        <p:spPr>
          <a:xfrm>
            <a:off x="601800" y="5143500"/>
            <a:ext cx="0" cy="576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1FF0C15-9EBC-48E1-AE53-B1907C0B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860" y="3331038"/>
            <a:ext cx="2400000" cy="180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>
            <a:spLocks noGrp="1"/>
          </p:cNvSpPr>
          <p:nvPr>
            <p:ph type="title"/>
          </p:nvPr>
        </p:nvSpPr>
        <p:spPr>
          <a:xfrm>
            <a:off x="1827575" y="2055200"/>
            <a:ext cx="54888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Flowchart of our program</a:t>
            </a:r>
            <a:endParaRPr sz="5000" dirty="0"/>
          </a:p>
        </p:txBody>
      </p:sp>
      <p:cxnSp>
        <p:nvCxnSpPr>
          <p:cNvPr id="408" name="Google Shape;408;p41"/>
          <p:cNvCxnSpPr>
            <a:cxnSpLocks/>
          </p:cNvCxnSpPr>
          <p:nvPr/>
        </p:nvCxnSpPr>
        <p:spPr>
          <a:xfrm>
            <a:off x="-287815" y="2332510"/>
            <a:ext cx="2276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41"/>
          <p:cNvSpPr/>
          <p:nvPr/>
        </p:nvSpPr>
        <p:spPr>
          <a:xfrm>
            <a:off x="3947200" y="540000"/>
            <a:ext cx="1246500" cy="12465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8284048" y="1746075"/>
            <a:ext cx="279900" cy="2799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1"/>
          <p:cNvCxnSpPr>
            <a:cxnSpLocks/>
          </p:cNvCxnSpPr>
          <p:nvPr/>
        </p:nvCxnSpPr>
        <p:spPr>
          <a:xfrm>
            <a:off x="6949625" y="3833650"/>
            <a:ext cx="2248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1"/>
          <p:cNvSpPr txBox="1">
            <a:spLocks noGrp="1"/>
          </p:cNvSpPr>
          <p:nvPr>
            <p:ph type="title" idx="2"/>
          </p:nvPr>
        </p:nvSpPr>
        <p:spPr>
          <a:xfrm>
            <a:off x="3950250" y="742375"/>
            <a:ext cx="124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0" name="Google Shape;408;p41">
            <a:extLst>
              <a:ext uri="{FF2B5EF4-FFF2-40B4-BE49-F238E27FC236}">
                <a16:creationId xmlns:a16="http://schemas.microsoft.com/office/drawing/2014/main" id="{84615239-37A8-43FD-A480-4BE042448A23}"/>
              </a:ext>
            </a:extLst>
          </p:cNvPr>
          <p:cNvCxnSpPr>
            <a:cxnSpLocks/>
          </p:cNvCxnSpPr>
          <p:nvPr/>
        </p:nvCxnSpPr>
        <p:spPr>
          <a:xfrm>
            <a:off x="-219235" y="3833650"/>
            <a:ext cx="2276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3897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512;p45">
            <a:extLst>
              <a:ext uri="{FF2B5EF4-FFF2-40B4-BE49-F238E27FC236}">
                <a16:creationId xmlns:a16="http://schemas.microsoft.com/office/drawing/2014/main" id="{AFD301CE-48D4-493F-A2EF-00858B3C4412}"/>
              </a:ext>
            </a:extLst>
          </p:cNvPr>
          <p:cNvSpPr txBox="1">
            <a:spLocks/>
          </p:cNvSpPr>
          <p:nvPr/>
        </p:nvSpPr>
        <p:spPr>
          <a:xfrm>
            <a:off x="720000" y="45112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300"/>
            </a:pPr>
            <a:r>
              <a:rPr lang="en-GB" sz="2800" dirty="0">
                <a:solidFill>
                  <a:schemeClr val="dk1"/>
                </a:solidFill>
                <a:latin typeface="Tenor Sans"/>
                <a:sym typeface="Tenor Sans"/>
              </a:rPr>
              <a:t>Flowchart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B46BF31-4887-4566-8EFE-8BE89112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763" y="535463"/>
            <a:ext cx="3133060" cy="421315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95776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9"/>
          <p:cNvSpPr txBox="1">
            <a:spLocks noGrp="1"/>
          </p:cNvSpPr>
          <p:nvPr>
            <p:ph type="title"/>
          </p:nvPr>
        </p:nvSpPr>
        <p:spPr>
          <a:xfrm>
            <a:off x="2052959" y="2292870"/>
            <a:ext cx="5832075" cy="12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 for your attention!</a:t>
            </a:r>
            <a:endParaRPr sz="4000" dirty="0"/>
          </a:p>
        </p:txBody>
      </p:sp>
      <p:sp>
        <p:nvSpPr>
          <p:cNvPr id="786" name="Google Shape;786;p59"/>
          <p:cNvSpPr/>
          <p:nvPr/>
        </p:nvSpPr>
        <p:spPr>
          <a:xfrm>
            <a:off x="2263375" y="3801800"/>
            <a:ext cx="283800" cy="28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9"/>
          <p:cNvSpPr/>
          <p:nvPr/>
        </p:nvSpPr>
        <p:spPr>
          <a:xfrm>
            <a:off x="7525575" y="829825"/>
            <a:ext cx="527100" cy="527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/>
          <p:nvPr/>
        </p:nvSpPr>
        <p:spPr>
          <a:xfrm>
            <a:off x="801000" y="1529300"/>
            <a:ext cx="995100" cy="9951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9"/>
          <p:cNvSpPr/>
          <p:nvPr/>
        </p:nvSpPr>
        <p:spPr>
          <a:xfrm>
            <a:off x="4968500" y="1529300"/>
            <a:ext cx="995100" cy="9951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4979300" y="3316125"/>
            <a:ext cx="995100" cy="9951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9"/>
          <p:cNvSpPr/>
          <p:nvPr/>
        </p:nvSpPr>
        <p:spPr>
          <a:xfrm>
            <a:off x="801000" y="3316125"/>
            <a:ext cx="995100" cy="9951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9"/>
          <p:cNvSpPr txBox="1">
            <a:spLocks noGrp="1"/>
          </p:cNvSpPr>
          <p:nvPr>
            <p:ph type="title"/>
          </p:nvPr>
        </p:nvSpPr>
        <p:spPr>
          <a:xfrm>
            <a:off x="1920088" y="17543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realization</a:t>
            </a:r>
            <a:endParaRPr dirty="0"/>
          </a:p>
        </p:txBody>
      </p:sp>
      <p:sp>
        <p:nvSpPr>
          <p:cNvPr id="382" name="Google Shape;382;p39"/>
          <p:cNvSpPr txBox="1">
            <a:spLocks noGrp="1"/>
          </p:cNvSpPr>
          <p:nvPr>
            <p:ph type="title" idx="2"/>
          </p:nvPr>
        </p:nvSpPr>
        <p:spPr>
          <a:xfrm>
            <a:off x="848550" y="1730150"/>
            <a:ext cx="900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4" name="Google Shape;384;p39"/>
          <p:cNvSpPr txBox="1">
            <a:spLocks noGrp="1"/>
          </p:cNvSpPr>
          <p:nvPr>
            <p:ph type="title" idx="3"/>
          </p:nvPr>
        </p:nvSpPr>
        <p:spPr>
          <a:xfrm>
            <a:off x="6087588" y="177413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Programs we used</a:t>
            </a:r>
            <a:endParaRPr dirty="0"/>
          </a:p>
        </p:txBody>
      </p:sp>
      <p:sp>
        <p:nvSpPr>
          <p:cNvPr id="385" name="Google Shape;385;p39"/>
          <p:cNvSpPr txBox="1">
            <a:spLocks noGrp="1"/>
          </p:cNvSpPr>
          <p:nvPr>
            <p:ph type="title" idx="4"/>
          </p:nvPr>
        </p:nvSpPr>
        <p:spPr>
          <a:xfrm>
            <a:off x="4979300" y="1730150"/>
            <a:ext cx="973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7" name="Google Shape;387;p39"/>
          <p:cNvSpPr txBox="1">
            <a:spLocks noGrp="1"/>
          </p:cNvSpPr>
          <p:nvPr>
            <p:ph type="title" idx="6"/>
          </p:nvPr>
        </p:nvSpPr>
        <p:spPr>
          <a:xfrm>
            <a:off x="1920088" y="35498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goal</a:t>
            </a:r>
            <a:endParaRPr dirty="0"/>
          </a:p>
        </p:txBody>
      </p:sp>
      <p:sp>
        <p:nvSpPr>
          <p:cNvPr id="388" name="Google Shape;388;p39"/>
          <p:cNvSpPr txBox="1">
            <a:spLocks noGrp="1"/>
          </p:cNvSpPr>
          <p:nvPr>
            <p:ph type="title" idx="7"/>
          </p:nvPr>
        </p:nvSpPr>
        <p:spPr>
          <a:xfrm>
            <a:off x="784946" y="3516975"/>
            <a:ext cx="995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90" name="Google Shape;390;p39"/>
          <p:cNvSpPr txBox="1">
            <a:spLocks noGrp="1"/>
          </p:cNvSpPr>
          <p:nvPr>
            <p:ph type="title" idx="9"/>
          </p:nvPr>
        </p:nvSpPr>
        <p:spPr>
          <a:xfrm>
            <a:off x="6087588" y="35498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chart of our program</a:t>
            </a:r>
            <a:endParaRPr dirty="0"/>
          </a:p>
        </p:txBody>
      </p:sp>
      <p:sp>
        <p:nvSpPr>
          <p:cNvPr id="391" name="Google Shape;391;p39"/>
          <p:cNvSpPr txBox="1">
            <a:spLocks noGrp="1"/>
          </p:cNvSpPr>
          <p:nvPr>
            <p:ph type="title" idx="13"/>
          </p:nvPr>
        </p:nvSpPr>
        <p:spPr>
          <a:xfrm>
            <a:off x="4963246" y="3516975"/>
            <a:ext cx="973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93" name="Google Shape;393;p39"/>
          <p:cNvSpPr txBox="1">
            <a:spLocks noGrp="1"/>
          </p:cNvSpPr>
          <p:nvPr>
            <p:ph type="title" idx="15"/>
          </p:nvPr>
        </p:nvSpPr>
        <p:spPr>
          <a:xfrm>
            <a:off x="1511125" y="540000"/>
            <a:ext cx="61218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5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OUR TEAM</a:t>
            </a:r>
            <a:endParaRPr sz="3300" dirty="0"/>
          </a:p>
        </p:txBody>
      </p:sp>
      <p:sp>
        <p:nvSpPr>
          <p:cNvPr id="513" name="Google Shape;513;p45"/>
          <p:cNvSpPr txBox="1">
            <a:spLocks noGrp="1"/>
          </p:cNvSpPr>
          <p:nvPr>
            <p:ph type="title"/>
          </p:nvPr>
        </p:nvSpPr>
        <p:spPr>
          <a:xfrm>
            <a:off x="723425" y="2830925"/>
            <a:ext cx="1815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Trainer</a:t>
            </a:r>
            <a:endParaRPr dirty="0"/>
          </a:p>
        </p:txBody>
      </p:sp>
      <p:sp>
        <p:nvSpPr>
          <p:cNvPr id="514" name="Google Shape;514;p45"/>
          <p:cNvSpPr txBox="1">
            <a:spLocks noGrp="1"/>
          </p:cNvSpPr>
          <p:nvPr>
            <p:ph type="subTitle" idx="1"/>
          </p:nvPr>
        </p:nvSpPr>
        <p:spPr>
          <a:xfrm>
            <a:off x="764994" y="3520622"/>
            <a:ext cx="181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Velimir</a:t>
            </a:r>
            <a:r>
              <a:rPr lang="en-GB" dirty="0"/>
              <a:t> Dimitrov</a:t>
            </a:r>
            <a:endParaRPr dirty="0"/>
          </a:p>
        </p:txBody>
      </p:sp>
      <p:sp>
        <p:nvSpPr>
          <p:cNvPr id="515" name="Google Shape;515;p45"/>
          <p:cNvSpPr txBox="1">
            <a:spLocks noGrp="1"/>
          </p:cNvSpPr>
          <p:nvPr>
            <p:ph type="title" idx="2"/>
          </p:nvPr>
        </p:nvSpPr>
        <p:spPr>
          <a:xfrm>
            <a:off x="4644458" y="2830925"/>
            <a:ext cx="1815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Developer</a:t>
            </a:r>
            <a:endParaRPr dirty="0"/>
          </a:p>
        </p:txBody>
      </p:sp>
      <p:sp>
        <p:nvSpPr>
          <p:cNvPr id="516" name="Google Shape;516;p45"/>
          <p:cNvSpPr txBox="1">
            <a:spLocks noGrp="1"/>
          </p:cNvSpPr>
          <p:nvPr>
            <p:ph type="subTitle" idx="3"/>
          </p:nvPr>
        </p:nvSpPr>
        <p:spPr>
          <a:xfrm>
            <a:off x="4614606" y="3520622"/>
            <a:ext cx="181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Mariya Kostova</a:t>
            </a:r>
            <a:endParaRPr dirty="0"/>
          </a:p>
        </p:txBody>
      </p:sp>
      <p:sp>
        <p:nvSpPr>
          <p:cNvPr id="517" name="Google Shape;517;p45"/>
          <p:cNvSpPr/>
          <p:nvPr/>
        </p:nvSpPr>
        <p:spPr>
          <a:xfrm>
            <a:off x="578100" y="123238"/>
            <a:ext cx="283800" cy="28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5"/>
          <p:cNvSpPr/>
          <p:nvPr/>
        </p:nvSpPr>
        <p:spPr>
          <a:xfrm>
            <a:off x="1193525" y="1674026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45"/>
          <p:cNvSpPr txBox="1">
            <a:spLocks noGrp="1"/>
          </p:cNvSpPr>
          <p:nvPr>
            <p:ph type="title" idx="4"/>
          </p:nvPr>
        </p:nvSpPr>
        <p:spPr>
          <a:xfrm>
            <a:off x="2683942" y="2830938"/>
            <a:ext cx="1815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 Developer</a:t>
            </a:r>
            <a:endParaRPr dirty="0"/>
          </a:p>
        </p:txBody>
      </p:sp>
      <p:sp>
        <p:nvSpPr>
          <p:cNvPr id="520" name="Google Shape;520;p45"/>
          <p:cNvSpPr txBox="1">
            <a:spLocks noGrp="1"/>
          </p:cNvSpPr>
          <p:nvPr>
            <p:ph type="subTitle" idx="5"/>
          </p:nvPr>
        </p:nvSpPr>
        <p:spPr>
          <a:xfrm>
            <a:off x="2683942" y="3520622"/>
            <a:ext cx="181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Teodora Kompanska</a:t>
            </a:r>
            <a:endParaRPr dirty="0"/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6604975" y="2830925"/>
            <a:ext cx="1815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QA</a:t>
            </a:r>
            <a:endParaRPr dirty="0"/>
          </a:p>
        </p:txBody>
      </p:sp>
      <p:sp>
        <p:nvSpPr>
          <p:cNvPr id="522" name="Google Shape;522;p45"/>
          <p:cNvSpPr txBox="1">
            <a:spLocks noGrp="1"/>
          </p:cNvSpPr>
          <p:nvPr>
            <p:ph type="subTitle" idx="7"/>
          </p:nvPr>
        </p:nvSpPr>
        <p:spPr>
          <a:xfrm>
            <a:off x="6604975" y="3520622"/>
            <a:ext cx="181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Danislav Todorov</a:t>
            </a:r>
            <a:endParaRPr dirty="0"/>
          </a:p>
        </p:txBody>
      </p:sp>
      <p:sp>
        <p:nvSpPr>
          <p:cNvPr id="523" name="Google Shape;523;p45"/>
          <p:cNvSpPr/>
          <p:nvPr/>
        </p:nvSpPr>
        <p:spPr>
          <a:xfrm>
            <a:off x="5114558" y="1687939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5"/>
          <p:cNvSpPr/>
          <p:nvPr/>
        </p:nvSpPr>
        <p:spPr>
          <a:xfrm>
            <a:off x="7075075" y="1674131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45"/>
          <p:cNvSpPr/>
          <p:nvPr/>
        </p:nvSpPr>
        <p:spPr>
          <a:xfrm>
            <a:off x="3140329" y="1659483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2" name="Google Shape;532;p45"/>
          <p:cNvGrpSpPr/>
          <p:nvPr/>
        </p:nvGrpSpPr>
        <p:grpSpPr>
          <a:xfrm>
            <a:off x="1302540" y="1926140"/>
            <a:ext cx="627044" cy="489141"/>
            <a:chOff x="3248575" y="2677300"/>
            <a:chExt cx="357500" cy="289725"/>
          </a:xfrm>
        </p:grpSpPr>
        <p:sp>
          <p:nvSpPr>
            <p:cNvPr id="533" name="Google Shape;533;p45"/>
            <p:cNvSpPr/>
            <p:nvPr/>
          </p:nvSpPr>
          <p:spPr>
            <a:xfrm>
              <a:off x="3248575" y="2677300"/>
              <a:ext cx="238725" cy="202800"/>
            </a:xfrm>
            <a:custGeom>
              <a:avLst/>
              <a:gdLst/>
              <a:ahLst/>
              <a:cxnLst/>
              <a:rect l="l" t="t" r="r" b="b"/>
              <a:pathLst>
                <a:path w="9549" h="8112" extrusionOk="0">
                  <a:moveTo>
                    <a:pt x="5307" y="2990"/>
                  </a:moveTo>
                  <a:lnTo>
                    <a:pt x="5887" y="3570"/>
                  </a:lnTo>
                  <a:lnTo>
                    <a:pt x="7347" y="3570"/>
                  </a:lnTo>
                  <a:lnTo>
                    <a:pt x="8969" y="5215"/>
                  </a:lnTo>
                  <a:lnTo>
                    <a:pt x="7532" y="6652"/>
                  </a:lnTo>
                  <a:lnTo>
                    <a:pt x="7046" y="6165"/>
                  </a:lnTo>
                  <a:lnTo>
                    <a:pt x="7046" y="5400"/>
                  </a:lnTo>
                  <a:lnTo>
                    <a:pt x="7532" y="4914"/>
                  </a:lnTo>
                  <a:lnTo>
                    <a:pt x="7718" y="4728"/>
                  </a:lnTo>
                  <a:lnTo>
                    <a:pt x="7439" y="4427"/>
                  </a:lnTo>
                  <a:lnTo>
                    <a:pt x="6953" y="4914"/>
                  </a:lnTo>
                  <a:lnTo>
                    <a:pt x="5887" y="4914"/>
                  </a:lnTo>
                  <a:lnTo>
                    <a:pt x="5794" y="5586"/>
                  </a:lnTo>
                  <a:lnTo>
                    <a:pt x="3963" y="7532"/>
                  </a:lnTo>
                  <a:lnTo>
                    <a:pt x="3662" y="7231"/>
                  </a:lnTo>
                  <a:lnTo>
                    <a:pt x="3662" y="5794"/>
                  </a:lnTo>
                  <a:lnTo>
                    <a:pt x="3083" y="5215"/>
                  </a:lnTo>
                  <a:lnTo>
                    <a:pt x="5307" y="2990"/>
                  </a:lnTo>
                  <a:close/>
                  <a:moveTo>
                    <a:pt x="3291" y="1"/>
                  </a:moveTo>
                  <a:lnTo>
                    <a:pt x="0" y="3268"/>
                  </a:lnTo>
                  <a:lnTo>
                    <a:pt x="2503" y="5794"/>
                  </a:lnTo>
                  <a:lnTo>
                    <a:pt x="2804" y="5493"/>
                  </a:lnTo>
                  <a:lnTo>
                    <a:pt x="3291" y="5887"/>
                  </a:lnTo>
                  <a:lnTo>
                    <a:pt x="3291" y="7417"/>
                  </a:lnTo>
                  <a:lnTo>
                    <a:pt x="3963" y="8112"/>
                  </a:lnTo>
                  <a:lnTo>
                    <a:pt x="6188" y="5794"/>
                  </a:lnTo>
                  <a:lnTo>
                    <a:pt x="6281" y="5308"/>
                  </a:lnTo>
                  <a:lnTo>
                    <a:pt x="6652" y="5308"/>
                  </a:lnTo>
                  <a:lnTo>
                    <a:pt x="6652" y="6374"/>
                  </a:lnTo>
                  <a:lnTo>
                    <a:pt x="7532" y="7231"/>
                  </a:lnTo>
                  <a:lnTo>
                    <a:pt x="9548" y="5215"/>
                  </a:lnTo>
                  <a:lnTo>
                    <a:pt x="7532" y="3176"/>
                  </a:lnTo>
                  <a:lnTo>
                    <a:pt x="5979" y="3176"/>
                  </a:lnTo>
                  <a:lnTo>
                    <a:pt x="5609" y="2689"/>
                  </a:lnTo>
                  <a:lnTo>
                    <a:pt x="5794" y="2503"/>
                  </a:lnTo>
                  <a:lnTo>
                    <a:pt x="4241" y="951"/>
                  </a:lnTo>
                  <a:lnTo>
                    <a:pt x="3963" y="1252"/>
                  </a:lnTo>
                  <a:lnTo>
                    <a:pt x="5215" y="2503"/>
                  </a:lnTo>
                  <a:lnTo>
                    <a:pt x="2503" y="5215"/>
                  </a:lnTo>
                  <a:lnTo>
                    <a:pt x="580" y="3268"/>
                  </a:lnTo>
                  <a:lnTo>
                    <a:pt x="3291" y="580"/>
                  </a:lnTo>
                  <a:lnTo>
                    <a:pt x="3662" y="951"/>
                  </a:lnTo>
                  <a:lnTo>
                    <a:pt x="3963" y="673"/>
                  </a:lnTo>
                  <a:lnTo>
                    <a:pt x="32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45"/>
            <p:cNvSpPr/>
            <p:nvPr/>
          </p:nvSpPr>
          <p:spPr>
            <a:xfrm>
              <a:off x="3398050" y="2841275"/>
              <a:ext cx="128075" cy="125750"/>
            </a:xfrm>
            <a:custGeom>
              <a:avLst/>
              <a:gdLst/>
              <a:ahLst/>
              <a:cxnLst/>
              <a:rect l="l" t="t" r="r" b="b"/>
              <a:pathLst>
                <a:path w="5123" h="5030" extrusionOk="0">
                  <a:moveTo>
                    <a:pt x="3477" y="579"/>
                  </a:moveTo>
                  <a:lnTo>
                    <a:pt x="4543" y="1646"/>
                  </a:lnTo>
                  <a:lnTo>
                    <a:pt x="3963" y="2225"/>
                  </a:lnTo>
                  <a:cubicBezTo>
                    <a:pt x="3384" y="1553"/>
                    <a:pt x="3569" y="1831"/>
                    <a:pt x="2897" y="1159"/>
                  </a:cubicBezTo>
                  <a:lnTo>
                    <a:pt x="3477" y="579"/>
                  </a:lnTo>
                  <a:close/>
                  <a:moveTo>
                    <a:pt x="2411" y="1252"/>
                  </a:moveTo>
                  <a:lnTo>
                    <a:pt x="3871" y="2712"/>
                  </a:lnTo>
                  <a:lnTo>
                    <a:pt x="3291" y="3175"/>
                  </a:lnTo>
                  <a:lnTo>
                    <a:pt x="1947" y="1738"/>
                  </a:lnTo>
                  <a:lnTo>
                    <a:pt x="2411" y="1252"/>
                  </a:lnTo>
                  <a:close/>
                  <a:moveTo>
                    <a:pt x="1739" y="2225"/>
                  </a:moveTo>
                  <a:lnTo>
                    <a:pt x="2897" y="3291"/>
                  </a:lnTo>
                  <a:lnTo>
                    <a:pt x="2318" y="3870"/>
                  </a:lnTo>
                  <a:lnTo>
                    <a:pt x="1159" y="2712"/>
                  </a:lnTo>
                  <a:lnTo>
                    <a:pt x="1739" y="2225"/>
                  </a:lnTo>
                  <a:close/>
                  <a:moveTo>
                    <a:pt x="974" y="3082"/>
                  </a:moveTo>
                  <a:lnTo>
                    <a:pt x="1947" y="4056"/>
                  </a:lnTo>
                  <a:lnTo>
                    <a:pt x="1460" y="4450"/>
                  </a:lnTo>
                  <a:lnTo>
                    <a:pt x="580" y="3569"/>
                  </a:lnTo>
                  <a:lnTo>
                    <a:pt x="974" y="3082"/>
                  </a:lnTo>
                  <a:close/>
                  <a:moveTo>
                    <a:pt x="3477" y="0"/>
                  </a:moveTo>
                  <a:lnTo>
                    <a:pt x="2619" y="858"/>
                  </a:lnTo>
                  <a:lnTo>
                    <a:pt x="2411" y="672"/>
                  </a:lnTo>
                  <a:lnTo>
                    <a:pt x="1368" y="1738"/>
                  </a:lnTo>
                  <a:lnTo>
                    <a:pt x="1460" y="1924"/>
                  </a:lnTo>
                  <a:lnTo>
                    <a:pt x="580" y="2712"/>
                  </a:lnTo>
                  <a:lnTo>
                    <a:pt x="673" y="2804"/>
                  </a:lnTo>
                  <a:lnTo>
                    <a:pt x="0" y="3569"/>
                  </a:lnTo>
                  <a:lnTo>
                    <a:pt x="1460" y="5029"/>
                  </a:lnTo>
                  <a:lnTo>
                    <a:pt x="2225" y="4334"/>
                  </a:lnTo>
                  <a:lnTo>
                    <a:pt x="2318" y="4450"/>
                  </a:lnTo>
                  <a:lnTo>
                    <a:pt x="3199" y="3569"/>
                  </a:lnTo>
                  <a:lnTo>
                    <a:pt x="3291" y="3754"/>
                  </a:lnTo>
                  <a:lnTo>
                    <a:pt x="4450" y="2712"/>
                  </a:lnTo>
                  <a:lnTo>
                    <a:pt x="4265" y="2503"/>
                  </a:lnTo>
                  <a:lnTo>
                    <a:pt x="5122" y="1646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>
              <a:off x="3345325" y="2858075"/>
              <a:ext cx="79400" cy="77075"/>
            </a:xfrm>
            <a:custGeom>
              <a:avLst/>
              <a:gdLst/>
              <a:ahLst/>
              <a:cxnLst/>
              <a:rect l="l" t="t" r="r" b="b"/>
              <a:pathLst>
                <a:path w="3176" h="3083" extrusionOk="0">
                  <a:moveTo>
                    <a:pt x="2017" y="0"/>
                  </a:moveTo>
                  <a:lnTo>
                    <a:pt x="1" y="2040"/>
                  </a:lnTo>
                  <a:lnTo>
                    <a:pt x="1159" y="3082"/>
                  </a:lnTo>
                  <a:lnTo>
                    <a:pt x="3176" y="1159"/>
                  </a:lnTo>
                  <a:lnTo>
                    <a:pt x="2897" y="881"/>
                  </a:lnTo>
                  <a:lnTo>
                    <a:pt x="1159" y="2503"/>
                  </a:lnTo>
                  <a:lnTo>
                    <a:pt x="673" y="2040"/>
                  </a:lnTo>
                  <a:lnTo>
                    <a:pt x="2318" y="30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3455975" y="2677300"/>
              <a:ext cx="150100" cy="176150"/>
            </a:xfrm>
            <a:custGeom>
              <a:avLst/>
              <a:gdLst/>
              <a:ahLst/>
              <a:cxnLst/>
              <a:rect l="l" t="t" r="r" b="b"/>
              <a:pathLst>
                <a:path w="6004" h="7046" extrusionOk="0">
                  <a:moveTo>
                    <a:pt x="2712" y="1"/>
                  </a:moveTo>
                  <a:lnTo>
                    <a:pt x="210" y="2503"/>
                  </a:lnTo>
                  <a:lnTo>
                    <a:pt x="395" y="2689"/>
                  </a:lnTo>
                  <a:lnTo>
                    <a:pt x="1" y="3083"/>
                  </a:lnTo>
                  <a:lnTo>
                    <a:pt x="395" y="3361"/>
                  </a:lnTo>
                  <a:lnTo>
                    <a:pt x="673" y="2990"/>
                  </a:lnTo>
                  <a:lnTo>
                    <a:pt x="2133" y="4427"/>
                  </a:lnTo>
                  <a:lnTo>
                    <a:pt x="2411" y="4149"/>
                  </a:lnTo>
                  <a:lnTo>
                    <a:pt x="789" y="2503"/>
                  </a:lnTo>
                  <a:lnTo>
                    <a:pt x="2712" y="580"/>
                  </a:lnTo>
                  <a:lnTo>
                    <a:pt x="5424" y="3268"/>
                  </a:lnTo>
                  <a:lnTo>
                    <a:pt x="3477" y="5215"/>
                  </a:lnTo>
                  <a:lnTo>
                    <a:pt x="2712" y="4427"/>
                  </a:lnTo>
                  <a:lnTo>
                    <a:pt x="2411" y="4728"/>
                  </a:lnTo>
                  <a:lnTo>
                    <a:pt x="2898" y="5215"/>
                  </a:lnTo>
                  <a:lnTo>
                    <a:pt x="2318" y="5794"/>
                  </a:lnTo>
                  <a:lnTo>
                    <a:pt x="2318" y="7046"/>
                  </a:lnTo>
                  <a:lnTo>
                    <a:pt x="2712" y="7046"/>
                  </a:lnTo>
                  <a:lnTo>
                    <a:pt x="2712" y="5887"/>
                  </a:lnTo>
                  <a:lnTo>
                    <a:pt x="3199" y="5493"/>
                  </a:lnTo>
                  <a:lnTo>
                    <a:pt x="3477" y="5794"/>
                  </a:lnTo>
                  <a:lnTo>
                    <a:pt x="6003" y="3268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3501750" y="2720750"/>
              <a:ext cx="60875" cy="57975"/>
            </a:xfrm>
            <a:custGeom>
              <a:avLst/>
              <a:gdLst/>
              <a:ahLst/>
              <a:cxnLst/>
              <a:rect l="l" t="t" r="r" b="b"/>
              <a:pathLst>
                <a:path w="2435" h="2319" extrusionOk="0">
                  <a:moveTo>
                    <a:pt x="302" y="1"/>
                  </a:moveTo>
                  <a:lnTo>
                    <a:pt x="1" y="279"/>
                  </a:lnTo>
                  <a:lnTo>
                    <a:pt x="302" y="580"/>
                  </a:lnTo>
                  <a:lnTo>
                    <a:pt x="580" y="279"/>
                  </a:lnTo>
                  <a:lnTo>
                    <a:pt x="302" y="1"/>
                  </a:lnTo>
                  <a:close/>
                  <a:moveTo>
                    <a:pt x="1275" y="858"/>
                  </a:moveTo>
                  <a:lnTo>
                    <a:pt x="974" y="1159"/>
                  </a:lnTo>
                  <a:lnTo>
                    <a:pt x="1275" y="1438"/>
                  </a:lnTo>
                  <a:lnTo>
                    <a:pt x="1554" y="1159"/>
                  </a:lnTo>
                  <a:lnTo>
                    <a:pt x="1275" y="858"/>
                  </a:lnTo>
                  <a:close/>
                  <a:moveTo>
                    <a:pt x="2133" y="1739"/>
                  </a:moveTo>
                  <a:lnTo>
                    <a:pt x="1855" y="2017"/>
                  </a:lnTo>
                  <a:lnTo>
                    <a:pt x="2133" y="2318"/>
                  </a:lnTo>
                  <a:lnTo>
                    <a:pt x="2434" y="2017"/>
                  </a:lnTo>
                  <a:lnTo>
                    <a:pt x="2133" y="17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45"/>
          <p:cNvSpPr/>
          <p:nvPr/>
        </p:nvSpPr>
        <p:spPr>
          <a:xfrm>
            <a:off x="6386350" y="4319688"/>
            <a:ext cx="283800" cy="28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10303;p79">
            <a:extLst>
              <a:ext uri="{FF2B5EF4-FFF2-40B4-BE49-F238E27FC236}">
                <a16:creationId xmlns:a16="http://schemas.microsoft.com/office/drawing/2014/main" id="{182DDC2F-4CFA-40AD-89E5-8C49B3015ADE}"/>
              </a:ext>
            </a:extLst>
          </p:cNvPr>
          <p:cNvGrpSpPr/>
          <p:nvPr/>
        </p:nvGrpSpPr>
        <p:grpSpPr>
          <a:xfrm>
            <a:off x="7207975" y="1861151"/>
            <a:ext cx="609600" cy="543600"/>
            <a:chOff x="852385" y="1510916"/>
            <a:chExt cx="353145" cy="351998"/>
          </a:xfrm>
        </p:grpSpPr>
        <p:sp>
          <p:nvSpPr>
            <p:cNvPr id="78" name="Google Shape;10304;p79">
              <a:extLst>
                <a:ext uri="{FF2B5EF4-FFF2-40B4-BE49-F238E27FC236}">
                  <a16:creationId xmlns:a16="http://schemas.microsoft.com/office/drawing/2014/main" id="{74719947-6F0B-4012-A6AB-5BC2DCF9FD09}"/>
                </a:ext>
              </a:extLst>
            </p:cNvPr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305;p79">
              <a:extLst>
                <a:ext uri="{FF2B5EF4-FFF2-40B4-BE49-F238E27FC236}">
                  <a16:creationId xmlns:a16="http://schemas.microsoft.com/office/drawing/2014/main" id="{717B5B56-68A7-435B-BCDC-8F1C3F027014}"/>
                </a:ext>
              </a:extLst>
            </p:cNvPr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306;p79">
              <a:extLst>
                <a:ext uri="{FF2B5EF4-FFF2-40B4-BE49-F238E27FC236}">
                  <a16:creationId xmlns:a16="http://schemas.microsoft.com/office/drawing/2014/main" id="{8B973870-F5AA-4002-8F12-6770B8FE4DAD}"/>
                </a:ext>
              </a:extLst>
            </p:cNvPr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9650;p78">
            <a:extLst>
              <a:ext uri="{FF2B5EF4-FFF2-40B4-BE49-F238E27FC236}">
                <a16:creationId xmlns:a16="http://schemas.microsoft.com/office/drawing/2014/main" id="{C9C89AD7-AA47-49FC-88D4-F80D3EFC8521}"/>
              </a:ext>
            </a:extLst>
          </p:cNvPr>
          <p:cNvGrpSpPr/>
          <p:nvPr/>
        </p:nvGrpSpPr>
        <p:grpSpPr>
          <a:xfrm>
            <a:off x="5281096" y="1861149"/>
            <a:ext cx="542325" cy="543600"/>
            <a:chOff x="1958520" y="2302574"/>
            <a:chExt cx="359213" cy="327807"/>
          </a:xfrm>
        </p:grpSpPr>
        <p:sp>
          <p:nvSpPr>
            <p:cNvPr id="82" name="Google Shape;9651;p78">
              <a:extLst>
                <a:ext uri="{FF2B5EF4-FFF2-40B4-BE49-F238E27FC236}">
                  <a16:creationId xmlns:a16="http://schemas.microsoft.com/office/drawing/2014/main" id="{310FCE5D-06AE-4044-9AA3-3A1D924C0856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652;p78">
              <a:extLst>
                <a:ext uri="{FF2B5EF4-FFF2-40B4-BE49-F238E27FC236}">
                  <a16:creationId xmlns:a16="http://schemas.microsoft.com/office/drawing/2014/main" id="{EE01E9FC-8B87-4CBD-B84C-59F951508C6E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9653;p78">
              <a:extLst>
                <a:ext uri="{FF2B5EF4-FFF2-40B4-BE49-F238E27FC236}">
                  <a16:creationId xmlns:a16="http://schemas.microsoft.com/office/drawing/2014/main" id="{E18A05EF-E72E-4178-801E-ADCCE9604EAF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9687;p78">
            <a:extLst>
              <a:ext uri="{FF2B5EF4-FFF2-40B4-BE49-F238E27FC236}">
                <a16:creationId xmlns:a16="http://schemas.microsoft.com/office/drawing/2014/main" id="{D5B49101-3ECA-4A17-B4F8-6178FB7C3E04}"/>
              </a:ext>
            </a:extLst>
          </p:cNvPr>
          <p:cNvGrpSpPr/>
          <p:nvPr/>
        </p:nvGrpSpPr>
        <p:grpSpPr>
          <a:xfrm>
            <a:off x="3282058" y="1800996"/>
            <a:ext cx="619367" cy="484799"/>
            <a:chOff x="7989683" y="2350207"/>
            <a:chExt cx="332761" cy="234066"/>
          </a:xfrm>
        </p:grpSpPr>
        <p:sp>
          <p:nvSpPr>
            <p:cNvPr id="86" name="Google Shape;9688;p78">
              <a:extLst>
                <a:ext uri="{FF2B5EF4-FFF2-40B4-BE49-F238E27FC236}">
                  <a16:creationId xmlns:a16="http://schemas.microsoft.com/office/drawing/2014/main" id="{2C217AF3-530E-4436-A5DF-377B30A03610}"/>
                </a:ext>
              </a:extLst>
            </p:cNvPr>
            <p:cNvSpPr/>
            <p:nvPr/>
          </p:nvSpPr>
          <p:spPr>
            <a:xfrm>
              <a:off x="8258902" y="2396188"/>
              <a:ext cx="29119" cy="22101"/>
            </a:xfrm>
            <a:custGeom>
              <a:avLst/>
              <a:gdLst/>
              <a:ahLst/>
              <a:cxnLst/>
              <a:rect l="l" t="t" r="r" b="b"/>
              <a:pathLst>
                <a:path w="917" h="696" extrusionOk="0">
                  <a:moveTo>
                    <a:pt x="165" y="0"/>
                  </a:moveTo>
                  <a:cubicBezTo>
                    <a:pt x="114" y="0"/>
                    <a:pt x="64" y="22"/>
                    <a:pt x="36" y="64"/>
                  </a:cubicBezTo>
                  <a:cubicBezTo>
                    <a:pt x="0" y="148"/>
                    <a:pt x="12" y="243"/>
                    <a:pt x="84" y="291"/>
                  </a:cubicBezTo>
                  <a:cubicBezTo>
                    <a:pt x="262" y="410"/>
                    <a:pt x="441" y="529"/>
                    <a:pt x="631" y="660"/>
                  </a:cubicBezTo>
                  <a:cubicBezTo>
                    <a:pt x="667" y="684"/>
                    <a:pt x="691" y="695"/>
                    <a:pt x="726" y="695"/>
                  </a:cubicBezTo>
                  <a:cubicBezTo>
                    <a:pt x="762" y="695"/>
                    <a:pt x="834" y="660"/>
                    <a:pt x="857" y="624"/>
                  </a:cubicBezTo>
                  <a:cubicBezTo>
                    <a:pt x="917" y="565"/>
                    <a:pt x="893" y="457"/>
                    <a:pt x="810" y="398"/>
                  </a:cubicBezTo>
                  <a:cubicBezTo>
                    <a:pt x="619" y="267"/>
                    <a:pt x="441" y="148"/>
                    <a:pt x="262" y="29"/>
                  </a:cubicBezTo>
                  <a:cubicBezTo>
                    <a:pt x="234" y="10"/>
                    <a:pt x="199" y="0"/>
                    <a:pt x="1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689;p78">
              <a:extLst>
                <a:ext uri="{FF2B5EF4-FFF2-40B4-BE49-F238E27FC236}">
                  <a16:creationId xmlns:a16="http://schemas.microsoft.com/office/drawing/2014/main" id="{15C23E33-4B0C-4469-A811-A1D2388B6A11}"/>
                </a:ext>
              </a:extLst>
            </p:cNvPr>
            <p:cNvSpPr/>
            <p:nvPr/>
          </p:nvSpPr>
          <p:spPr>
            <a:xfrm>
              <a:off x="8051320" y="2350207"/>
              <a:ext cx="194753" cy="49919"/>
            </a:xfrm>
            <a:custGeom>
              <a:avLst/>
              <a:gdLst/>
              <a:ahLst/>
              <a:cxnLst/>
              <a:rect l="l" t="t" r="r" b="b"/>
              <a:pathLst>
                <a:path w="6133" h="1572" extrusionOk="0">
                  <a:moveTo>
                    <a:pt x="3299" y="0"/>
                  </a:moveTo>
                  <a:cubicBezTo>
                    <a:pt x="2501" y="0"/>
                    <a:pt x="1441" y="417"/>
                    <a:pt x="108" y="1274"/>
                  </a:cubicBezTo>
                  <a:cubicBezTo>
                    <a:pt x="24" y="1322"/>
                    <a:pt x="1" y="1429"/>
                    <a:pt x="60" y="1501"/>
                  </a:cubicBezTo>
                  <a:cubicBezTo>
                    <a:pt x="84" y="1548"/>
                    <a:pt x="144" y="1572"/>
                    <a:pt x="191" y="1572"/>
                  </a:cubicBezTo>
                  <a:cubicBezTo>
                    <a:pt x="227" y="1572"/>
                    <a:pt x="251" y="1560"/>
                    <a:pt x="286" y="1548"/>
                  </a:cubicBezTo>
                  <a:cubicBezTo>
                    <a:pt x="1572" y="727"/>
                    <a:pt x="2560" y="322"/>
                    <a:pt x="3299" y="322"/>
                  </a:cubicBezTo>
                  <a:cubicBezTo>
                    <a:pt x="3954" y="322"/>
                    <a:pt x="4787" y="643"/>
                    <a:pt x="5859" y="1262"/>
                  </a:cubicBezTo>
                  <a:cubicBezTo>
                    <a:pt x="5885" y="1277"/>
                    <a:pt x="5912" y="1284"/>
                    <a:pt x="5939" y="1284"/>
                  </a:cubicBezTo>
                  <a:cubicBezTo>
                    <a:pt x="5997" y="1284"/>
                    <a:pt x="6052" y="1252"/>
                    <a:pt x="6085" y="1203"/>
                  </a:cubicBezTo>
                  <a:cubicBezTo>
                    <a:pt x="6132" y="1131"/>
                    <a:pt x="6097" y="1024"/>
                    <a:pt x="6025" y="977"/>
                  </a:cubicBezTo>
                  <a:cubicBezTo>
                    <a:pt x="4906" y="322"/>
                    <a:pt x="4013" y="0"/>
                    <a:pt x="32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690;p78">
              <a:extLst>
                <a:ext uri="{FF2B5EF4-FFF2-40B4-BE49-F238E27FC236}">
                  <a16:creationId xmlns:a16="http://schemas.microsoft.com/office/drawing/2014/main" id="{88657246-07FC-450D-A17B-76811DFA5C2B}"/>
                </a:ext>
              </a:extLst>
            </p:cNvPr>
            <p:cNvSpPr/>
            <p:nvPr/>
          </p:nvSpPr>
          <p:spPr>
            <a:xfrm>
              <a:off x="7989683" y="2378183"/>
              <a:ext cx="332761" cy="206090"/>
            </a:xfrm>
            <a:custGeom>
              <a:avLst/>
              <a:gdLst/>
              <a:ahLst/>
              <a:cxnLst/>
              <a:rect l="l" t="t" r="r" b="b"/>
              <a:pathLst>
                <a:path w="10479" h="6490" extrusionOk="0">
                  <a:moveTo>
                    <a:pt x="5240" y="334"/>
                  </a:moveTo>
                  <a:cubicBezTo>
                    <a:pt x="6597" y="334"/>
                    <a:pt x="9276" y="2453"/>
                    <a:pt x="10086" y="3096"/>
                  </a:cubicBezTo>
                  <a:cubicBezTo>
                    <a:pt x="10121" y="3132"/>
                    <a:pt x="10157" y="3179"/>
                    <a:pt x="10157" y="3239"/>
                  </a:cubicBezTo>
                  <a:cubicBezTo>
                    <a:pt x="10157" y="3298"/>
                    <a:pt x="10121" y="3346"/>
                    <a:pt x="10086" y="3394"/>
                  </a:cubicBezTo>
                  <a:cubicBezTo>
                    <a:pt x="9288" y="4025"/>
                    <a:pt x="6597" y="6144"/>
                    <a:pt x="5240" y="6144"/>
                  </a:cubicBezTo>
                  <a:cubicBezTo>
                    <a:pt x="3894" y="6144"/>
                    <a:pt x="1215" y="4025"/>
                    <a:pt x="406" y="3394"/>
                  </a:cubicBezTo>
                  <a:cubicBezTo>
                    <a:pt x="358" y="3346"/>
                    <a:pt x="334" y="3298"/>
                    <a:pt x="334" y="3239"/>
                  </a:cubicBezTo>
                  <a:cubicBezTo>
                    <a:pt x="334" y="3179"/>
                    <a:pt x="358" y="3120"/>
                    <a:pt x="406" y="3096"/>
                  </a:cubicBezTo>
                  <a:cubicBezTo>
                    <a:pt x="1192" y="2453"/>
                    <a:pt x="3894" y="334"/>
                    <a:pt x="5240" y="334"/>
                  </a:cubicBezTo>
                  <a:close/>
                  <a:moveTo>
                    <a:pt x="5240" y="0"/>
                  </a:moveTo>
                  <a:cubicBezTo>
                    <a:pt x="3811" y="0"/>
                    <a:pt x="1239" y="1977"/>
                    <a:pt x="191" y="2822"/>
                  </a:cubicBezTo>
                  <a:cubicBezTo>
                    <a:pt x="84" y="2929"/>
                    <a:pt x="1" y="3072"/>
                    <a:pt x="1" y="3239"/>
                  </a:cubicBezTo>
                  <a:cubicBezTo>
                    <a:pt x="1" y="3406"/>
                    <a:pt x="84" y="3548"/>
                    <a:pt x="191" y="3656"/>
                  </a:cubicBezTo>
                  <a:cubicBezTo>
                    <a:pt x="1239" y="4501"/>
                    <a:pt x="3811" y="6489"/>
                    <a:pt x="5240" y="6489"/>
                  </a:cubicBezTo>
                  <a:cubicBezTo>
                    <a:pt x="6657" y="6489"/>
                    <a:pt x="9252" y="4501"/>
                    <a:pt x="10288" y="3656"/>
                  </a:cubicBezTo>
                  <a:cubicBezTo>
                    <a:pt x="10407" y="3548"/>
                    <a:pt x="10478" y="3406"/>
                    <a:pt x="10478" y="3239"/>
                  </a:cubicBezTo>
                  <a:cubicBezTo>
                    <a:pt x="10478" y="3072"/>
                    <a:pt x="10407" y="2929"/>
                    <a:pt x="10288" y="2822"/>
                  </a:cubicBezTo>
                  <a:cubicBezTo>
                    <a:pt x="9252" y="1977"/>
                    <a:pt x="6668" y="0"/>
                    <a:pt x="52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691;p78">
              <a:extLst>
                <a:ext uri="{FF2B5EF4-FFF2-40B4-BE49-F238E27FC236}">
                  <a16:creationId xmlns:a16="http://schemas.microsoft.com/office/drawing/2014/main" id="{341E986F-33EF-4C5C-8CEE-050A286D2C08}"/>
                </a:ext>
              </a:extLst>
            </p:cNvPr>
            <p:cNvSpPr/>
            <p:nvPr/>
          </p:nvSpPr>
          <p:spPr>
            <a:xfrm>
              <a:off x="8081201" y="2405746"/>
              <a:ext cx="151598" cy="149884"/>
            </a:xfrm>
            <a:custGeom>
              <a:avLst/>
              <a:gdLst/>
              <a:ahLst/>
              <a:cxnLst/>
              <a:rect l="l" t="t" r="r" b="b"/>
              <a:pathLst>
                <a:path w="4774" h="4720" extrusionOk="0">
                  <a:moveTo>
                    <a:pt x="2351" y="1"/>
                  </a:moveTo>
                  <a:cubicBezTo>
                    <a:pt x="2329" y="1"/>
                    <a:pt x="2308" y="1"/>
                    <a:pt x="2286" y="2"/>
                  </a:cubicBezTo>
                  <a:cubicBezTo>
                    <a:pt x="1048" y="49"/>
                    <a:pt x="36" y="1049"/>
                    <a:pt x="12" y="2288"/>
                  </a:cubicBezTo>
                  <a:cubicBezTo>
                    <a:pt x="0" y="2907"/>
                    <a:pt x="203" y="3478"/>
                    <a:pt x="572" y="3907"/>
                  </a:cubicBezTo>
                  <a:cubicBezTo>
                    <a:pt x="602" y="3943"/>
                    <a:pt x="646" y="3960"/>
                    <a:pt x="691" y="3960"/>
                  </a:cubicBezTo>
                  <a:cubicBezTo>
                    <a:pt x="735" y="3960"/>
                    <a:pt x="780" y="3943"/>
                    <a:pt x="810" y="3907"/>
                  </a:cubicBezTo>
                  <a:cubicBezTo>
                    <a:pt x="869" y="3847"/>
                    <a:pt x="869" y="3740"/>
                    <a:pt x="810" y="3681"/>
                  </a:cubicBezTo>
                  <a:cubicBezTo>
                    <a:pt x="488" y="3312"/>
                    <a:pt x="310" y="2800"/>
                    <a:pt x="322" y="2264"/>
                  </a:cubicBezTo>
                  <a:cubicBezTo>
                    <a:pt x="369" y="1228"/>
                    <a:pt x="1215" y="383"/>
                    <a:pt x="2262" y="335"/>
                  </a:cubicBezTo>
                  <a:cubicBezTo>
                    <a:pt x="2297" y="333"/>
                    <a:pt x="2332" y="332"/>
                    <a:pt x="2366" y="332"/>
                  </a:cubicBezTo>
                  <a:cubicBezTo>
                    <a:pt x="3487" y="332"/>
                    <a:pt x="4416" y="1263"/>
                    <a:pt x="4382" y="2407"/>
                  </a:cubicBezTo>
                  <a:cubicBezTo>
                    <a:pt x="4370" y="3478"/>
                    <a:pt x="3489" y="4347"/>
                    <a:pt x="2417" y="4395"/>
                  </a:cubicBezTo>
                  <a:cubicBezTo>
                    <a:pt x="2394" y="4396"/>
                    <a:pt x="2371" y="4396"/>
                    <a:pt x="2348" y="4396"/>
                  </a:cubicBezTo>
                  <a:cubicBezTo>
                    <a:pt x="2003" y="4396"/>
                    <a:pt x="1671" y="4313"/>
                    <a:pt x="1381" y="4157"/>
                  </a:cubicBezTo>
                  <a:cubicBezTo>
                    <a:pt x="1355" y="4141"/>
                    <a:pt x="1323" y="4132"/>
                    <a:pt x="1290" y="4132"/>
                  </a:cubicBezTo>
                  <a:cubicBezTo>
                    <a:pt x="1248" y="4132"/>
                    <a:pt x="1206" y="4147"/>
                    <a:pt x="1179" y="4181"/>
                  </a:cubicBezTo>
                  <a:cubicBezTo>
                    <a:pt x="1108" y="4264"/>
                    <a:pt x="1119" y="4395"/>
                    <a:pt x="1227" y="4443"/>
                  </a:cubicBezTo>
                  <a:cubicBezTo>
                    <a:pt x="1540" y="4615"/>
                    <a:pt x="1902" y="4720"/>
                    <a:pt x="2287" y="4720"/>
                  </a:cubicBezTo>
                  <a:cubicBezTo>
                    <a:pt x="2326" y="4720"/>
                    <a:pt x="2366" y="4719"/>
                    <a:pt x="2405" y="4716"/>
                  </a:cubicBezTo>
                  <a:cubicBezTo>
                    <a:pt x="3655" y="4693"/>
                    <a:pt x="4679" y="3681"/>
                    <a:pt x="4715" y="2442"/>
                  </a:cubicBezTo>
                  <a:cubicBezTo>
                    <a:pt x="4774" y="1095"/>
                    <a:pt x="3690" y="1"/>
                    <a:pt x="23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692;p78">
              <a:extLst>
                <a:ext uri="{FF2B5EF4-FFF2-40B4-BE49-F238E27FC236}">
                  <a16:creationId xmlns:a16="http://schemas.microsoft.com/office/drawing/2014/main" id="{3774F88B-3307-4336-AC6E-D2BFFCCE57B3}"/>
                </a:ext>
              </a:extLst>
            </p:cNvPr>
            <p:cNvSpPr/>
            <p:nvPr/>
          </p:nvSpPr>
          <p:spPr>
            <a:xfrm>
              <a:off x="8115973" y="2440550"/>
              <a:ext cx="80562" cy="80213"/>
            </a:xfrm>
            <a:custGeom>
              <a:avLst/>
              <a:gdLst/>
              <a:ahLst/>
              <a:cxnLst/>
              <a:rect l="l" t="t" r="r" b="b"/>
              <a:pathLst>
                <a:path w="2537" h="2526" extrusionOk="0">
                  <a:moveTo>
                    <a:pt x="1263" y="1"/>
                  </a:moveTo>
                  <a:cubicBezTo>
                    <a:pt x="572" y="1"/>
                    <a:pt x="1" y="561"/>
                    <a:pt x="1" y="1263"/>
                  </a:cubicBezTo>
                  <a:cubicBezTo>
                    <a:pt x="1" y="1965"/>
                    <a:pt x="572" y="2525"/>
                    <a:pt x="1263" y="2525"/>
                  </a:cubicBezTo>
                  <a:cubicBezTo>
                    <a:pt x="1965" y="2525"/>
                    <a:pt x="2537" y="1965"/>
                    <a:pt x="2537" y="1263"/>
                  </a:cubicBezTo>
                  <a:cubicBezTo>
                    <a:pt x="2537" y="1168"/>
                    <a:pt x="2453" y="1096"/>
                    <a:pt x="2370" y="1096"/>
                  </a:cubicBezTo>
                  <a:cubicBezTo>
                    <a:pt x="2275" y="1096"/>
                    <a:pt x="2203" y="1168"/>
                    <a:pt x="2203" y="1263"/>
                  </a:cubicBezTo>
                  <a:cubicBezTo>
                    <a:pt x="2203" y="1787"/>
                    <a:pt x="1787" y="2204"/>
                    <a:pt x="1263" y="2204"/>
                  </a:cubicBezTo>
                  <a:cubicBezTo>
                    <a:pt x="751" y="2204"/>
                    <a:pt x="334" y="1787"/>
                    <a:pt x="334" y="1263"/>
                  </a:cubicBezTo>
                  <a:cubicBezTo>
                    <a:pt x="334" y="739"/>
                    <a:pt x="751" y="322"/>
                    <a:pt x="1263" y="322"/>
                  </a:cubicBezTo>
                  <a:cubicBezTo>
                    <a:pt x="1358" y="322"/>
                    <a:pt x="1429" y="251"/>
                    <a:pt x="1429" y="156"/>
                  </a:cubicBezTo>
                  <a:cubicBezTo>
                    <a:pt x="1429" y="72"/>
                    <a:pt x="1358" y="1"/>
                    <a:pt x="1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693;p78">
              <a:extLst>
                <a:ext uri="{FF2B5EF4-FFF2-40B4-BE49-F238E27FC236}">
                  <a16:creationId xmlns:a16="http://schemas.microsoft.com/office/drawing/2014/main" id="{A40BB620-4704-4016-A25A-4843F7C70476}"/>
                </a:ext>
              </a:extLst>
            </p:cNvPr>
            <p:cNvSpPr/>
            <p:nvPr/>
          </p:nvSpPr>
          <p:spPr>
            <a:xfrm>
              <a:off x="8164749" y="2447377"/>
              <a:ext cx="24610" cy="246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>
            <a:spLocks noGrp="1"/>
          </p:cNvSpPr>
          <p:nvPr>
            <p:ph type="title"/>
          </p:nvPr>
        </p:nvSpPr>
        <p:spPr>
          <a:xfrm>
            <a:off x="1827575" y="2055200"/>
            <a:ext cx="54888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Stages of realization</a:t>
            </a:r>
            <a:endParaRPr sz="5000" dirty="0"/>
          </a:p>
        </p:txBody>
      </p:sp>
      <p:cxnSp>
        <p:nvCxnSpPr>
          <p:cNvPr id="408" name="Google Shape;408;p41"/>
          <p:cNvCxnSpPr>
            <a:cxnSpLocks/>
          </p:cNvCxnSpPr>
          <p:nvPr/>
        </p:nvCxnSpPr>
        <p:spPr>
          <a:xfrm>
            <a:off x="-82075" y="3833650"/>
            <a:ext cx="2276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41"/>
          <p:cNvSpPr/>
          <p:nvPr/>
        </p:nvSpPr>
        <p:spPr>
          <a:xfrm>
            <a:off x="3947200" y="540000"/>
            <a:ext cx="1246500" cy="12465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8284048" y="1746075"/>
            <a:ext cx="279900" cy="2799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1"/>
          <p:cNvCxnSpPr>
            <a:cxnSpLocks/>
          </p:cNvCxnSpPr>
          <p:nvPr/>
        </p:nvCxnSpPr>
        <p:spPr>
          <a:xfrm>
            <a:off x="6949625" y="3833650"/>
            <a:ext cx="2248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1"/>
          <p:cNvSpPr txBox="1">
            <a:spLocks noGrp="1"/>
          </p:cNvSpPr>
          <p:nvPr>
            <p:ph type="title" idx="2"/>
          </p:nvPr>
        </p:nvSpPr>
        <p:spPr>
          <a:xfrm>
            <a:off x="3950250" y="742375"/>
            <a:ext cx="124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3" name="Google Shape;408;p41">
            <a:extLst>
              <a:ext uri="{FF2B5EF4-FFF2-40B4-BE49-F238E27FC236}">
                <a16:creationId xmlns:a16="http://schemas.microsoft.com/office/drawing/2014/main" id="{1556E5A5-0A7C-44D1-9C33-4710AD399E62}"/>
              </a:ext>
            </a:extLst>
          </p:cNvPr>
          <p:cNvCxnSpPr>
            <a:cxnSpLocks/>
          </p:cNvCxnSpPr>
          <p:nvPr/>
        </p:nvCxnSpPr>
        <p:spPr>
          <a:xfrm>
            <a:off x="-295435" y="2332510"/>
            <a:ext cx="2276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/>
          <p:nvPr/>
        </p:nvSpPr>
        <p:spPr>
          <a:xfrm rot="10800000">
            <a:off x="720000" y="2338500"/>
            <a:ext cx="2482200" cy="2146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2"/>
          <p:cNvSpPr/>
          <p:nvPr/>
        </p:nvSpPr>
        <p:spPr>
          <a:xfrm rot="10800000">
            <a:off x="3330899" y="2338500"/>
            <a:ext cx="2482200" cy="2146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2"/>
          <p:cNvSpPr/>
          <p:nvPr/>
        </p:nvSpPr>
        <p:spPr>
          <a:xfrm rot="10800000">
            <a:off x="5941800" y="2338500"/>
            <a:ext cx="2482200" cy="2146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2"/>
          <p:cNvSpPr/>
          <p:nvPr/>
        </p:nvSpPr>
        <p:spPr>
          <a:xfrm>
            <a:off x="4134299" y="1614076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4" name="Google Shape;424;p42"/>
          <p:cNvSpPr/>
          <p:nvPr/>
        </p:nvSpPr>
        <p:spPr>
          <a:xfrm>
            <a:off x="6745200" y="1614076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5" name="Google Shape;425;p42"/>
          <p:cNvSpPr/>
          <p:nvPr/>
        </p:nvSpPr>
        <p:spPr>
          <a:xfrm>
            <a:off x="1523400" y="1614076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42"/>
          <p:cNvSpPr/>
          <p:nvPr/>
        </p:nvSpPr>
        <p:spPr>
          <a:xfrm>
            <a:off x="578100" y="2205964"/>
            <a:ext cx="283800" cy="28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2"/>
          <p:cNvSpPr/>
          <p:nvPr/>
        </p:nvSpPr>
        <p:spPr>
          <a:xfrm>
            <a:off x="7884875" y="3980700"/>
            <a:ext cx="422400" cy="42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2"/>
          <p:cNvSpPr txBox="1">
            <a:spLocks noGrp="1"/>
          </p:cNvSpPr>
          <p:nvPr>
            <p:ph type="title"/>
          </p:nvPr>
        </p:nvSpPr>
        <p:spPr>
          <a:xfrm>
            <a:off x="913050" y="273525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Stage</a:t>
            </a:r>
            <a:endParaRPr dirty="0"/>
          </a:p>
        </p:txBody>
      </p:sp>
      <p:sp>
        <p:nvSpPr>
          <p:cNvPr id="457" name="Google Shape;457;p42"/>
          <p:cNvSpPr txBox="1">
            <a:spLocks noGrp="1"/>
          </p:cNvSpPr>
          <p:nvPr>
            <p:ph type="subTitle" idx="1"/>
          </p:nvPr>
        </p:nvSpPr>
        <p:spPr>
          <a:xfrm>
            <a:off x="913050" y="3176400"/>
            <a:ext cx="2096100" cy="8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</a:t>
            </a:r>
            <a:endParaRPr dirty="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 idx="2"/>
          </p:nvPr>
        </p:nvSpPr>
        <p:spPr>
          <a:xfrm>
            <a:off x="3426713" y="2735250"/>
            <a:ext cx="2534576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Stage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subTitle" idx="3"/>
          </p:nvPr>
        </p:nvSpPr>
        <p:spPr>
          <a:xfrm>
            <a:off x="3490420" y="3207921"/>
            <a:ext cx="2096100" cy="8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Realization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4"/>
          </p:nvPr>
        </p:nvSpPr>
        <p:spPr>
          <a:xfrm>
            <a:off x="6134850" y="273525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Third Stage</a:t>
            </a:r>
            <a:endParaRPr dirty="0"/>
          </a:p>
        </p:txBody>
      </p:sp>
      <p:sp>
        <p:nvSpPr>
          <p:cNvPr id="461" name="Google Shape;461;p42"/>
          <p:cNvSpPr txBox="1">
            <a:spLocks noGrp="1"/>
          </p:cNvSpPr>
          <p:nvPr>
            <p:ph type="subTitle" idx="5"/>
          </p:nvPr>
        </p:nvSpPr>
        <p:spPr>
          <a:xfrm>
            <a:off x="6134850" y="3176400"/>
            <a:ext cx="2096100" cy="8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Presenting our project</a:t>
            </a:r>
            <a:endParaRPr dirty="0"/>
          </a:p>
        </p:txBody>
      </p:sp>
      <p:sp>
        <p:nvSpPr>
          <p:cNvPr id="47" name="Google Shape;512;p45">
            <a:extLst>
              <a:ext uri="{FF2B5EF4-FFF2-40B4-BE49-F238E27FC236}">
                <a16:creationId xmlns:a16="http://schemas.microsoft.com/office/drawing/2014/main" id="{AFD301CE-48D4-493F-A2EF-00858B3C4412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300"/>
            </a:pPr>
            <a:r>
              <a:rPr lang="en-GB" sz="3300" dirty="0">
                <a:solidFill>
                  <a:schemeClr val="dk1"/>
                </a:solidFill>
                <a:latin typeface="Tenor Sans"/>
                <a:sym typeface="Tenor Sans"/>
              </a:rPr>
              <a:t>Stages of realization</a:t>
            </a:r>
          </a:p>
        </p:txBody>
      </p:sp>
      <p:grpSp>
        <p:nvGrpSpPr>
          <p:cNvPr id="70" name="Google Shape;10026;p79">
            <a:extLst>
              <a:ext uri="{FF2B5EF4-FFF2-40B4-BE49-F238E27FC236}">
                <a16:creationId xmlns:a16="http://schemas.microsoft.com/office/drawing/2014/main" id="{178A7680-1A5B-4CCD-AD8B-9E62DBEBD8CD}"/>
              </a:ext>
            </a:extLst>
          </p:cNvPr>
          <p:cNvGrpSpPr/>
          <p:nvPr/>
        </p:nvGrpSpPr>
        <p:grpSpPr>
          <a:xfrm>
            <a:off x="1764639" y="1792862"/>
            <a:ext cx="392921" cy="545638"/>
            <a:chOff x="2487439" y="4280740"/>
            <a:chExt cx="198775" cy="348972"/>
          </a:xfrm>
        </p:grpSpPr>
        <p:sp>
          <p:nvSpPr>
            <p:cNvPr id="71" name="Google Shape;10027;p79">
              <a:extLst>
                <a:ext uri="{FF2B5EF4-FFF2-40B4-BE49-F238E27FC236}">
                  <a16:creationId xmlns:a16="http://schemas.microsoft.com/office/drawing/2014/main" id="{B62701BA-42AF-472D-9F1B-4E7EB3770FB4}"/>
                </a:ext>
              </a:extLst>
            </p:cNvPr>
            <p:cNvSpPr/>
            <p:nvPr/>
          </p:nvSpPr>
          <p:spPr>
            <a:xfrm>
              <a:off x="2487439" y="4280740"/>
              <a:ext cx="198775" cy="348972"/>
            </a:xfrm>
            <a:custGeom>
              <a:avLst/>
              <a:gdLst/>
              <a:ahLst/>
              <a:cxnLst/>
              <a:rect l="l" t="t" r="r" b="b"/>
              <a:pathLst>
                <a:path w="6240" h="10955" extrusionOk="0">
                  <a:moveTo>
                    <a:pt x="5644" y="358"/>
                  </a:moveTo>
                  <a:lnTo>
                    <a:pt x="5644" y="2870"/>
                  </a:lnTo>
                  <a:cubicBezTo>
                    <a:pt x="5644" y="4001"/>
                    <a:pt x="4882" y="5013"/>
                    <a:pt x="3787" y="5311"/>
                  </a:cubicBezTo>
                  <a:cubicBezTo>
                    <a:pt x="3716" y="5323"/>
                    <a:pt x="3656" y="5406"/>
                    <a:pt x="3656" y="5478"/>
                  </a:cubicBezTo>
                  <a:cubicBezTo>
                    <a:pt x="3656" y="5549"/>
                    <a:pt x="3716" y="5621"/>
                    <a:pt x="3787" y="5644"/>
                  </a:cubicBezTo>
                  <a:cubicBezTo>
                    <a:pt x="4882" y="5942"/>
                    <a:pt x="5644" y="6954"/>
                    <a:pt x="5644" y="8085"/>
                  </a:cubicBezTo>
                  <a:lnTo>
                    <a:pt x="5644" y="10597"/>
                  </a:lnTo>
                  <a:lnTo>
                    <a:pt x="584" y="10597"/>
                  </a:lnTo>
                  <a:lnTo>
                    <a:pt x="584" y="8085"/>
                  </a:lnTo>
                  <a:cubicBezTo>
                    <a:pt x="584" y="6954"/>
                    <a:pt x="1346" y="5942"/>
                    <a:pt x="2442" y="5644"/>
                  </a:cubicBezTo>
                  <a:cubicBezTo>
                    <a:pt x="2525" y="5621"/>
                    <a:pt x="2573" y="5549"/>
                    <a:pt x="2573" y="5478"/>
                  </a:cubicBezTo>
                  <a:cubicBezTo>
                    <a:pt x="2573" y="5406"/>
                    <a:pt x="2525" y="5323"/>
                    <a:pt x="2442" y="5311"/>
                  </a:cubicBezTo>
                  <a:cubicBezTo>
                    <a:pt x="1346" y="5013"/>
                    <a:pt x="584" y="4001"/>
                    <a:pt x="584" y="2870"/>
                  </a:cubicBezTo>
                  <a:lnTo>
                    <a:pt x="584" y="358"/>
                  </a:lnTo>
                  <a:close/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239" y="358"/>
                  </a:lnTo>
                  <a:lnTo>
                    <a:pt x="239" y="2870"/>
                  </a:lnTo>
                  <a:cubicBezTo>
                    <a:pt x="239" y="4001"/>
                    <a:pt x="894" y="5013"/>
                    <a:pt x="1894" y="5478"/>
                  </a:cubicBezTo>
                  <a:cubicBezTo>
                    <a:pt x="894" y="5942"/>
                    <a:pt x="239" y="6966"/>
                    <a:pt x="239" y="8085"/>
                  </a:cubicBezTo>
                  <a:lnTo>
                    <a:pt x="239" y="10597"/>
                  </a:lnTo>
                  <a:lnTo>
                    <a:pt x="179" y="10597"/>
                  </a:lnTo>
                  <a:cubicBezTo>
                    <a:pt x="84" y="10597"/>
                    <a:pt x="1" y="10669"/>
                    <a:pt x="1" y="10776"/>
                  </a:cubicBezTo>
                  <a:cubicBezTo>
                    <a:pt x="1" y="10883"/>
                    <a:pt x="84" y="10955"/>
                    <a:pt x="179" y="10955"/>
                  </a:cubicBezTo>
                  <a:lnTo>
                    <a:pt x="6061" y="10955"/>
                  </a:lnTo>
                  <a:cubicBezTo>
                    <a:pt x="6168" y="10955"/>
                    <a:pt x="6240" y="10883"/>
                    <a:pt x="6240" y="10776"/>
                  </a:cubicBezTo>
                  <a:cubicBezTo>
                    <a:pt x="6240" y="10669"/>
                    <a:pt x="6144" y="10597"/>
                    <a:pt x="6061" y="10597"/>
                  </a:cubicBezTo>
                  <a:lnTo>
                    <a:pt x="6002" y="10597"/>
                  </a:lnTo>
                  <a:lnTo>
                    <a:pt x="6002" y="8085"/>
                  </a:lnTo>
                  <a:cubicBezTo>
                    <a:pt x="6002" y="6954"/>
                    <a:pt x="5347" y="5942"/>
                    <a:pt x="4347" y="5478"/>
                  </a:cubicBezTo>
                  <a:cubicBezTo>
                    <a:pt x="5347" y="5013"/>
                    <a:pt x="6002" y="3989"/>
                    <a:pt x="6002" y="2870"/>
                  </a:cubicBezTo>
                  <a:lnTo>
                    <a:pt x="6002" y="358"/>
                  </a:lnTo>
                  <a:lnTo>
                    <a:pt x="6061" y="358"/>
                  </a:lnTo>
                  <a:cubicBezTo>
                    <a:pt x="6168" y="358"/>
                    <a:pt x="6240" y="287"/>
                    <a:pt x="6240" y="179"/>
                  </a:cubicBezTo>
                  <a:cubicBezTo>
                    <a:pt x="6240" y="72"/>
                    <a:pt x="6168" y="1"/>
                    <a:pt x="60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028;p79">
              <a:extLst>
                <a:ext uri="{FF2B5EF4-FFF2-40B4-BE49-F238E27FC236}">
                  <a16:creationId xmlns:a16="http://schemas.microsoft.com/office/drawing/2014/main" id="{74652E04-1BE5-4F08-9B1C-9A5FB72C6A83}"/>
                </a:ext>
              </a:extLst>
            </p:cNvPr>
            <p:cNvSpPr/>
            <p:nvPr/>
          </p:nvSpPr>
          <p:spPr>
            <a:xfrm>
              <a:off x="2516267" y="4511784"/>
              <a:ext cx="139620" cy="95565"/>
            </a:xfrm>
            <a:custGeom>
              <a:avLst/>
              <a:gdLst/>
              <a:ahLst/>
              <a:cxnLst/>
              <a:rect l="l" t="t" r="r" b="b"/>
              <a:pathLst>
                <a:path w="4383" h="3000" extrusionOk="0">
                  <a:moveTo>
                    <a:pt x="1670" y="0"/>
                  </a:moveTo>
                  <a:cubicBezTo>
                    <a:pt x="1650" y="0"/>
                    <a:pt x="1629" y="4"/>
                    <a:pt x="1608" y="11"/>
                  </a:cubicBezTo>
                  <a:cubicBezTo>
                    <a:pt x="679" y="261"/>
                    <a:pt x="1" y="1130"/>
                    <a:pt x="1" y="2106"/>
                  </a:cubicBezTo>
                  <a:lnTo>
                    <a:pt x="1" y="2821"/>
                  </a:lnTo>
                  <a:cubicBezTo>
                    <a:pt x="1" y="2928"/>
                    <a:pt x="84" y="2999"/>
                    <a:pt x="179" y="2999"/>
                  </a:cubicBezTo>
                  <a:lnTo>
                    <a:pt x="4192" y="2999"/>
                  </a:lnTo>
                  <a:cubicBezTo>
                    <a:pt x="4299" y="2999"/>
                    <a:pt x="4370" y="2928"/>
                    <a:pt x="4370" y="2821"/>
                  </a:cubicBezTo>
                  <a:lnTo>
                    <a:pt x="4370" y="2106"/>
                  </a:lnTo>
                  <a:cubicBezTo>
                    <a:pt x="4382" y="1130"/>
                    <a:pt x="3727" y="261"/>
                    <a:pt x="2787" y="11"/>
                  </a:cubicBezTo>
                  <a:cubicBezTo>
                    <a:pt x="2770" y="4"/>
                    <a:pt x="2752" y="0"/>
                    <a:pt x="2735" y="0"/>
                  </a:cubicBezTo>
                  <a:cubicBezTo>
                    <a:pt x="2663" y="0"/>
                    <a:pt x="2589" y="54"/>
                    <a:pt x="2560" y="130"/>
                  </a:cubicBezTo>
                  <a:cubicBezTo>
                    <a:pt x="2537" y="213"/>
                    <a:pt x="2596" y="320"/>
                    <a:pt x="2680" y="356"/>
                  </a:cubicBezTo>
                  <a:cubicBezTo>
                    <a:pt x="3477" y="570"/>
                    <a:pt x="4025" y="1285"/>
                    <a:pt x="4025" y="2106"/>
                  </a:cubicBezTo>
                  <a:lnTo>
                    <a:pt x="4025" y="2642"/>
                  </a:lnTo>
                  <a:lnTo>
                    <a:pt x="382" y="2642"/>
                  </a:lnTo>
                  <a:lnTo>
                    <a:pt x="382" y="2106"/>
                  </a:lnTo>
                  <a:cubicBezTo>
                    <a:pt x="382" y="1285"/>
                    <a:pt x="929" y="558"/>
                    <a:pt x="1715" y="356"/>
                  </a:cubicBezTo>
                  <a:cubicBezTo>
                    <a:pt x="1810" y="320"/>
                    <a:pt x="1870" y="237"/>
                    <a:pt x="1834" y="130"/>
                  </a:cubicBezTo>
                  <a:cubicBezTo>
                    <a:pt x="1815" y="54"/>
                    <a:pt x="1750" y="0"/>
                    <a:pt x="16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029;p79">
              <a:extLst>
                <a:ext uri="{FF2B5EF4-FFF2-40B4-BE49-F238E27FC236}">
                  <a16:creationId xmlns:a16="http://schemas.microsoft.com/office/drawing/2014/main" id="{828A0147-1589-49AA-BE73-6E004F745D05}"/>
                </a:ext>
              </a:extLst>
            </p:cNvPr>
            <p:cNvSpPr/>
            <p:nvPr/>
          </p:nvSpPr>
          <p:spPr>
            <a:xfrm>
              <a:off x="2518911" y="4385065"/>
              <a:ext cx="134683" cy="105090"/>
            </a:xfrm>
            <a:custGeom>
              <a:avLst/>
              <a:gdLst/>
              <a:ahLst/>
              <a:cxnLst/>
              <a:rect l="l" t="t" r="r" b="b"/>
              <a:pathLst>
                <a:path w="4228" h="3299" extrusionOk="0">
                  <a:moveTo>
                    <a:pt x="191" y="0"/>
                  </a:moveTo>
                  <a:cubicBezTo>
                    <a:pt x="132" y="0"/>
                    <a:pt x="84" y="24"/>
                    <a:pt x="49" y="72"/>
                  </a:cubicBezTo>
                  <a:cubicBezTo>
                    <a:pt x="13" y="119"/>
                    <a:pt x="1" y="179"/>
                    <a:pt x="13" y="238"/>
                  </a:cubicBezTo>
                  <a:cubicBezTo>
                    <a:pt x="239" y="953"/>
                    <a:pt x="799" y="1512"/>
                    <a:pt x="1513" y="1691"/>
                  </a:cubicBezTo>
                  <a:cubicBezTo>
                    <a:pt x="1632" y="1727"/>
                    <a:pt x="1751" y="1750"/>
                    <a:pt x="1918" y="1774"/>
                  </a:cubicBezTo>
                  <a:lnTo>
                    <a:pt x="1954" y="3120"/>
                  </a:lnTo>
                  <a:cubicBezTo>
                    <a:pt x="1954" y="3227"/>
                    <a:pt x="2025" y="3298"/>
                    <a:pt x="2132" y="3298"/>
                  </a:cubicBezTo>
                  <a:cubicBezTo>
                    <a:pt x="2227" y="3298"/>
                    <a:pt x="2311" y="3227"/>
                    <a:pt x="2311" y="3120"/>
                  </a:cubicBezTo>
                  <a:lnTo>
                    <a:pt x="2311" y="1774"/>
                  </a:lnTo>
                  <a:cubicBezTo>
                    <a:pt x="2466" y="1750"/>
                    <a:pt x="2585" y="1727"/>
                    <a:pt x="2704" y="1691"/>
                  </a:cubicBezTo>
                  <a:cubicBezTo>
                    <a:pt x="3418" y="1512"/>
                    <a:pt x="4001" y="953"/>
                    <a:pt x="4216" y="238"/>
                  </a:cubicBezTo>
                  <a:cubicBezTo>
                    <a:pt x="4228" y="179"/>
                    <a:pt x="4216" y="119"/>
                    <a:pt x="4180" y="72"/>
                  </a:cubicBezTo>
                  <a:cubicBezTo>
                    <a:pt x="4156" y="24"/>
                    <a:pt x="4097" y="0"/>
                    <a:pt x="4037" y="0"/>
                  </a:cubicBezTo>
                  <a:lnTo>
                    <a:pt x="2454" y="0"/>
                  </a:lnTo>
                  <a:cubicBezTo>
                    <a:pt x="2347" y="0"/>
                    <a:pt x="2275" y="72"/>
                    <a:pt x="2275" y="179"/>
                  </a:cubicBezTo>
                  <a:cubicBezTo>
                    <a:pt x="2275" y="286"/>
                    <a:pt x="2347" y="357"/>
                    <a:pt x="2454" y="357"/>
                  </a:cubicBezTo>
                  <a:lnTo>
                    <a:pt x="3775" y="357"/>
                  </a:lnTo>
                  <a:cubicBezTo>
                    <a:pt x="3561" y="845"/>
                    <a:pt x="3120" y="1215"/>
                    <a:pt x="2608" y="1357"/>
                  </a:cubicBezTo>
                  <a:cubicBezTo>
                    <a:pt x="2501" y="1381"/>
                    <a:pt x="2335" y="1429"/>
                    <a:pt x="2108" y="1429"/>
                  </a:cubicBezTo>
                  <a:cubicBezTo>
                    <a:pt x="1894" y="1429"/>
                    <a:pt x="1739" y="1381"/>
                    <a:pt x="1620" y="1357"/>
                  </a:cubicBezTo>
                  <a:cubicBezTo>
                    <a:pt x="1096" y="1215"/>
                    <a:pt x="668" y="845"/>
                    <a:pt x="442" y="357"/>
                  </a:cubicBezTo>
                  <a:lnTo>
                    <a:pt x="1775" y="357"/>
                  </a:lnTo>
                  <a:cubicBezTo>
                    <a:pt x="1870" y="357"/>
                    <a:pt x="1954" y="286"/>
                    <a:pt x="1954" y="179"/>
                  </a:cubicBezTo>
                  <a:cubicBezTo>
                    <a:pt x="1954" y="72"/>
                    <a:pt x="1870" y="0"/>
                    <a:pt x="1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030;p79">
              <a:extLst>
                <a:ext uri="{FF2B5EF4-FFF2-40B4-BE49-F238E27FC236}">
                  <a16:creationId xmlns:a16="http://schemas.microsoft.com/office/drawing/2014/main" id="{05754ABA-B2BA-4D56-BB5E-3CB4E61C3FEC}"/>
                </a:ext>
              </a:extLst>
            </p:cNvPr>
            <p:cNvSpPr/>
            <p:nvPr/>
          </p:nvSpPr>
          <p:spPr>
            <a:xfrm>
              <a:off x="2580742" y="4501113"/>
              <a:ext cx="11786" cy="13315"/>
            </a:xfrm>
            <a:custGeom>
              <a:avLst/>
              <a:gdLst/>
              <a:ahLst/>
              <a:cxnLst/>
              <a:rect l="l" t="t" r="r" b="b"/>
              <a:pathLst>
                <a:path w="370" h="418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39"/>
                  </a:lnTo>
                  <a:cubicBezTo>
                    <a:pt x="1" y="346"/>
                    <a:pt x="84" y="417"/>
                    <a:pt x="191" y="417"/>
                  </a:cubicBezTo>
                  <a:cubicBezTo>
                    <a:pt x="286" y="417"/>
                    <a:pt x="370" y="346"/>
                    <a:pt x="370" y="239"/>
                  </a:cubicBezTo>
                  <a:lnTo>
                    <a:pt x="370" y="179"/>
                  </a:lnTo>
                  <a:cubicBezTo>
                    <a:pt x="370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10494;p80">
            <a:extLst>
              <a:ext uri="{FF2B5EF4-FFF2-40B4-BE49-F238E27FC236}">
                <a16:creationId xmlns:a16="http://schemas.microsoft.com/office/drawing/2014/main" id="{831CF824-74D6-4F71-89D7-F38F4A20295E}"/>
              </a:ext>
            </a:extLst>
          </p:cNvPr>
          <p:cNvGrpSpPr/>
          <p:nvPr/>
        </p:nvGrpSpPr>
        <p:grpSpPr>
          <a:xfrm>
            <a:off x="4299838" y="1799190"/>
            <a:ext cx="544319" cy="539838"/>
            <a:chOff x="1756921" y="1509739"/>
            <a:chExt cx="345997" cy="345997"/>
          </a:xfrm>
        </p:grpSpPr>
        <p:sp>
          <p:nvSpPr>
            <p:cNvPr id="76" name="Google Shape;10495;p80">
              <a:extLst>
                <a:ext uri="{FF2B5EF4-FFF2-40B4-BE49-F238E27FC236}">
                  <a16:creationId xmlns:a16="http://schemas.microsoft.com/office/drawing/2014/main" id="{4188B6F6-FF02-42CA-A3C1-D1AF3DFD1808}"/>
                </a:ext>
              </a:extLst>
            </p:cNvPr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496;p80">
              <a:extLst>
                <a:ext uri="{FF2B5EF4-FFF2-40B4-BE49-F238E27FC236}">
                  <a16:creationId xmlns:a16="http://schemas.microsoft.com/office/drawing/2014/main" id="{3D3E1F56-999C-48FB-8EFA-8AB9BA21B71A}"/>
                </a:ext>
              </a:extLst>
            </p:cNvPr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497;p80">
              <a:extLst>
                <a:ext uri="{FF2B5EF4-FFF2-40B4-BE49-F238E27FC236}">
                  <a16:creationId xmlns:a16="http://schemas.microsoft.com/office/drawing/2014/main" id="{4ED307F0-B0BF-4A51-ABE3-5373604D5D87}"/>
                </a:ext>
              </a:extLst>
            </p:cNvPr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498;p80">
              <a:extLst>
                <a:ext uri="{FF2B5EF4-FFF2-40B4-BE49-F238E27FC236}">
                  <a16:creationId xmlns:a16="http://schemas.microsoft.com/office/drawing/2014/main" id="{3BF70058-E8DB-4AF4-8330-9DAB9AA5DF7B}"/>
                </a:ext>
              </a:extLst>
            </p:cNvPr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499;p80">
              <a:extLst>
                <a:ext uri="{FF2B5EF4-FFF2-40B4-BE49-F238E27FC236}">
                  <a16:creationId xmlns:a16="http://schemas.microsoft.com/office/drawing/2014/main" id="{BA5FDC34-CBBE-4B61-B766-797DA86D702C}"/>
                </a:ext>
              </a:extLst>
            </p:cNvPr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500;p80">
              <a:extLst>
                <a:ext uri="{FF2B5EF4-FFF2-40B4-BE49-F238E27FC236}">
                  <a16:creationId xmlns:a16="http://schemas.microsoft.com/office/drawing/2014/main" id="{6371A6E8-FC45-47FE-A803-53862398A39F}"/>
                </a:ext>
              </a:extLst>
            </p:cNvPr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501;p80">
              <a:extLst>
                <a:ext uri="{FF2B5EF4-FFF2-40B4-BE49-F238E27FC236}">
                  <a16:creationId xmlns:a16="http://schemas.microsoft.com/office/drawing/2014/main" id="{E6AF1DA7-5BE9-45E9-BBD2-C3E7D4C44EAA}"/>
                </a:ext>
              </a:extLst>
            </p:cNvPr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502;p80">
              <a:extLst>
                <a:ext uri="{FF2B5EF4-FFF2-40B4-BE49-F238E27FC236}">
                  <a16:creationId xmlns:a16="http://schemas.microsoft.com/office/drawing/2014/main" id="{F5262724-D49A-4D9F-96F1-1C7A445B1213}"/>
                </a:ext>
              </a:extLst>
            </p:cNvPr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503;p80">
              <a:extLst>
                <a:ext uri="{FF2B5EF4-FFF2-40B4-BE49-F238E27FC236}">
                  <a16:creationId xmlns:a16="http://schemas.microsoft.com/office/drawing/2014/main" id="{F0395979-A8F3-493E-A0EA-0756A9C05968}"/>
                </a:ext>
              </a:extLst>
            </p:cNvPr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504;p80">
              <a:extLst>
                <a:ext uri="{FF2B5EF4-FFF2-40B4-BE49-F238E27FC236}">
                  <a16:creationId xmlns:a16="http://schemas.microsoft.com/office/drawing/2014/main" id="{EDBC0783-8373-4379-8A80-35A145B3F8E0}"/>
                </a:ext>
              </a:extLst>
            </p:cNvPr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505;p80">
              <a:extLst>
                <a:ext uri="{FF2B5EF4-FFF2-40B4-BE49-F238E27FC236}">
                  <a16:creationId xmlns:a16="http://schemas.microsoft.com/office/drawing/2014/main" id="{59748FE6-6A3F-43BC-8BB8-88F4EF2D010D}"/>
                </a:ext>
              </a:extLst>
            </p:cNvPr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506;p80">
              <a:extLst>
                <a:ext uri="{FF2B5EF4-FFF2-40B4-BE49-F238E27FC236}">
                  <a16:creationId xmlns:a16="http://schemas.microsoft.com/office/drawing/2014/main" id="{DE3D4A0E-FA73-420A-8ABC-FBB285BF4876}"/>
                </a:ext>
              </a:extLst>
            </p:cNvPr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507;p80">
              <a:extLst>
                <a:ext uri="{FF2B5EF4-FFF2-40B4-BE49-F238E27FC236}">
                  <a16:creationId xmlns:a16="http://schemas.microsoft.com/office/drawing/2014/main" id="{017FB257-3EBA-4068-9BB6-6456EF48CABF}"/>
                </a:ext>
              </a:extLst>
            </p:cNvPr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508;p80">
              <a:extLst>
                <a:ext uri="{FF2B5EF4-FFF2-40B4-BE49-F238E27FC236}">
                  <a16:creationId xmlns:a16="http://schemas.microsoft.com/office/drawing/2014/main" id="{C7524711-50FA-413A-A201-8D64B06E39F0}"/>
                </a:ext>
              </a:extLst>
            </p:cNvPr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509;p80">
              <a:extLst>
                <a:ext uri="{FF2B5EF4-FFF2-40B4-BE49-F238E27FC236}">
                  <a16:creationId xmlns:a16="http://schemas.microsoft.com/office/drawing/2014/main" id="{D349AC5F-048F-4141-BFE3-75FFF49FED3B}"/>
                </a:ext>
              </a:extLst>
            </p:cNvPr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510;p80">
              <a:extLst>
                <a:ext uri="{FF2B5EF4-FFF2-40B4-BE49-F238E27FC236}">
                  <a16:creationId xmlns:a16="http://schemas.microsoft.com/office/drawing/2014/main" id="{73328B26-AD14-4A0C-AD75-B548D9EEC824}"/>
                </a:ext>
              </a:extLst>
            </p:cNvPr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511;p80">
              <a:extLst>
                <a:ext uri="{FF2B5EF4-FFF2-40B4-BE49-F238E27FC236}">
                  <a16:creationId xmlns:a16="http://schemas.microsoft.com/office/drawing/2014/main" id="{49A863BF-5B28-494B-A59B-4C0AC357EBA6}"/>
                </a:ext>
              </a:extLst>
            </p:cNvPr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0170;p79">
            <a:extLst>
              <a:ext uri="{FF2B5EF4-FFF2-40B4-BE49-F238E27FC236}">
                <a16:creationId xmlns:a16="http://schemas.microsoft.com/office/drawing/2014/main" id="{D538C65E-75D4-42FD-96A3-5D1BAA42989E}"/>
              </a:ext>
            </a:extLst>
          </p:cNvPr>
          <p:cNvGrpSpPr/>
          <p:nvPr/>
        </p:nvGrpSpPr>
        <p:grpSpPr>
          <a:xfrm>
            <a:off x="6863048" y="1769336"/>
            <a:ext cx="663759" cy="584700"/>
            <a:chOff x="1284212" y="1963766"/>
            <a:chExt cx="379489" cy="366046"/>
          </a:xfrm>
        </p:grpSpPr>
        <p:sp>
          <p:nvSpPr>
            <p:cNvPr id="94" name="Google Shape;10171;p79">
              <a:extLst>
                <a:ext uri="{FF2B5EF4-FFF2-40B4-BE49-F238E27FC236}">
                  <a16:creationId xmlns:a16="http://schemas.microsoft.com/office/drawing/2014/main" id="{30A13244-B520-4CB9-8771-19CA93BB798F}"/>
                </a:ext>
              </a:extLst>
            </p:cNvPr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172;p79">
              <a:extLst>
                <a:ext uri="{FF2B5EF4-FFF2-40B4-BE49-F238E27FC236}">
                  <a16:creationId xmlns:a16="http://schemas.microsoft.com/office/drawing/2014/main" id="{06B2AA6E-8DC2-4DF0-9619-A4454F3A64D8}"/>
                </a:ext>
              </a:extLst>
            </p:cNvPr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>
            <a:spLocks noGrp="1"/>
          </p:cNvSpPr>
          <p:nvPr>
            <p:ph type="title"/>
          </p:nvPr>
        </p:nvSpPr>
        <p:spPr>
          <a:xfrm>
            <a:off x="1827575" y="2055200"/>
            <a:ext cx="54888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Programs we used</a:t>
            </a:r>
            <a:endParaRPr sz="5000" dirty="0"/>
          </a:p>
        </p:txBody>
      </p:sp>
      <p:cxnSp>
        <p:nvCxnSpPr>
          <p:cNvPr id="408" name="Google Shape;408;p41"/>
          <p:cNvCxnSpPr>
            <a:cxnSpLocks/>
          </p:cNvCxnSpPr>
          <p:nvPr/>
        </p:nvCxnSpPr>
        <p:spPr>
          <a:xfrm>
            <a:off x="-287815" y="2332510"/>
            <a:ext cx="2276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41"/>
          <p:cNvSpPr/>
          <p:nvPr/>
        </p:nvSpPr>
        <p:spPr>
          <a:xfrm>
            <a:off x="3947200" y="540000"/>
            <a:ext cx="1246500" cy="12465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8284048" y="1746075"/>
            <a:ext cx="279900" cy="2799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1"/>
          <p:cNvCxnSpPr>
            <a:cxnSpLocks/>
          </p:cNvCxnSpPr>
          <p:nvPr/>
        </p:nvCxnSpPr>
        <p:spPr>
          <a:xfrm>
            <a:off x="6949625" y="3833650"/>
            <a:ext cx="2248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1"/>
          <p:cNvSpPr txBox="1">
            <a:spLocks noGrp="1"/>
          </p:cNvSpPr>
          <p:nvPr>
            <p:ph type="title" idx="2"/>
          </p:nvPr>
        </p:nvSpPr>
        <p:spPr>
          <a:xfrm>
            <a:off x="3950250" y="742375"/>
            <a:ext cx="124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0" name="Google Shape;408;p41">
            <a:extLst>
              <a:ext uri="{FF2B5EF4-FFF2-40B4-BE49-F238E27FC236}">
                <a16:creationId xmlns:a16="http://schemas.microsoft.com/office/drawing/2014/main" id="{84615239-37A8-43FD-A480-4BE042448A23}"/>
              </a:ext>
            </a:extLst>
          </p:cNvPr>
          <p:cNvCxnSpPr>
            <a:cxnSpLocks/>
          </p:cNvCxnSpPr>
          <p:nvPr/>
        </p:nvCxnSpPr>
        <p:spPr>
          <a:xfrm>
            <a:off x="-219235" y="3833650"/>
            <a:ext cx="2276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4437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Microsoft Visual C++ - Wikipedia">
            <a:extLst>
              <a:ext uri="{FF2B5EF4-FFF2-40B4-BE49-F238E27FC236}">
                <a16:creationId xmlns:a16="http://schemas.microsoft.com/office/drawing/2014/main" id="{69AF36D8-4A84-4292-9DAB-B36CCD60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495" y="104667"/>
            <a:ext cx="1298291" cy="129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GitHub logo PNG">
            <a:extLst>
              <a:ext uri="{FF2B5EF4-FFF2-40B4-BE49-F238E27FC236}">
                <a16:creationId xmlns:a16="http://schemas.microsoft.com/office/drawing/2014/main" id="{0449984B-B927-4DAE-B9A6-7E4F07E24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377" y="2820371"/>
            <a:ext cx="2102527" cy="20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Icon&#10;&#10;Description automatically generated">
            <a:extLst>
              <a:ext uri="{FF2B5EF4-FFF2-40B4-BE49-F238E27FC236}">
                <a16:creationId xmlns:a16="http://schemas.microsoft.com/office/drawing/2014/main" id="{BBA684C1-7F47-4C2D-AF47-2ECE8D51E9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" b="6"/>
          <a:stretch/>
        </p:blipFill>
        <p:spPr>
          <a:xfrm>
            <a:off x="5170468" y="1283835"/>
            <a:ext cx="1784909" cy="1784909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4E892F-CFFF-4F33-9A6D-82804CE15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784" y="237506"/>
            <a:ext cx="1569498" cy="154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12F11E1-94A5-4DF1-82AC-27FB4E44B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54" y="114270"/>
            <a:ext cx="1784909" cy="1784909"/>
          </a:xfrm>
          <a:prstGeom prst="rect">
            <a:avLst/>
          </a:prstGeom>
        </p:spPr>
      </p:pic>
      <p:pic>
        <p:nvPicPr>
          <p:cNvPr id="20" name="Picture 19" descr="A red sign with white letters&#10;&#10;Description automatically generated with medium confidence">
            <a:extLst>
              <a:ext uri="{FF2B5EF4-FFF2-40B4-BE49-F238E27FC236}">
                <a16:creationId xmlns:a16="http://schemas.microsoft.com/office/drawing/2014/main" id="{860FA4A5-0269-4D60-A178-C8D5B6AEDF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9340" y="2101822"/>
            <a:ext cx="2226926" cy="1738088"/>
          </a:xfrm>
          <a:prstGeom prst="rect">
            <a:avLst/>
          </a:prstGeom>
        </p:spPr>
      </p:pic>
      <p:sp>
        <p:nvSpPr>
          <p:cNvPr id="26" name="Google Shape;512;p45">
            <a:extLst>
              <a:ext uri="{FF2B5EF4-FFF2-40B4-BE49-F238E27FC236}">
                <a16:creationId xmlns:a16="http://schemas.microsoft.com/office/drawing/2014/main" id="{16E10CB0-33FC-451D-8DE1-FCA5ECC7FD64}"/>
              </a:ext>
            </a:extLst>
          </p:cNvPr>
          <p:cNvSpPr txBox="1">
            <a:spLocks/>
          </p:cNvSpPr>
          <p:nvPr/>
        </p:nvSpPr>
        <p:spPr>
          <a:xfrm>
            <a:off x="-450156" y="4095235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300"/>
            </a:pPr>
            <a:r>
              <a:rPr lang="en-GB" sz="3300" dirty="0">
                <a:solidFill>
                  <a:schemeClr val="dk1"/>
                </a:solidFill>
                <a:latin typeface="Tenor Sans"/>
                <a:sym typeface="Tenor Sans"/>
              </a:rPr>
              <a:t>Programs we used</a:t>
            </a:r>
          </a:p>
        </p:txBody>
      </p:sp>
    </p:spTree>
    <p:extLst>
      <p:ext uri="{BB962C8B-B14F-4D97-AF65-F5344CB8AC3E}">
        <p14:creationId xmlns:p14="http://schemas.microsoft.com/office/powerpoint/2010/main" val="369474806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>
            <a:spLocks noGrp="1"/>
          </p:cNvSpPr>
          <p:nvPr>
            <p:ph type="title"/>
          </p:nvPr>
        </p:nvSpPr>
        <p:spPr>
          <a:xfrm>
            <a:off x="1827575" y="2055200"/>
            <a:ext cx="54888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Our goal</a:t>
            </a:r>
            <a:endParaRPr sz="5000" dirty="0"/>
          </a:p>
        </p:txBody>
      </p:sp>
      <p:cxnSp>
        <p:nvCxnSpPr>
          <p:cNvPr id="408" name="Google Shape;408;p41"/>
          <p:cNvCxnSpPr>
            <a:cxnSpLocks/>
          </p:cNvCxnSpPr>
          <p:nvPr/>
        </p:nvCxnSpPr>
        <p:spPr>
          <a:xfrm>
            <a:off x="-287815" y="2332510"/>
            <a:ext cx="2276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41"/>
          <p:cNvSpPr/>
          <p:nvPr/>
        </p:nvSpPr>
        <p:spPr>
          <a:xfrm>
            <a:off x="3947200" y="540000"/>
            <a:ext cx="1246500" cy="12465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8284048" y="1746075"/>
            <a:ext cx="279900" cy="2799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1"/>
          <p:cNvCxnSpPr>
            <a:cxnSpLocks/>
          </p:cNvCxnSpPr>
          <p:nvPr/>
        </p:nvCxnSpPr>
        <p:spPr>
          <a:xfrm>
            <a:off x="6949625" y="3833650"/>
            <a:ext cx="2248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1"/>
          <p:cNvSpPr txBox="1">
            <a:spLocks noGrp="1"/>
          </p:cNvSpPr>
          <p:nvPr>
            <p:ph type="title" idx="2"/>
          </p:nvPr>
        </p:nvSpPr>
        <p:spPr>
          <a:xfrm>
            <a:off x="3950250" y="742375"/>
            <a:ext cx="124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0" name="Google Shape;408;p41">
            <a:extLst>
              <a:ext uri="{FF2B5EF4-FFF2-40B4-BE49-F238E27FC236}">
                <a16:creationId xmlns:a16="http://schemas.microsoft.com/office/drawing/2014/main" id="{84615239-37A8-43FD-A480-4BE042448A23}"/>
              </a:ext>
            </a:extLst>
          </p:cNvPr>
          <p:cNvCxnSpPr>
            <a:cxnSpLocks/>
          </p:cNvCxnSpPr>
          <p:nvPr/>
        </p:nvCxnSpPr>
        <p:spPr>
          <a:xfrm>
            <a:off x="-219235" y="3833650"/>
            <a:ext cx="2276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276856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512;p45">
            <a:extLst>
              <a:ext uri="{FF2B5EF4-FFF2-40B4-BE49-F238E27FC236}">
                <a16:creationId xmlns:a16="http://schemas.microsoft.com/office/drawing/2014/main" id="{AFD301CE-48D4-493F-A2EF-00858B3C4412}"/>
              </a:ext>
            </a:extLst>
          </p:cNvPr>
          <p:cNvSpPr txBox="1">
            <a:spLocks/>
          </p:cNvSpPr>
          <p:nvPr/>
        </p:nvSpPr>
        <p:spPr>
          <a:xfrm>
            <a:off x="719999" y="326640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300"/>
            </a:pPr>
            <a:r>
              <a:rPr lang="en-GB" sz="3300" dirty="0">
                <a:solidFill>
                  <a:schemeClr val="dk1"/>
                </a:solidFill>
                <a:latin typeface="Tenor Sans"/>
                <a:sym typeface="Tenor Sans"/>
              </a:rPr>
              <a:t>Our goal</a:t>
            </a:r>
          </a:p>
        </p:txBody>
      </p:sp>
      <p:pic>
        <p:nvPicPr>
          <p:cNvPr id="15" name="Picture 14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502AD473-ADF7-4A1E-BCE8-0E05240B1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51" y="935067"/>
            <a:ext cx="5228895" cy="368265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150674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ormally Solicited Project Proposal by Slidesgo">
  <a:themeElements>
    <a:clrScheme name="Simple Light">
      <a:dk1>
        <a:srgbClr val="333A56"/>
      </a:dk1>
      <a:lt1>
        <a:srgbClr val="FFFFFF"/>
      </a:lt1>
      <a:dk2>
        <a:srgbClr val="52658F"/>
      </a:dk2>
      <a:lt2>
        <a:srgbClr val="8AA0CF"/>
      </a:lt2>
      <a:accent1>
        <a:srgbClr val="C5D5F8"/>
      </a:accent1>
      <a:accent2>
        <a:srgbClr val="E8E8E8"/>
      </a:accent2>
      <a:accent3>
        <a:srgbClr val="F7F5E6"/>
      </a:accent3>
      <a:accent4>
        <a:srgbClr val="FFFFFF"/>
      </a:accent4>
      <a:accent5>
        <a:srgbClr val="FFFFFF"/>
      </a:accent5>
      <a:accent6>
        <a:srgbClr val="FDFD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</Words>
  <Application>Microsoft Office PowerPoint</Application>
  <PresentationFormat>On-screen Show (16:9)</PresentationFormat>
  <Paragraphs>41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Tenor Sans</vt:lpstr>
      <vt:lpstr>Nunito</vt:lpstr>
      <vt:lpstr>Bebas Neue</vt:lpstr>
      <vt:lpstr>Formally Solicited Project Proposal by Slidesgo</vt:lpstr>
      <vt:lpstr>Linked Lists   History Project</vt:lpstr>
      <vt:lpstr>Stages of realization</vt:lpstr>
      <vt:lpstr>OUR TEAM</vt:lpstr>
      <vt:lpstr>Stages of realization</vt:lpstr>
      <vt:lpstr>First Stage</vt:lpstr>
      <vt:lpstr>Programs we used</vt:lpstr>
      <vt:lpstr>PowerPoint Presentation</vt:lpstr>
      <vt:lpstr>Our goal</vt:lpstr>
      <vt:lpstr>PowerPoint Presentation</vt:lpstr>
      <vt:lpstr>Flowchart of our program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   History Project</dc:title>
  <dc:creator>Administrator</dc:creator>
  <cp:lastModifiedBy>Теодора Николаева Компанска</cp:lastModifiedBy>
  <cp:revision>3</cp:revision>
  <dcterms:modified xsi:type="dcterms:W3CDTF">2022-02-12T08:34:09Z</dcterms:modified>
</cp:coreProperties>
</file>