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7.jpeg" ContentType="image/jpeg"/>
  <Override PartName="/ppt/media/image27.png" ContentType="image/png"/>
  <Override PartName="/ppt/media/image9.png" ContentType="image/png"/>
  <Override PartName="/ppt/media/image20.png" ContentType="image/png"/>
  <Override PartName="/ppt/media/image11.png" ContentType="image/png"/>
  <Override PartName="/ppt/media/image2.png" ContentType="image/png"/>
  <Override PartName="/ppt/media/image3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1.png" ContentType="image/png"/>
  <Override PartName="/ppt/media/image10.png" ContentType="image/png"/>
  <Override PartName="/ppt/media/image18.png" ContentType="image/png"/>
  <Override PartName="/ppt/media/image6.jpeg" ContentType="image/jpeg"/>
  <Override PartName="/ppt/media/image30.png" ContentType="image/png"/>
  <Override PartName="/ppt/media/image31.jpeg" ContentType="image/jpeg"/>
  <Override PartName="/ppt/media/image32.png" ContentType="image/png"/>
  <Override PartName="/ppt/media/image33.jpeg" ContentType="image/jpeg"/>
  <Override PartName="/ppt/media/image13.png" ContentType="image/png"/>
  <Override PartName="/ppt/media/image4.png" ContentType="image/png"/>
  <Override PartName="/ppt/media/image5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F0023-AA6D-4916-AC01-7EB8AACEE3E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FD817007-78D2-4C76-A2E4-5F3BB589634B}">
      <dgm:prSet phldrT="[Testo]" custT="1"/>
      <dgm:spPr/>
      <dgm:t>
        <a:bodyPr/>
        <a:lstStyle/>
        <a:p>
          <a:r>
            <a:rPr lang="it-IT" sz="3200" dirty="0" smtClean="0"/>
            <a:t>Utente</a:t>
          </a:r>
          <a:endParaRPr lang="it-IT" sz="3200" dirty="0"/>
        </a:p>
      </dgm:t>
    </dgm:pt>
    <dgm:pt modelId="{2C1B6DCE-0B7C-4AC6-B015-2E456E8AC88A}" type="parTrans" cxnId="{EB60FE02-7484-458E-8D12-044A2AF24238}">
      <dgm:prSet/>
      <dgm:spPr/>
      <dgm:t>
        <a:bodyPr/>
        <a:lstStyle/>
        <a:p>
          <a:endParaRPr lang="it-IT"/>
        </a:p>
      </dgm:t>
    </dgm:pt>
    <dgm:pt modelId="{5EB632FD-1F6B-4F95-90E0-070339050A75}" type="sibTrans" cxnId="{EB60FE02-7484-458E-8D12-044A2AF24238}">
      <dgm:prSet/>
      <dgm:spPr/>
      <dgm:t>
        <a:bodyPr/>
        <a:lstStyle/>
        <a:p>
          <a:endParaRPr lang="it-IT"/>
        </a:p>
      </dgm:t>
    </dgm:pt>
    <dgm:pt modelId="{198095C0-57F7-4566-B7E3-AE7F7C47FBAB}">
      <dgm:prSet phldrT="[Testo]" custT="1"/>
      <dgm:spPr/>
      <dgm:t>
        <a:bodyPr/>
        <a:lstStyle/>
        <a:p>
          <a:r>
            <a:rPr lang="it-IT" sz="2000" i="1" dirty="0" smtClean="0">
              <a:solidFill>
                <a:srgbClr val="000000"/>
              </a:solidFill>
              <a:effectLst/>
            </a:rPr>
            <a:t>Utente semplice che naviga all’interno dell’applicazione e che visualizza le informazioni</a:t>
          </a:r>
          <a:endParaRPr lang="it-IT" sz="2000" i="1" dirty="0">
            <a:solidFill>
              <a:srgbClr val="000000"/>
            </a:solidFill>
            <a:effectLst/>
          </a:endParaRPr>
        </a:p>
      </dgm:t>
    </dgm:pt>
    <dgm:pt modelId="{BF0646EE-59BC-4C7D-AEB7-4ACE16075855}" type="parTrans" cxnId="{4229CA5A-C912-46BC-886B-DD36FBC89A4F}">
      <dgm:prSet/>
      <dgm:spPr/>
      <dgm:t>
        <a:bodyPr/>
        <a:lstStyle/>
        <a:p>
          <a:endParaRPr lang="it-IT"/>
        </a:p>
      </dgm:t>
    </dgm:pt>
    <dgm:pt modelId="{555846AA-2C67-47D8-BAFA-F91F78FB14F4}" type="sibTrans" cxnId="{4229CA5A-C912-46BC-886B-DD36FBC89A4F}">
      <dgm:prSet/>
      <dgm:spPr/>
      <dgm:t>
        <a:bodyPr/>
        <a:lstStyle/>
        <a:p>
          <a:endParaRPr lang="it-IT"/>
        </a:p>
      </dgm:t>
    </dgm:pt>
    <dgm:pt modelId="{6C0BF18C-3CD6-4D3A-B298-BC1B6E6D5DBE}">
      <dgm:prSet phldrT="[Testo]" custT="1"/>
      <dgm:spPr/>
      <dgm:t>
        <a:bodyPr/>
        <a:lstStyle/>
        <a:p>
          <a:r>
            <a:rPr lang="it-IT" sz="3200" dirty="0" smtClean="0"/>
            <a:t>Amministratore di sede</a:t>
          </a:r>
          <a:endParaRPr lang="it-IT" sz="3200" dirty="0"/>
        </a:p>
      </dgm:t>
    </dgm:pt>
    <dgm:pt modelId="{FA4809B4-2A94-4664-A740-BB0AA51B64F8}" type="parTrans" cxnId="{C1AF18D4-1868-4C6D-8EB0-B30EB129D38C}">
      <dgm:prSet/>
      <dgm:spPr/>
      <dgm:t>
        <a:bodyPr/>
        <a:lstStyle/>
        <a:p>
          <a:endParaRPr lang="it-IT"/>
        </a:p>
      </dgm:t>
    </dgm:pt>
    <dgm:pt modelId="{51F04C59-4900-40A8-84B3-63B0E6D34E4D}" type="sibTrans" cxnId="{C1AF18D4-1868-4C6D-8EB0-B30EB129D38C}">
      <dgm:prSet/>
      <dgm:spPr/>
      <dgm:t>
        <a:bodyPr/>
        <a:lstStyle/>
        <a:p>
          <a:endParaRPr lang="it-IT"/>
        </a:p>
      </dgm:t>
    </dgm:pt>
    <dgm:pt modelId="{9651C6DA-1533-454D-AB69-2575B80EB075}">
      <dgm:prSet phldrT="[Testo]" custT="1"/>
      <dgm:spPr/>
      <dgm:t>
        <a:bodyPr/>
        <a:lstStyle/>
        <a:p>
          <a:r>
            <a:rPr lang="it-IT" sz="2000" i="1" dirty="0" smtClean="0">
              <a:solidFill>
                <a:srgbClr val="000000"/>
              </a:solidFill>
            </a:rPr>
            <a:t>Utente che gestisce la rubrica per la sua sede e relativi sotto uffici</a:t>
          </a:r>
          <a:endParaRPr lang="it-IT" sz="2000" i="1" dirty="0">
            <a:solidFill>
              <a:srgbClr val="000000"/>
            </a:solidFill>
          </a:endParaRPr>
        </a:p>
      </dgm:t>
    </dgm:pt>
    <dgm:pt modelId="{9EDD5807-7315-44E0-B691-547A9C074F6A}" type="parTrans" cxnId="{7D2E76B2-B816-4C1F-9EE4-D3419A0D9347}">
      <dgm:prSet/>
      <dgm:spPr/>
      <dgm:t>
        <a:bodyPr/>
        <a:lstStyle/>
        <a:p>
          <a:endParaRPr lang="it-IT"/>
        </a:p>
      </dgm:t>
    </dgm:pt>
    <dgm:pt modelId="{50D84E74-C91B-4DB0-9101-51D25D422D2F}" type="sibTrans" cxnId="{7D2E76B2-B816-4C1F-9EE4-D3419A0D9347}">
      <dgm:prSet/>
      <dgm:spPr/>
      <dgm:t>
        <a:bodyPr/>
        <a:lstStyle/>
        <a:p>
          <a:endParaRPr lang="it-IT"/>
        </a:p>
      </dgm:t>
    </dgm:pt>
    <dgm:pt modelId="{D4484F39-B92C-4669-BC6D-FD508CEA6B8F}">
      <dgm:prSet phldrT="[Testo]" custT="1"/>
      <dgm:spPr/>
      <dgm:t>
        <a:bodyPr/>
        <a:lstStyle/>
        <a:p>
          <a:endParaRPr lang="it-IT" sz="2000" i="1" dirty="0">
            <a:effectLst/>
          </a:endParaRPr>
        </a:p>
      </dgm:t>
    </dgm:pt>
    <dgm:pt modelId="{875A5A93-189B-4BF5-B1FD-752AA5BDF00E}" type="parTrans" cxnId="{9DEF3AD6-8D0F-4E1D-80DE-E292DF973E82}">
      <dgm:prSet/>
      <dgm:spPr/>
    </dgm:pt>
    <dgm:pt modelId="{E31ABBB7-7A47-4C1C-9290-FCCB80746971}" type="sibTrans" cxnId="{9DEF3AD6-8D0F-4E1D-80DE-E292DF973E82}">
      <dgm:prSet/>
      <dgm:spPr/>
    </dgm:pt>
    <dgm:pt modelId="{C02317C8-C164-41ED-BDEB-9D7CB1BF86E5}" type="pres">
      <dgm:prSet presAssocID="{39CF0023-AA6D-4916-AC01-7EB8AACEE3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2517DCA-D362-45F9-938B-0B9EADEC242B}" type="pres">
      <dgm:prSet presAssocID="{FD817007-78D2-4C76-A2E4-5F3BB589634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0E82D80-470B-4563-B42D-637F76400086}" type="pres">
      <dgm:prSet presAssocID="{FD817007-78D2-4C76-A2E4-5F3BB589634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910757-B588-4C9F-AF4C-F8D783104142}" type="pres">
      <dgm:prSet presAssocID="{6C0BF18C-3CD6-4D3A-B298-BC1B6E6D5D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EEDDF6-A7C8-436E-A121-0924AAAB9619}" type="pres">
      <dgm:prSet presAssocID="{6C0BF18C-3CD6-4D3A-B298-BC1B6E6D5DB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C7B379A-EE26-4CF2-9008-572859855540}" type="presOf" srcId="{198095C0-57F7-4566-B7E3-AE7F7C47FBAB}" destId="{60E82D80-470B-4563-B42D-637F76400086}" srcOrd="0" destOrd="0" presId="urn:microsoft.com/office/officeart/2005/8/layout/vList2"/>
    <dgm:cxn modelId="{7283D22A-5B80-4402-A7EB-99CE6EAC8B15}" type="presOf" srcId="{FD817007-78D2-4C76-A2E4-5F3BB589634B}" destId="{62517DCA-D362-45F9-938B-0B9EADEC242B}" srcOrd="0" destOrd="0" presId="urn:microsoft.com/office/officeart/2005/8/layout/vList2"/>
    <dgm:cxn modelId="{C1AF18D4-1868-4C6D-8EB0-B30EB129D38C}" srcId="{39CF0023-AA6D-4916-AC01-7EB8AACEE3EA}" destId="{6C0BF18C-3CD6-4D3A-B298-BC1B6E6D5DBE}" srcOrd="1" destOrd="0" parTransId="{FA4809B4-2A94-4664-A740-BB0AA51B64F8}" sibTransId="{51F04C59-4900-40A8-84B3-63B0E6D34E4D}"/>
    <dgm:cxn modelId="{18561D44-8FAE-402E-8BED-2C5D130081D2}" type="presOf" srcId="{9651C6DA-1533-454D-AB69-2575B80EB075}" destId="{23EEDDF6-A7C8-436E-A121-0924AAAB9619}" srcOrd="0" destOrd="0" presId="urn:microsoft.com/office/officeart/2005/8/layout/vList2"/>
    <dgm:cxn modelId="{EB60FE02-7484-458E-8D12-044A2AF24238}" srcId="{39CF0023-AA6D-4916-AC01-7EB8AACEE3EA}" destId="{FD817007-78D2-4C76-A2E4-5F3BB589634B}" srcOrd="0" destOrd="0" parTransId="{2C1B6DCE-0B7C-4AC6-B015-2E456E8AC88A}" sibTransId="{5EB632FD-1F6B-4F95-90E0-070339050A75}"/>
    <dgm:cxn modelId="{9DEF3AD6-8D0F-4E1D-80DE-E292DF973E82}" srcId="{FD817007-78D2-4C76-A2E4-5F3BB589634B}" destId="{D4484F39-B92C-4669-BC6D-FD508CEA6B8F}" srcOrd="1" destOrd="0" parTransId="{875A5A93-189B-4BF5-B1FD-752AA5BDF00E}" sibTransId="{E31ABBB7-7A47-4C1C-9290-FCCB80746971}"/>
    <dgm:cxn modelId="{B2614E0E-5F83-47FD-AF19-CCA8DC57479B}" type="presOf" srcId="{39CF0023-AA6D-4916-AC01-7EB8AACEE3EA}" destId="{C02317C8-C164-41ED-BDEB-9D7CB1BF86E5}" srcOrd="0" destOrd="0" presId="urn:microsoft.com/office/officeart/2005/8/layout/vList2"/>
    <dgm:cxn modelId="{4229CA5A-C912-46BC-886B-DD36FBC89A4F}" srcId="{FD817007-78D2-4C76-A2E4-5F3BB589634B}" destId="{198095C0-57F7-4566-B7E3-AE7F7C47FBAB}" srcOrd="0" destOrd="0" parTransId="{BF0646EE-59BC-4C7D-AEB7-4ACE16075855}" sibTransId="{555846AA-2C67-47D8-BAFA-F91F78FB14F4}"/>
    <dgm:cxn modelId="{7D2E76B2-B816-4C1F-9EE4-D3419A0D9347}" srcId="{6C0BF18C-3CD6-4D3A-B298-BC1B6E6D5DBE}" destId="{9651C6DA-1533-454D-AB69-2575B80EB075}" srcOrd="0" destOrd="0" parTransId="{9EDD5807-7315-44E0-B691-547A9C074F6A}" sibTransId="{50D84E74-C91B-4DB0-9101-51D25D422D2F}"/>
    <dgm:cxn modelId="{C6E82B5D-E741-4E9D-966E-53FCAA99A69F}" type="presOf" srcId="{6C0BF18C-3CD6-4D3A-B298-BC1B6E6D5DBE}" destId="{5A910757-B588-4C9F-AF4C-F8D783104142}" srcOrd="0" destOrd="0" presId="urn:microsoft.com/office/officeart/2005/8/layout/vList2"/>
    <dgm:cxn modelId="{9BCFB748-34EA-4D7A-A59F-40E95E47262E}" type="presOf" srcId="{D4484F39-B92C-4669-BC6D-FD508CEA6B8F}" destId="{60E82D80-470B-4563-B42D-637F76400086}" srcOrd="0" destOrd="1" presId="urn:microsoft.com/office/officeart/2005/8/layout/vList2"/>
    <dgm:cxn modelId="{6F22CDBC-4968-46C6-BD81-933C38122964}" type="presParOf" srcId="{C02317C8-C164-41ED-BDEB-9D7CB1BF86E5}" destId="{62517DCA-D362-45F9-938B-0B9EADEC242B}" srcOrd="0" destOrd="0" presId="urn:microsoft.com/office/officeart/2005/8/layout/vList2"/>
    <dgm:cxn modelId="{6D56B52E-EDAE-4835-9A82-CF581ABF171C}" type="presParOf" srcId="{C02317C8-C164-41ED-BDEB-9D7CB1BF86E5}" destId="{60E82D80-470B-4563-B42D-637F76400086}" srcOrd="1" destOrd="0" presId="urn:microsoft.com/office/officeart/2005/8/layout/vList2"/>
    <dgm:cxn modelId="{0729EE32-36F1-4472-B300-2C07D30428E8}" type="presParOf" srcId="{C02317C8-C164-41ED-BDEB-9D7CB1BF86E5}" destId="{5A910757-B588-4C9F-AF4C-F8D783104142}" srcOrd="2" destOrd="0" presId="urn:microsoft.com/office/officeart/2005/8/layout/vList2"/>
    <dgm:cxn modelId="{FC22B865-E209-4DAC-9CE7-67359B14FFA5}" type="presParOf" srcId="{C02317C8-C164-41ED-BDEB-9D7CB1BF86E5}" destId="{23EEDDF6-A7C8-436E-A121-0924AAAB9619}" srcOrd="3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F8C04-4176-44F8-969A-8F6985FC332C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A9419FF-5C4A-43C4-9F66-12B415C464A0}">
      <dgm:prSet phldrT="[Testo]" custT="1"/>
      <dgm:spPr/>
      <dgm:t>
        <a:bodyPr/>
        <a:lstStyle/>
        <a:p>
          <a:r>
            <a:rPr lang="it-IT" sz="2400" dirty="0" smtClean="0"/>
            <a:t>Uffici Centrali</a:t>
          </a:r>
          <a:endParaRPr lang="it-IT" sz="2400" dirty="0"/>
        </a:p>
      </dgm:t>
    </dgm:pt>
    <dgm:pt modelId="{42D0B0B4-1EDE-4AD9-9E86-AB2D90B94B66}" type="parTrans" cxnId="{727C3D8F-1131-4584-9218-E006C661D672}">
      <dgm:prSet/>
      <dgm:spPr/>
      <dgm:t>
        <a:bodyPr/>
        <a:lstStyle/>
        <a:p>
          <a:endParaRPr lang="it-IT" sz="1600"/>
        </a:p>
      </dgm:t>
    </dgm:pt>
    <dgm:pt modelId="{C53F7B97-FC58-47E4-82E5-53309FEFB6B7}" type="sibTrans" cxnId="{727C3D8F-1131-4584-9218-E006C661D672}">
      <dgm:prSet/>
      <dgm:spPr/>
      <dgm:t>
        <a:bodyPr/>
        <a:lstStyle/>
        <a:p>
          <a:endParaRPr lang="it-IT" sz="1600"/>
        </a:p>
      </dgm:t>
    </dgm:pt>
    <dgm:pt modelId="{34E87C14-DC83-42BF-BA06-8F8965EFA09C}">
      <dgm:prSet phldrT="[Testo]" custT="1"/>
      <dgm:spPr/>
      <dgm:t>
        <a:bodyPr/>
        <a:lstStyle/>
        <a:p>
          <a:r>
            <a:rPr lang="it-IT" sz="900" dirty="0" smtClean="0"/>
            <a:t>Capo Dipartimento</a:t>
          </a:r>
          <a:endParaRPr lang="it-IT" sz="900" dirty="0"/>
        </a:p>
      </dgm:t>
    </dgm:pt>
    <dgm:pt modelId="{E4A90CF6-2EE1-43DF-85F7-24C434878793}" type="parTrans" cxnId="{49317989-2084-4334-AFDC-6D93BCC10B54}">
      <dgm:prSet/>
      <dgm:spPr/>
      <dgm:t>
        <a:bodyPr/>
        <a:lstStyle/>
        <a:p>
          <a:endParaRPr lang="it-IT" sz="1600"/>
        </a:p>
      </dgm:t>
    </dgm:pt>
    <dgm:pt modelId="{339835D2-E4C1-494C-AF6A-89DCA9B07A97}" type="sibTrans" cxnId="{49317989-2084-4334-AFDC-6D93BCC10B54}">
      <dgm:prSet/>
      <dgm:spPr/>
      <dgm:t>
        <a:bodyPr/>
        <a:lstStyle/>
        <a:p>
          <a:endParaRPr lang="it-IT" sz="1600"/>
        </a:p>
      </dgm:t>
    </dgm:pt>
    <dgm:pt modelId="{C5F4F409-898E-4B39-898C-33E5C2905806}">
      <dgm:prSet phldrT="[Testo]" custT="1"/>
      <dgm:spPr/>
      <dgm:t>
        <a:bodyPr/>
        <a:lstStyle/>
        <a:p>
          <a:r>
            <a:rPr lang="it-IT" sz="900" dirty="0" smtClean="0"/>
            <a:t>Capo del CNVVF</a:t>
          </a:r>
          <a:endParaRPr lang="it-IT" sz="900" dirty="0"/>
        </a:p>
      </dgm:t>
    </dgm:pt>
    <dgm:pt modelId="{86141656-2BD5-4132-875F-258AC30D4DE4}" type="parTrans" cxnId="{D86EDD2B-E386-4A42-B57A-EB581BB22F25}">
      <dgm:prSet/>
      <dgm:spPr/>
      <dgm:t>
        <a:bodyPr/>
        <a:lstStyle/>
        <a:p>
          <a:endParaRPr lang="it-IT" sz="1600"/>
        </a:p>
      </dgm:t>
    </dgm:pt>
    <dgm:pt modelId="{62DA4E56-6B2B-4C8B-A191-8C845563F804}" type="sibTrans" cxnId="{D86EDD2B-E386-4A42-B57A-EB581BB22F25}">
      <dgm:prSet/>
      <dgm:spPr/>
      <dgm:t>
        <a:bodyPr/>
        <a:lstStyle/>
        <a:p>
          <a:endParaRPr lang="it-IT" sz="1600"/>
        </a:p>
      </dgm:t>
    </dgm:pt>
    <dgm:pt modelId="{7D4EED00-AFD8-4278-87E0-8B4C3DCCA3A5}">
      <dgm:prSet phldrT="[Testo]" custT="1"/>
      <dgm:spPr/>
      <dgm:t>
        <a:bodyPr/>
        <a:lstStyle/>
        <a:p>
          <a:r>
            <a:rPr lang="it-IT" sz="2000" dirty="0" smtClean="0"/>
            <a:t>Sedi VVF</a:t>
          </a:r>
          <a:endParaRPr lang="it-IT" sz="2000" dirty="0"/>
        </a:p>
      </dgm:t>
    </dgm:pt>
    <dgm:pt modelId="{D2186CB2-0188-47A3-A479-6F4BA0361C67}" type="parTrans" cxnId="{C9B41884-B315-4AEB-86DC-B3ED778FB7F3}">
      <dgm:prSet/>
      <dgm:spPr/>
      <dgm:t>
        <a:bodyPr/>
        <a:lstStyle/>
        <a:p>
          <a:endParaRPr lang="it-IT" sz="1600"/>
        </a:p>
      </dgm:t>
    </dgm:pt>
    <dgm:pt modelId="{A5ECABA2-FC92-49AB-95D6-3D5C2E0BB020}" type="sibTrans" cxnId="{C9B41884-B315-4AEB-86DC-B3ED778FB7F3}">
      <dgm:prSet/>
      <dgm:spPr/>
      <dgm:t>
        <a:bodyPr/>
        <a:lstStyle/>
        <a:p>
          <a:endParaRPr lang="it-IT" sz="1600"/>
        </a:p>
      </dgm:t>
    </dgm:pt>
    <dgm:pt modelId="{A44B6784-DFD3-4187-B717-BFDE2546F889}">
      <dgm:prSet phldrT="[Testo]" custT="1"/>
      <dgm:spPr/>
      <dgm:t>
        <a:bodyPr/>
        <a:lstStyle/>
        <a:p>
          <a:r>
            <a:rPr lang="it-IT" sz="900" dirty="0" smtClean="0"/>
            <a:t>Direzioni</a:t>
          </a:r>
          <a:endParaRPr lang="it-IT" sz="900" dirty="0"/>
        </a:p>
      </dgm:t>
    </dgm:pt>
    <dgm:pt modelId="{4FDCC1A9-F3AF-47DA-9608-205EF7948AF4}" type="parTrans" cxnId="{EB5DB5CE-A07C-4E88-B19E-7707590E793D}">
      <dgm:prSet/>
      <dgm:spPr/>
      <dgm:t>
        <a:bodyPr/>
        <a:lstStyle/>
        <a:p>
          <a:endParaRPr lang="it-IT" sz="1600"/>
        </a:p>
      </dgm:t>
    </dgm:pt>
    <dgm:pt modelId="{9113704E-0951-41B3-9ECC-1F27671B3E51}" type="sibTrans" cxnId="{EB5DB5CE-A07C-4E88-B19E-7707590E793D}">
      <dgm:prSet/>
      <dgm:spPr/>
      <dgm:t>
        <a:bodyPr/>
        <a:lstStyle/>
        <a:p>
          <a:endParaRPr lang="it-IT" sz="1600"/>
        </a:p>
      </dgm:t>
    </dgm:pt>
    <dgm:pt modelId="{16DD0551-96E7-47E1-9A51-1DDED06CAF51}">
      <dgm:prSet phldrT="[Testo]" custT="1"/>
      <dgm:spPr/>
      <dgm:t>
        <a:bodyPr/>
        <a:lstStyle/>
        <a:p>
          <a:r>
            <a:rPr lang="it-IT" sz="900" dirty="0" smtClean="0"/>
            <a:t>Comandi</a:t>
          </a:r>
          <a:endParaRPr lang="it-IT" sz="900" dirty="0"/>
        </a:p>
      </dgm:t>
    </dgm:pt>
    <dgm:pt modelId="{8542AC7F-B8A4-45E3-8FCF-F2D930E4F475}" type="parTrans" cxnId="{1E9CD1E2-F2C0-48F4-9950-B25F63FEF05B}">
      <dgm:prSet/>
      <dgm:spPr/>
      <dgm:t>
        <a:bodyPr/>
        <a:lstStyle/>
        <a:p>
          <a:endParaRPr lang="it-IT" sz="1600"/>
        </a:p>
      </dgm:t>
    </dgm:pt>
    <dgm:pt modelId="{82283E91-F128-45B5-A764-4078216D3C9F}" type="sibTrans" cxnId="{1E9CD1E2-F2C0-48F4-9950-B25F63FEF05B}">
      <dgm:prSet/>
      <dgm:spPr/>
      <dgm:t>
        <a:bodyPr/>
        <a:lstStyle/>
        <a:p>
          <a:endParaRPr lang="it-IT" sz="1600"/>
        </a:p>
      </dgm:t>
    </dgm:pt>
    <dgm:pt modelId="{6ADB59A3-6DAF-4F06-8952-E2F5A6AF2FFD}">
      <dgm:prSet custT="1"/>
      <dgm:spPr/>
      <dgm:t>
        <a:bodyPr/>
        <a:lstStyle/>
        <a:p>
          <a:r>
            <a:rPr lang="it-IT" sz="900" dirty="0" smtClean="0"/>
            <a:t>Distaccamenti</a:t>
          </a:r>
          <a:endParaRPr lang="it-IT" sz="900" dirty="0"/>
        </a:p>
      </dgm:t>
    </dgm:pt>
    <dgm:pt modelId="{151E1F31-A712-49A8-8C54-F1CB7377F00B}" type="parTrans" cxnId="{44EFA6A7-8CA6-49C8-A4D1-29854119BA67}">
      <dgm:prSet/>
      <dgm:spPr/>
      <dgm:t>
        <a:bodyPr/>
        <a:lstStyle/>
        <a:p>
          <a:endParaRPr lang="it-IT" sz="1600"/>
        </a:p>
      </dgm:t>
    </dgm:pt>
    <dgm:pt modelId="{85F531C2-3F92-4D45-BF94-E3D1C87CA18F}" type="sibTrans" cxnId="{44EFA6A7-8CA6-49C8-A4D1-29854119BA67}">
      <dgm:prSet/>
      <dgm:spPr/>
      <dgm:t>
        <a:bodyPr/>
        <a:lstStyle/>
        <a:p>
          <a:endParaRPr lang="it-IT" sz="1600"/>
        </a:p>
      </dgm:t>
    </dgm:pt>
    <dgm:pt modelId="{A2693F8A-60F2-4935-B89D-16B4FD076B85}">
      <dgm:prSet custT="1"/>
      <dgm:spPr/>
      <dgm:t>
        <a:bodyPr/>
        <a:lstStyle/>
        <a:p>
          <a:r>
            <a:rPr lang="it-IT" sz="900" dirty="0" smtClean="0"/>
            <a:t>Uffici del Capo Dipartimento, Uffici del Capo del Corpo e Direzioni Centrali</a:t>
          </a:r>
          <a:endParaRPr lang="it-IT" sz="900" dirty="0"/>
        </a:p>
      </dgm:t>
    </dgm:pt>
    <dgm:pt modelId="{0E7A5B52-60F5-460A-9A06-9E0212926EAE}" type="parTrans" cxnId="{4FEA435C-E281-4B1A-8569-33E8D38038BA}">
      <dgm:prSet/>
      <dgm:spPr/>
      <dgm:t>
        <a:bodyPr/>
        <a:lstStyle/>
        <a:p>
          <a:endParaRPr lang="it-IT" sz="1600"/>
        </a:p>
      </dgm:t>
    </dgm:pt>
    <dgm:pt modelId="{3982B067-C191-422D-BA28-576650E31FB6}" type="sibTrans" cxnId="{4FEA435C-E281-4B1A-8569-33E8D38038BA}">
      <dgm:prSet/>
      <dgm:spPr/>
      <dgm:t>
        <a:bodyPr/>
        <a:lstStyle/>
        <a:p>
          <a:endParaRPr lang="it-IT" sz="1600"/>
        </a:p>
      </dgm:t>
    </dgm:pt>
    <dgm:pt modelId="{BA3E2C09-E79D-41E9-8930-774E64494B49}" type="pres">
      <dgm:prSet presAssocID="{EA4F8C04-4176-44F8-969A-8F6985FC33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98380B84-4C18-411B-BF77-3E3E614C14F4}" type="pres">
      <dgm:prSet presAssocID="{2A9419FF-5C4A-43C4-9F66-12B415C464A0}" presName="root" presStyleCnt="0"/>
      <dgm:spPr/>
    </dgm:pt>
    <dgm:pt modelId="{2B72273D-88AB-4970-8DDC-115623A7B75D}" type="pres">
      <dgm:prSet presAssocID="{2A9419FF-5C4A-43C4-9F66-12B415C464A0}" presName="rootComposite" presStyleCnt="0"/>
      <dgm:spPr/>
    </dgm:pt>
    <dgm:pt modelId="{87B15ECA-BCCD-4CA5-BFAB-86BF3D389086}" type="pres">
      <dgm:prSet presAssocID="{2A9419FF-5C4A-43C4-9F66-12B415C464A0}" presName="rootText" presStyleLbl="node1" presStyleIdx="0" presStyleCnt="2"/>
      <dgm:spPr/>
      <dgm:t>
        <a:bodyPr/>
        <a:lstStyle/>
        <a:p>
          <a:endParaRPr lang="it-IT"/>
        </a:p>
      </dgm:t>
    </dgm:pt>
    <dgm:pt modelId="{6C3EA10D-8418-49D9-9ACC-E85D11589EE0}" type="pres">
      <dgm:prSet presAssocID="{2A9419FF-5C4A-43C4-9F66-12B415C464A0}" presName="rootConnector" presStyleLbl="node1" presStyleIdx="0" presStyleCnt="2"/>
      <dgm:spPr/>
      <dgm:t>
        <a:bodyPr/>
        <a:lstStyle/>
        <a:p>
          <a:endParaRPr lang="it-IT"/>
        </a:p>
      </dgm:t>
    </dgm:pt>
    <dgm:pt modelId="{B4D28E1A-0711-4B5C-BD81-6E39278935CD}" type="pres">
      <dgm:prSet presAssocID="{2A9419FF-5C4A-43C4-9F66-12B415C464A0}" presName="childShape" presStyleCnt="0"/>
      <dgm:spPr/>
    </dgm:pt>
    <dgm:pt modelId="{8F7A18C6-9A9B-4EB0-834C-0F10D908BA87}" type="pres">
      <dgm:prSet presAssocID="{E4A90CF6-2EE1-43DF-85F7-24C434878793}" presName="Name13" presStyleLbl="parChTrans1D2" presStyleIdx="0" presStyleCnt="6"/>
      <dgm:spPr/>
      <dgm:t>
        <a:bodyPr/>
        <a:lstStyle/>
        <a:p>
          <a:endParaRPr lang="it-IT"/>
        </a:p>
      </dgm:t>
    </dgm:pt>
    <dgm:pt modelId="{22C84894-CC27-4BCF-932E-E6F835BB5A93}" type="pres">
      <dgm:prSet presAssocID="{34E87C14-DC83-42BF-BA06-8F8965EFA09C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5EA3A3C-3D84-4649-893B-CF0AE3977E72}" type="pres">
      <dgm:prSet presAssocID="{86141656-2BD5-4132-875F-258AC30D4DE4}" presName="Name13" presStyleLbl="parChTrans1D2" presStyleIdx="1" presStyleCnt="6"/>
      <dgm:spPr/>
      <dgm:t>
        <a:bodyPr/>
        <a:lstStyle/>
        <a:p>
          <a:endParaRPr lang="it-IT"/>
        </a:p>
      </dgm:t>
    </dgm:pt>
    <dgm:pt modelId="{9E8DE6FD-7B69-4BA3-B8C2-1237099EF53E}" type="pres">
      <dgm:prSet presAssocID="{C5F4F409-898E-4B39-898C-33E5C2905806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D0BB7B-7562-4749-BE74-4282FAFF42D3}" type="pres">
      <dgm:prSet presAssocID="{0E7A5B52-60F5-460A-9A06-9E0212926EAE}" presName="Name13" presStyleLbl="parChTrans1D2" presStyleIdx="2" presStyleCnt="6"/>
      <dgm:spPr/>
      <dgm:t>
        <a:bodyPr/>
        <a:lstStyle/>
        <a:p>
          <a:endParaRPr lang="it-IT"/>
        </a:p>
      </dgm:t>
    </dgm:pt>
    <dgm:pt modelId="{0ABECED8-5350-4F72-9537-9A2C4EA5CB23}" type="pres">
      <dgm:prSet presAssocID="{A2693F8A-60F2-4935-B89D-16B4FD076B85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31194A-90AD-4503-B633-A71749D4F635}" type="pres">
      <dgm:prSet presAssocID="{7D4EED00-AFD8-4278-87E0-8B4C3DCCA3A5}" presName="root" presStyleCnt="0"/>
      <dgm:spPr/>
    </dgm:pt>
    <dgm:pt modelId="{DBD57CFE-7C63-4374-B968-61ECD117A1A9}" type="pres">
      <dgm:prSet presAssocID="{7D4EED00-AFD8-4278-87E0-8B4C3DCCA3A5}" presName="rootComposite" presStyleCnt="0"/>
      <dgm:spPr/>
    </dgm:pt>
    <dgm:pt modelId="{9AF5D13D-8D64-4F99-9A96-3C1373F702C0}" type="pres">
      <dgm:prSet presAssocID="{7D4EED00-AFD8-4278-87E0-8B4C3DCCA3A5}" presName="rootText" presStyleLbl="node1" presStyleIdx="1" presStyleCnt="2"/>
      <dgm:spPr/>
      <dgm:t>
        <a:bodyPr/>
        <a:lstStyle/>
        <a:p>
          <a:endParaRPr lang="it-IT"/>
        </a:p>
      </dgm:t>
    </dgm:pt>
    <dgm:pt modelId="{5E293273-A173-4967-A9FD-87B39F9A2D53}" type="pres">
      <dgm:prSet presAssocID="{7D4EED00-AFD8-4278-87E0-8B4C3DCCA3A5}" presName="rootConnector" presStyleLbl="node1" presStyleIdx="1" presStyleCnt="2"/>
      <dgm:spPr/>
      <dgm:t>
        <a:bodyPr/>
        <a:lstStyle/>
        <a:p>
          <a:endParaRPr lang="it-IT"/>
        </a:p>
      </dgm:t>
    </dgm:pt>
    <dgm:pt modelId="{A05C695A-B630-404F-B169-83B7A758A224}" type="pres">
      <dgm:prSet presAssocID="{7D4EED00-AFD8-4278-87E0-8B4C3DCCA3A5}" presName="childShape" presStyleCnt="0"/>
      <dgm:spPr/>
    </dgm:pt>
    <dgm:pt modelId="{616C7BA9-CCBF-425C-9B8B-3D96CD7D0A9D}" type="pres">
      <dgm:prSet presAssocID="{4FDCC1A9-F3AF-47DA-9608-205EF7948AF4}" presName="Name13" presStyleLbl="parChTrans1D2" presStyleIdx="3" presStyleCnt="6"/>
      <dgm:spPr/>
      <dgm:t>
        <a:bodyPr/>
        <a:lstStyle/>
        <a:p>
          <a:endParaRPr lang="it-IT"/>
        </a:p>
      </dgm:t>
    </dgm:pt>
    <dgm:pt modelId="{F4A99E08-75BA-4502-A21D-4146C652F867}" type="pres">
      <dgm:prSet presAssocID="{A44B6784-DFD3-4187-B717-BFDE2546F88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342FA7-270B-4EA8-B738-443063D84435}" type="pres">
      <dgm:prSet presAssocID="{8542AC7F-B8A4-45E3-8FCF-F2D930E4F475}" presName="Name13" presStyleLbl="parChTrans1D2" presStyleIdx="4" presStyleCnt="6"/>
      <dgm:spPr/>
      <dgm:t>
        <a:bodyPr/>
        <a:lstStyle/>
        <a:p>
          <a:endParaRPr lang="it-IT"/>
        </a:p>
      </dgm:t>
    </dgm:pt>
    <dgm:pt modelId="{317E2EA7-7421-429B-BFAF-F7C74C509D64}" type="pres">
      <dgm:prSet presAssocID="{16DD0551-96E7-47E1-9A51-1DDED06CAF51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AE72E1-5ED8-47D7-ADA0-9C5B8B0A67B6}" type="pres">
      <dgm:prSet presAssocID="{151E1F31-A712-49A8-8C54-F1CB7377F00B}" presName="Name13" presStyleLbl="parChTrans1D2" presStyleIdx="5" presStyleCnt="6"/>
      <dgm:spPr/>
      <dgm:t>
        <a:bodyPr/>
        <a:lstStyle/>
        <a:p>
          <a:endParaRPr lang="it-IT"/>
        </a:p>
      </dgm:t>
    </dgm:pt>
    <dgm:pt modelId="{E43CB9D1-15D2-4CAA-BCBF-08320283FE8F}" type="pres">
      <dgm:prSet presAssocID="{6ADB59A3-6DAF-4F06-8952-E2F5A6AF2FFD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4EFA6A7-8CA6-49C8-A4D1-29854119BA67}" srcId="{7D4EED00-AFD8-4278-87E0-8B4C3DCCA3A5}" destId="{6ADB59A3-6DAF-4F06-8952-E2F5A6AF2FFD}" srcOrd="2" destOrd="0" parTransId="{151E1F31-A712-49A8-8C54-F1CB7377F00B}" sibTransId="{85F531C2-3F92-4D45-BF94-E3D1C87CA18F}"/>
    <dgm:cxn modelId="{FFFC6B4C-B8F7-4703-8D9E-D5B1CE288464}" type="presOf" srcId="{8542AC7F-B8A4-45E3-8FCF-F2D930E4F475}" destId="{42342FA7-270B-4EA8-B738-443063D84435}" srcOrd="0" destOrd="0" presId="urn:microsoft.com/office/officeart/2005/8/layout/hierarchy3"/>
    <dgm:cxn modelId="{80A92D29-C315-4EDF-8179-40C744070C33}" type="presOf" srcId="{7D4EED00-AFD8-4278-87E0-8B4C3DCCA3A5}" destId="{5E293273-A173-4967-A9FD-87B39F9A2D53}" srcOrd="1" destOrd="0" presId="urn:microsoft.com/office/officeart/2005/8/layout/hierarchy3"/>
    <dgm:cxn modelId="{4FEA435C-E281-4B1A-8569-33E8D38038BA}" srcId="{2A9419FF-5C4A-43C4-9F66-12B415C464A0}" destId="{A2693F8A-60F2-4935-B89D-16B4FD076B85}" srcOrd="2" destOrd="0" parTransId="{0E7A5B52-60F5-460A-9A06-9E0212926EAE}" sibTransId="{3982B067-C191-422D-BA28-576650E31FB6}"/>
    <dgm:cxn modelId="{2914BA53-FBC3-4FDA-9312-935268731449}" type="presOf" srcId="{EA4F8C04-4176-44F8-969A-8F6985FC332C}" destId="{BA3E2C09-E79D-41E9-8930-774E64494B49}" srcOrd="0" destOrd="0" presId="urn:microsoft.com/office/officeart/2005/8/layout/hierarchy3"/>
    <dgm:cxn modelId="{D47A23DE-C944-4D5D-8DFF-B6A6BE235708}" type="presOf" srcId="{2A9419FF-5C4A-43C4-9F66-12B415C464A0}" destId="{6C3EA10D-8418-49D9-9ACC-E85D11589EE0}" srcOrd="1" destOrd="0" presId="urn:microsoft.com/office/officeart/2005/8/layout/hierarchy3"/>
    <dgm:cxn modelId="{727C3D8F-1131-4584-9218-E006C661D672}" srcId="{EA4F8C04-4176-44F8-969A-8F6985FC332C}" destId="{2A9419FF-5C4A-43C4-9F66-12B415C464A0}" srcOrd="0" destOrd="0" parTransId="{42D0B0B4-1EDE-4AD9-9E86-AB2D90B94B66}" sibTransId="{C53F7B97-FC58-47E4-82E5-53309FEFB6B7}"/>
    <dgm:cxn modelId="{3173B8F0-F4EB-4005-8355-5C084EA399EE}" type="presOf" srcId="{16DD0551-96E7-47E1-9A51-1DDED06CAF51}" destId="{317E2EA7-7421-429B-BFAF-F7C74C509D64}" srcOrd="0" destOrd="0" presId="urn:microsoft.com/office/officeart/2005/8/layout/hierarchy3"/>
    <dgm:cxn modelId="{C1671667-251D-4D31-A421-A36B81E96C50}" type="presOf" srcId="{0E7A5B52-60F5-460A-9A06-9E0212926EAE}" destId="{17D0BB7B-7562-4749-BE74-4282FAFF42D3}" srcOrd="0" destOrd="0" presId="urn:microsoft.com/office/officeart/2005/8/layout/hierarchy3"/>
    <dgm:cxn modelId="{C9B41884-B315-4AEB-86DC-B3ED778FB7F3}" srcId="{EA4F8C04-4176-44F8-969A-8F6985FC332C}" destId="{7D4EED00-AFD8-4278-87E0-8B4C3DCCA3A5}" srcOrd="1" destOrd="0" parTransId="{D2186CB2-0188-47A3-A479-6F4BA0361C67}" sibTransId="{A5ECABA2-FC92-49AB-95D6-3D5C2E0BB020}"/>
    <dgm:cxn modelId="{D86EDD2B-E386-4A42-B57A-EB581BB22F25}" srcId="{2A9419FF-5C4A-43C4-9F66-12B415C464A0}" destId="{C5F4F409-898E-4B39-898C-33E5C2905806}" srcOrd="1" destOrd="0" parTransId="{86141656-2BD5-4132-875F-258AC30D4DE4}" sibTransId="{62DA4E56-6B2B-4C8B-A191-8C845563F804}"/>
    <dgm:cxn modelId="{E3C21A8F-2049-4139-BE96-53A928909FF0}" type="presOf" srcId="{34E87C14-DC83-42BF-BA06-8F8965EFA09C}" destId="{22C84894-CC27-4BCF-932E-E6F835BB5A93}" srcOrd="0" destOrd="0" presId="urn:microsoft.com/office/officeart/2005/8/layout/hierarchy3"/>
    <dgm:cxn modelId="{4A64F1F7-91FB-4945-8C1B-7D9781DE53FE}" type="presOf" srcId="{151E1F31-A712-49A8-8C54-F1CB7377F00B}" destId="{26AE72E1-5ED8-47D7-ADA0-9C5B8B0A67B6}" srcOrd="0" destOrd="0" presId="urn:microsoft.com/office/officeart/2005/8/layout/hierarchy3"/>
    <dgm:cxn modelId="{6E93014D-94C2-4CFE-9879-51E63C95ECE4}" type="presOf" srcId="{A2693F8A-60F2-4935-B89D-16B4FD076B85}" destId="{0ABECED8-5350-4F72-9537-9A2C4EA5CB23}" srcOrd="0" destOrd="0" presId="urn:microsoft.com/office/officeart/2005/8/layout/hierarchy3"/>
    <dgm:cxn modelId="{B76395DF-9B37-48F9-8D50-D4BFC9B4EE9B}" type="presOf" srcId="{4FDCC1A9-F3AF-47DA-9608-205EF7948AF4}" destId="{616C7BA9-CCBF-425C-9B8B-3D96CD7D0A9D}" srcOrd="0" destOrd="0" presId="urn:microsoft.com/office/officeart/2005/8/layout/hierarchy3"/>
    <dgm:cxn modelId="{1E9CD1E2-F2C0-48F4-9950-B25F63FEF05B}" srcId="{7D4EED00-AFD8-4278-87E0-8B4C3DCCA3A5}" destId="{16DD0551-96E7-47E1-9A51-1DDED06CAF51}" srcOrd="1" destOrd="0" parTransId="{8542AC7F-B8A4-45E3-8FCF-F2D930E4F475}" sibTransId="{82283E91-F128-45B5-A764-4078216D3C9F}"/>
    <dgm:cxn modelId="{E6EDE390-2075-4AD2-8B22-0D1F020EBFFA}" type="presOf" srcId="{E4A90CF6-2EE1-43DF-85F7-24C434878793}" destId="{8F7A18C6-9A9B-4EB0-834C-0F10D908BA87}" srcOrd="0" destOrd="0" presId="urn:microsoft.com/office/officeart/2005/8/layout/hierarchy3"/>
    <dgm:cxn modelId="{EB5DB5CE-A07C-4E88-B19E-7707590E793D}" srcId="{7D4EED00-AFD8-4278-87E0-8B4C3DCCA3A5}" destId="{A44B6784-DFD3-4187-B717-BFDE2546F889}" srcOrd="0" destOrd="0" parTransId="{4FDCC1A9-F3AF-47DA-9608-205EF7948AF4}" sibTransId="{9113704E-0951-41B3-9ECC-1F27671B3E51}"/>
    <dgm:cxn modelId="{0DA74190-1E5E-4D37-9891-43EB6DEF0F6A}" type="presOf" srcId="{2A9419FF-5C4A-43C4-9F66-12B415C464A0}" destId="{87B15ECA-BCCD-4CA5-BFAB-86BF3D389086}" srcOrd="0" destOrd="0" presId="urn:microsoft.com/office/officeart/2005/8/layout/hierarchy3"/>
    <dgm:cxn modelId="{166B15FA-463F-4D09-B2F9-8314172C289D}" type="presOf" srcId="{86141656-2BD5-4132-875F-258AC30D4DE4}" destId="{55EA3A3C-3D84-4649-893B-CF0AE3977E72}" srcOrd="0" destOrd="0" presId="urn:microsoft.com/office/officeart/2005/8/layout/hierarchy3"/>
    <dgm:cxn modelId="{0FC591FA-4D5B-4754-864D-8B584E34A4C7}" type="presOf" srcId="{7D4EED00-AFD8-4278-87E0-8B4C3DCCA3A5}" destId="{9AF5D13D-8D64-4F99-9A96-3C1373F702C0}" srcOrd="0" destOrd="0" presId="urn:microsoft.com/office/officeart/2005/8/layout/hierarchy3"/>
    <dgm:cxn modelId="{3C437207-F315-4769-BC78-23C37D8F4058}" type="presOf" srcId="{6ADB59A3-6DAF-4F06-8952-E2F5A6AF2FFD}" destId="{E43CB9D1-15D2-4CAA-BCBF-08320283FE8F}" srcOrd="0" destOrd="0" presId="urn:microsoft.com/office/officeart/2005/8/layout/hierarchy3"/>
    <dgm:cxn modelId="{49317989-2084-4334-AFDC-6D93BCC10B54}" srcId="{2A9419FF-5C4A-43C4-9F66-12B415C464A0}" destId="{34E87C14-DC83-42BF-BA06-8F8965EFA09C}" srcOrd="0" destOrd="0" parTransId="{E4A90CF6-2EE1-43DF-85F7-24C434878793}" sibTransId="{339835D2-E4C1-494C-AF6A-89DCA9B07A97}"/>
    <dgm:cxn modelId="{377CE0B4-A869-4AE9-AEC1-6161AD404372}" type="presOf" srcId="{C5F4F409-898E-4B39-898C-33E5C2905806}" destId="{9E8DE6FD-7B69-4BA3-B8C2-1237099EF53E}" srcOrd="0" destOrd="0" presId="urn:microsoft.com/office/officeart/2005/8/layout/hierarchy3"/>
    <dgm:cxn modelId="{B4BB0093-036A-471C-9129-036274E2BE57}" type="presOf" srcId="{A44B6784-DFD3-4187-B717-BFDE2546F889}" destId="{F4A99E08-75BA-4502-A21D-4146C652F867}" srcOrd="0" destOrd="0" presId="urn:microsoft.com/office/officeart/2005/8/layout/hierarchy3"/>
    <dgm:cxn modelId="{ADE4E8C0-166A-4E85-BC0A-B8F0FB1201C0}" type="presParOf" srcId="{BA3E2C09-E79D-41E9-8930-774E64494B49}" destId="{98380B84-4C18-411B-BF77-3E3E614C14F4}" srcOrd="0" destOrd="0" presId="urn:microsoft.com/office/officeart/2005/8/layout/hierarchy3"/>
    <dgm:cxn modelId="{16192ED6-BC8F-4B9F-BFAD-D6B6C9A2439E}" type="presParOf" srcId="{98380B84-4C18-411B-BF77-3E3E614C14F4}" destId="{2B72273D-88AB-4970-8DDC-115623A7B75D}" srcOrd="0" destOrd="0" presId="urn:microsoft.com/office/officeart/2005/8/layout/hierarchy3"/>
    <dgm:cxn modelId="{55CCA799-9D82-4E0B-B274-33FBD2D18986}" type="presParOf" srcId="{2B72273D-88AB-4970-8DDC-115623A7B75D}" destId="{87B15ECA-BCCD-4CA5-BFAB-86BF3D389086}" srcOrd="0" destOrd="0" presId="urn:microsoft.com/office/officeart/2005/8/layout/hierarchy3"/>
    <dgm:cxn modelId="{C0D859E5-E9DF-408D-8C80-536BD4AA17D8}" type="presParOf" srcId="{2B72273D-88AB-4970-8DDC-115623A7B75D}" destId="{6C3EA10D-8418-49D9-9ACC-E85D11589EE0}" srcOrd="1" destOrd="0" presId="urn:microsoft.com/office/officeart/2005/8/layout/hierarchy3"/>
    <dgm:cxn modelId="{5C842BC0-5169-4B9D-B073-862B7C55DCE2}" type="presParOf" srcId="{98380B84-4C18-411B-BF77-3E3E614C14F4}" destId="{B4D28E1A-0711-4B5C-BD81-6E39278935CD}" srcOrd="1" destOrd="0" presId="urn:microsoft.com/office/officeart/2005/8/layout/hierarchy3"/>
    <dgm:cxn modelId="{02A2176B-A760-478F-814C-53AB1E0B1F12}" type="presParOf" srcId="{B4D28E1A-0711-4B5C-BD81-6E39278935CD}" destId="{8F7A18C6-9A9B-4EB0-834C-0F10D908BA87}" srcOrd="0" destOrd="0" presId="urn:microsoft.com/office/officeart/2005/8/layout/hierarchy3"/>
    <dgm:cxn modelId="{46E26DE7-676C-45D9-9EA4-8B0E828A3531}" type="presParOf" srcId="{B4D28E1A-0711-4B5C-BD81-6E39278935CD}" destId="{22C84894-CC27-4BCF-932E-E6F835BB5A93}" srcOrd="1" destOrd="0" presId="urn:microsoft.com/office/officeart/2005/8/layout/hierarchy3"/>
    <dgm:cxn modelId="{7A4E45FF-3479-45B5-B959-7E363CBDE264}" type="presParOf" srcId="{B4D28E1A-0711-4B5C-BD81-6E39278935CD}" destId="{55EA3A3C-3D84-4649-893B-CF0AE3977E72}" srcOrd="2" destOrd="0" presId="urn:microsoft.com/office/officeart/2005/8/layout/hierarchy3"/>
    <dgm:cxn modelId="{728AF77F-33D0-4BC0-A682-997B69072D7A}" type="presParOf" srcId="{B4D28E1A-0711-4B5C-BD81-6E39278935CD}" destId="{9E8DE6FD-7B69-4BA3-B8C2-1237099EF53E}" srcOrd="3" destOrd="0" presId="urn:microsoft.com/office/officeart/2005/8/layout/hierarchy3"/>
    <dgm:cxn modelId="{BF00F42D-A8E9-47D3-89D4-0C2C423AE5FD}" type="presParOf" srcId="{B4D28E1A-0711-4B5C-BD81-6E39278935CD}" destId="{17D0BB7B-7562-4749-BE74-4282FAFF42D3}" srcOrd="4" destOrd="0" presId="urn:microsoft.com/office/officeart/2005/8/layout/hierarchy3"/>
    <dgm:cxn modelId="{7494D15B-0256-4B68-9118-5C1A16B29DCF}" type="presParOf" srcId="{B4D28E1A-0711-4B5C-BD81-6E39278935CD}" destId="{0ABECED8-5350-4F72-9537-9A2C4EA5CB23}" srcOrd="5" destOrd="0" presId="urn:microsoft.com/office/officeart/2005/8/layout/hierarchy3"/>
    <dgm:cxn modelId="{69048A76-900A-4062-9A5C-24B4C7E57690}" type="presParOf" srcId="{BA3E2C09-E79D-41E9-8930-774E64494B49}" destId="{A431194A-90AD-4503-B633-A71749D4F635}" srcOrd="1" destOrd="0" presId="urn:microsoft.com/office/officeart/2005/8/layout/hierarchy3"/>
    <dgm:cxn modelId="{84644544-D203-4DEC-B4A5-AA1FF72CE1F1}" type="presParOf" srcId="{A431194A-90AD-4503-B633-A71749D4F635}" destId="{DBD57CFE-7C63-4374-B968-61ECD117A1A9}" srcOrd="0" destOrd="0" presId="urn:microsoft.com/office/officeart/2005/8/layout/hierarchy3"/>
    <dgm:cxn modelId="{F7B7C6E5-7EDA-412E-8524-EA1F40ECBA45}" type="presParOf" srcId="{DBD57CFE-7C63-4374-B968-61ECD117A1A9}" destId="{9AF5D13D-8D64-4F99-9A96-3C1373F702C0}" srcOrd="0" destOrd="0" presId="urn:microsoft.com/office/officeart/2005/8/layout/hierarchy3"/>
    <dgm:cxn modelId="{139E6C44-4B74-4D26-B953-07D54E980A3A}" type="presParOf" srcId="{DBD57CFE-7C63-4374-B968-61ECD117A1A9}" destId="{5E293273-A173-4967-A9FD-87B39F9A2D53}" srcOrd="1" destOrd="0" presId="urn:microsoft.com/office/officeart/2005/8/layout/hierarchy3"/>
    <dgm:cxn modelId="{0D5C6EAC-E3DD-4456-AB62-4E90FAB1C65A}" type="presParOf" srcId="{A431194A-90AD-4503-B633-A71749D4F635}" destId="{A05C695A-B630-404F-B169-83B7A758A224}" srcOrd="1" destOrd="0" presId="urn:microsoft.com/office/officeart/2005/8/layout/hierarchy3"/>
    <dgm:cxn modelId="{39D4AC1F-0E39-4136-86F4-BAED434F2771}" type="presParOf" srcId="{A05C695A-B630-404F-B169-83B7A758A224}" destId="{616C7BA9-CCBF-425C-9B8B-3D96CD7D0A9D}" srcOrd="0" destOrd="0" presId="urn:microsoft.com/office/officeart/2005/8/layout/hierarchy3"/>
    <dgm:cxn modelId="{E66DF397-1ECC-47AC-9D6A-2AAAE5C248E9}" type="presParOf" srcId="{A05C695A-B630-404F-B169-83B7A758A224}" destId="{F4A99E08-75BA-4502-A21D-4146C652F867}" srcOrd="1" destOrd="0" presId="urn:microsoft.com/office/officeart/2005/8/layout/hierarchy3"/>
    <dgm:cxn modelId="{29703916-7C91-4705-AD28-E85141FCF381}" type="presParOf" srcId="{A05C695A-B630-404F-B169-83B7A758A224}" destId="{42342FA7-270B-4EA8-B738-443063D84435}" srcOrd="2" destOrd="0" presId="urn:microsoft.com/office/officeart/2005/8/layout/hierarchy3"/>
    <dgm:cxn modelId="{C2F1AE63-8090-4D7F-8CF0-9271F18F5017}" type="presParOf" srcId="{A05C695A-B630-404F-B169-83B7A758A224}" destId="{317E2EA7-7421-429B-BFAF-F7C74C509D64}" srcOrd="3" destOrd="0" presId="urn:microsoft.com/office/officeart/2005/8/layout/hierarchy3"/>
    <dgm:cxn modelId="{67CC233C-D38D-46E6-8D4C-1CB75976C673}" type="presParOf" srcId="{A05C695A-B630-404F-B169-83B7A758A224}" destId="{26AE72E1-5ED8-47D7-ADA0-9C5B8B0A67B6}" srcOrd="4" destOrd="0" presId="urn:microsoft.com/office/officeart/2005/8/layout/hierarchy3"/>
    <dgm:cxn modelId="{DCCF9680-8870-4A82-B9CE-DEC4CBAA02A3}" type="presParOf" srcId="{A05C695A-B630-404F-B169-83B7A758A224}" destId="{E43CB9D1-15D2-4CAA-BCBF-08320283FE8F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spostare la diapositiva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delle note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&lt;intestazione&gt;</a:t>
            </a:r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&lt;data/ora&gt;</a:t>
            </a:r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6F6AFA7-D188-4CB9-9F8E-3DE4EC729F53}" type="slidenum"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&lt;numero&gt;</a:t>
            </a:fld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216000" y="801720"/>
            <a:ext cx="7127640" cy="40096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C50789-6ABE-4E9A-809B-1A12708B56AA}" type="slidenum">
              <a: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216000" y="801720"/>
            <a:ext cx="7127640" cy="40096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0D1179-737A-4514-B5F8-AA6D50A6BEE4}" type="slidenum">
              <a: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216000" y="801720"/>
            <a:ext cx="7127640" cy="400968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C94A36-A397-43C6-BD5B-D4C77BEC5DA0}" type="slidenum">
              <a: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fini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fini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2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3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4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5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3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5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7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7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89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9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101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111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112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113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4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15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116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7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18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119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149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150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151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2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53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154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5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56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157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16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166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167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8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69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170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1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7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17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18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186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187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8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89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190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1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9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19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202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203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204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05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06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207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08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09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210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21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216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217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18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19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220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21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2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22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229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230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231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32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33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234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35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36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237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24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246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247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48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49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250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51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5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25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257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258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259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60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61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262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63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64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265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267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268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269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70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71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272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73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74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275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6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28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286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287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88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89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290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91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9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29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6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360" cy="361800"/>
          </a:xfrm>
          <a:prstGeom prst="rect">
            <a:avLst/>
          </a:prstGeom>
          <a:ln w="0">
            <a:noFill/>
          </a:ln>
        </p:spPr>
      </p:pic>
      <p:pic>
        <p:nvPicPr>
          <p:cNvPr id="303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grpSp>
        <p:nvGrpSpPr>
          <p:cNvPr id="304" name="Gruppo 14"/>
          <p:cNvGrpSpPr/>
          <p:nvPr/>
        </p:nvGrpSpPr>
        <p:grpSpPr>
          <a:xfrm>
            <a:off x="0" y="0"/>
            <a:ext cx="682200" cy="5670000"/>
            <a:chOff x="0" y="0"/>
            <a:chExt cx="682200" cy="5670000"/>
          </a:xfrm>
        </p:grpSpPr>
        <p:sp>
          <p:nvSpPr>
            <p:cNvPr id="305" name="Rettangolo 9"/>
            <p:cNvSpPr/>
            <p:nvPr/>
          </p:nvSpPr>
          <p:spPr>
            <a:xfrm>
              <a:off x="0" y="0"/>
              <a:ext cx="682200" cy="5121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06" name="Triangolo rettangolo 11"/>
            <p:cNvSpPr/>
            <p:nvPr/>
          </p:nvSpPr>
          <p:spPr>
            <a:xfrm flipV="1">
              <a:off x="0" y="5120640"/>
              <a:ext cx="682200" cy="549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07" name="Gruppo 15"/>
          <p:cNvGrpSpPr/>
          <p:nvPr/>
        </p:nvGrpSpPr>
        <p:grpSpPr>
          <a:xfrm>
            <a:off x="111240" y="5192640"/>
            <a:ext cx="9969120" cy="478080"/>
            <a:chOff x="111240" y="5192640"/>
            <a:chExt cx="9969120" cy="478080"/>
          </a:xfrm>
        </p:grpSpPr>
        <p:sp>
          <p:nvSpPr>
            <p:cNvPr id="308" name="Rettangolo 12"/>
            <p:cNvSpPr/>
            <p:nvPr/>
          </p:nvSpPr>
          <p:spPr>
            <a:xfrm>
              <a:off x="682560" y="5192640"/>
              <a:ext cx="9397800" cy="47736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09" name="Triangolo rettangolo 13"/>
            <p:cNvSpPr/>
            <p:nvPr/>
          </p:nvSpPr>
          <p:spPr>
            <a:xfrm flipV="1" rot="10800000">
              <a:off x="111240" y="5193360"/>
              <a:ext cx="571320" cy="47736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10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311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1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28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31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1640" cy="6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42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49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5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6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tangolo 12"/>
          <p:cNvSpPr/>
          <p:nvPr/>
        </p:nvSpPr>
        <p:spPr>
          <a:xfrm>
            <a:off x="0" y="5192640"/>
            <a:ext cx="10080360" cy="47736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1" name="Rettangolo 9"/>
          <p:cNvSpPr/>
          <p:nvPr/>
        </p:nvSpPr>
        <p:spPr>
          <a:xfrm>
            <a:off x="0" y="0"/>
            <a:ext cx="10080360" cy="62028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2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680" cy="477360"/>
          </a:xfrm>
          <a:prstGeom prst="rect">
            <a:avLst/>
          </a:prstGeom>
          <a:ln w="0">
            <a:noFill/>
          </a:ln>
        </p:spPr>
      </p:pic>
      <p:pic>
        <p:nvPicPr>
          <p:cNvPr id="73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360" cy="3618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openxmlformats.org/officeDocument/2006/relationships/slideLayout" Target="../slideLayouts/slideLayout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slideLayout" Target="../slideLayouts/slideLayout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2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360" y="2382480"/>
            <a:ext cx="9071280" cy="73836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it-IT" sz="48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</a:rPr>
              <a:t>Rubrica Dipartimentale</a:t>
            </a:r>
            <a:endParaRPr b="0" lang="it-IT" sz="4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611360" y="4182480"/>
            <a:ext cx="6857640" cy="10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</a:pPr>
            <a:endParaRPr b="0" lang="it-IT" sz="1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1" i="1" lang="it-IT" sz="1100" strike="noStrike" u="none">
                <a:solidFill>
                  <a:srgbClr val="000000"/>
                </a:solidFill>
                <a:uFillTx/>
                <a:latin typeface="Arial"/>
              </a:rPr>
              <a:t>Tecnologie utilizzate</a:t>
            </a:r>
            <a:endParaRPr b="0" lang="it-IT" sz="11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</a:rPr>
              <a:t>Framework Angular (Single Page Application)</a:t>
            </a:r>
            <a:endParaRPr b="0" lang="it-IT" sz="11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</a:rPr>
              <a:t>C# e API RESTful (ASP.NET)</a:t>
            </a:r>
            <a:endParaRPr b="0" lang="it-IT" sz="11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</a:rPr>
              <a:t>MySQL</a:t>
            </a:r>
            <a:endParaRPr b="0" lang="it-IT" sz="11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8" name="CasellaDiTesto 3"/>
          <p:cNvSpPr/>
          <p:nvPr/>
        </p:nvSpPr>
        <p:spPr>
          <a:xfrm>
            <a:off x="1825560" y="3170520"/>
            <a:ext cx="65718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Dipartimento dei Vigili del Fuoco, del Soccorso Pubblico e della Difesa Civile</a:t>
            </a: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2"/>
          <p:cNvSpPr/>
          <p:nvPr/>
        </p:nvSpPr>
        <p:spPr>
          <a:xfrm>
            <a:off x="1111320" y="1093680"/>
            <a:ext cx="834192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1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(6)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Gestione personale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2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1120320" y="1300320"/>
            <a:ext cx="499680" cy="499680"/>
          </a:xfrm>
          <a:prstGeom prst="rect">
            <a:avLst/>
          </a:prstGeom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5369760" y="900000"/>
            <a:ext cx="4370760" cy="1980000"/>
          </a:xfrm>
          <a:prstGeom prst="rect">
            <a:avLst/>
          </a:prstGeom>
          <a:ln w="0">
            <a:noFill/>
          </a:ln>
        </p:spPr>
      </p:pic>
      <p:pic>
        <p:nvPicPr>
          <p:cNvPr id="384" name="" descr=""/>
          <p:cNvPicPr/>
          <p:nvPr/>
        </p:nvPicPr>
        <p:blipFill>
          <a:blip r:embed="rId3"/>
          <a:stretch/>
        </p:blipFill>
        <p:spPr>
          <a:xfrm>
            <a:off x="6804000" y="3168000"/>
            <a:ext cx="1602720" cy="1803240"/>
          </a:xfrm>
          <a:prstGeom prst="rect">
            <a:avLst/>
          </a:prstGeom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4"/>
          <a:stretch/>
        </p:blipFill>
        <p:spPr>
          <a:xfrm>
            <a:off x="1003320" y="2520000"/>
            <a:ext cx="4216680" cy="2340000"/>
          </a:xfrm>
          <a:prstGeom prst="rect">
            <a:avLst/>
          </a:prstGeom>
          <a:ln w="0">
            <a:noFill/>
          </a:ln>
        </p:spPr>
      </p:pic>
      <p:sp>
        <p:nvSpPr>
          <p:cNvPr id="386" name="Ovale 13"/>
          <p:cNvSpPr/>
          <p:nvPr/>
        </p:nvSpPr>
        <p:spPr>
          <a:xfrm>
            <a:off x="1689480" y="3189600"/>
            <a:ext cx="571320" cy="35676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387" name="Connettore 4 9"/>
          <p:cNvCxnSpPr>
            <a:stCxn id="382" idx="-1"/>
            <a:endCxn id="386" idx="0"/>
          </p:cNvCxnSpPr>
          <p:nvPr/>
        </p:nvCxnSpPr>
        <p:spPr>
          <a:xfrm flipH="1" rot="16200000">
            <a:off x="977760" y="2192040"/>
            <a:ext cx="1389960" cy="605520"/>
          </a:xfrm>
          <a:prstGeom prst="bentConnector3">
            <a:avLst>
              <a:gd name="adj1" fmla="val 12953"/>
            </a:avLst>
          </a:prstGeom>
          <a:ln w="127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388" name="Ovale 1"/>
          <p:cNvSpPr/>
          <p:nvPr/>
        </p:nvSpPr>
        <p:spPr>
          <a:xfrm rot="21474000">
            <a:off x="4024080" y="3598200"/>
            <a:ext cx="432000" cy="25488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389" name=""/>
          <p:cNvCxnSpPr>
            <a:endCxn id="383" idx="-1"/>
          </p:cNvCxnSpPr>
          <p:nvPr/>
        </p:nvCxnSpPr>
        <p:spPr>
          <a:xfrm flipV="1">
            <a:off x="4319640" y="1890000"/>
            <a:ext cx="1050480" cy="1890000"/>
          </a:xfrm>
          <a:prstGeom prst="bentConnector3">
            <a:avLst>
              <a:gd name="adj1" fmla="val 41446"/>
            </a:avLst>
          </a:prstGeom>
          <a:ln w="14400">
            <a:solidFill>
              <a:srgbClr val="00a933"/>
            </a:solidFill>
            <a:round/>
            <a:tailEnd len="med" type="triangle" w="med"/>
          </a:ln>
        </p:spPr>
      </p:cxnSp>
      <p:sp>
        <p:nvSpPr>
          <p:cNvPr id="390" name="Ovale 2"/>
          <p:cNvSpPr/>
          <p:nvPr/>
        </p:nvSpPr>
        <p:spPr>
          <a:xfrm rot="21474000">
            <a:off x="9244440" y="2014200"/>
            <a:ext cx="432000" cy="25488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391" name=""/>
          <p:cNvCxnSpPr>
            <a:stCxn id="390" idx="2"/>
            <a:endCxn id="384" idx="-1"/>
          </p:cNvCxnSpPr>
          <p:nvPr/>
        </p:nvCxnSpPr>
        <p:spPr>
          <a:xfrm flipV="1" rot="10800000">
            <a:off x="8406360" y="2149920"/>
            <a:ext cx="839520" cy="1919880"/>
          </a:xfrm>
          <a:prstGeom prst="bentConnector3">
            <a:avLst>
              <a:gd name="adj1" fmla="val 50321"/>
            </a:avLst>
          </a:prstGeom>
          <a:ln w="14400">
            <a:solidFill>
              <a:srgbClr val="00a933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3"/>
          <p:cNvGraphicFramePr/>
          <p:nvPr/>
        </p:nvGraphicFramePr>
        <p:xfrm>
          <a:off x="986400" y="1280880"/>
          <a:ext cx="8839800" cy="2955600"/>
        </p:xfrm>
        <a:graphic>
          <a:graphicData uri="http://schemas.openxmlformats.org/drawingml/2006/table">
            <a:tbl>
              <a:tblPr/>
              <a:tblGrid>
                <a:gridCol w="2946240"/>
                <a:gridCol w="2946240"/>
                <a:gridCol w="2947680"/>
              </a:tblGrid>
              <a:tr h="2955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BackEND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FrontEND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DB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93" name="Picture 2" descr="C:\Users\gabriella.salvatori\Desktop\PROGETTO rubrica\PRESENTAZIONE\icone area di lavoro\node-js-icon-454x512-nztofx17.png"/>
          <p:cNvPicPr/>
          <p:nvPr/>
        </p:nvPicPr>
        <p:blipFill>
          <a:blip r:embed="rId1"/>
          <a:stretch/>
        </p:blipFill>
        <p:spPr>
          <a:xfrm>
            <a:off x="1325520" y="2192400"/>
            <a:ext cx="578160" cy="651960"/>
          </a:xfrm>
          <a:prstGeom prst="rect">
            <a:avLst/>
          </a:prstGeom>
          <a:ln w="0">
            <a:noFill/>
          </a:ln>
        </p:spPr>
      </p:pic>
      <p:pic>
        <p:nvPicPr>
          <p:cNvPr id="394" name="Picture 3" descr="C:\Users\gabriella.salvatori\Desktop\PROGETTO rubrica\PRESENTAZIONE\icone area di lavoro\Visual_Studio_Icon_2022.svg.png"/>
          <p:cNvPicPr/>
          <p:nvPr/>
        </p:nvPicPr>
        <p:blipFill>
          <a:blip r:embed="rId2"/>
          <a:stretch/>
        </p:blipFill>
        <p:spPr>
          <a:xfrm>
            <a:off x="2540160" y="2049480"/>
            <a:ext cx="651240" cy="651240"/>
          </a:xfrm>
          <a:prstGeom prst="rect">
            <a:avLst/>
          </a:prstGeom>
          <a:ln w="0">
            <a:noFill/>
          </a:ln>
        </p:spPr>
      </p:pic>
      <p:pic>
        <p:nvPicPr>
          <p:cNvPr id="395" name="Picture 5" descr="C Sharp (C#) &quot; Icon - Download for free – Iconduck"/>
          <p:cNvPicPr/>
          <p:nvPr/>
        </p:nvPicPr>
        <p:blipFill>
          <a:blip r:embed="rId3"/>
          <a:stretch/>
        </p:blipFill>
        <p:spPr>
          <a:xfrm>
            <a:off x="2325600" y="3049560"/>
            <a:ext cx="579240" cy="65124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7" descr="Angular Icon Logo PNG Transparent – Brands Logos"/>
          <p:cNvPicPr/>
          <p:nvPr/>
        </p:nvPicPr>
        <p:blipFill>
          <a:blip r:embed="rId4"/>
          <a:stretch/>
        </p:blipFill>
        <p:spPr>
          <a:xfrm>
            <a:off x="4541760" y="2263680"/>
            <a:ext cx="614160" cy="651240"/>
          </a:xfrm>
          <a:prstGeom prst="rect">
            <a:avLst/>
          </a:prstGeom>
          <a:ln w="0">
            <a:noFill/>
          </a:ln>
        </p:spPr>
      </p:pic>
      <p:pic>
        <p:nvPicPr>
          <p:cNvPr id="397" name="Picture 9" descr="File:Visual Studio Code 1.35 icon.svg - Wikipedia"/>
          <p:cNvPicPr/>
          <p:nvPr/>
        </p:nvPicPr>
        <p:blipFill>
          <a:blip r:embed="rId5"/>
          <a:stretch/>
        </p:blipFill>
        <p:spPr>
          <a:xfrm>
            <a:off x="5469120" y="2906640"/>
            <a:ext cx="651240" cy="6512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11" descr="File:Mysql logo.png - Wikitech"/>
          <p:cNvPicPr/>
          <p:nvPr/>
        </p:nvPicPr>
        <p:blipFill>
          <a:blip r:embed="rId6"/>
          <a:stretch/>
        </p:blipFill>
        <p:spPr>
          <a:xfrm>
            <a:off x="7826400" y="2049480"/>
            <a:ext cx="1785600" cy="922320"/>
          </a:xfrm>
          <a:prstGeom prst="rect">
            <a:avLst/>
          </a:prstGeom>
          <a:ln w="0">
            <a:noFill/>
          </a:ln>
        </p:spPr>
      </p:pic>
      <p:pic>
        <p:nvPicPr>
          <p:cNvPr id="399" name="Picture 13" descr="File:Oracle logo.svg - Wikipedia"/>
          <p:cNvPicPr/>
          <p:nvPr/>
        </p:nvPicPr>
        <p:blipFill>
          <a:blip r:embed="rId7"/>
          <a:stretch/>
        </p:blipFill>
        <p:spPr>
          <a:xfrm>
            <a:off x="7397640" y="3549600"/>
            <a:ext cx="1285560" cy="166680"/>
          </a:xfrm>
          <a:prstGeom prst="rect">
            <a:avLst/>
          </a:prstGeom>
          <a:ln w="0">
            <a:noFill/>
          </a:ln>
        </p:spPr>
      </p:pic>
      <p:sp>
        <p:nvSpPr>
          <p:cNvPr id="400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Sviluppo(1)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Area di lavoro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2"/>
          <p:cNvSpPr/>
          <p:nvPr/>
        </p:nvSpPr>
        <p:spPr>
          <a:xfrm>
            <a:off x="1039680" y="1120680"/>
            <a:ext cx="8341920" cy="29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Suddivisione degli incarichi in </a:t>
            </a:r>
            <a:r>
              <a:rPr b="1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</a:t>
            </a: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sottogruppi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892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FrontEND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892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BackEND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892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Database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Riunioni a cadenza settimanale per visionare l’andamento dei lavori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Utilizzo di un </a:t>
            </a:r>
            <a:r>
              <a:rPr b="0" lang="it-IT" sz="1800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repository</a:t>
            </a: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per il code-control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 (2)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2"/>
          <p:cNvSpPr/>
          <p:nvPr/>
        </p:nvSpPr>
        <p:spPr>
          <a:xfrm>
            <a:off x="1039680" y="1120680"/>
            <a:ext cx="8341920" cy="29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Sviluppo(3)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La struttura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532779694"/>
              </p:ext>
            </p:extLst>
          </p:nvPr>
        </p:nvGraphicFramePr>
        <p:xfrm>
          <a:off x="2468520" y="1335240"/>
          <a:ext cx="5860080" cy="345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2"/>
          <p:cNvSpPr/>
          <p:nvPr/>
        </p:nvSpPr>
        <p:spPr>
          <a:xfrm>
            <a:off x="1039680" y="1120680"/>
            <a:ext cx="8341920" cy="29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Sviluppo(4)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I prototipi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7" name="Immagine 5" descr="Figma-logo.svg.png"/>
          <p:cNvPicPr/>
          <p:nvPr/>
        </p:nvPicPr>
        <p:blipFill>
          <a:blip r:embed="rId1"/>
          <a:stretch/>
        </p:blipFill>
        <p:spPr>
          <a:xfrm>
            <a:off x="3968640" y="334800"/>
            <a:ext cx="285480" cy="428400"/>
          </a:xfrm>
          <a:prstGeom prst="rect">
            <a:avLst/>
          </a:prstGeom>
          <a:ln w="0">
            <a:noFill/>
          </a:ln>
        </p:spPr>
      </p:pic>
      <p:sp>
        <p:nvSpPr>
          <p:cNvPr id="408" name="Immagine 6"/>
          <p:cNvSpPr/>
          <p:nvPr/>
        </p:nvSpPr>
        <p:spPr>
          <a:xfrm>
            <a:off x="6397920" y="263880"/>
            <a:ext cx="428040" cy="4280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9" name="Immagine 8" descr="bozza Progetto RUBRICA 2.png"/>
          <p:cNvPicPr/>
          <p:nvPr/>
        </p:nvPicPr>
        <p:blipFill>
          <a:blip r:embed="rId3"/>
          <a:stretch/>
        </p:blipFill>
        <p:spPr>
          <a:xfrm>
            <a:off x="1182600" y="1120680"/>
            <a:ext cx="4319640" cy="2835360"/>
          </a:xfrm>
          <a:prstGeom prst="rect">
            <a:avLst/>
          </a:prstGeom>
          <a:ln w="0">
            <a:solidFill>
              <a:srgbClr val="ffffff">
                <a:lumMod val="85000"/>
              </a:srgbClr>
            </a:solidFill>
          </a:ln>
        </p:spPr>
      </p:pic>
      <p:pic>
        <p:nvPicPr>
          <p:cNvPr id="410" name="Immagine 7" descr="5983386951320978921.jpg"/>
          <p:cNvPicPr/>
          <p:nvPr/>
        </p:nvPicPr>
        <p:blipFill>
          <a:blip r:embed="rId4"/>
          <a:stretch/>
        </p:blipFill>
        <p:spPr>
          <a:xfrm>
            <a:off x="5040360" y="1906560"/>
            <a:ext cx="4357440" cy="2996280"/>
          </a:xfrm>
          <a:prstGeom prst="rect">
            <a:avLst/>
          </a:prstGeom>
          <a:ln w="0">
            <a:solidFill>
              <a:srgbClr val="ffffff">
                <a:lumMod val="8500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2"/>
          <p:cNvSpPr/>
          <p:nvPr/>
        </p:nvSpPr>
        <p:spPr>
          <a:xfrm>
            <a:off x="1039680" y="1120680"/>
            <a:ext cx="8341920" cy="29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Sviluppo(5)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Le API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1897200" y="1263600"/>
            <a:ext cx="3571560" cy="3331080"/>
          </a:xfrm>
          <a:prstGeom prst="rect">
            <a:avLst/>
          </a:prstGeom>
          <a:ln w="9525">
            <a:noFill/>
          </a:ln>
        </p:spPr>
      </p:pic>
      <p:sp>
        <p:nvSpPr>
          <p:cNvPr id="41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5" name="Auto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6" name="AutoShape 8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7" name="Picture 9" descr="C:\Users\Gabriella\Downloads\6024049189123638225.jpg"/>
          <p:cNvPicPr/>
          <p:nvPr/>
        </p:nvPicPr>
        <p:blipFill>
          <a:blip r:embed="rId2"/>
          <a:stretch/>
        </p:blipFill>
        <p:spPr>
          <a:xfrm>
            <a:off x="6469200" y="1049400"/>
            <a:ext cx="1801080" cy="363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Progetto Rubrica Dipartimentale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CasellaDiTesto 6"/>
          <p:cNvSpPr/>
          <p:nvPr/>
        </p:nvSpPr>
        <p:spPr>
          <a:xfrm>
            <a:off x="896760" y="1192320"/>
            <a:ext cx="37144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L’applicazione è il rifacimento della precedente versione già presente sulla Intranet Dipartimentale.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Si occupa di gestire l’archivio dei contatti del Dipartimento divisi nei vari Uffici e dei decreti ad essi legati.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1" name="Picture 1" descr=""/>
          <p:cNvPicPr/>
          <p:nvPr/>
        </p:nvPicPr>
        <p:blipFill>
          <a:blip r:embed="rId1"/>
          <a:stretch/>
        </p:blipFill>
        <p:spPr>
          <a:xfrm>
            <a:off x="4754520" y="1406520"/>
            <a:ext cx="5130720" cy="2713320"/>
          </a:xfrm>
          <a:prstGeom prst="rect">
            <a:avLst/>
          </a:prstGeom>
          <a:ln w="9525">
            <a:noFill/>
          </a:ln>
        </p:spPr>
      </p:pic>
      <p:sp>
        <p:nvSpPr>
          <p:cNvPr id="332" name="CasellaDiTesto 4"/>
          <p:cNvSpPr/>
          <p:nvPr/>
        </p:nvSpPr>
        <p:spPr>
          <a:xfrm>
            <a:off x="8183520" y="4192560"/>
            <a:ext cx="1785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Rubrica Dipartimentale attuale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asellaDiTesto 6"/>
          <p:cNvSpPr/>
          <p:nvPr/>
        </p:nvSpPr>
        <p:spPr>
          <a:xfrm>
            <a:off x="1182600" y="1027080"/>
            <a:ext cx="371448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Struttura dinamica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Mantenimento della precedente </a:t>
            </a:r>
            <a:r>
              <a:rPr b="1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palette di colori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Progetto Rubrica Dipartimentale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Requisiti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5" name="Immagine 9" descr="legenda old.PNG"/>
          <p:cNvPicPr/>
          <p:nvPr/>
        </p:nvPicPr>
        <p:blipFill>
          <a:blip r:embed="rId1"/>
          <a:stretch/>
        </p:blipFill>
        <p:spPr>
          <a:xfrm>
            <a:off x="1968480" y="2549520"/>
            <a:ext cx="1856880" cy="2282760"/>
          </a:xfrm>
          <a:prstGeom prst="rect">
            <a:avLst/>
          </a:prstGeom>
          <a:ln w="0">
            <a:noFill/>
          </a:ln>
        </p:spPr>
      </p:pic>
      <p:pic>
        <p:nvPicPr>
          <p:cNvPr id="336" name="Picture 2" descr="C:\Users\gabriella.salvatori\Downloads\AdobeColor-My Color Theme.jpeg"/>
          <p:cNvPicPr/>
          <p:nvPr/>
        </p:nvPicPr>
        <p:blipFill>
          <a:blip r:embed="rId2"/>
          <a:srcRect l="0" t="46795" r="0" b="16163"/>
          <a:stretch/>
        </p:blipFill>
        <p:spPr>
          <a:xfrm>
            <a:off x="5440680" y="1477800"/>
            <a:ext cx="3599640" cy="9997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3" descr="C:\Users\gabriella.salvatori\Downloads\AdobeColor-My Color Theme (1).jpeg"/>
          <p:cNvPicPr/>
          <p:nvPr/>
        </p:nvPicPr>
        <p:blipFill>
          <a:blip r:embed="rId3"/>
          <a:srcRect l="0" t="47622" r="0" b="17975"/>
          <a:stretch/>
        </p:blipFill>
        <p:spPr>
          <a:xfrm>
            <a:off x="5469120" y="2692440"/>
            <a:ext cx="3599640" cy="928440"/>
          </a:xfrm>
          <a:prstGeom prst="rect">
            <a:avLst/>
          </a:prstGeom>
          <a:ln w="0">
            <a:noFill/>
          </a:ln>
        </p:spPr>
      </p:pic>
      <p:pic>
        <p:nvPicPr>
          <p:cNvPr id="338" name="Picture 4" descr="C:\Users\gabriella.salvatori\Downloads\AdobeColor-My Color Theme (2).jpeg"/>
          <p:cNvPicPr/>
          <p:nvPr/>
        </p:nvPicPr>
        <p:blipFill>
          <a:blip r:embed="rId4"/>
          <a:srcRect l="0" t="44983" r="0" b="15336"/>
          <a:stretch/>
        </p:blipFill>
        <p:spPr>
          <a:xfrm>
            <a:off x="5469120" y="3906720"/>
            <a:ext cx="3599640" cy="10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Progetto Rubrica Dipartimentale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Nuova versione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2034360" y="1061280"/>
            <a:ext cx="6676560" cy="372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2"/>
          <p:cNvSpPr/>
          <p:nvPr/>
        </p:nvSpPr>
        <p:spPr>
          <a:xfrm>
            <a:off x="1111320" y="1093680"/>
            <a:ext cx="834192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2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(1)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Gli attori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6317346"/>
              </p:ext>
            </p:extLst>
          </p:nvPr>
        </p:nvGraphicFramePr>
        <p:xfrm>
          <a:off x="2540160" y="1263600"/>
          <a:ext cx="5571720" cy="3622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43" name="Picture 2" descr="C:\Users\gabriella.salvatori\Desktop\PROGETTO rubrica\images\man.png"/>
          <p:cNvPicPr/>
          <p:nvPr/>
        </p:nvPicPr>
        <p:blipFill>
          <a:blip r:embed="rId5"/>
          <a:stretch/>
        </p:blipFill>
        <p:spPr>
          <a:xfrm>
            <a:off x="1611360" y="1263600"/>
            <a:ext cx="818640" cy="818640"/>
          </a:xfrm>
          <a:prstGeom prst="rect">
            <a:avLst/>
          </a:prstGeom>
          <a:ln w="0">
            <a:noFill/>
          </a:ln>
        </p:spPr>
      </p:pic>
      <p:pic>
        <p:nvPicPr>
          <p:cNvPr id="344" name="Picture 3" descr="C:\Users\gabriella.salvatori\Desktop\PROGETTO rubrica\images\administrator (1).png"/>
          <p:cNvPicPr/>
          <p:nvPr/>
        </p:nvPicPr>
        <p:blipFill>
          <a:blip r:embed="rId6"/>
          <a:stretch/>
        </p:blipFill>
        <p:spPr>
          <a:xfrm>
            <a:off x="8291520" y="3300480"/>
            <a:ext cx="820440" cy="8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2"/>
          <p:cNvSpPr/>
          <p:nvPr/>
        </p:nvSpPr>
        <p:spPr>
          <a:xfrm>
            <a:off x="1111320" y="1093680"/>
            <a:ext cx="834192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6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(2)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7" name="Picture 2" descr="C:\Users\gabriella.salvatori\Desktop\PROGETTO rubrica\images\man.png"/>
          <p:cNvPicPr/>
          <p:nvPr/>
        </p:nvPicPr>
        <p:blipFill>
          <a:blip r:embed="rId1"/>
          <a:stretch/>
        </p:blipFill>
        <p:spPr>
          <a:xfrm>
            <a:off x="1611360" y="1049400"/>
            <a:ext cx="818640" cy="818640"/>
          </a:xfrm>
          <a:prstGeom prst="rect">
            <a:avLst/>
          </a:prstGeom>
          <a:ln w="0">
            <a:noFill/>
          </a:ln>
        </p:spPr>
      </p:pic>
      <p:sp>
        <p:nvSpPr>
          <p:cNvPr id="348" name="Rettangolo arrotondato 7"/>
          <p:cNvSpPr/>
          <p:nvPr/>
        </p:nvSpPr>
        <p:spPr>
          <a:xfrm>
            <a:off x="3968640" y="2442240"/>
            <a:ext cx="2714400" cy="785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c2f2c"/>
              </a:gs>
              <a:gs pos="80000">
                <a:srgbClr val="cb3d39"/>
              </a:gs>
              <a:gs pos="100000">
                <a:srgbClr val="ce3a36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Ricerca anagrafica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9" name="Picture 4" descr="C:\Users\gabriella.salvatori\Desktop\PROGETTO rubrica\images\customer.png"/>
          <p:cNvPicPr/>
          <p:nvPr/>
        </p:nvPicPr>
        <p:blipFill>
          <a:blip r:embed="rId2"/>
          <a:stretch/>
        </p:blipFill>
        <p:spPr>
          <a:xfrm>
            <a:off x="8346960" y="3784680"/>
            <a:ext cx="836280" cy="836280"/>
          </a:xfrm>
          <a:prstGeom prst="rect">
            <a:avLst/>
          </a:prstGeom>
          <a:ln w="0">
            <a:noFill/>
          </a:ln>
        </p:spPr>
      </p:pic>
      <p:cxnSp>
        <p:nvCxnSpPr>
          <p:cNvPr id="350" name="Connettore 4 13"/>
          <p:cNvCxnSpPr/>
          <p:nvPr/>
        </p:nvCxnSpPr>
        <p:spPr>
          <a:xfrm flipH="1" flipV="1" rot="10800000">
            <a:off x="2039400" y="1977840"/>
            <a:ext cx="1786320" cy="900360"/>
          </a:xfrm>
          <a:prstGeom prst="bentConnector3">
            <a:avLst>
              <a:gd name="adj1" fmla="val -302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351" name="Connettore 4 17"/>
          <p:cNvCxnSpPr/>
          <p:nvPr/>
        </p:nvCxnSpPr>
        <p:spPr>
          <a:xfrm>
            <a:off x="6825960" y="2835000"/>
            <a:ext cx="1929240" cy="714960"/>
          </a:xfrm>
          <a:prstGeom prst="bentConnector3">
            <a:avLst>
              <a:gd name="adj1" fmla="val 100018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352" name="CasellaDiTesto 24"/>
          <p:cNvSpPr/>
          <p:nvPr/>
        </p:nvSpPr>
        <p:spPr>
          <a:xfrm>
            <a:off x="7897680" y="4692600"/>
            <a:ext cx="1785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Elenco risultati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3" name="Picture 5" descr="C:\Users\gabriella.salvatori\Desktop\PROGETTO rubrica\images\data-searching.png"/>
          <p:cNvPicPr/>
          <p:nvPr/>
        </p:nvPicPr>
        <p:blipFill>
          <a:blip r:embed="rId3"/>
          <a:stretch/>
        </p:blipFill>
        <p:spPr>
          <a:xfrm>
            <a:off x="5183280" y="1977840"/>
            <a:ext cx="383760" cy="383760"/>
          </a:xfrm>
          <a:prstGeom prst="rect">
            <a:avLst/>
          </a:prstGeom>
          <a:ln w="0">
            <a:noFill/>
          </a:ln>
        </p:spPr>
      </p:pic>
      <p:cxnSp>
        <p:nvCxnSpPr>
          <p:cNvPr id="354" name="Connettore 4 38"/>
          <p:cNvCxnSpPr/>
          <p:nvPr/>
        </p:nvCxnSpPr>
        <p:spPr>
          <a:xfrm flipH="1" flipV="1" rot="10800000">
            <a:off x="2039400" y="1977480"/>
            <a:ext cx="6164640" cy="2296800"/>
          </a:xfrm>
          <a:prstGeom prst="bentConnector3">
            <a:avLst>
              <a:gd name="adj1" fmla="val -64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355" name="CasellaDiTesto 53"/>
          <p:cNvSpPr/>
          <p:nvPr/>
        </p:nvSpPr>
        <p:spPr>
          <a:xfrm rot="16200000">
            <a:off x="974880" y="2971800"/>
            <a:ext cx="1785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Navigazione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2"/>
          <p:cNvSpPr/>
          <p:nvPr/>
        </p:nvSpPr>
        <p:spPr>
          <a:xfrm>
            <a:off x="1111320" y="1093680"/>
            <a:ext cx="834192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7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(3)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Amministratore di sede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Rettangolo arrotondato 7"/>
          <p:cNvSpPr/>
          <p:nvPr/>
        </p:nvSpPr>
        <p:spPr>
          <a:xfrm>
            <a:off x="3968640" y="1835280"/>
            <a:ext cx="2571480" cy="571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79637"/>
              </a:gs>
              <a:gs pos="80000">
                <a:srgbClr val="9bc348"/>
              </a:gs>
              <a:gs pos="100000">
                <a:srgbClr val="9cc745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Gestione uffici</a:t>
            </a: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59" name="Connettore 4 13"/>
          <p:cNvCxnSpPr/>
          <p:nvPr/>
        </p:nvCxnSpPr>
        <p:spPr>
          <a:xfrm flipV="1">
            <a:off x="2182680" y="2120760"/>
            <a:ext cx="1643400" cy="857520"/>
          </a:xfrm>
          <a:prstGeom prst="bentConnector3">
            <a:avLst>
              <a:gd name="adj1" fmla="val 69566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pic>
        <p:nvPicPr>
          <p:cNvPr id="360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1254240" y="2424960"/>
            <a:ext cx="820440" cy="820440"/>
          </a:xfrm>
          <a:prstGeom prst="rect">
            <a:avLst/>
          </a:prstGeom>
          <a:ln w="0">
            <a:noFill/>
          </a:ln>
        </p:spPr>
      </p:pic>
      <p:sp>
        <p:nvSpPr>
          <p:cNvPr id="361" name="Rettangolo arrotondato 11"/>
          <p:cNvSpPr/>
          <p:nvPr/>
        </p:nvSpPr>
        <p:spPr>
          <a:xfrm>
            <a:off x="3968640" y="3406680"/>
            <a:ext cx="2571480" cy="571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79637"/>
              </a:gs>
              <a:gs pos="80000">
                <a:srgbClr val="9bc348"/>
              </a:gs>
              <a:gs pos="100000">
                <a:srgbClr val="9cc745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Gestione personale</a:t>
            </a: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2" name="Connettore 4 16"/>
          <p:cNvCxnSpPr/>
          <p:nvPr/>
        </p:nvCxnSpPr>
        <p:spPr>
          <a:xfrm>
            <a:off x="2182680" y="2977920"/>
            <a:ext cx="1643400" cy="714960"/>
          </a:xfrm>
          <a:prstGeom prst="bentConnector3">
            <a:avLst>
              <a:gd name="adj1" fmla="val 69566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363" name="CasellaDiTesto 21"/>
          <p:cNvSpPr/>
          <p:nvPr/>
        </p:nvSpPr>
        <p:spPr>
          <a:xfrm>
            <a:off x="6683400" y="1620720"/>
            <a:ext cx="20714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Creazione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Modifica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Cancellazione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Gestione sotto uffici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CasellaDiTesto 22"/>
          <p:cNvSpPr/>
          <p:nvPr/>
        </p:nvSpPr>
        <p:spPr>
          <a:xfrm>
            <a:off x="1897200" y="2747160"/>
            <a:ext cx="1785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Autenticazione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CasellaDiTesto 32"/>
          <p:cNvSpPr/>
          <p:nvPr/>
        </p:nvSpPr>
        <p:spPr>
          <a:xfrm>
            <a:off x="6683400" y="3470400"/>
            <a:ext cx="214272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Gestione anagrafica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Gestione contatti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2"/>
          <p:cNvSpPr/>
          <p:nvPr/>
        </p:nvSpPr>
        <p:spPr>
          <a:xfrm>
            <a:off x="1111320" y="1093680"/>
            <a:ext cx="834192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7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(4)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Accesso e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8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2825640" y="1263600"/>
            <a:ext cx="499680" cy="499680"/>
          </a:xfrm>
          <a:prstGeom prst="rect">
            <a:avLst/>
          </a:prstGeom>
          <a:ln w="0">
            <a:noFill/>
          </a:ln>
        </p:spPr>
      </p:pic>
      <p:sp>
        <p:nvSpPr>
          <p:cNvPr id="369" name="CasellaDiTesto 14"/>
          <p:cNvSpPr/>
          <p:nvPr/>
        </p:nvSpPr>
        <p:spPr>
          <a:xfrm>
            <a:off x="8183520" y="4906800"/>
            <a:ext cx="1785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* NON IMPLEMENTATA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CasellaDiTesto 17"/>
          <p:cNvSpPr/>
          <p:nvPr/>
        </p:nvSpPr>
        <p:spPr>
          <a:xfrm>
            <a:off x="5683320" y="1763640"/>
            <a:ext cx="3285720" cy="19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Accesso consentito esclusivamente dalla rete Intranet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Autenticazione con autorizzazione e generazione di token JWT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1548000" y="1836000"/>
            <a:ext cx="300132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2"/>
          <p:cNvSpPr/>
          <p:nvPr/>
        </p:nvSpPr>
        <p:spPr>
          <a:xfrm>
            <a:off x="1111320" y="1093680"/>
            <a:ext cx="834192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3" name="TextShape 2"/>
          <p:cNvSpPr/>
          <p:nvPr/>
        </p:nvSpPr>
        <p:spPr>
          <a:xfrm>
            <a:off x="1111320" y="263520"/>
            <a:ext cx="8341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(5)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Gestione uffici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4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2754360" y="1120680"/>
            <a:ext cx="499680" cy="499680"/>
          </a:xfrm>
          <a:prstGeom prst="rect">
            <a:avLst/>
          </a:prstGeom>
          <a:ln w="0">
            <a:noFill/>
          </a:ln>
        </p:spPr>
      </p:pic>
      <p:pic>
        <p:nvPicPr>
          <p:cNvPr id="375" name="Picture 2" descr="C:\Users\gabriella.salvatori\Desktop\PROGETTO rubrica\PRESENTAZIONE\viste rubrica dip\home.PNG"/>
          <p:cNvPicPr/>
          <p:nvPr/>
        </p:nvPicPr>
        <p:blipFill>
          <a:blip r:embed="rId2"/>
          <a:srcRect l="-780" t="0" r="52988" b="43306"/>
          <a:stretch/>
        </p:blipFill>
        <p:spPr>
          <a:xfrm>
            <a:off x="1325520" y="1835280"/>
            <a:ext cx="3428640" cy="2285640"/>
          </a:xfrm>
          <a:prstGeom prst="rect">
            <a:avLst/>
          </a:prstGeom>
          <a:ln w="0">
            <a:noFill/>
          </a:ln>
        </p:spPr>
      </p:pic>
      <p:sp>
        <p:nvSpPr>
          <p:cNvPr id="376" name="Ovale 8"/>
          <p:cNvSpPr/>
          <p:nvPr/>
        </p:nvSpPr>
        <p:spPr>
          <a:xfrm>
            <a:off x="1611360" y="2120760"/>
            <a:ext cx="571320" cy="57132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377" name="Connettore 4 9"/>
          <p:cNvCxnSpPr>
            <a:stCxn id="374" idx="1"/>
            <a:endCxn id="376" idx="0"/>
          </p:cNvCxnSpPr>
          <p:nvPr/>
        </p:nvCxnSpPr>
        <p:spPr>
          <a:xfrm flipV="1" rot="10800000">
            <a:off x="1896840" y="1370520"/>
            <a:ext cx="857520" cy="750600"/>
          </a:xfrm>
          <a:prstGeom prst="bentConnector2">
            <a:avLst/>
          </a:prstGeom>
          <a:ln w="12700">
            <a:solidFill>
              <a:srgbClr val="00b050"/>
            </a:solidFill>
            <a:round/>
            <a:tailEnd len="med" type="arrow" w="med"/>
          </a:ln>
        </p:spPr>
      </p:cxnSp>
      <p:pic>
        <p:nvPicPr>
          <p:cNvPr id="378" name="Picture 2" descr="C:\Users\gabriella.salvatori\Desktop\PROGETTO rubrica\PRESENTAZIONE\viste rubrica dip\home.PNG"/>
          <p:cNvPicPr/>
          <p:nvPr/>
        </p:nvPicPr>
        <p:blipFill>
          <a:blip r:embed="rId3"/>
          <a:srcRect l="16145" t="3542" r="16145" b="43301"/>
          <a:stretch/>
        </p:blipFill>
        <p:spPr>
          <a:xfrm>
            <a:off x="6040440" y="1120680"/>
            <a:ext cx="3400200" cy="1499760"/>
          </a:xfrm>
          <a:prstGeom prst="rect">
            <a:avLst/>
          </a:prstGeom>
          <a:ln w="0">
            <a:solidFill>
              <a:srgbClr val="ffffff">
                <a:lumMod val="50000"/>
              </a:srgbClr>
            </a:solidFill>
          </a:ln>
        </p:spPr>
      </p:pic>
      <p:pic>
        <p:nvPicPr>
          <p:cNvPr id="379" name="Picture 2" descr="C:\Users\gabriella.salvatori\Desktop\PROGETTO rubrica\PRESENTAZIONE\viste rubrica dip\home.PNG"/>
          <p:cNvPicPr/>
          <p:nvPr/>
        </p:nvPicPr>
        <p:blipFill>
          <a:blip r:embed="rId4"/>
          <a:srcRect l="16147" t="3546" r="16147" b="32670"/>
          <a:stretch/>
        </p:blipFill>
        <p:spPr>
          <a:xfrm>
            <a:off x="6040440" y="2832840"/>
            <a:ext cx="3401640" cy="1755720"/>
          </a:xfrm>
          <a:prstGeom prst="rect">
            <a:avLst/>
          </a:prstGeom>
          <a:ln w="0">
            <a:solidFill>
              <a:srgbClr val="ffffff">
                <a:lumMod val="5000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Application>LibreOffice/24.8.3.2$Linux_X86_64 LibreOffice_project/480$Build-2</Application>
  <AppVersion>15.0000</AppVersion>
  <Words>270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2024-10-15T12:07:39Z</dcterms:created>
  <dc:creator/>
  <dc:description/>
  <dc:language>it-IT</dc:language>
  <cp:lastModifiedBy/>
  <dcterms:modified xsi:type="dcterms:W3CDTF">2024-11-21T11:01:47Z</dcterms:modified>
  <cp:revision>151</cp:revision>
  <dc:subject/>
  <dc:title>Classy 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Personalizzato</vt:lpwstr>
  </property>
  <property fmtid="{D5CDD505-2E9C-101B-9397-08002B2CF9AE}" pid="4" name="Slides">
    <vt:i4>15</vt:i4>
  </property>
</Properties>
</file>