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6"/>
  </p:notesMasterIdLst>
  <p:sldIdLst>
    <p:sldId id="268" r:id="rId3"/>
    <p:sldId id="256" r:id="rId4"/>
    <p:sldId id="288" r:id="rId5"/>
    <p:sldId id="287" r:id="rId6"/>
    <p:sldId id="270" r:id="rId7"/>
    <p:sldId id="282" r:id="rId8"/>
    <p:sldId id="283" r:id="rId9"/>
    <p:sldId id="284" r:id="rId10"/>
    <p:sldId id="285" r:id="rId11"/>
    <p:sldId id="286" r:id="rId12"/>
    <p:sldId id="269" r:id="rId13"/>
    <p:sldId id="271" r:id="rId14"/>
    <p:sldId id="289" r:id="rId15"/>
  </p:sldIdLst>
  <p:sldSz cx="10080625" cy="567055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564" y="-90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F0023-AA6D-4916-AC01-7EB8AACEE3EA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FD817007-78D2-4C76-A2E4-5F3BB589634B}">
      <dgm:prSet phldrT="[Testo]" custT="1"/>
      <dgm:spPr/>
      <dgm:t>
        <a:bodyPr/>
        <a:lstStyle/>
        <a:p>
          <a:r>
            <a:rPr lang="it-IT" sz="3200" dirty="0" smtClean="0"/>
            <a:t>Utente</a:t>
          </a:r>
          <a:endParaRPr lang="it-IT" sz="3200" dirty="0"/>
        </a:p>
      </dgm:t>
    </dgm:pt>
    <dgm:pt modelId="{2C1B6DCE-0B7C-4AC6-B015-2E456E8AC88A}" type="parTrans" cxnId="{EB60FE02-7484-458E-8D12-044A2AF24238}">
      <dgm:prSet/>
      <dgm:spPr/>
      <dgm:t>
        <a:bodyPr/>
        <a:lstStyle/>
        <a:p>
          <a:endParaRPr lang="it-IT"/>
        </a:p>
      </dgm:t>
    </dgm:pt>
    <dgm:pt modelId="{5EB632FD-1F6B-4F95-90E0-070339050A75}" type="sibTrans" cxnId="{EB60FE02-7484-458E-8D12-044A2AF24238}">
      <dgm:prSet/>
      <dgm:spPr/>
      <dgm:t>
        <a:bodyPr/>
        <a:lstStyle/>
        <a:p>
          <a:endParaRPr lang="it-IT"/>
        </a:p>
      </dgm:t>
    </dgm:pt>
    <dgm:pt modelId="{198095C0-57F7-4566-B7E3-AE7F7C47FBAB}">
      <dgm:prSet phldrT="[Testo]" custT="1"/>
      <dgm:spPr/>
      <dgm:t>
        <a:bodyPr/>
        <a:lstStyle/>
        <a:p>
          <a:r>
            <a:rPr lang="it-IT" sz="2000" i="1" dirty="0" smtClean="0">
              <a:solidFill>
                <a:srgbClr val="000000"/>
              </a:solidFill>
              <a:effectLst/>
            </a:rPr>
            <a:t>Utente semplice che naviga all’interno dell’applicazione e che visualizza le informazioni</a:t>
          </a:r>
          <a:endParaRPr lang="it-IT" sz="2000" i="1" dirty="0">
            <a:solidFill>
              <a:srgbClr val="000000"/>
            </a:solidFill>
            <a:effectLst/>
          </a:endParaRPr>
        </a:p>
      </dgm:t>
    </dgm:pt>
    <dgm:pt modelId="{BF0646EE-59BC-4C7D-AEB7-4ACE16075855}" type="parTrans" cxnId="{4229CA5A-C912-46BC-886B-DD36FBC89A4F}">
      <dgm:prSet/>
      <dgm:spPr/>
      <dgm:t>
        <a:bodyPr/>
        <a:lstStyle/>
        <a:p>
          <a:endParaRPr lang="it-IT"/>
        </a:p>
      </dgm:t>
    </dgm:pt>
    <dgm:pt modelId="{555846AA-2C67-47D8-BAFA-F91F78FB14F4}" type="sibTrans" cxnId="{4229CA5A-C912-46BC-886B-DD36FBC89A4F}">
      <dgm:prSet/>
      <dgm:spPr/>
      <dgm:t>
        <a:bodyPr/>
        <a:lstStyle/>
        <a:p>
          <a:endParaRPr lang="it-IT"/>
        </a:p>
      </dgm:t>
    </dgm:pt>
    <dgm:pt modelId="{6C0BF18C-3CD6-4D3A-B298-BC1B6E6D5DBE}">
      <dgm:prSet phldrT="[Testo]" custT="1"/>
      <dgm:spPr/>
      <dgm:t>
        <a:bodyPr/>
        <a:lstStyle/>
        <a:p>
          <a:r>
            <a:rPr lang="it-IT" sz="3200" dirty="0" smtClean="0"/>
            <a:t>Amministratore di sede</a:t>
          </a:r>
          <a:endParaRPr lang="it-IT" sz="3200" dirty="0"/>
        </a:p>
      </dgm:t>
    </dgm:pt>
    <dgm:pt modelId="{FA4809B4-2A94-4664-A740-BB0AA51B64F8}" type="parTrans" cxnId="{C1AF18D4-1868-4C6D-8EB0-B30EB129D38C}">
      <dgm:prSet/>
      <dgm:spPr/>
      <dgm:t>
        <a:bodyPr/>
        <a:lstStyle/>
        <a:p>
          <a:endParaRPr lang="it-IT"/>
        </a:p>
      </dgm:t>
    </dgm:pt>
    <dgm:pt modelId="{51F04C59-4900-40A8-84B3-63B0E6D34E4D}" type="sibTrans" cxnId="{C1AF18D4-1868-4C6D-8EB0-B30EB129D38C}">
      <dgm:prSet/>
      <dgm:spPr/>
      <dgm:t>
        <a:bodyPr/>
        <a:lstStyle/>
        <a:p>
          <a:endParaRPr lang="it-IT"/>
        </a:p>
      </dgm:t>
    </dgm:pt>
    <dgm:pt modelId="{9651C6DA-1533-454D-AB69-2575B80EB075}">
      <dgm:prSet phldrT="[Testo]" custT="1"/>
      <dgm:spPr/>
      <dgm:t>
        <a:bodyPr/>
        <a:lstStyle/>
        <a:p>
          <a:r>
            <a:rPr lang="it-IT" sz="2000" i="1" dirty="0" smtClean="0">
              <a:solidFill>
                <a:srgbClr val="000000"/>
              </a:solidFill>
            </a:rPr>
            <a:t>Utente che gestisce la rubrica per la sua sede e relativi sotto uffici</a:t>
          </a:r>
          <a:endParaRPr lang="it-IT" sz="2000" i="1" dirty="0">
            <a:solidFill>
              <a:srgbClr val="000000"/>
            </a:solidFill>
          </a:endParaRPr>
        </a:p>
      </dgm:t>
    </dgm:pt>
    <dgm:pt modelId="{9EDD5807-7315-44E0-B691-547A9C074F6A}" type="parTrans" cxnId="{7D2E76B2-B816-4C1F-9EE4-D3419A0D9347}">
      <dgm:prSet/>
      <dgm:spPr/>
      <dgm:t>
        <a:bodyPr/>
        <a:lstStyle/>
        <a:p>
          <a:endParaRPr lang="it-IT"/>
        </a:p>
      </dgm:t>
    </dgm:pt>
    <dgm:pt modelId="{50D84E74-C91B-4DB0-9101-51D25D422D2F}" type="sibTrans" cxnId="{7D2E76B2-B816-4C1F-9EE4-D3419A0D9347}">
      <dgm:prSet/>
      <dgm:spPr/>
      <dgm:t>
        <a:bodyPr/>
        <a:lstStyle/>
        <a:p>
          <a:endParaRPr lang="it-IT"/>
        </a:p>
      </dgm:t>
    </dgm:pt>
    <dgm:pt modelId="{D4484F39-B92C-4669-BC6D-FD508CEA6B8F}">
      <dgm:prSet phldrT="[Testo]" custT="1"/>
      <dgm:spPr/>
      <dgm:t>
        <a:bodyPr/>
        <a:lstStyle/>
        <a:p>
          <a:endParaRPr lang="it-IT" sz="2000" i="1" dirty="0">
            <a:effectLst/>
          </a:endParaRPr>
        </a:p>
      </dgm:t>
    </dgm:pt>
    <dgm:pt modelId="{875A5A93-189B-4BF5-B1FD-752AA5BDF00E}" type="parTrans" cxnId="{9DEF3AD6-8D0F-4E1D-80DE-E292DF973E82}">
      <dgm:prSet/>
      <dgm:spPr/>
    </dgm:pt>
    <dgm:pt modelId="{E31ABBB7-7A47-4C1C-9290-FCCB80746971}" type="sibTrans" cxnId="{9DEF3AD6-8D0F-4E1D-80DE-E292DF973E82}">
      <dgm:prSet/>
      <dgm:spPr/>
    </dgm:pt>
    <dgm:pt modelId="{C02317C8-C164-41ED-BDEB-9D7CB1BF86E5}" type="pres">
      <dgm:prSet presAssocID="{39CF0023-AA6D-4916-AC01-7EB8AACEE3EA}" presName="linear" presStyleCnt="0">
        <dgm:presLayoutVars>
          <dgm:animLvl val="lvl"/>
          <dgm:resizeHandles val="exact"/>
        </dgm:presLayoutVars>
      </dgm:prSet>
      <dgm:spPr/>
    </dgm:pt>
    <dgm:pt modelId="{62517DCA-D362-45F9-938B-0B9EADEC242B}" type="pres">
      <dgm:prSet presAssocID="{FD817007-78D2-4C76-A2E4-5F3BB589634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E82D80-470B-4563-B42D-637F76400086}" type="pres">
      <dgm:prSet presAssocID="{FD817007-78D2-4C76-A2E4-5F3BB589634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A910757-B588-4C9F-AF4C-F8D783104142}" type="pres">
      <dgm:prSet presAssocID="{6C0BF18C-3CD6-4D3A-B298-BC1B6E6D5DB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3EEDDF6-A7C8-436E-A121-0924AAAB9619}" type="pres">
      <dgm:prSet presAssocID="{6C0BF18C-3CD6-4D3A-B298-BC1B6E6D5DB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C7B379A-EE26-4CF2-9008-572859855540}" type="presOf" srcId="{198095C0-57F7-4566-B7E3-AE7F7C47FBAB}" destId="{60E82D80-470B-4563-B42D-637F76400086}" srcOrd="0" destOrd="0" presId="urn:microsoft.com/office/officeart/2005/8/layout/vList2"/>
    <dgm:cxn modelId="{7283D22A-5B80-4402-A7EB-99CE6EAC8B15}" type="presOf" srcId="{FD817007-78D2-4C76-A2E4-5F3BB589634B}" destId="{62517DCA-D362-45F9-938B-0B9EADEC242B}" srcOrd="0" destOrd="0" presId="urn:microsoft.com/office/officeart/2005/8/layout/vList2"/>
    <dgm:cxn modelId="{C1AF18D4-1868-4C6D-8EB0-B30EB129D38C}" srcId="{39CF0023-AA6D-4916-AC01-7EB8AACEE3EA}" destId="{6C0BF18C-3CD6-4D3A-B298-BC1B6E6D5DBE}" srcOrd="1" destOrd="0" parTransId="{FA4809B4-2A94-4664-A740-BB0AA51B64F8}" sibTransId="{51F04C59-4900-40A8-84B3-63B0E6D34E4D}"/>
    <dgm:cxn modelId="{18561D44-8FAE-402E-8BED-2C5D130081D2}" type="presOf" srcId="{9651C6DA-1533-454D-AB69-2575B80EB075}" destId="{23EEDDF6-A7C8-436E-A121-0924AAAB9619}" srcOrd="0" destOrd="0" presId="urn:microsoft.com/office/officeart/2005/8/layout/vList2"/>
    <dgm:cxn modelId="{EB60FE02-7484-458E-8D12-044A2AF24238}" srcId="{39CF0023-AA6D-4916-AC01-7EB8AACEE3EA}" destId="{FD817007-78D2-4C76-A2E4-5F3BB589634B}" srcOrd="0" destOrd="0" parTransId="{2C1B6DCE-0B7C-4AC6-B015-2E456E8AC88A}" sibTransId="{5EB632FD-1F6B-4F95-90E0-070339050A75}"/>
    <dgm:cxn modelId="{B2614E0E-5F83-47FD-AF19-CCA8DC57479B}" type="presOf" srcId="{39CF0023-AA6D-4916-AC01-7EB8AACEE3EA}" destId="{C02317C8-C164-41ED-BDEB-9D7CB1BF86E5}" srcOrd="0" destOrd="0" presId="urn:microsoft.com/office/officeart/2005/8/layout/vList2"/>
    <dgm:cxn modelId="{9DEF3AD6-8D0F-4E1D-80DE-E292DF973E82}" srcId="{FD817007-78D2-4C76-A2E4-5F3BB589634B}" destId="{D4484F39-B92C-4669-BC6D-FD508CEA6B8F}" srcOrd="1" destOrd="0" parTransId="{875A5A93-189B-4BF5-B1FD-752AA5BDF00E}" sibTransId="{E31ABBB7-7A47-4C1C-9290-FCCB80746971}"/>
    <dgm:cxn modelId="{4229CA5A-C912-46BC-886B-DD36FBC89A4F}" srcId="{FD817007-78D2-4C76-A2E4-5F3BB589634B}" destId="{198095C0-57F7-4566-B7E3-AE7F7C47FBAB}" srcOrd="0" destOrd="0" parTransId="{BF0646EE-59BC-4C7D-AEB7-4ACE16075855}" sibTransId="{555846AA-2C67-47D8-BAFA-F91F78FB14F4}"/>
    <dgm:cxn modelId="{7D2E76B2-B816-4C1F-9EE4-D3419A0D9347}" srcId="{6C0BF18C-3CD6-4D3A-B298-BC1B6E6D5DBE}" destId="{9651C6DA-1533-454D-AB69-2575B80EB075}" srcOrd="0" destOrd="0" parTransId="{9EDD5807-7315-44E0-B691-547A9C074F6A}" sibTransId="{50D84E74-C91B-4DB0-9101-51D25D422D2F}"/>
    <dgm:cxn modelId="{C6E82B5D-E741-4E9D-966E-53FCAA99A69F}" type="presOf" srcId="{6C0BF18C-3CD6-4D3A-B298-BC1B6E6D5DBE}" destId="{5A910757-B588-4C9F-AF4C-F8D783104142}" srcOrd="0" destOrd="0" presId="urn:microsoft.com/office/officeart/2005/8/layout/vList2"/>
    <dgm:cxn modelId="{9BCFB748-34EA-4D7A-A59F-40E95E47262E}" type="presOf" srcId="{D4484F39-B92C-4669-BC6D-FD508CEA6B8F}" destId="{60E82D80-470B-4563-B42D-637F76400086}" srcOrd="0" destOrd="1" presId="urn:microsoft.com/office/officeart/2005/8/layout/vList2"/>
    <dgm:cxn modelId="{6F22CDBC-4968-46C6-BD81-933C38122964}" type="presParOf" srcId="{C02317C8-C164-41ED-BDEB-9D7CB1BF86E5}" destId="{62517DCA-D362-45F9-938B-0B9EADEC242B}" srcOrd="0" destOrd="0" presId="urn:microsoft.com/office/officeart/2005/8/layout/vList2"/>
    <dgm:cxn modelId="{6D56B52E-EDAE-4835-9A82-CF581ABF171C}" type="presParOf" srcId="{C02317C8-C164-41ED-BDEB-9D7CB1BF86E5}" destId="{60E82D80-470B-4563-B42D-637F76400086}" srcOrd="1" destOrd="0" presId="urn:microsoft.com/office/officeart/2005/8/layout/vList2"/>
    <dgm:cxn modelId="{0729EE32-36F1-4472-B300-2C07D30428E8}" type="presParOf" srcId="{C02317C8-C164-41ED-BDEB-9D7CB1BF86E5}" destId="{5A910757-B588-4C9F-AF4C-F8D783104142}" srcOrd="2" destOrd="0" presId="urn:microsoft.com/office/officeart/2005/8/layout/vList2"/>
    <dgm:cxn modelId="{FC22B865-E209-4DAC-9CE7-67359B14FFA5}" type="presParOf" srcId="{C02317C8-C164-41ED-BDEB-9D7CB1BF86E5}" destId="{23EEDDF6-A7C8-436E-A121-0924AAAB9619}" srcOrd="3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F8C04-4176-44F8-969A-8F6985FC332C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2A9419FF-5C4A-43C4-9F66-12B415C464A0}">
      <dgm:prSet phldrT="[Testo]" custT="1"/>
      <dgm:spPr/>
      <dgm:t>
        <a:bodyPr/>
        <a:lstStyle/>
        <a:p>
          <a:r>
            <a:rPr lang="it-IT" sz="2400" dirty="0" smtClean="0"/>
            <a:t>Uffici Centrali</a:t>
          </a:r>
          <a:endParaRPr lang="it-IT" sz="2400" dirty="0"/>
        </a:p>
      </dgm:t>
    </dgm:pt>
    <dgm:pt modelId="{42D0B0B4-1EDE-4AD9-9E86-AB2D90B94B66}" type="parTrans" cxnId="{727C3D8F-1131-4584-9218-E006C661D672}">
      <dgm:prSet/>
      <dgm:spPr/>
      <dgm:t>
        <a:bodyPr/>
        <a:lstStyle/>
        <a:p>
          <a:endParaRPr lang="it-IT" sz="1600"/>
        </a:p>
      </dgm:t>
    </dgm:pt>
    <dgm:pt modelId="{C53F7B97-FC58-47E4-82E5-53309FEFB6B7}" type="sibTrans" cxnId="{727C3D8F-1131-4584-9218-E006C661D672}">
      <dgm:prSet/>
      <dgm:spPr/>
      <dgm:t>
        <a:bodyPr/>
        <a:lstStyle/>
        <a:p>
          <a:endParaRPr lang="it-IT" sz="1600"/>
        </a:p>
      </dgm:t>
    </dgm:pt>
    <dgm:pt modelId="{34E87C14-DC83-42BF-BA06-8F8965EFA09C}">
      <dgm:prSet phldrT="[Testo]" custT="1"/>
      <dgm:spPr/>
      <dgm:t>
        <a:bodyPr/>
        <a:lstStyle/>
        <a:p>
          <a:r>
            <a:rPr lang="it-IT" sz="900" dirty="0" smtClean="0"/>
            <a:t>Capo Dipartimento</a:t>
          </a:r>
          <a:endParaRPr lang="it-IT" sz="900" dirty="0"/>
        </a:p>
      </dgm:t>
    </dgm:pt>
    <dgm:pt modelId="{E4A90CF6-2EE1-43DF-85F7-24C434878793}" type="parTrans" cxnId="{49317989-2084-4334-AFDC-6D93BCC10B54}">
      <dgm:prSet/>
      <dgm:spPr/>
      <dgm:t>
        <a:bodyPr/>
        <a:lstStyle/>
        <a:p>
          <a:endParaRPr lang="it-IT" sz="1600"/>
        </a:p>
      </dgm:t>
    </dgm:pt>
    <dgm:pt modelId="{339835D2-E4C1-494C-AF6A-89DCA9B07A97}" type="sibTrans" cxnId="{49317989-2084-4334-AFDC-6D93BCC10B54}">
      <dgm:prSet/>
      <dgm:spPr/>
      <dgm:t>
        <a:bodyPr/>
        <a:lstStyle/>
        <a:p>
          <a:endParaRPr lang="it-IT" sz="1600"/>
        </a:p>
      </dgm:t>
    </dgm:pt>
    <dgm:pt modelId="{C5F4F409-898E-4B39-898C-33E5C2905806}">
      <dgm:prSet phldrT="[Testo]" custT="1"/>
      <dgm:spPr/>
      <dgm:t>
        <a:bodyPr/>
        <a:lstStyle/>
        <a:p>
          <a:r>
            <a:rPr lang="it-IT" sz="900" dirty="0" smtClean="0"/>
            <a:t>Capo del CNVVF</a:t>
          </a:r>
          <a:endParaRPr lang="it-IT" sz="900" dirty="0"/>
        </a:p>
      </dgm:t>
    </dgm:pt>
    <dgm:pt modelId="{86141656-2BD5-4132-875F-258AC30D4DE4}" type="parTrans" cxnId="{D86EDD2B-E386-4A42-B57A-EB581BB22F25}">
      <dgm:prSet/>
      <dgm:spPr/>
      <dgm:t>
        <a:bodyPr/>
        <a:lstStyle/>
        <a:p>
          <a:endParaRPr lang="it-IT" sz="1600"/>
        </a:p>
      </dgm:t>
    </dgm:pt>
    <dgm:pt modelId="{62DA4E56-6B2B-4C8B-A191-8C845563F804}" type="sibTrans" cxnId="{D86EDD2B-E386-4A42-B57A-EB581BB22F25}">
      <dgm:prSet/>
      <dgm:spPr/>
      <dgm:t>
        <a:bodyPr/>
        <a:lstStyle/>
        <a:p>
          <a:endParaRPr lang="it-IT" sz="1600"/>
        </a:p>
      </dgm:t>
    </dgm:pt>
    <dgm:pt modelId="{7D4EED00-AFD8-4278-87E0-8B4C3DCCA3A5}">
      <dgm:prSet phldrT="[Testo]" custT="1"/>
      <dgm:spPr/>
      <dgm:t>
        <a:bodyPr/>
        <a:lstStyle/>
        <a:p>
          <a:r>
            <a:rPr lang="it-IT" sz="2000" dirty="0" smtClean="0"/>
            <a:t>Sedi VVF</a:t>
          </a:r>
          <a:endParaRPr lang="it-IT" sz="2000" dirty="0"/>
        </a:p>
      </dgm:t>
    </dgm:pt>
    <dgm:pt modelId="{D2186CB2-0188-47A3-A479-6F4BA0361C67}" type="parTrans" cxnId="{C9B41884-B315-4AEB-86DC-B3ED778FB7F3}">
      <dgm:prSet/>
      <dgm:spPr/>
      <dgm:t>
        <a:bodyPr/>
        <a:lstStyle/>
        <a:p>
          <a:endParaRPr lang="it-IT" sz="1600"/>
        </a:p>
      </dgm:t>
    </dgm:pt>
    <dgm:pt modelId="{A5ECABA2-FC92-49AB-95D6-3D5C2E0BB020}" type="sibTrans" cxnId="{C9B41884-B315-4AEB-86DC-B3ED778FB7F3}">
      <dgm:prSet/>
      <dgm:spPr/>
      <dgm:t>
        <a:bodyPr/>
        <a:lstStyle/>
        <a:p>
          <a:endParaRPr lang="it-IT" sz="1600"/>
        </a:p>
      </dgm:t>
    </dgm:pt>
    <dgm:pt modelId="{A44B6784-DFD3-4187-B717-BFDE2546F889}">
      <dgm:prSet phldrT="[Testo]" custT="1"/>
      <dgm:spPr/>
      <dgm:t>
        <a:bodyPr/>
        <a:lstStyle/>
        <a:p>
          <a:r>
            <a:rPr lang="it-IT" sz="900" dirty="0" smtClean="0"/>
            <a:t>Direzioni</a:t>
          </a:r>
          <a:endParaRPr lang="it-IT" sz="900" dirty="0"/>
        </a:p>
      </dgm:t>
    </dgm:pt>
    <dgm:pt modelId="{4FDCC1A9-F3AF-47DA-9608-205EF7948AF4}" type="parTrans" cxnId="{EB5DB5CE-A07C-4E88-B19E-7707590E793D}">
      <dgm:prSet/>
      <dgm:spPr/>
      <dgm:t>
        <a:bodyPr/>
        <a:lstStyle/>
        <a:p>
          <a:endParaRPr lang="it-IT" sz="1600"/>
        </a:p>
      </dgm:t>
    </dgm:pt>
    <dgm:pt modelId="{9113704E-0951-41B3-9ECC-1F27671B3E51}" type="sibTrans" cxnId="{EB5DB5CE-A07C-4E88-B19E-7707590E793D}">
      <dgm:prSet/>
      <dgm:spPr/>
      <dgm:t>
        <a:bodyPr/>
        <a:lstStyle/>
        <a:p>
          <a:endParaRPr lang="it-IT" sz="1600"/>
        </a:p>
      </dgm:t>
    </dgm:pt>
    <dgm:pt modelId="{16DD0551-96E7-47E1-9A51-1DDED06CAF51}">
      <dgm:prSet phldrT="[Testo]" custT="1"/>
      <dgm:spPr/>
      <dgm:t>
        <a:bodyPr/>
        <a:lstStyle/>
        <a:p>
          <a:r>
            <a:rPr lang="it-IT" sz="900" dirty="0" smtClean="0"/>
            <a:t>Comandi</a:t>
          </a:r>
          <a:endParaRPr lang="it-IT" sz="900" dirty="0"/>
        </a:p>
      </dgm:t>
    </dgm:pt>
    <dgm:pt modelId="{8542AC7F-B8A4-45E3-8FCF-F2D930E4F475}" type="parTrans" cxnId="{1E9CD1E2-F2C0-48F4-9950-B25F63FEF05B}">
      <dgm:prSet/>
      <dgm:spPr/>
      <dgm:t>
        <a:bodyPr/>
        <a:lstStyle/>
        <a:p>
          <a:endParaRPr lang="it-IT" sz="1600"/>
        </a:p>
      </dgm:t>
    </dgm:pt>
    <dgm:pt modelId="{82283E91-F128-45B5-A764-4078216D3C9F}" type="sibTrans" cxnId="{1E9CD1E2-F2C0-48F4-9950-B25F63FEF05B}">
      <dgm:prSet/>
      <dgm:spPr/>
      <dgm:t>
        <a:bodyPr/>
        <a:lstStyle/>
        <a:p>
          <a:endParaRPr lang="it-IT" sz="1600"/>
        </a:p>
      </dgm:t>
    </dgm:pt>
    <dgm:pt modelId="{6ADB59A3-6DAF-4F06-8952-E2F5A6AF2FFD}">
      <dgm:prSet custT="1"/>
      <dgm:spPr/>
      <dgm:t>
        <a:bodyPr/>
        <a:lstStyle/>
        <a:p>
          <a:r>
            <a:rPr lang="it-IT" sz="900" dirty="0" smtClean="0"/>
            <a:t>Distaccamenti</a:t>
          </a:r>
          <a:endParaRPr lang="it-IT" sz="900" dirty="0"/>
        </a:p>
      </dgm:t>
    </dgm:pt>
    <dgm:pt modelId="{151E1F31-A712-49A8-8C54-F1CB7377F00B}" type="parTrans" cxnId="{44EFA6A7-8CA6-49C8-A4D1-29854119BA67}">
      <dgm:prSet/>
      <dgm:spPr/>
      <dgm:t>
        <a:bodyPr/>
        <a:lstStyle/>
        <a:p>
          <a:endParaRPr lang="it-IT" sz="1600"/>
        </a:p>
      </dgm:t>
    </dgm:pt>
    <dgm:pt modelId="{85F531C2-3F92-4D45-BF94-E3D1C87CA18F}" type="sibTrans" cxnId="{44EFA6A7-8CA6-49C8-A4D1-29854119BA67}">
      <dgm:prSet/>
      <dgm:spPr/>
      <dgm:t>
        <a:bodyPr/>
        <a:lstStyle/>
        <a:p>
          <a:endParaRPr lang="it-IT" sz="1600"/>
        </a:p>
      </dgm:t>
    </dgm:pt>
    <dgm:pt modelId="{A2693F8A-60F2-4935-B89D-16B4FD076B85}">
      <dgm:prSet custT="1"/>
      <dgm:spPr/>
      <dgm:t>
        <a:bodyPr/>
        <a:lstStyle/>
        <a:p>
          <a:r>
            <a:rPr lang="it-IT" sz="900" dirty="0" smtClean="0"/>
            <a:t>Uffici del Capo Dipartimento, del Capo del Corpo e Direzioni Centrali</a:t>
          </a:r>
          <a:endParaRPr lang="it-IT" sz="900" dirty="0"/>
        </a:p>
      </dgm:t>
    </dgm:pt>
    <dgm:pt modelId="{0E7A5B52-60F5-460A-9A06-9E0212926EAE}" type="parTrans" cxnId="{4FEA435C-E281-4B1A-8569-33E8D38038BA}">
      <dgm:prSet/>
      <dgm:spPr/>
      <dgm:t>
        <a:bodyPr/>
        <a:lstStyle/>
        <a:p>
          <a:endParaRPr lang="it-IT" sz="1600"/>
        </a:p>
      </dgm:t>
    </dgm:pt>
    <dgm:pt modelId="{3982B067-C191-422D-BA28-576650E31FB6}" type="sibTrans" cxnId="{4FEA435C-E281-4B1A-8569-33E8D38038BA}">
      <dgm:prSet/>
      <dgm:spPr/>
      <dgm:t>
        <a:bodyPr/>
        <a:lstStyle/>
        <a:p>
          <a:endParaRPr lang="it-IT" sz="1600"/>
        </a:p>
      </dgm:t>
    </dgm:pt>
    <dgm:pt modelId="{BA3E2C09-E79D-41E9-8930-774E64494B49}" type="pres">
      <dgm:prSet presAssocID="{EA4F8C04-4176-44F8-969A-8F6985FC33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380B84-4C18-411B-BF77-3E3E614C14F4}" type="pres">
      <dgm:prSet presAssocID="{2A9419FF-5C4A-43C4-9F66-12B415C464A0}" presName="root" presStyleCnt="0"/>
      <dgm:spPr/>
    </dgm:pt>
    <dgm:pt modelId="{2B72273D-88AB-4970-8DDC-115623A7B75D}" type="pres">
      <dgm:prSet presAssocID="{2A9419FF-5C4A-43C4-9F66-12B415C464A0}" presName="rootComposite" presStyleCnt="0"/>
      <dgm:spPr/>
    </dgm:pt>
    <dgm:pt modelId="{87B15ECA-BCCD-4CA5-BFAB-86BF3D389086}" type="pres">
      <dgm:prSet presAssocID="{2A9419FF-5C4A-43C4-9F66-12B415C464A0}" presName="rootText" presStyleLbl="node1" presStyleIdx="0" presStyleCnt="2"/>
      <dgm:spPr/>
      <dgm:t>
        <a:bodyPr/>
        <a:lstStyle/>
        <a:p>
          <a:endParaRPr lang="it-IT"/>
        </a:p>
      </dgm:t>
    </dgm:pt>
    <dgm:pt modelId="{6C3EA10D-8418-49D9-9ACC-E85D11589EE0}" type="pres">
      <dgm:prSet presAssocID="{2A9419FF-5C4A-43C4-9F66-12B415C464A0}" presName="rootConnector" presStyleLbl="node1" presStyleIdx="0" presStyleCnt="2"/>
      <dgm:spPr/>
    </dgm:pt>
    <dgm:pt modelId="{B4D28E1A-0711-4B5C-BD81-6E39278935CD}" type="pres">
      <dgm:prSet presAssocID="{2A9419FF-5C4A-43C4-9F66-12B415C464A0}" presName="childShape" presStyleCnt="0"/>
      <dgm:spPr/>
    </dgm:pt>
    <dgm:pt modelId="{8F7A18C6-9A9B-4EB0-834C-0F10D908BA87}" type="pres">
      <dgm:prSet presAssocID="{E4A90CF6-2EE1-43DF-85F7-24C434878793}" presName="Name13" presStyleLbl="parChTrans1D2" presStyleIdx="0" presStyleCnt="6"/>
      <dgm:spPr/>
    </dgm:pt>
    <dgm:pt modelId="{22C84894-CC27-4BCF-932E-E6F835BB5A93}" type="pres">
      <dgm:prSet presAssocID="{34E87C14-DC83-42BF-BA06-8F8965EFA09C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5EA3A3C-3D84-4649-893B-CF0AE3977E72}" type="pres">
      <dgm:prSet presAssocID="{86141656-2BD5-4132-875F-258AC30D4DE4}" presName="Name13" presStyleLbl="parChTrans1D2" presStyleIdx="1" presStyleCnt="6"/>
      <dgm:spPr/>
    </dgm:pt>
    <dgm:pt modelId="{9E8DE6FD-7B69-4BA3-B8C2-1237099EF53E}" type="pres">
      <dgm:prSet presAssocID="{C5F4F409-898E-4B39-898C-33E5C2905806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7D0BB7B-7562-4749-BE74-4282FAFF42D3}" type="pres">
      <dgm:prSet presAssocID="{0E7A5B52-60F5-460A-9A06-9E0212926EAE}" presName="Name13" presStyleLbl="parChTrans1D2" presStyleIdx="2" presStyleCnt="6"/>
      <dgm:spPr/>
    </dgm:pt>
    <dgm:pt modelId="{0ABECED8-5350-4F72-9537-9A2C4EA5CB23}" type="pres">
      <dgm:prSet presAssocID="{A2693F8A-60F2-4935-B89D-16B4FD076B85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431194A-90AD-4503-B633-A71749D4F635}" type="pres">
      <dgm:prSet presAssocID="{7D4EED00-AFD8-4278-87E0-8B4C3DCCA3A5}" presName="root" presStyleCnt="0"/>
      <dgm:spPr/>
    </dgm:pt>
    <dgm:pt modelId="{DBD57CFE-7C63-4374-B968-61ECD117A1A9}" type="pres">
      <dgm:prSet presAssocID="{7D4EED00-AFD8-4278-87E0-8B4C3DCCA3A5}" presName="rootComposite" presStyleCnt="0"/>
      <dgm:spPr/>
    </dgm:pt>
    <dgm:pt modelId="{9AF5D13D-8D64-4F99-9A96-3C1373F702C0}" type="pres">
      <dgm:prSet presAssocID="{7D4EED00-AFD8-4278-87E0-8B4C3DCCA3A5}" presName="rootText" presStyleLbl="node1" presStyleIdx="1" presStyleCnt="2"/>
      <dgm:spPr/>
    </dgm:pt>
    <dgm:pt modelId="{5E293273-A173-4967-A9FD-87B39F9A2D53}" type="pres">
      <dgm:prSet presAssocID="{7D4EED00-AFD8-4278-87E0-8B4C3DCCA3A5}" presName="rootConnector" presStyleLbl="node1" presStyleIdx="1" presStyleCnt="2"/>
      <dgm:spPr/>
    </dgm:pt>
    <dgm:pt modelId="{A05C695A-B630-404F-B169-83B7A758A224}" type="pres">
      <dgm:prSet presAssocID="{7D4EED00-AFD8-4278-87E0-8B4C3DCCA3A5}" presName="childShape" presStyleCnt="0"/>
      <dgm:spPr/>
    </dgm:pt>
    <dgm:pt modelId="{616C7BA9-CCBF-425C-9B8B-3D96CD7D0A9D}" type="pres">
      <dgm:prSet presAssocID="{4FDCC1A9-F3AF-47DA-9608-205EF7948AF4}" presName="Name13" presStyleLbl="parChTrans1D2" presStyleIdx="3" presStyleCnt="6"/>
      <dgm:spPr/>
    </dgm:pt>
    <dgm:pt modelId="{F4A99E08-75BA-4502-A21D-4146C652F867}" type="pres">
      <dgm:prSet presAssocID="{A44B6784-DFD3-4187-B717-BFDE2546F889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2342FA7-270B-4EA8-B738-443063D84435}" type="pres">
      <dgm:prSet presAssocID="{8542AC7F-B8A4-45E3-8FCF-F2D930E4F475}" presName="Name13" presStyleLbl="parChTrans1D2" presStyleIdx="4" presStyleCnt="6"/>
      <dgm:spPr/>
    </dgm:pt>
    <dgm:pt modelId="{317E2EA7-7421-429B-BFAF-F7C74C509D64}" type="pres">
      <dgm:prSet presAssocID="{16DD0551-96E7-47E1-9A51-1DDED06CAF51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6AE72E1-5ED8-47D7-ADA0-9C5B8B0A67B6}" type="pres">
      <dgm:prSet presAssocID="{151E1F31-A712-49A8-8C54-F1CB7377F00B}" presName="Name13" presStyleLbl="parChTrans1D2" presStyleIdx="5" presStyleCnt="6"/>
      <dgm:spPr/>
    </dgm:pt>
    <dgm:pt modelId="{E43CB9D1-15D2-4CAA-BCBF-08320283FE8F}" type="pres">
      <dgm:prSet presAssocID="{6ADB59A3-6DAF-4F06-8952-E2F5A6AF2FFD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44EFA6A7-8CA6-49C8-A4D1-29854119BA67}" srcId="{7D4EED00-AFD8-4278-87E0-8B4C3DCCA3A5}" destId="{6ADB59A3-6DAF-4F06-8952-E2F5A6AF2FFD}" srcOrd="2" destOrd="0" parTransId="{151E1F31-A712-49A8-8C54-F1CB7377F00B}" sibTransId="{85F531C2-3F92-4D45-BF94-E3D1C87CA18F}"/>
    <dgm:cxn modelId="{FFFC6B4C-B8F7-4703-8D9E-D5B1CE288464}" type="presOf" srcId="{8542AC7F-B8A4-45E3-8FCF-F2D930E4F475}" destId="{42342FA7-270B-4EA8-B738-443063D84435}" srcOrd="0" destOrd="0" presId="urn:microsoft.com/office/officeart/2005/8/layout/hierarchy3"/>
    <dgm:cxn modelId="{80A92D29-C315-4EDF-8179-40C744070C33}" type="presOf" srcId="{7D4EED00-AFD8-4278-87E0-8B4C3DCCA3A5}" destId="{5E293273-A173-4967-A9FD-87B39F9A2D53}" srcOrd="1" destOrd="0" presId="urn:microsoft.com/office/officeart/2005/8/layout/hierarchy3"/>
    <dgm:cxn modelId="{4FEA435C-E281-4B1A-8569-33E8D38038BA}" srcId="{2A9419FF-5C4A-43C4-9F66-12B415C464A0}" destId="{A2693F8A-60F2-4935-B89D-16B4FD076B85}" srcOrd="2" destOrd="0" parTransId="{0E7A5B52-60F5-460A-9A06-9E0212926EAE}" sibTransId="{3982B067-C191-422D-BA28-576650E31FB6}"/>
    <dgm:cxn modelId="{2914BA53-FBC3-4FDA-9312-935268731449}" type="presOf" srcId="{EA4F8C04-4176-44F8-969A-8F6985FC332C}" destId="{BA3E2C09-E79D-41E9-8930-774E64494B49}" srcOrd="0" destOrd="0" presId="urn:microsoft.com/office/officeart/2005/8/layout/hierarchy3"/>
    <dgm:cxn modelId="{D47A23DE-C944-4D5D-8DFF-B6A6BE235708}" type="presOf" srcId="{2A9419FF-5C4A-43C4-9F66-12B415C464A0}" destId="{6C3EA10D-8418-49D9-9ACC-E85D11589EE0}" srcOrd="1" destOrd="0" presId="urn:microsoft.com/office/officeart/2005/8/layout/hierarchy3"/>
    <dgm:cxn modelId="{727C3D8F-1131-4584-9218-E006C661D672}" srcId="{EA4F8C04-4176-44F8-969A-8F6985FC332C}" destId="{2A9419FF-5C4A-43C4-9F66-12B415C464A0}" srcOrd="0" destOrd="0" parTransId="{42D0B0B4-1EDE-4AD9-9E86-AB2D90B94B66}" sibTransId="{C53F7B97-FC58-47E4-82E5-53309FEFB6B7}"/>
    <dgm:cxn modelId="{3173B8F0-F4EB-4005-8355-5C084EA399EE}" type="presOf" srcId="{16DD0551-96E7-47E1-9A51-1DDED06CAF51}" destId="{317E2EA7-7421-429B-BFAF-F7C74C509D64}" srcOrd="0" destOrd="0" presId="urn:microsoft.com/office/officeart/2005/8/layout/hierarchy3"/>
    <dgm:cxn modelId="{C1671667-251D-4D31-A421-A36B81E96C50}" type="presOf" srcId="{0E7A5B52-60F5-460A-9A06-9E0212926EAE}" destId="{17D0BB7B-7562-4749-BE74-4282FAFF42D3}" srcOrd="0" destOrd="0" presId="urn:microsoft.com/office/officeart/2005/8/layout/hierarchy3"/>
    <dgm:cxn modelId="{C9B41884-B315-4AEB-86DC-B3ED778FB7F3}" srcId="{EA4F8C04-4176-44F8-969A-8F6985FC332C}" destId="{7D4EED00-AFD8-4278-87E0-8B4C3DCCA3A5}" srcOrd="1" destOrd="0" parTransId="{D2186CB2-0188-47A3-A479-6F4BA0361C67}" sibTransId="{A5ECABA2-FC92-49AB-95D6-3D5C2E0BB020}"/>
    <dgm:cxn modelId="{D86EDD2B-E386-4A42-B57A-EB581BB22F25}" srcId="{2A9419FF-5C4A-43C4-9F66-12B415C464A0}" destId="{C5F4F409-898E-4B39-898C-33E5C2905806}" srcOrd="1" destOrd="0" parTransId="{86141656-2BD5-4132-875F-258AC30D4DE4}" sibTransId="{62DA4E56-6B2B-4C8B-A191-8C845563F804}"/>
    <dgm:cxn modelId="{E3C21A8F-2049-4139-BE96-53A928909FF0}" type="presOf" srcId="{34E87C14-DC83-42BF-BA06-8F8965EFA09C}" destId="{22C84894-CC27-4BCF-932E-E6F835BB5A93}" srcOrd="0" destOrd="0" presId="urn:microsoft.com/office/officeart/2005/8/layout/hierarchy3"/>
    <dgm:cxn modelId="{6E93014D-94C2-4CFE-9879-51E63C95ECE4}" type="presOf" srcId="{A2693F8A-60F2-4935-B89D-16B4FD076B85}" destId="{0ABECED8-5350-4F72-9537-9A2C4EA5CB23}" srcOrd="0" destOrd="0" presId="urn:microsoft.com/office/officeart/2005/8/layout/hierarchy3"/>
    <dgm:cxn modelId="{4A64F1F7-91FB-4945-8C1B-7D9781DE53FE}" type="presOf" srcId="{151E1F31-A712-49A8-8C54-F1CB7377F00B}" destId="{26AE72E1-5ED8-47D7-ADA0-9C5B8B0A67B6}" srcOrd="0" destOrd="0" presId="urn:microsoft.com/office/officeart/2005/8/layout/hierarchy3"/>
    <dgm:cxn modelId="{B76395DF-9B37-48F9-8D50-D4BFC9B4EE9B}" type="presOf" srcId="{4FDCC1A9-F3AF-47DA-9608-205EF7948AF4}" destId="{616C7BA9-CCBF-425C-9B8B-3D96CD7D0A9D}" srcOrd="0" destOrd="0" presId="urn:microsoft.com/office/officeart/2005/8/layout/hierarchy3"/>
    <dgm:cxn modelId="{1E9CD1E2-F2C0-48F4-9950-B25F63FEF05B}" srcId="{7D4EED00-AFD8-4278-87E0-8B4C3DCCA3A5}" destId="{16DD0551-96E7-47E1-9A51-1DDED06CAF51}" srcOrd="1" destOrd="0" parTransId="{8542AC7F-B8A4-45E3-8FCF-F2D930E4F475}" sibTransId="{82283E91-F128-45B5-A764-4078216D3C9F}"/>
    <dgm:cxn modelId="{E6EDE390-2075-4AD2-8B22-0D1F020EBFFA}" type="presOf" srcId="{E4A90CF6-2EE1-43DF-85F7-24C434878793}" destId="{8F7A18C6-9A9B-4EB0-834C-0F10D908BA87}" srcOrd="0" destOrd="0" presId="urn:microsoft.com/office/officeart/2005/8/layout/hierarchy3"/>
    <dgm:cxn modelId="{EB5DB5CE-A07C-4E88-B19E-7707590E793D}" srcId="{7D4EED00-AFD8-4278-87E0-8B4C3DCCA3A5}" destId="{A44B6784-DFD3-4187-B717-BFDE2546F889}" srcOrd="0" destOrd="0" parTransId="{4FDCC1A9-F3AF-47DA-9608-205EF7948AF4}" sibTransId="{9113704E-0951-41B3-9ECC-1F27671B3E51}"/>
    <dgm:cxn modelId="{0DA74190-1E5E-4D37-9891-43EB6DEF0F6A}" type="presOf" srcId="{2A9419FF-5C4A-43C4-9F66-12B415C464A0}" destId="{87B15ECA-BCCD-4CA5-BFAB-86BF3D389086}" srcOrd="0" destOrd="0" presId="urn:microsoft.com/office/officeart/2005/8/layout/hierarchy3"/>
    <dgm:cxn modelId="{166B15FA-463F-4D09-B2F9-8314172C289D}" type="presOf" srcId="{86141656-2BD5-4132-875F-258AC30D4DE4}" destId="{55EA3A3C-3D84-4649-893B-CF0AE3977E72}" srcOrd="0" destOrd="0" presId="urn:microsoft.com/office/officeart/2005/8/layout/hierarchy3"/>
    <dgm:cxn modelId="{0FC591FA-4D5B-4754-864D-8B584E34A4C7}" type="presOf" srcId="{7D4EED00-AFD8-4278-87E0-8B4C3DCCA3A5}" destId="{9AF5D13D-8D64-4F99-9A96-3C1373F702C0}" srcOrd="0" destOrd="0" presId="urn:microsoft.com/office/officeart/2005/8/layout/hierarchy3"/>
    <dgm:cxn modelId="{3C437207-F315-4769-BC78-23C37D8F4058}" type="presOf" srcId="{6ADB59A3-6DAF-4F06-8952-E2F5A6AF2FFD}" destId="{E43CB9D1-15D2-4CAA-BCBF-08320283FE8F}" srcOrd="0" destOrd="0" presId="urn:microsoft.com/office/officeart/2005/8/layout/hierarchy3"/>
    <dgm:cxn modelId="{49317989-2084-4334-AFDC-6D93BCC10B54}" srcId="{2A9419FF-5C4A-43C4-9F66-12B415C464A0}" destId="{34E87C14-DC83-42BF-BA06-8F8965EFA09C}" srcOrd="0" destOrd="0" parTransId="{E4A90CF6-2EE1-43DF-85F7-24C434878793}" sibTransId="{339835D2-E4C1-494C-AF6A-89DCA9B07A97}"/>
    <dgm:cxn modelId="{377CE0B4-A869-4AE9-AEC1-6161AD404372}" type="presOf" srcId="{C5F4F409-898E-4B39-898C-33E5C2905806}" destId="{9E8DE6FD-7B69-4BA3-B8C2-1237099EF53E}" srcOrd="0" destOrd="0" presId="urn:microsoft.com/office/officeart/2005/8/layout/hierarchy3"/>
    <dgm:cxn modelId="{B4BB0093-036A-471C-9129-036274E2BE57}" type="presOf" srcId="{A44B6784-DFD3-4187-B717-BFDE2546F889}" destId="{F4A99E08-75BA-4502-A21D-4146C652F867}" srcOrd="0" destOrd="0" presId="urn:microsoft.com/office/officeart/2005/8/layout/hierarchy3"/>
    <dgm:cxn modelId="{ADE4E8C0-166A-4E85-BC0A-B8F0FB1201C0}" type="presParOf" srcId="{BA3E2C09-E79D-41E9-8930-774E64494B49}" destId="{98380B84-4C18-411B-BF77-3E3E614C14F4}" srcOrd="0" destOrd="0" presId="urn:microsoft.com/office/officeart/2005/8/layout/hierarchy3"/>
    <dgm:cxn modelId="{16192ED6-BC8F-4B9F-BFAD-D6B6C9A2439E}" type="presParOf" srcId="{98380B84-4C18-411B-BF77-3E3E614C14F4}" destId="{2B72273D-88AB-4970-8DDC-115623A7B75D}" srcOrd="0" destOrd="0" presId="urn:microsoft.com/office/officeart/2005/8/layout/hierarchy3"/>
    <dgm:cxn modelId="{55CCA799-9D82-4E0B-B274-33FBD2D18986}" type="presParOf" srcId="{2B72273D-88AB-4970-8DDC-115623A7B75D}" destId="{87B15ECA-BCCD-4CA5-BFAB-86BF3D389086}" srcOrd="0" destOrd="0" presId="urn:microsoft.com/office/officeart/2005/8/layout/hierarchy3"/>
    <dgm:cxn modelId="{C0D859E5-E9DF-408D-8C80-536BD4AA17D8}" type="presParOf" srcId="{2B72273D-88AB-4970-8DDC-115623A7B75D}" destId="{6C3EA10D-8418-49D9-9ACC-E85D11589EE0}" srcOrd="1" destOrd="0" presId="urn:microsoft.com/office/officeart/2005/8/layout/hierarchy3"/>
    <dgm:cxn modelId="{5C842BC0-5169-4B9D-B073-862B7C55DCE2}" type="presParOf" srcId="{98380B84-4C18-411B-BF77-3E3E614C14F4}" destId="{B4D28E1A-0711-4B5C-BD81-6E39278935CD}" srcOrd="1" destOrd="0" presId="urn:microsoft.com/office/officeart/2005/8/layout/hierarchy3"/>
    <dgm:cxn modelId="{02A2176B-A760-478F-814C-53AB1E0B1F12}" type="presParOf" srcId="{B4D28E1A-0711-4B5C-BD81-6E39278935CD}" destId="{8F7A18C6-9A9B-4EB0-834C-0F10D908BA87}" srcOrd="0" destOrd="0" presId="urn:microsoft.com/office/officeart/2005/8/layout/hierarchy3"/>
    <dgm:cxn modelId="{46E26DE7-676C-45D9-9EA4-8B0E828A3531}" type="presParOf" srcId="{B4D28E1A-0711-4B5C-BD81-6E39278935CD}" destId="{22C84894-CC27-4BCF-932E-E6F835BB5A93}" srcOrd="1" destOrd="0" presId="urn:microsoft.com/office/officeart/2005/8/layout/hierarchy3"/>
    <dgm:cxn modelId="{7A4E45FF-3479-45B5-B959-7E363CBDE264}" type="presParOf" srcId="{B4D28E1A-0711-4B5C-BD81-6E39278935CD}" destId="{55EA3A3C-3D84-4649-893B-CF0AE3977E72}" srcOrd="2" destOrd="0" presId="urn:microsoft.com/office/officeart/2005/8/layout/hierarchy3"/>
    <dgm:cxn modelId="{728AF77F-33D0-4BC0-A682-997B69072D7A}" type="presParOf" srcId="{B4D28E1A-0711-4B5C-BD81-6E39278935CD}" destId="{9E8DE6FD-7B69-4BA3-B8C2-1237099EF53E}" srcOrd="3" destOrd="0" presId="urn:microsoft.com/office/officeart/2005/8/layout/hierarchy3"/>
    <dgm:cxn modelId="{BF00F42D-A8E9-47D3-89D4-0C2C423AE5FD}" type="presParOf" srcId="{B4D28E1A-0711-4B5C-BD81-6E39278935CD}" destId="{17D0BB7B-7562-4749-BE74-4282FAFF42D3}" srcOrd="4" destOrd="0" presId="urn:microsoft.com/office/officeart/2005/8/layout/hierarchy3"/>
    <dgm:cxn modelId="{7494D15B-0256-4B68-9118-5C1A16B29DCF}" type="presParOf" srcId="{B4D28E1A-0711-4B5C-BD81-6E39278935CD}" destId="{0ABECED8-5350-4F72-9537-9A2C4EA5CB23}" srcOrd="5" destOrd="0" presId="urn:microsoft.com/office/officeart/2005/8/layout/hierarchy3"/>
    <dgm:cxn modelId="{69048A76-900A-4062-9A5C-24B4C7E57690}" type="presParOf" srcId="{BA3E2C09-E79D-41E9-8930-774E64494B49}" destId="{A431194A-90AD-4503-B633-A71749D4F635}" srcOrd="1" destOrd="0" presId="urn:microsoft.com/office/officeart/2005/8/layout/hierarchy3"/>
    <dgm:cxn modelId="{84644544-D203-4DEC-B4A5-AA1FF72CE1F1}" type="presParOf" srcId="{A431194A-90AD-4503-B633-A71749D4F635}" destId="{DBD57CFE-7C63-4374-B968-61ECD117A1A9}" srcOrd="0" destOrd="0" presId="urn:microsoft.com/office/officeart/2005/8/layout/hierarchy3"/>
    <dgm:cxn modelId="{F7B7C6E5-7EDA-412E-8524-EA1F40ECBA45}" type="presParOf" srcId="{DBD57CFE-7C63-4374-B968-61ECD117A1A9}" destId="{9AF5D13D-8D64-4F99-9A96-3C1373F702C0}" srcOrd="0" destOrd="0" presId="urn:microsoft.com/office/officeart/2005/8/layout/hierarchy3"/>
    <dgm:cxn modelId="{139E6C44-4B74-4D26-B953-07D54E980A3A}" type="presParOf" srcId="{DBD57CFE-7C63-4374-B968-61ECD117A1A9}" destId="{5E293273-A173-4967-A9FD-87B39F9A2D53}" srcOrd="1" destOrd="0" presId="urn:microsoft.com/office/officeart/2005/8/layout/hierarchy3"/>
    <dgm:cxn modelId="{0D5C6EAC-E3DD-4456-AB62-4E90FAB1C65A}" type="presParOf" srcId="{A431194A-90AD-4503-B633-A71749D4F635}" destId="{A05C695A-B630-404F-B169-83B7A758A224}" srcOrd="1" destOrd="0" presId="urn:microsoft.com/office/officeart/2005/8/layout/hierarchy3"/>
    <dgm:cxn modelId="{39D4AC1F-0E39-4136-86F4-BAED434F2771}" type="presParOf" srcId="{A05C695A-B630-404F-B169-83B7A758A224}" destId="{616C7BA9-CCBF-425C-9B8B-3D96CD7D0A9D}" srcOrd="0" destOrd="0" presId="urn:microsoft.com/office/officeart/2005/8/layout/hierarchy3"/>
    <dgm:cxn modelId="{E66DF397-1ECC-47AC-9D6A-2AAAE5C248E9}" type="presParOf" srcId="{A05C695A-B630-404F-B169-83B7A758A224}" destId="{F4A99E08-75BA-4502-A21D-4146C652F867}" srcOrd="1" destOrd="0" presId="urn:microsoft.com/office/officeart/2005/8/layout/hierarchy3"/>
    <dgm:cxn modelId="{29703916-7C91-4705-AD28-E85141FCF381}" type="presParOf" srcId="{A05C695A-B630-404F-B169-83B7A758A224}" destId="{42342FA7-270B-4EA8-B738-443063D84435}" srcOrd="2" destOrd="0" presId="urn:microsoft.com/office/officeart/2005/8/layout/hierarchy3"/>
    <dgm:cxn modelId="{C2F1AE63-8090-4D7F-8CF0-9271F18F5017}" type="presParOf" srcId="{A05C695A-B630-404F-B169-83B7A758A224}" destId="{317E2EA7-7421-429B-BFAF-F7C74C509D64}" srcOrd="3" destOrd="0" presId="urn:microsoft.com/office/officeart/2005/8/layout/hierarchy3"/>
    <dgm:cxn modelId="{67CC233C-D38D-46E6-8D4C-1CB75976C673}" type="presParOf" srcId="{A05C695A-B630-404F-B169-83B7A758A224}" destId="{26AE72E1-5ED8-47D7-ADA0-9C5B8B0A67B6}" srcOrd="4" destOrd="0" presId="urn:microsoft.com/office/officeart/2005/8/layout/hierarchy3"/>
    <dgm:cxn modelId="{DCCF9680-8870-4A82-B9CE-DEC4CBAA02A3}" type="presParOf" srcId="{A05C695A-B630-404F-B169-83B7A758A224}" destId="{E43CB9D1-15D2-4CAA-BCBF-08320283FE8F}" srcOrd="5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D37D1-A98C-4B9B-8C69-67BC947E5568}" type="datetimeFigureOut">
              <a:rPr lang="it-IT" smtClean="0"/>
              <a:pPr/>
              <a:t>06/11/2024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4B145-B484-4930-ACE7-F3B45F66C77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B145-B484-4930-ACE7-F3B45F66C775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B145-B484-4930-ACE7-F3B45F66C775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4B145-B484-4930-ACE7-F3B45F66C775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21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21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21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21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21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21000"/>
          </a:bodyPr>
          <a:lstStyle/>
          <a:p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0" y="576000"/>
            <a:ext cx="9071640" cy="11340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21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21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21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21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21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tIns="0" rIns="0" bIns="0">
            <a:normAutofit fontScale="21000"/>
          </a:bodyPr>
          <a:lstStyle/>
          <a:p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0" y="576000"/>
            <a:ext cx="9071640" cy="11340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576000"/>
            <a:ext cx="9071640" cy="2736000"/>
          </a:xfrm>
          <a:prstGeom prst="rect">
            <a:avLst/>
          </a:prstGeom>
        </p:spPr>
        <p:txBody>
          <a:bodyPr lIns="72000" tIns="0" rIns="0" bIns="0">
            <a:spAutoFit/>
          </a:bodyPr>
          <a:lstStyle/>
          <a:p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it-IT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/>
          <p:cNvSpPr/>
          <p:nvPr userDrawn="1"/>
        </p:nvSpPr>
        <p:spPr>
          <a:xfrm>
            <a:off x="1" y="5192729"/>
            <a:ext cx="10080624" cy="47782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 userDrawn="1"/>
        </p:nvSpPr>
        <p:spPr>
          <a:xfrm>
            <a:off x="1" y="0"/>
            <a:ext cx="10080624" cy="62069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Corpo</a:t>
            </a:r>
            <a:r>
              <a:rPr lang="it-IT" b="1" baseline="0" dirty="0" smtClean="0"/>
              <a:t> Nazionale dei Vigili del Fuoco</a:t>
            </a:r>
            <a:endParaRPr lang="it-IT" b="1" dirty="0"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tIns="0" rIns="0" bIns="0">
            <a:normAutofit fontScale="36000"/>
          </a:bodyPr>
          <a:lstStyle/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1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5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5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5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500" b="0" strike="noStrike" spc="-1">
                <a:latin typeface="Arial"/>
              </a:rPr>
              <a:t>Settimo livello struttura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it-IT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endParaRPr lang="it-IT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182528" y="5279590"/>
            <a:ext cx="1491024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D01B35D-AB9C-40FE-A004-BE9C3A679238}" type="slidenum">
              <a:rPr lang="it-IT" sz="1400" b="0" strike="noStrike" spc="-1">
                <a:solidFill>
                  <a:srgbClr val="FFFFFF"/>
                </a:solidFill>
                <a:latin typeface="Times New Roman"/>
              </a:rPr>
              <a:pPr algn="r"/>
              <a:t>‹N›</a:t>
            </a:fld>
            <a:endParaRPr lang="it-IT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4" name="Immagine 13"/>
          <p:cNvPicPr/>
          <p:nvPr userDrawn="1"/>
        </p:nvPicPr>
        <p:blipFill>
          <a:blip r:embed="rId14"/>
          <a:stretch/>
        </p:blipFill>
        <p:spPr>
          <a:xfrm>
            <a:off x="111090" y="71438"/>
            <a:ext cx="500066" cy="477821"/>
          </a:xfrm>
          <a:prstGeom prst="rect">
            <a:avLst/>
          </a:prstGeom>
          <a:ln>
            <a:noFill/>
          </a:ln>
        </p:spPr>
      </p:pic>
      <p:pic>
        <p:nvPicPr>
          <p:cNvPr id="11" name="Immagine 10"/>
          <p:cNvPicPr/>
          <p:nvPr userDrawn="1"/>
        </p:nvPicPr>
        <p:blipFill>
          <a:blip r:embed="rId15"/>
          <a:stretch/>
        </p:blipFill>
        <p:spPr>
          <a:xfrm>
            <a:off x="8683650" y="120631"/>
            <a:ext cx="1215850" cy="362331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tIns="0" rIns="0" bIns="0">
            <a:normAutofit fontScale="36000"/>
          </a:bodyPr>
          <a:lstStyle/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1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5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5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5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500" b="0" strike="noStrike" spc="-1">
                <a:latin typeface="Arial"/>
              </a:rPr>
              <a:t>Settimo livello struttura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it-IT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endParaRPr lang="it-IT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182528" y="5279590"/>
            <a:ext cx="1491024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D01B35D-AB9C-40FE-A004-BE9C3A679238}" type="slidenum">
              <a:rPr lang="it-IT" sz="1400" b="0" strike="noStrike" spc="-1">
                <a:solidFill>
                  <a:srgbClr val="FFFFFF"/>
                </a:solidFill>
                <a:latin typeface="Times New Roman"/>
              </a:rPr>
              <a:pPr algn="r"/>
              <a:t>‹N›</a:t>
            </a:fld>
            <a:endParaRPr lang="it-IT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7" name="Immagine 6"/>
          <p:cNvPicPr/>
          <p:nvPr/>
        </p:nvPicPr>
        <p:blipFill>
          <a:blip r:embed="rId14"/>
          <a:stretch/>
        </p:blipFill>
        <p:spPr>
          <a:xfrm>
            <a:off x="8753684" y="5259026"/>
            <a:ext cx="1215850" cy="362331"/>
          </a:xfrm>
          <a:prstGeom prst="rect">
            <a:avLst/>
          </a:prstGeom>
          <a:ln>
            <a:noFill/>
          </a:ln>
        </p:spPr>
      </p:pic>
      <p:pic>
        <p:nvPicPr>
          <p:cNvPr id="9" name="Immagine 8"/>
          <p:cNvPicPr/>
          <p:nvPr userDrawn="1"/>
        </p:nvPicPr>
        <p:blipFill>
          <a:blip r:embed="rId15"/>
          <a:stretch/>
        </p:blipFill>
        <p:spPr>
          <a:xfrm>
            <a:off x="111090" y="71438"/>
            <a:ext cx="500066" cy="477821"/>
          </a:xfrm>
          <a:prstGeom prst="rect">
            <a:avLst/>
          </a:prstGeom>
          <a:ln>
            <a:noFill/>
          </a:ln>
        </p:spPr>
      </p:pic>
      <p:grpSp>
        <p:nvGrpSpPr>
          <p:cNvPr id="15" name="Gruppo 14"/>
          <p:cNvGrpSpPr/>
          <p:nvPr userDrawn="1"/>
        </p:nvGrpSpPr>
        <p:grpSpPr>
          <a:xfrm>
            <a:off x="0" y="1"/>
            <a:ext cx="682594" cy="5670549"/>
            <a:chOff x="0" y="0"/>
            <a:chExt cx="682593" cy="5670549"/>
          </a:xfrm>
          <a:gradFill flip="none" rotWithShape="1">
            <a:gsLst>
              <a:gs pos="0">
                <a:schemeClr val="tx1">
                  <a:lumMod val="7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0" name="Rettangolo 9"/>
            <p:cNvSpPr/>
            <p:nvPr userDrawn="1"/>
          </p:nvSpPr>
          <p:spPr>
            <a:xfrm>
              <a:off x="0" y="0"/>
              <a:ext cx="682593" cy="5121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Triangolo rettangolo 11"/>
            <p:cNvSpPr/>
            <p:nvPr userDrawn="1"/>
          </p:nvSpPr>
          <p:spPr>
            <a:xfrm flipV="1">
              <a:off x="0" y="5121289"/>
              <a:ext cx="682593" cy="5492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6" name="Gruppo 15"/>
          <p:cNvGrpSpPr/>
          <p:nvPr userDrawn="1"/>
        </p:nvGrpSpPr>
        <p:grpSpPr>
          <a:xfrm>
            <a:off x="111090" y="5192729"/>
            <a:ext cx="9969534" cy="477821"/>
            <a:chOff x="111090" y="5192729"/>
            <a:chExt cx="9969534" cy="477821"/>
          </a:xfrm>
          <a:gradFill flip="none" rotWithShape="1">
            <a:gsLst>
              <a:gs pos="0">
                <a:schemeClr val="tx1">
                  <a:lumMod val="7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grpSpPr>
        <p:sp>
          <p:nvSpPr>
            <p:cNvPr id="13" name="Rettangolo 12"/>
            <p:cNvSpPr/>
            <p:nvPr userDrawn="1"/>
          </p:nvSpPr>
          <p:spPr>
            <a:xfrm>
              <a:off x="682594" y="5192729"/>
              <a:ext cx="9398030" cy="4778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Triangolo rettangolo 13"/>
            <p:cNvSpPr/>
            <p:nvPr userDrawn="1"/>
          </p:nvSpPr>
          <p:spPr>
            <a:xfrm rot="10800000" flipV="1">
              <a:off x="111090" y="5192729"/>
              <a:ext cx="571502" cy="4778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8" name="Immagine 17"/>
          <p:cNvPicPr/>
          <p:nvPr userDrawn="1"/>
        </p:nvPicPr>
        <p:blipFill>
          <a:blip r:embed="rId15"/>
          <a:stretch/>
        </p:blipFill>
        <p:spPr>
          <a:xfrm>
            <a:off x="111090" y="72000"/>
            <a:ext cx="500066" cy="477821"/>
          </a:xfrm>
          <a:prstGeom prst="rect">
            <a:avLst/>
          </a:prstGeom>
          <a:ln>
            <a:noFill/>
          </a:ln>
        </p:spPr>
      </p:pic>
      <p:pic>
        <p:nvPicPr>
          <p:cNvPr id="19" name="Immagine 18"/>
          <p:cNvPicPr/>
          <p:nvPr userDrawn="1"/>
        </p:nvPicPr>
        <p:blipFill>
          <a:blip r:embed="rId14"/>
          <a:stretch/>
        </p:blipFill>
        <p:spPr>
          <a:xfrm>
            <a:off x="8755200" y="5259600"/>
            <a:ext cx="1215850" cy="362331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492" y="2382363"/>
            <a:ext cx="9071640" cy="738664"/>
          </a:xfrm>
        </p:spPr>
        <p:txBody>
          <a:bodyPr/>
          <a:lstStyle/>
          <a:p>
            <a:pPr algn="ctr"/>
            <a:r>
              <a:rPr lang="it-IT" sz="4800" b="1" dirty="0" smtClean="0">
                <a:solidFill>
                  <a:schemeClr val="tx1">
                    <a:lumMod val="75000"/>
                  </a:schemeClr>
                </a:solidFill>
              </a:rPr>
              <a:t>Rubrica Dipartimentale</a:t>
            </a:r>
            <a:endParaRPr lang="it-IT" sz="48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/>
          </p:nvPr>
        </p:nvSpPr>
        <p:spPr>
          <a:xfrm>
            <a:off x="1611288" y="4182481"/>
            <a:ext cx="6858048" cy="1010248"/>
          </a:xfrm>
        </p:spPr>
        <p:txBody>
          <a:bodyPr>
            <a:normAutofit/>
          </a:bodyPr>
          <a:lstStyle/>
          <a:p>
            <a:pPr algn="ctr"/>
            <a:endParaRPr lang="it-IT" sz="1200" i="1" dirty="0"/>
          </a:p>
          <a:p>
            <a:pPr algn="ctr"/>
            <a:r>
              <a:rPr lang="it-IT" sz="1100" b="1" i="1" dirty="0" smtClean="0"/>
              <a:t>Tecnologie utilizzate</a:t>
            </a:r>
          </a:p>
          <a:p>
            <a:pPr algn="ctr"/>
            <a:r>
              <a:rPr lang="it-IT" sz="1100" i="1" dirty="0" err="1" smtClean="0"/>
              <a:t>Framework</a:t>
            </a:r>
            <a:r>
              <a:rPr lang="it-IT" sz="1100" i="1" dirty="0" smtClean="0"/>
              <a:t> </a:t>
            </a:r>
            <a:r>
              <a:rPr lang="it-IT" sz="1100" i="1" dirty="0" err="1" smtClean="0"/>
              <a:t>Angular</a:t>
            </a:r>
            <a:r>
              <a:rPr lang="it-IT" sz="1100" i="1" dirty="0" smtClean="0"/>
              <a:t> (Single </a:t>
            </a:r>
            <a:r>
              <a:rPr lang="it-IT" sz="1100" i="1" dirty="0" err="1" smtClean="0"/>
              <a:t>Page</a:t>
            </a:r>
            <a:r>
              <a:rPr lang="it-IT" sz="1100" i="1" dirty="0" smtClean="0"/>
              <a:t> </a:t>
            </a:r>
            <a:r>
              <a:rPr lang="it-IT" sz="1100" i="1" dirty="0" err="1" smtClean="0"/>
              <a:t>Application</a:t>
            </a:r>
            <a:r>
              <a:rPr lang="it-IT" sz="1100" i="1" dirty="0" smtClean="0"/>
              <a:t>)</a:t>
            </a:r>
          </a:p>
          <a:p>
            <a:pPr algn="ctr"/>
            <a:r>
              <a:rPr lang="it-IT" sz="1100" i="1" dirty="0" err="1" smtClean="0"/>
              <a:t>C#</a:t>
            </a:r>
            <a:r>
              <a:rPr lang="it-IT" sz="1100" i="1" dirty="0" smtClean="0"/>
              <a:t> e API </a:t>
            </a:r>
            <a:r>
              <a:rPr lang="it-IT" sz="1100" i="1" dirty="0" err="1" smtClean="0"/>
              <a:t>RESTful</a:t>
            </a:r>
            <a:r>
              <a:rPr lang="it-IT" sz="1100" i="1" dirty="0" smtClean="0"/>
              <a:t> (</a:t>
            </a:r>
            <a:r>
              <a:rPr lang="it-IT" sz="1100" i="1" dirty="0" err="1" smtClean="0"/>
              <a:t>ASP.NET</a:t>
            </a:r>
            <a:r>
              <a:rPr lang="it-IT" sz="1100" i="1" dirty="0" smtClean="0"/>
              <a:t>)</a:t>
            </a:r>
          </a:p>
          <a:p>
            <a:pPr algn="ctr"/>
            <a:r>
              <a:rPr lang="it-IT" sz="1100" i="1" dirty="0" err="1" smtClean="0"/>
              <a:t>MySQL</a:t>
            </a:r>
            <a:endParaRPr lang="it-IT" sz="1100" i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825602" y="3170440"/>
            <a:ext cx="657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Dipartimento dei Vigili del Fuoco, del Soccorso Pubblico e della Difesa Civile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1111222" y="1093787"/>
            <a:ext cx="8342280" cy="345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endParaRPr lang="it-IT" sz="2200" spc="-1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111222" y="263507"/>
            <a:ext cx="8342280" cy="642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2400" b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Processo (6)</a:t>
            </a:r>
          </a:p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1500" i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Gestione personale</a:t>
            </a:r>
            <a:endParaRPr lang="it-IT" sz="1500" i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400" b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12" name="Picture 2" descr="C:\Users\gabriella.salvatori\Desktop\PROGETTO rubrica\PRESENTAZIONE\viste rubrica dip\home.PNG"/>
          <p:cNvPicPr>
            <a:picLocks noChangeAspect="1" noChangeArrowheads="1"/>
          </p:cNvPicPr>
          <p:nvPr/>
        </p:nvPicPr>
        <p:blipFill>
          <a:blip r:embed="rId2"/>
          <a:srcRect b="27357"/>
          <a:stretch>
            <a:fillRect/>
          </a:stretch>
        </p:blipFill>
        <p:spPr bwMode="auto">
          <a:xfrm>
            <a:off x="1723328" y="1549391"/>
            <a:ext cx="7174636" cy="292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3" descr="C:\Users\gabriella.salvatori\Desktop\PROGETTO rubrica\images\administrator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5602" y="977887"/>
            <a:ext cx="500066" cy="500066"/>
          </a:xfrm>
          <a:prstGeom prst="rect">
            <a:avLst/>
          </a:prstGeom>
          <a:noFill/>
        </p:spPr>
      </p:pic>
      <p:sp>
        <p:nvSpPr>
          <p:cNvPr id="14" name="Ovale 13"/>
          <p:cNvSpPr/>
          <p:nvPr/>
        </p:nvSpPr>
        <p:spPr>
          <a:xfrm>
            <a:off x="3754428" y="2406647"/>
            <a:ext cx="571504" cy="357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4 9"/>
          <p:cNvCxnSpPr>
            <a:stCxn id="13" idx="3"/>
            <a:endCxn id="14" idx="0"/>
          </p:cNvCxnSpPr>
          <p:nvPr/>
        </p:nvCxnSpPr>
        <p:spPr>
          <a:xfrm>
            <a:off x="2325668" y="1227920"/>
            <a:ext cx="1714512" cy="1178727"/>
          </a:xfrm>
          <a:prstGeom prst="bentConnector2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3"/>
          <p:cNvGraphicFramePr/>
          <p:nvPr/>
        </p:nvGraphicFramePr>
        <p:xfrm>
          <a:off x="986498" y="1280795"/>
          <a:ext cx="8840160" cy="2955600"/>
        </p:xfrm>
        <a:graphic>
          <a:graphicData uri="http://schemas.openxmlformats.org/drawingml/2006/table">
            <a:tbl>
              <a:tblPr/>
              <a:tblGrid>
                <a:gridCol w="2946240"/>
                <a:gridCol w="2946240"/>
                <a:gridCol w="2947680"/>
              </a:tblGrid>
              <a:tr h="2955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800" b="1" i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BackEND</a:t>
                      </a:r>
                      <a:endParaRPr lang="it-IT" sz="1800" b="0" i="0" strike="noStrike" spc="-1" dirty="0">
                        <a:solidFill>
                          <a:srgbClr val="FFFFFF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it-IT" sz="1800" b="0" strike="noStrike" spc="-1" dirty="0">
                        <a:solidFill>
                          <a:srgbClr val="FFFFFF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it-IT" sz="1800" b="0" strike="noStrike" spc="-1" dirty="0">
                        <a:solidFill>
                          <a:srgbClr val="FFFFFF"/>
                        </a:solidFill>
                        <a:latin typeface="Arial"/>
                        <a:ea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800" b="1" i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FrontEND</a:t>
                      </a:r>
                      <a:endParaRPr lang="it-IT" sz="1800" b="0" i="0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it-IT" sz="1800" b="0" i="1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800" b="1" i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DB</a:t>
                      </a:r>
                      <a:endParaRPr lang="it-IT" sz="1800" b="0" i="0" strike="noStrike" spc="-1" dirty="0" smtClean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it-IT" sz="1800" b="0" i="1" strike="noStrike" spc="-1" dirty="0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:\Users\gabriella.salvatori\Desktop\PROGETTO rubrica\PRESENTAZIONE\icone area di lavoro\node-js-icon-454x512-nztofx1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5536" y="2192333"/>
            <a:ext cx="578540" cy="652450"/>
          </a:xfrm>
          <a:prstGeom prst="rect">
            <a:avLst/>
          </a:prstGeom>
          <a:noFill/>
        </p:spPr>
      </p:pic>
      <p:pic>
        <p:nvPicPr>
          <p:cNvPr id="1027" name="Picture 3" descr="C:\Users\gabriella.salvatori\Desktop\PROGETTO rubrica\PRESENTAZIONE\icone area di lavoro\Visual_Studio_Icon_2022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9982" y="2049457"/>
            <a:ext cx="651600" cy="651600"/>
          </a:xfrm>
          <a:prstGeom prst="rect">
            <a:avLst/>
          </a:prstGeom>
          <a:noFill/>
        </p:spPr>
      </p:pic>
      <p:pic>
        <p:nvPicPr>
          <p:cNvPr id="1029" name="Picture 5" descr="C Sharp (C#) &quot; Icon - Download for free – Icondu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5668" y="3049589"/>
            <a:ext cx="579695" cy="651600"/>
          </a:xfrm>
          <a:prstGeom prst="rect">
            <a:avLst/>
          </a:prstGeom>
          <a:noFill/>
        </p:spPr>
      </p:pic>
      <p:pic>
        <p:nvPicPr>
          <p:cNvPr id="1031" name="Picture 7" descr="Angular Icon Logo PNG Transparent – Brands Logos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541654" y="2263771"/>
            <a:ext cx="614676" cy="651600"/>
          </a:xfrm>
          <a:prstGeom prst="rect">
            <a:avLst/>
          </a:prstGeom>
          <a:noFill/>
        </p:spPr>
      </p:pic>
      <p:pic>
        <p:nvPicPr>
          <p:cNvPr id="1033" name="Picture 9" descr="File:Visual Studio Code 1.35 icon.svg - Wikipedi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68940" y="2906713"/>
            <a:ext cx="651600" cy="651600"/>
          </a:xfrm>
          <a:prstGeom prst="rect">
            <a:avLst/>
          </a:prstGeom>
          <a:noFill/>
        </p:spPr>
      </p:pic>
      <p:pic>
        <p:nvPicPr>
          <p:cNvPr id="1035" name="Picture 11" descr="File:Mysql logo.png - Wikitech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26394" y="2049457"/>
            <a:ext cx="1785950" cy="922665"/>
          </a:xfrm>
          <a:prstGeom prst="rect">
            <a:avLst/>
          </a:prstGeom>
          <a:noFill/>
        </p:spPr>
      </p:pic>
      <p:pic>
        <p:nvPicPr>
          <p:cNvPr id="1037" name="Picture 13" descr="File:Oracle logo.svg - Wikipedi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7766" y="3549655"/>
            <a:ext cx="1285884" cy="167014"/>
          </a:xfrm>
          <a:prstGeom prst="rect">
            <a:avLst/>
          </a:prstGeom>
          <a:noFill/>
        </p:spPr>
      </p:pic>
      <p:sp>
        <p:nvSpPr>
          <p:cNvPr id="11" name="TextShape 2"/>
          <p:cNvSpPr txBox="1"/>
          <p:nvPr/>
        </p:nvSpPr>
        <p:spPr>
          <a:xfrm>
            <a:off x="1111222" y="263507"/>
            <a:ext cx="8342280" cy="642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2400" b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Sviluppo(1)</a:t>
            </a:r>
          </a:p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1500" i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Area di lavoro</a:t>
            </a:r>
            <a:endParaRPr lang="it-IT" sz="1500" i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400" b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1039784" y="1120763"/>
            <a:ext cx="8342280" cy="30003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Arial" pitchFamily="34" charset="0"/>
              <a:buChar char="•"/>
            </a:pPr>
            <a:r>
              <a:rPr lang="it-IT" b="0" strike="noStrike" spc="-1" dirty="0" smtClean="0">
                <a:solidFill>
                  <a:srgbClr val="000000"/>
                </a:solidFill>
                <a:latin typeface="Arial"/>
              </a:rPr>
              <a:t>Suddivisione degli incarichi in </a:t>
            </a:r>
            <a:r>
              <a:rPr lang="it-IT" b="1" strike="noStrike" spc="-1" dirty="0" smtClean="0">
                <a:solidFill>
                  <a:srgbClr val="000000"/>
                </a:solidFill>
                <a:latin typeface="Arial"/>
              </a:rPr>
              <a:t>tre</a:t>
            </a:r>
            <a:r>
              <a:rPr lang="it-IT" b="0" strike="noStrike" spc="-1" dirty="0" smtClean="0">
                <a:solidFill>
                  <a:srgbClr val="000000"/>
                </a:solidFill>
                <a:latin typeface="Arial"/>
              </a:rPr>
              <a:t> sottogruppi</a:t>
            </a:r>
          </a:p>
          <a:p>
            <a:pPr marL="889200" lvl="1" indent="-324000">
              <a:spcAft>
                <a:spcPts val="283"/>
              </a:spcAft>
              <a:buClr>
                <a:srgbClr val="000000"/>
              </a:buClr>
              <a:buSzPct val="45000"/>
              <a:buFont typeface="Arial" pitchFamily="34" charset="0"/>
              <a:buChar char="•"/>
            </a:pPr>
            <a:r>
              <a:rPr lang="it-IT" spc="-1" dirty="0" err="1" smtClean="0">
                <a:solidFill>
                  <a:srgbClr val="000000"/>
                </a:solidFill>
                <a:latin typeface="Arial"/>
              </a:rPr>
              <a:t>FrontEND</a:t>
            </a:r>
            <a:endParaRPr lang="it-IT" spc="-1" dirty="0" smtClean="0">
              <a:solidFill>
                <a:srgbClr val="000000"/>
              </a:solidFill>
              <a:latin typeface="Arial"/>
            </a:endParaRPr>
          </a:p>
          <a:p>
            <a:pPr marL="889200" lvl="1" indent="-324000">
              <a:spcAft>
                <a:spcPts val="283"/>
              </a:spcAft>
              <a:buClr>
                <a:srgbClr val="000000"/>
              </a:buClr>
              <a:buSzPct val="45000"/>
              <a:buFont typeface="Arial" pitchFamily="34" charset="0"/>
              <a:buChar char="•"/>
            </a:pPr>
            <a:r>
              <a:rPr lang="it-IT" spc="-1" dirty="0" err="1" smtClean="0">
                <a:solidFill>
                  <a:srgbClr val="000000"/>
                </a:solidFill>
                <a:latin typeface="Arial"/>
              </a:rPr>
              <a:t>Back</a:t>
            </a:r>
            <a:r>
              <a:rPr lang="it-IT" b="0" strike="noStrike" spc="-1" dirty="0" err="1" smtClean="0">
                <a:solidFill>
                  <a:srgbClr val="000000"/>
                </a:solidFill>
                <a:latin typeface="Arial"/>
              </a:rPr>
              <a:t>END</a:t>
            </a:r>
            <a:endParaRPr lang="it-IT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889200" lvl="1" indent="-324000">
              <a:spcAft>
                <a:spcPts val="283"/>
              </a:spcAft>
              <a:buClr>
                <a:srgbClr val="000000"/>
              </a:buClr>
              <a:buSzPct val="45000"/>
              <a:buFont typeface="Arial" pitchFamily="34" charset="0"/>
              <a:buChar char="•"/>
            </a:pPr>
            <a:r>
              <a:rPr lang="it-IT" spc="-1" dirty="0" smtClean="0">
                <a:solidFill>
                  <a:srgbClr val="000000"/>
                </a:solidFill>
                <a:latin typeface="Arial"/>
              </a:rPr>
              <a:t>Database</a:t>
            </a:r>
            <a:endParaRPr lang="it-IT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Arial" pitchFamily="34" charset="0"/>
              <a:buChar char="•"/>
            </a:pPr>
            <a:endParaRPr lang="it-IT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Arial" pitchFamily="34" charset="0"/>
              <a:buChar char="•"/>
            </a:pPr>
            <a:r>
              <a:rPr lang="it-IT" spc="-1" dirty="0" smtClean="0">
                <a:solidFill>
                  <a:srgbClr val="000000"/>
                </a:solidFill>
                <a:latin typeface="Arial"/>
              </a:rPr>
              <a:t>Riunioni a cadenza settimanale per visionare l’andamento dei lavori</a:t>
            </a: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Arial" pitchFamily="34" charset="0"/>
              <a:buChar char="•"/>
            </a:pPr>
            <a:endParaRPr lang="it-IT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Arial" pitchFamily="34" charset="0"/>
              <a:buChar char="•"/>
            </a:pPr>
            <a:r>
              <a:rPr lang="it-IT" spc="-1" dirty="0" smtClean="0">
                <a:solidFill>
                  <a:srgbClr val="000000"/>
                </a:solidFill>
                <a:latin typeface="Arial"/>
              </a:rPr>
              <a:t>Utilizzo di un </a:t>
            </a:r>
            <a:r>
              <a:rPr lang="it-IT" u="sng" spc="-1" dirty="0" err="1" smtClean="0">
                <a:solidFill>
                  <a:srgbClr val="000000"/>
                </a:solidFill>
                <a:latin typeface="Arial"/>
              </a:rPr>
              <a:t>repository</a:t>
            </a:r>
            <a:r>
              <a:rPr lang="it-IT" spc="-1" dirty="0" smtClean="0">
                <a:solidFill>
                  <a:srgbClr val="000000"/>
                </a:solidFill>
                <a:latin typeface="Arial"/>
              </a:rPr>
              <a:t> per il </a:t>
            </a:r>
            <a:r>
              <a:rPr lang="it-IT" spc="-1" dirty="0" err="1" smtClean="0">
                <a:solidFill>
                  <a:srgbClr val="000000"/>
                </a:solidFill>
                <a:latin typeface="Arial"/>
              </a:rPr>
              <a:t>code-control</a:t>
            </a:r>
            <a:endParaRPr lang="it-IT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</a:pPr>
            <a:endParaRPr lang="it-IT" spc="-1" dirty="0" smtClean="0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</a:pPr>
            <a:endParaRPr lang="it-IT" b="0" strike="noStrike" spc="-1" dirty="0">
              <a:latin typeface="Arial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111222" y="263507"/>
            <a:ext cx="8342280" cy="642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2400" b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Sviluppo (2)</a:t>
            </a:r>
            <a:endParaRPr lang="it-IT" sz="2400" b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400" b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1039784" y="1120763"/>
            <a:ext cx="8342280" cy="30003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</a:pPr>
            <a:endParaRPr lang="it-IT" spc="-1" dirty="0" smtClean="0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</a:pPr>
            <a:endParaRPr lang="it-IT" b="0" strike="noStrike" spc="-1" dirty="0"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1111222" y="263507"/>
            <a:ext cx="8342280" cy="642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2400" b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Sviluppo(3)</a:t>
            </a:r>
          </a:p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1500" i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La struttura</a:t>
            </a:r>
            <a:endParaRPr lang="it-IT" sz="1500" i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400" b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</p:txBody>
      </p:sp>
      <p:graphicFrame>
        <p:nvGraphicFramePr>
          <p:cNvPr id="5" name="Diagramma 4"/>
          <p:cNvGraphicFramePr/>
          <p:nvPr/>
        </p:nvGraphicFramePr>
        <p:xfrm>
          <a:off x="2468544" y="1335077"/>
          <a:ext cx="5860538" cy="345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1111222" y="263507"/>
            <a:ext cx="8342280" cy="642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2400" b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Progetto </a:t>
            </a:r>
            <a:r>
              <a:rPr lang="it-IT" sz="2400" b="1" strike="noStrike" spc="-1" dirty="0">
                <a:solidFill>
                  <a:schemeClr val="tx1">
                    <a:lumMod val="75000"/>
                  </a:schemeClr>
                </a:solidFill>
                <a:latin typeface="Arial"/>
              </a:rPr>
              <a:t>Rubrica Dipartimentale</a:t>
            </a: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400" b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96908" y="1192201"/>
            <a:ext cx="3714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 smtClean="0">
              <a:solidFill>
                <a:srgbClr val="000000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L’applicazione è il rifacimento della precedente versione già presente sulla Intranet Dipartimentale.</a:t>
            </a:r>
          </a:p>
          <a:p>
            <a:endParaRPr lang="it-IT" dirty="0" smtClean="0">
              <a:solidFill>
                <a:srgbClr val="000000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Si occupa di gestire l’archivio dei contatti del Dipartimento divisi nei vari Uffici e dei decreti ad essi legati.</a:t>
            </a:r>
          </a:p>
          <a:p>
            <a:endParaRPr lang="it-IT" dirty="0" smtClean="0">
              <a:solidFill>
                <a:srgbClr val="000000"/>
              </a:solidFill>
            </a:endParaRPr>
          </a:p>
          <a:p>
            <a:endParaRPr lang="it-IT" dirty="0" smtClean="0">
              <a:solidFill>
                <a:srgbClr val="000000"/>
              </a:solidFill>
            </a:endParaRPr>
          </a:p>
          <a:p>
            <a:endParaRPr lang="it-IT" dirty="0" smtClean="0">
              <a:solidFill>
                <a:srgbClr val="000000"/>
              </a:solidFill>
            </a:endParaRPr>
          </a:p>
          <a:p>
            <a:endParaRPr lang="it-IT" dirty="0">
              <a:solidFill>
                <a:srgbClr val="000000"/>
              </a:solidFill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4560" y="1406515"/>
            <a:ext cx="5131077" cy="271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sellaDiTesto 4"/>
          <p:cNvSpPr txBox="1"/>
          <p:nvPr/>
        </p:nvSpPr>
        <p:spPr>
          <a:xfrm>
            <a:off x="8183584" y="4192597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900" i="1" dirty="0" smtClean="0"/>
              <a:t>Rubrica Dipartimentale attuale</a:t>
            </a:r>
            <a:endParaRPr lang="it-IT" sz="900" i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1182660" y="1027017"/>
            <a:ext cx="371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6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it-IT" sz="1600" dirty="0" smtClean="0">
                <a:solidFill>
                  <a:srgbClr val="000000"/>
                </a:solidFill>
              </a:rPr>
              <a:t>Struttura dinamica</a:t>
            </a:r>
            <a:endParaRPr lang="it-IT" sz="1600" dirty="0" smtClean="0">
              <a:solidFill>
                <a:srgbClr val="000000"/>
              </a:solidFill>
            </a:endParaRPr>
          </a:p>
          <a:p>
            <a:endParaRPr lang="it-IT" sz="16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it-IT" sz="1600" dirty="0" smtClean="0">
                <a:solidFill>
                  <a:srgbClr val="000000"/>
                </a:solidFill>
              </a:rPr>
              <a:t>Mantenimento della precedente </a:t>
            </a:r>
            <a:r>
              <a:rPr lang="it-IT" sz="1600" b="1" dirty="0" smtClean="0">
                <a:solidFill>
                  <a:srgbClr val="000000"/>
                </a:solidFill>
              </a:rPr>
              <a:t>palette di colori</a:t>
            </a:r>
            <a:endParaRPr lang="it-IT" sz="1600" b="1" dirty="0" smtClean="0">
              <a:solidFill>
                <a:srgbClr val="000000"/>
              </a:solidFill>
            </a:endParaRPr>
          </a:p>
          <a:p>
            <a:endParaRPr lang="it-IT" sz="1600" dirty="0" smtClean="0">
              <a:solidFill>
                <a:srgbClr val="000000"/>
              </a:solidFill>
            </a:endParaRPr>
          </a:p>
          <a:p>
            <a:endParaRPr lang="it-IT" sz="1600" dirty="0" smtClean="0">
              <a:solidFill>
                <a:srgbClr val="000000"/>
              </a:solidFill>
            </a:endParaRPr>
          </a:p>
          <a:p>
            <a:endParaRPr lang="it-IT" sz="1600" dirty="0" smtClean="0">
              <a:solidFill>
                <a:srgbClr val="000000"/>
              </a:solidFill>
            </a:endParaRPr>
          </a:p>
          <a:p>
            <a:endParaRPr lang="it-IT" sz="1600" dirty="0">
              <a:solidFill>
                <a:srgbClr val="000000"/>
              </a:solidFill>
            </a:endParaRPr>
          </a:p>
        </p:txBody>
      </p:sp>
      <p:sp>
        <p:nvSpPr>
          <p:cNvPr id="9" name="TextShape 2"/>
          <p:cNvSpPr txBox="1"/>
          <p:nvPr/>
        </p:nvSpPr>
        <p:spPr>
          <a:xfrm>
            <a:off x="1111222" y="263507"/>
            <a:ext cx="8342280" cy="642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2400" b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Progetto </a:t>
            </a:r>
            <a:r>
              <a:rPr lang="it-IT" sz="2400" b="1" strike="noStrike" spc="-1" dirty="0">
                <a:solidFill>
                  <a:schemeClr val="tx1">
                    <a:lumMod val="75000"/>
                  </a:schemeClr>
                </a:solidFill>
                <a:latin typeface="Arial"/>
              </a:rPr>
              <a:t>Rubrica </a:t>
            </a:r>
            <a:r>
              <a:rPr lang="it-IT" sz="2400" b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Dipartimentale</a:t>
            </a:r>
          </a:p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1600" i="1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Requisiti</a:t>
            </a:r>
            <a:endParaRPr lang="it-IT" sz="1600" i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400" b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10" name="Immagine 9" descr="legenda o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78" y="2549523"/>
            <a:ext cx="1857388" cy="2282947"/>
          </a:xfrm>
          <a:prstGeom prst="rect">
            <a:avLst/>
          </a:prstGeom>
        </p:spPr>
      </p:pic>
      <p:pic>
        <p:nvPicPr>
          <p:cNvPr id="3074" name="Picture 2" descr="C:\Users\gabriella.salvatori\Downloads\AdobeColor-My Color Theme.jpeg"/>
          <p:cNvPicPr>
            <a:picLocks noChangeAspect="1" noChangeArrowheads="1"/>
          </p:cNvPicPr>
          <p:nvPr/>
        </p:nvPicPr>
        <p:blipFill>
          <a:blip r:embed="rId4" cstate="print"/>
          <a:srcRect t="46801" b="16157"/>
          <a:stretch>
            <a:fillRect/>
          </a:stretch>
        </p:blipFill>
        <p:spPr bwMode="auto">
          <a:xfrm>
            <a:off x="5440840" y="1477953"/>
            <a:ext cx="3600000" cy="1000132"/>
          </a:xfrm>
          <a:prstGeom prst="rect">
            <a:avLst/>
          </a:prstGeom>
          <a:noFill/>
        </p:spPr>
      </p:pic>
      <p:pic>
        <p:nvPicPr>
          <p:cNvPr id="3075" name="Picture 3" descr="C:\Users\gabriella.salvatori\Downloads\AdobeColor-My Color Theme (1).jpeg"/>
          <p:cNvPicPr>
            <a:picLocks noChangeAspect="1" noChangeArrowheads="1"/>
          </p:cNvPicPr>
          <p:nvPr/>
        </p:nvPicPr>
        <p:blipFill>
          <a:blip r:embed="rId5" cstate="print"/>
          <a:srcRect t="47625" b="17979"/>
          <a:stretch>
            <a:fillRect/>
          </a:stretch>
        </p:blipFill>
        <p:spPr bwMode="auto">
          <a:xfrm>
            <a:off x="5468940" y="2692399"/>
            <a:ext cx="3600000" cy="928694"/>
          </a:xfrm>
          <a:prstGeom prst="rect">
            <a:avLst/>
          </a:prstGeom>
          <a:noFill/>
        </p:spPr>
      </p:pic>
      <p:pic>
        <p:nvPicPr>
          <p:cNvPr id="3076" name="Picture 4" descr="C:\Users\gabriella.salvatori\Downloads\AdobeColor-My Color Theme (2).jpeg"/>
          <p:cNvPicPr>
            <a:picLocks noChangeAspect="1" noChangeArrowheads="1"/>
          </p:cNvPicPr>
          <p:nvPr/>
        </p:nvPicPr>
        <p:blipFill>
          <a:blip r:embed="rId6" cstate="print"/>
          <a:srcRect t="44979" b="15333"/>
          <a:stretch>
            <a:fillRect/>
          </a:stretch>
        </p:blipFill>
        <p:spPr bwMode="auto">
          <a:xfrm>
            <a:off x="5468940" y="3906845"/>
            <a:ext cx="3600000" cy="10715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1111222" y="263507"/>
            <a:ext cx="8342280" cy="642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2400" b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Progetto </a:t>
            </a:r>
            <a:r>
              <a:rPr lang="it-IT" sz="2400" b="1" strike="noStrike" spc="-1" dirty="0">
                <a:solidFill>
                  <a:schemeClr val="tx1">
                    <a:lumMod val="75000"/>
                  </a:schemeClr>
                </a:solidFill>
                <a:latin typeface="Arial"/>
              </a:rPr>
              <a:t>Rubrica </a:t>
            </a:r>
            <a:r>
              <a:rPr lang="it-IT" sz="2400" b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Dipartimentale</a:t>
            </a:r>
          </a:p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1600" i="1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Nuova versione</a:t>
            </a:r>
            <a:endParaRPr lang="it-IT" sz="1600" i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400" b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6" name="Picture 2" descr="C:\Users\gabriella.salvatori\Desktop\PROGETTO rubrica\PRESENTAZIONE\viste rubrica dip\hom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478" y="1133379"/>
            <a:ext cx="6587717" cy="3702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1111222" y="1093787"/>
            <a:ext cx="8342280" cy="345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endParaRPr lang="it-IT" sz="2200" spc="-1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111222" y="263507"/>
            <a:ext cx="8342280" cy="642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2400" b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Processo (1)</a:t>
            </a:r>
          </a:p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1500" i="1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Gli attori</a:t>
            </a:r>
            <a:endParaRPr lang="it-IT" sz="1500" i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400" b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</p:txBody>
      </p:sp>
      <p:graphicFrame>
        <p:nvGraphicFramePr>
          <p:cNvPr id="4" name="Diagramma 3"/>
          <p:cNvGraphicFramePr/>
          <p:nvPr/>
        </p:nvGraphicFramePr>
        <p:xfrm>
          <a:off x="2539982" y="1263639"/>
          <a:ext cx="5572164" cy="3623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gabriella.salvatori\Desktop\PROGETTO rubrica\images\ma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1288" y="1263639"/>
            <a:ext cx="819116" cy="819116"/>
          </a:xfrm>
          <a:prstGeom prst="rect">
            <a:avLst/>
          </a:prstGeom>
          <a:noFill/>
        </p:spPr>
      </p:pic>
      <p:pic>
        <p:nvPicPr>
          <p:cNvPr id="2051" name="Picture 3" descr="C:\Users\gabriella.salvatori\Desktop\PROGETTO rubrica\images\administrator (1)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91478" y="3300359"/>
            <a:ext cx="820800" cy="820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1111222" y="1093787"/>
            <a:ext cx="8342280" cy="345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endParaRPr lang="it-IT" sz="2200" spc="-1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111222" y="263507"/>
            <a:ext cx="8342280" cy="642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2400" b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Processo (2)</a:t>
            </a:r>
          </a:p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1500" i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U</a:t>
            </a:r>
            <a:r>
              <a:rPr lang="it-IT" sz="1500" i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tente</a:t>
            </a:r>
            <a:endParaRPr lang="it-IT" sz="1500" i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400" b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7" name="Picture 2" descr="C:\Users\gabriella.salvatori\Desktop\PROGETTO rubrica\images\m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1288" y="1049325"/>
            <a:ext cx="819116" cy="819116"/>
          </a:xfrm>
          <a:prstGeom prst="rect">
            <a:avLst/>
          </a:prstGeom>
          <a:noFill/>
        </p:spPr>
      </p:pic>
      <p:sp>
        <p:nvSpPr>
          <p:cNvPr id="8" name="Rettangolo arrotondato 7"/>
          <p:cNvSpPr/>
          <p:nvPr/>
        </p:nvSpPr>
        <p:spPr>
          <a:xfrm>
            <a:off x="3968742" y="2442366"/>
            <a:ext cx="2714644" cy="78581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Ricerca anagrafica</a:t>
            </a:r>
            <a:endParaRPr lang="it-IT" dirty="0"/>
          </a:p>
        </p:txBody>
      </p:sp>
      <p:pic>
        <p:nvPicPr>
          <p:cNvPr id="1028" name="Picture 4" descr="C:\Users\gabriella.salvatori\Desktop\PROGETTO rubrica\images\custom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7095" y="3784604"/>
            <a:ext cx="836621" cy="836621"/>
          </a:xfrm>
          <a:prstGeom prst="rect">
            <a:avLst/>
          </a:prstGeom>
          <a:noFill/>
        </p:spPr>
      </p:pic>
      <p:cxnSp>
        <p:nvCxnSpPr>
          <p:cNvPr id="14" name="Connettore 4 13"/>
          <p:cNvCxnSpPr/>
          <p:nvPr/>
        </p:nvCxnSpPr>
        <p:spPr>
          <a:xfrm>
            <a:off x="2039916" y="1978019"/>
            <a:ext cx="1785950" cy="900000"/>
          </a:xfrm>
          <a:prstGeom prst="bentConnector3">
            <a:avLst>
              <a:gd name="adj1" fmla="val -309"/>
            </a:avLst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4 17"/>
          <p:cNvCxnSpPr/>
          <p:nvPr/>
        </p:nvCxnSpPr>
        <p:spPr>
          <a:xfrm>
            <a:off x="6826262" y="2835275"/>
            <a:ext cx="1928826" cy="714379"/>
          </a:xfrm>
          <a:prstGeom prst="bentConnector3">
            <a:avLst>
              <a:gd name="adj1" fmla="val 100000"/>
            </a:avLst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7897832" y="4692663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i="1" dirty="0" smtClean="0"/>
              <a:t>Elenco risultati</a:t>
            </a:r>
            <a:endParaRPr lang="it-IT" sz="900" i="1" dirty="0"/>
          </a:p>
        </p:txBody>
      </p:sp>
      <p:pic>
        <p:nvPicPr>
          <p:cNvPr id="1029" name="Picture 5" descr="C:\Users\gabriella.salvatori\Desktop\PROGETTO rubrica\images\data-search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3188" y="1978019"/>
            <a:ext cx="384143" cy="384143"/>
          </a:xfrm>
          <a:prstGeom prst="rect">
            <a:avLst/>
          </a:prstGeom>
          <a:noFill/>
        </p:spPr>
      </p:pic>
      <p:cxnSp>
        <p:nvCxnSpPr>
          <p:cNvPr id="39" name="Connettore 4 38"/>
          <p:cNvCxnSpPr/>
          <p:nvPr/>
        </p:nvCxnSpPr>
        <p:spPr>
          <a:xfrm>
            <a:off x="2039916" y="1978019"/>
            <a:ext cx="6164303" cy="2296334"/>
          </a:xfrm>
          <a:prstGeom prst="bentConnector3">
            <a:avLst>
              <a:gd name="adj1" fmla="val -64"/>
            </a:avLst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 rot="16200000">
            <a:off x="976605" y="2969892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i="1" dirty="0" smtClean="0">
                <a:solidFill>
                  <a:srgbClr val="000000"/>
                </a:solidFill>
              </a:rPr>
              <a:t>Navigazione</a:t>
            </a:r>
            <a:endParaRPr lang="it-IT" sz="900" i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1111222" y="1093787"/>
            <a:ext cx="8342280" cy="345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endParaRPr lang="it-IT" sz="2200" spc="-1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111222" y="263507"/>
            <a:ext cx="8342280" cy="642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2400" b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Processo (3)</a:t>
            </a:r>
          </a:p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1500" i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Amministratore di sede</a:t>
            </a:r>
            <a:endParaRPr lang="it-IT" sz="1500" i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400" b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8" name="Rettangolo arrotondato 7"/>
          <p:cNvSpPr/>
          <p:nvPr/>
        </p:nvSpPr>
        <p:spPr>
          <a:xfrm>
            <a:off x="3968742" y="1835143"/>
            <a:ext cx="2571768" cy="57150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Gestione uffici</a:t>
            </a:r>
            <a:endParaRPr lang="it-IT" sz="1400" dirty="0"/>
          </a:p>
        </p:txBody>
      </p:sp>
      <p:cxnSp>
        <p:nvCxnSpPr>
          <p:cNvPr id="14" name="Connettore 4 13"/>
          <p:cNvCxnSpPr/>
          <p:nvPr/>
        </p:nvCxnSpPr>
        <p:spPr>
          <a:xfrm flipV="1">
            <a:off x="2182792" y="2120895"/>
            <a:ext cx="1643074" cy="857256"/>
          </a:xfrm>
          <a:prstGeom prst="bentConnector3">
            <a:avLst>
              <a:gd name="adj1" fmla="val 69565"/>
            </a:avLst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gabriella.salvatori\Desktop\PROGETTO rubrica\images\administrator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4098" y="2424875"/>
            <a:ext cx="820800" cy="820800"/>
          </a:xfrm>
          <a:prstGeom prst="rect">
            <a:avLst/>
          </a:prstGeom>
          <a:noFill/>
        </p:spPr>
      </p:pic>
      <p:sp>
        <p:nvSpPr>
          <p:cNvPr id="12" name="Rettangolo arrotondato 11"/>
          <p:cNvSpPr/>
          <p:nvPr/>
        </p:nvSpPr>
        <p:spPr>
          <a:xfrm>
            <a:off x="3968742" y="3406779"/>
            <a:ext cx="2571768" cy="57150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Gestione personale</a:t>
            </a:r>
          </a:p>
        </p:txBody>
      </p:sp>
      <p:cxnSp>
        <p:nvCxnSpPr>
          <p:cNvPr id="17" name="Connettore 4 16"/>
          <p:cNvCxnSpPr/>
          <p:nvPr/>
        </p:nvCxnSpPr>
        <p:spPr>
          <a:xfrm>
            <a:off x="2182792" y="2978151"/>
            <a:ext cx="1643074" cy="714380"/>
          </a:xfrm>
          <a:prstGeom prst="bentConnector3">
            <a:avLst>
              <a:gd name="adj1" fmla="val 69565"/>
            </a:avLst>
          </a:prstGeom>
          <a:ln w="127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6683386" y="1620687"/>
            <a:ext cx="207170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it-IT" sz="1100" i="1" dirty="0" smtClean="0">
                <a:solidFill>
                  <a:srgbClr val="000000"/>
                </a:solidFill>
              </a:rPr>
              <a:t>Creazione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it-IT" sz="1100" i="1" dirty="0" smtClean="0">
                <a:solidFill>
                  <a:srgbClr val="000000"/>
                </a:solidFill>
              </a:rPr>
              <a:t>Modifica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it-IT" sz="1100" i="1" dirty="0" smtClean="0">
                <a:solidFill>
                  <a:srgbClr val="000000"/>
                </a:solidFill>
              </a:rPr>
              <a:t>Cancellazione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it-IT" sz="1100" i="1" dirty="0" smtClean="0">
                <a:solidFill>
                  <a:srgbClr val="000000"/>
                </a:solidFill>
              </a:rPr>
              <a:t>Gestione sotto uffici</a:t>
            </a:r>
            <a:endParaRPr lang="it-IT" sz="1100" i="1" dirty="0">
              <a:solidFill>
                <a:srgbClr val="000000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1897040" y="2747319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i="1" dirty="0" smtClean="0">
                <a:solidFill>
                  <a:srgbClr val="000000"/>
                </a:solidFill>
              </a:rPr>
              <a:t>Autenticazione</a:t>
            </a:r>
            <a:endParaRPr lang="it-IT" sz="900" i="1" dirty="0">
              <a:solidFill>
                <a:srgbClr val="000000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6683386" y="3470452"/>
            <a:ext cx="2143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it-IT" sz="1100" i="1" dirty="0" smtClean="0">
                <a:solidFill>
                  <a:srgbClr val="000000"/>
                </a:solidFill>
              </a:rPr>
              <a:t> Gestione </a:t>
            </a:r>
            <a:r>
              <a:rPr lang="it-IT" sz="1100" i="1" dirty="0" smtClean="0">
                <a:solidFill>
                  <a:srgbClr val="000000"/>
                </a:solidFill>
              </a:rPr>
              <a:t>a</a:t>
            </a:r>
            <a:r>
              <a:rPr lang="it-IT" sz="1100" i="1" dirty="0" smtClean="0">
                <a:solidFill>
                  <a:srgbClr val="000000"/>
                </a:solidFill>
              </a:rPr>
              <a:t>nagrafica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it-IT" sz="1100" i="1" dirty="0" smtClean="0">
                <a:solidFill>
                  <a:srgbClr val="000000"/>
                </a:solidFill>
              </a:rPr>
              <a:t> Gestione contatti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1111222" y="1093787"/>
            <a:ext cx="8342280" cy="345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endParaRPr lang="it-IT" sz="2200" spc="-1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111222" y="263507"/>
            <a:ext cx="8342280" cy="642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2400" b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Processo (4)</a:t>
            </a:r>
          </a:p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1500" i="1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Accesso e autenticazione</a:t>
            </a:r>
            <a:endParaRPr lang="it-IT" sz="1500" i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400" b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11" name="Picture 3" descr="C:\Users\gabriella.salvatori\Desktop\PROGETTO rubrica\images\administrator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734" y="1263639"/>
            <a:ext cx="500066" cy="500066"/>
          </a:xfrm>
          <a:prstGeom prst="rect">
            <a:avLst/>
          </a:prstGeom>
          <a:noFill/>
        </p:spPr>
      </p:pic>
      <p:pic>
        <p:nvPicPr>
          <p:cNvPr id="13" name="Picture 2" descr="C:\Users\gabriella.salvatori\Desktop\PROGETTO rubrica\PRESENTAZIONE\viste rubrica dip\home.PNG"/>
          <p:cNvPicPr>
            <a:picLocks noChangeAspect="1" noChangeArrowheads="1"/>
          </p:cNvPicPr>
          <p:nvPr/>
        </p:nvPicPr>
        <p:blipFill>
          <a:blip r:embed="rId3"/>
          <a:srcRect l="38431" t="29107" r="33642" b="29045"/>
          <a:stretch>
            <a:fillRect/>
          </a:stretch>
        </p:blipFill>
        <p:spPr bwMode="auto">
          <a:xfrm>
            <a:off x="1754164" y="1835143"/>
            <a:ext cx="2714644" cy="22860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CasellaDiTesto 14"/>
          <p:cNvSpPr txBox="1"/>
          <p:nvPr/>
        </p:nvSpPr>
        <p:spPr>
          <a:xfrm>
            <a:off x="8183584" y="4906977"/>
            <a:ext cx="1785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i="1" dirty="0" smtClean="0">
                <a:solidFill>
                  <a:srgbClr val="000000"/>
                </a:solidFill>
              </a:rPr>
              <a:t>* NON IMPLEMENTATA</a:t>
            </a:r>
            <a:endParaRPr lang="it-IT" sz="900" i="1" dirty="0">
              <a:solidFill>
                <a:srgbClr val="000000"/>
              </a:solidFill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5683254" y="1763705"/>
            <a:ext cx="328614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it-IT" sz="1600" dirty="0" smtClean="0">
                <a:solidFill>
                  <a:srgbClr val="000000"/>
                </a:solidFill>
              </a:rPr>
              <a:t>Accesso consentito esclusivamente dalla rete Intranet</a:t>
            </a:r>
            <a:endParaRPr lang="it-IT" sz="1600" dirty="0" smtClean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it-IT" sz="1600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it-IT" sz="1600" dirty="0" smtClean="0">
                <a:solidFill>
                  <a:srgbClr val="000000"/>
                </a:solidFill>
              </a:rPr>
              <a:t>Autenticazione con autorizzazione e generazione di </a:t>
            </a:r>
            <a:r>
              <a:rPr lang="it-IT" sz="1600" dirty="0" err="1" smtClean="0">
                <a:solidFill>
                  <a:srgbClr val="000000"/>
                </a:solidFill>
              </a:rPr>
              <a:t>token</a:t>
            </a:r>
            <a:r>
              <a:rPr lang="it-IT" sz="1600" dirty="0" smtClean="0">
                <a:solidFill>
                  <a:srgbClr val="000000"/>
                </a:solidFill>
              </a:rPr>
              <a:t> JWT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1111222" y="1093787"/>
            <a:ext cx="8342280" cy="345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endParaRPr lang="it-IT" sz="2200" spc="-1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111222" y="263507"/>
            <a:ext cx="8342280" cy="642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2400" b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Processo (5)</a:t>
            </a:r>
          </a:p>
          <a:p>
            <a:pPr marL="432000" indent="-324000" algn="ctr">
              <a:spcAft>
                <a:spcPts val="283"/>
              </a:spcAft>
              <a:buClr>
                <a:srgbClr val="000000"/>
              </a:buClr>
              <a:buSzPct val="45000"/>
            </a:pPr>
            <a:r>
              <a:rPr lang="it-IT" sz="1500" i="1" strike="noStrike" spc="-1" dirty="0" smtClean="0">
                <a:solidFill>
                  <a:schemeClr val="tx1">
                    <a:lumMod val="75000"/>
                  </a:schemeClr>
                </a:solidFill>
                <a:latin typeface="Arial"/>
              </a:rPr>
              <a:t>Gestione uffici</a:t>
            </a:r>
            <a:endParaRPr lang="it-IT" sz="1500" i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  <a:p>
            <a:pPr marL="432000" indent="-324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400" b="1" strike="noStrike" spc="-1" dirty="0">
              <a:solidFill>
                <a:schemeClr val="tx1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11" name="Picture 3" descr="C:\Users\gabriella.salvatori\Desktop\PROGETTO rubrica\images\administrator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4296" y="1120763"/>
            <a:ext cx="500066" cy="500066"/>
          </a:xfrm>
          <a:prstGeom prst="rect">
            <a:avLst/>
          </a:prstGeom>
          <a:noFill/>
        </p:spPr>
      </p:pic>
      <p:pic>
        <p:nvPicPr>
          <p:cNvPr id="8" name="Picture 2" descr="C:\Users\gabriella.salvatori\Desktop\PROGETTO rubrica\PRESENTAZIONE\viste rubrica dip\home.PNG"/>
          <p:cNvPicPr>
            <a:picLocks noChangeAspect="1" noChangeArrowheads="1"/>
          </p:cNvPicPr>
          <p:nvPr/>
        </p:nvPicPr>
        <p:blipFill>
          <a:blip r:embed="rId3"/>
          <a:srcRect l="-781" r="52988" b="43304"/>
          <a:stretch>
            <a:fillRect/>
          </a:stretch>
        </p:blipFill>
        <p:spPr bwMode="auto">
          <a:xfrm>
            <a:off x="1325536" y="1835143"/>
            <a:ext cx="3429024" cy="228601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e 8"/>
          <p:cNvSpPr/>
          <p:nvPr/>
        </p:nvSpPr>
        <p:spPr>
          <a:xfrm>
            <a:off x="1611288" y="2120895"/>
            <a:ext cx="571504" cy="5715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4 9"/>
          <p:cNvCxnSpPr>
            <a:stCxn id="11" idx="1"/>
            <a:endCxn id="9" idx="0"/>
          </p:cNvCxnSpPr>
          <p:nvPr/>
        </p:nvCxnSpPr>
        <p:spPr>
          <a:xfrm rot="10800000" flipV="1">
            <a:off x="1897040" y="1370795"/>
            <a:ext cx="857256" cy="750099"/>
          </a:xfrm>
          <a:prstGeom prst="bentConnector2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gabriella.salvatori\Desktop\PROGETTO rubrica\PRESENTAZIONE\viste rubrica dip\home.PNG"/>
          <p:cNvPicPr>
            <a:picLocks noChangeAspect="1" noChangeArrowheads="1"/>
          </p:cNvPicPr>
          <p:nvPr/>
        </p:nvPicPr>
        <p:blipFill>
          <a:blip r:embed="rId4"/>
          <a:srcRect l="16146" t="3544" r="16146" b="43303"/>
          <a:stretch>
            <a:fillRect/>
          </a:stretch>
        </p:blipFill>
        <p:spPr bwMode="auto">
          <a:xfrm>
            <a:off x="6040444" y="1120763"/>
            <a:ext cx="3400448" cy="15001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Picture 2" descr="C:\Users\gabriella.salvatori\Desktop\PROGETTO rubrica\PRESENTAZIONE\viste rubrica dip\home.PNG"/>
          <p:cNvPicPr>
            <a:picLocks noChangeAspect="1" noChangeArrowheads="1"/>
          </p:cNvPicPr>
          <p:nvPr/>
        </p:nvPicPr>
        <p:blipFill>
          <a:blip r:embed="rId5" cstate="print"/>
          <a:srcRect l="16146" t="3544" r="16146" b="32672"/>
          <a:stretch>
            <a:fillRect/>
          </a:stretch>
        </p:blipFill>
        <p:spPr bwMode="auto">
          <a:xfrm>
            <a:off x="6040444" y="2832966"/>
            <a:ext cx="3402000" cy="175603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zato 1">
      <a:dk1>
        <a:srgbClr val="C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Personalizzato 1">
      <a:dk1>
        <a:srgbClr val="C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2207</TotalTime>
  <Words>261</Words>
  <Application>LibreOffice/6.2.2.2$Linux_X86_64 LibreOffice_project/20$Build-2</Application>
  <PresentationFormat>Personalizzato</PresentationFormat>
  <Paragraphs>84</Paragraphs>
  <Slides>13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15" baseType="lpstr">
      <vt:lpstr>Office Theme</vt:lpstr>
      <vt:lpstr>1_Office Theme</vt:lpstr>
      <vt:lpstr>Rubrica Dipartimentale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subject/>
  <dc:creator/>
  <dc:description/>
  <cp:lastModifiedBy>gabriella.salvatori</cp:lastModifiedBy>
  <cp:revision>144</cp:revision>
  <dcterms:created xsi:type="dcterms:W3CDTF">2024-10-15T12:07:39Z</dcterms:created>
  <dcterms:modified xsi:type="dcterms:W3CDTF">2024-11-06T14:06:19Z</dcterms:modified>
  <dc:language>it-IT</dc:language>
</cp:coreProperties>
</file>