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6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sh Shankar" userId="453ed493f66a1731" providerId="LiveId" clId="{4708D87C-C546-4FC8-9C6C-AF92A84C0500}"/>
    <pc:docChg chg="undo custSel addSld delSld modSld sldOrd">
      <pc:chgData name="Mahesh Shankar" userId="453ed493f66a1731" providerId="LiveId" clId="{4708D87C-C546-4FC8-9C6C-AF92A84C0500}" dt="2023-10-09T12:53:49.432" v="6376" actId="313"/>
      <pc:docMkLst>
        <pc:docMk/>
      </pc:docMkLst>
      <pc:sldChg chg="addSp delSp modSp new mod modClrScheme chgLayout">
        <pc:chgData name="Mahesh Shankar" userId="453ed493f66a1731" providerId="LiveId" clId="{4708D87C-C546-4FC8-9C6C-AF92A84C0500}" dt="2023-10-09T12:49:02.543" v="6375" actId="1036"/>
        <pc:sldMkLst>
          <pc:docMk/>
          <pc:sldMk cId="3575981708" sldId="256"/>
        </pc:sldMkLst>
        <pc:spChg chg="del">
          <ac:chgData name="Mahesh Shankar" userId="453ed493f66a1731" providerId="LiveId" clId="{4708D87C-C546-4FC8-9C6C-AF92A84C0500}" dt="2023-10-09T05:04:09.008" v="1" actId="700"/>
          <ac:spMkLst>
            <pc:docMk/>
            <pc:sldMk cId="3575981708" sldId="256"/>
            <ac:spMk id="2" creationId="{7E7CBDA7-D4EF-1C4C-BF7A-00B73D18EA71}"/>
          </ac:spMkLst>
        </pc:spChg>
        <pc:spChg chg="del">
          <ac:chgData name="Mahesh Shankar" userId="453ed493f66a1731" providerId="LiveId" clId="{4708D87C-C546-4FC8-9C6C-AF92A84C0500}" dt="2023-10-09T05:04:09.008" v="1" actId="700"/>
          <ac:spMkLst>
            <pc:docMk/>
            <pc:sldMk cId="3575981708" sldId="256"/>
            <ac:spMk id="3" creationId="{A78DF6A4-F67A-46A8-7431-AB992104FFA5}"/>
          </ac:spMkLst>
        </pc:spChg>
        <pc:spChg chg="add mod">
          <ac:chgData name="Mahesh Shankar" userId="453ed493f66a1731" providerId="LiveId" clId="{4708D87C-C546-4FC8-9C6C-AF92A84C0500}" dt="2023-10-09T12:49:02.543" v="6375" actId="1036"/>
          <ac:spMkLst>
            <pc:docMk/>
            <pc:sldMk cId="3575981708" sldId="256"/>
            <ac:spMk id="4" creationId="{0A622981-55F4-609E-3E97-0C16D26A9CAF}"/>
          </ac:spMkLst>
        </pc:spChg>
        <pc:spChg chg="add del mod">
          <ac:chgData name="Mahesh Shankar" userId="453ed493f66a1731" providerId="LiveId" clId="{4708D87C-C546-4FC8-9C6C-AF92A84C0500}" dt="2023-10-09T05:25:57.797" v="66"/>
          <ac:spMkLst>
            <pc:docMk/>
            <pc:sldMk cId="3575981708" sldId="256"/>
            <ac:spMk id="5" creationId="{D9D9CEE4-01DD-071C-5E4F-93E63564538F}"/>
          </ac:spMkLst>
        </pc:spChg>
        <pc:spChg chg="add del mod">
          <ac:chgData name="Mahesh Shankar" userId="453ed493f66a1731" providerId="LiveId" clId="{4708D87C-C546-4FC8-9C6C-AF92A84C0500}" dt="2023-10-09T12:48:59.204" v="6334" actId="478"/>
          <ac:spMkLst>
            <pc:docMk/>
            <pc:sldMk cId="3575981708" sldId="256"/>
            <ac:spMk id="6" creationId="{D820CEBA-64D1-48D5-5468-24100AE679F3}"/>
          </ac:spMkLst>
        </pc:spChg>
      </pc:sldChg>
      <pc:sldChg chg="addSp delSp modSp add mod">
        <pc:chgData name="Mahesh Shankar" userId="453ed493f66a1731" providerId="LiveId" clId="{4708D87C-C546-4FC8-9C6C-AF92A84C0500}" dt="2023-10-09T06:37:49.253" v="1329" actId="1036"/>
        <pc:sldMkLst>
          <pc:docMk/>
          <pc:sldMk cId="2579848699" sldId="257"/>
        </pc:sldMkLst>
        <pc:spChg chg="add mod">
          <ac:chgData name="Mahesh Shankar" userId="453ed493f66a1731" providerId="LiveId" clId="{4708D87C-C546-4FC8-9C6C-AF92A84C0500}" dt="2023-10-09T06:37:49.253" v="1329" actId="1036"/>
          <ac:spMkLst>
            <pc:docMk/>
            <pc:sldMk cId="2579848699" sldId="257"/>
            <ac:spMk id="2" creationId="{BA2320C5-063C-C15B-6EC9-CE7F5708DA4F}"/>
          </ac:spMkLst>
        </pc:spChg>
        <pc:spChg chg="mod">
          <ac:chgData name="Mahesh Shankar" userId="453ed493f66a1731" providerId="LiveId" clId="{4708D87C-C546-4FC8-9C6C-AF92A84C0500}" dt="2023-10-09T06:37:37.983" v="1302" actId="14100"/>
          <ac:spMkLst>
            <pc:docMk/>
            <pc:sldMk cId="2579848699" sldId="257"/>
            <ac:spMk id="4" creationId="{0A622981-55F4-609E-3E97-0C16D26A9CAF}"/>
          </ac:spMkLst>
        </pc:spChg>
        <pc:spChg chg="del">
          <ac:chgData name="Mahesh Shankar" userId="453ed493f66a1731" providerId="LiveId" clId="{4708D87C-C546-4FC8-9C6C-AF92A84C0500}" dt="2023-10-09T05:34:03.149" v="290" actId="478"/>
          <ac:spMkLst>
            <pc:docMk/>
            <pc:sldMk cId="2579848699" sldId="257"/>
            <ac:spMk id="6" creationId="{D820CEBA-64D1-48D5-5468-24100AE679F3}"/>
          </ac:spMkLst>
        </pc:spChg>
        <pc:spChg chg="add del mod">
          <ac:chgData name="Mahesh Shankar" userId="453ed493f66a1731" providerId="LiveId" clId="{4708D87C-C546-4FC8-9C6C-AF92A84C0500}" dt="2023-10-09T05:29:37.396" v="239" actId="478"/>
          <ac:spMkLst>
            <pc:docMk/>
            <pc:sldMk cId="2579848699" sldId="257"/>
            <ac:spMk id="8" creationId="{0FFAC9B1-E57D-C037-BA08-55E53AB80054}"/>
          </ac:spMkLst>
        </pc:spChg>
        <pc:spChg chg="add del mod">
          <ac:chgData name="Mahesh Shankar" userId="453ed493f66a1731" providerId="LiveId" clId="{4708D87C-C546-4FC8-9C6C-AF92A84C0500}" dt="2023-10-09T06:37:49.253" v="1329" actId="1036"/>
          <ac:spMkLst>
            <pc:docMk/>
            <pc:sldMk cId="2579848699" sldId="257"/>
            <ac:spMk id="9" creationId="{19C96842-9B77-AD08-E543-E7FA2A84716E}"/>
          </ac:spMkLst>
        </pc:spChg>
        <pc:spChg chg="add del mod">
          <ac:chgData name="Mahesh Shankar" userId="453ed493f66a1731" providerId="LiveId" clId="{4708D87C-C546-4FC8-9C6C-AF92A84C0500}" dt="2023-10-09T05:34:07.021" v="294" actId="478"/>
          <ac:spMkLst>
            <pc:docMk/>
            <pc:sldMk cId="2579848699" sldId="257"/>
            <ac:spMk id="10" creationId="{F5C0B2C9-166A-2B18-DAED-BA99B192A841}"/>
          </ac:spMkLst>
        </pc:spChg>
        <pc:spChg chg="add mod">
          <ac:chgData name="Mahesh Shankar" userId="453ed493f66a1731" providerId="LiveId" clId="{4708D87C-C546-4FC8-9C6C-AF92A84C0500}" dt="2023-10-09T05:39:59.796" v="447" actId="164"/>
          <ac:spMkLst>
            <pc:docMk/>
            <pc:sldMk cId="2579848699" sldId="257"/>
            <ac:spMk id="11" creationId="{91EF04AA-9DC7-AA07-78DD-E8F2AFC6F688}"/>
          </ac:spMkLst>
        </pc:spChg>
        <pc:spChg chg="add mod">
          <ac:chgData name="Mahesh Shankar" userId="453ed493f66a1731" providerId="LiveId" clId="{4708D87C-C546-4FC8-9C6C-AF92A84C0500}" dt="2023-10-09T05:39:59.796" v="447" actId="164"/>
          <ac:spMkLst>
            <pc:docMk/>
            <pc:sldMk cId="2579848699" sldId="257"/>
            <ac:spMk id="12" creationId="{0CC74296-8FA4-CA54-3C46-DAEEBEE15B91}"/>
          </ac:spMkLst>
        </pc:spChg>
        <pc:spChg chg="add mod">
          <ac:chgData name="Mahesh Shankar" userId="453ed493f66a1731" providerId="LiveId" clId="{4708D87C-C546-4FC8-9C6C-AF92A84C0500}" dt="2023-10-09T05:39:59.796" v="447" actId="164"/>
          <ac:spMkLst>
            <pc:docMk/>
            <pc:sldMk cId="2579848699" sldId="257"/>
            <ac:spMk id="13" creationId="{F87868F0-F3FE-7825-2513-605BE4839F01}"/>
          </ac:spMkLst>
        </pc:spChg>
        <pc:spChg chg="add mod">
          <ac:chgData name="Mahesh Shankar" userId="453ed493f66a1731" providerId="LiveId" clId="{4708D87C-C546-4FC8-9C6C-AF92A84C0500}" dt="2023-10-09T05:39:59.796" v="447" actId="164"/>
          <ac:spMkLst>
            <pc:docMk/>
            <pc:sldMk cId="2579848699" sldId="257"/>
            <ac:spMk id="14" creationId="{D62B0DC8-5E5B-F199-57C3-4B70A0499A3F}"/>
          </ac:spMkLst>
        </pc:spChg>
        <pc:spChg chg="add mod">
          <ac:chgData name="Mahesh Shankar" userId="453ed493f66a1731" providerId="LiveId" clId="{4708D87C-C546-4FC8-9C6C-AF92A84C0500}" dt="2023-10-09T06:37:49.253" v="1329" actId="1036"/>
          <ac:spMkLst>
            <pc:docMk/>
            <pc:sldMk cId="2579848699" sldId="257"/>
            <ac:spMk id="16" creationId="{562BD729-598A-BBCB-5924-6CB9AEF61E93}"/>
          </ac:spMkLst>
        </pc:spChg>
        <pc:spChg chg="mod">
          <ac:chgData name="Mahesh Shankar" userId="453ed493f66a1731" providerId="LiveId" clId="{4708D87C-C546-4FC8-9C6C-AF92A84C0500}" dt="2023-10-09T05:47:14.068" v="769" actId="20577"/>
          <ac:spMkLst>
            <pc:docMk/>
            <pc:sldMk cId="2579848699" sldId="257"/>
            <ac:spMk id="18" creationId="{44D4F5ED-1BB0-23CC-3CE7-1E315CD84209}"/>
          </ac:spMkLst>
        </pc:spChg>
        <pc:spChg chg="mod">
          <ac:chgData name="Mahesh Shankar" userId="453ed493f66a1731" providerId="LiveId" clId="{4708D87C-C546-4FC8-9C6C-AF92A84C0500}" dt="2023-10-09T05:47:14.068" v="769" actId="20577"/>
          <ac:spMkLst>
            <pc:docMk/>
            <pc:sldMk cId="2579848699" sldId="257"/>
            <ac:spMk id="19" creationId="{22F86F29-2869-581A-6CC2-53B6602EF0C0}"/>
          </ac:spMkLst>
        </pc:spChg>
        <pc:spChg chg="mod">
          <ac:chgData name="Mahesh Shankar" userId="453ed493f66a1731" providerId="LiveId" clId="{4708D87C-C546-4FC8-9C6C-AF92A84C0500}" dt="2023-10-09T05:47:16.739" v="772" actId="20577"/>
          <ac:spMkLst>
            <pc:docMk/>
            <pc:sldMk cId="2579848699" sldId="257"/>
            <ac:spMk id="20" creationId="{542D51DB-8914-4016-9449-90608BF69BE7}"/>
          </ac:spMkLst>
        </pc:spChg>
        <pc:spChg chg="mod">
          <ac:chgData name="Mahesh Shankar" userId="453ed493f66a1731" providerId="LiveId" clId="{4708D87C-C546-4FC8-9C6C-AF92A84C0500}" dt="2023-10-09T05:47:14.068" v="769" actId="20577"/>
          <ac:spMkLst>
            <pc:docMk/>
            <pc:sldMk cId="2579848699" sldId="257"/>
            <ac:spMk id="21" creationId="{D25B303D-F3C7-0260-DDFA-13E44B590778}"/>
          </ac:spMkLst>
        </pc:spChg>
        <pc:spChg chg="add mod">
          <ac:chgData name="Mahesh Shankar" userId="453ed493f66a1731" providerId="LiveId" clId="{4708D87C-C546-4FC8-9C6C-AF92A84C0500}" dt="2023-10-09T06:37:49.253" v="1329" actId="1036"/>
          <ac:spMkLst>
            <pc:docMk/>
            <pc:sldMk cId="2579848699" sldId="257"/>
            <ac:spMk id="22" creationId="{F01F4564-3212-31E4-3F69-B058AA8DE4B1}"/>
          </ac:spMkLst>
        </pc:spChg>
        <pc:spChg chg="add mod ord">
          <ac:chgData name="Mahesh Shankar" userId="453ed493f66a1731" providerId="LiveId" clId="{4708D87C-C546-4FC8-9C6C-AF92A84C0500}" dt="2023-10-09T06:37:49.253" v="1329" actId="1036"/>
          <ac:spMkLst>
            <pc:docMk/>
            <pc:sldMk cId="2579848699" sldId="257"/>
            <ac:spMk id="23" creationId="{348445EC-B8D0-E3BE-2CC1-EFEF151879A6}"/>
          </ac:spMkLst>
        </pc:spChg>
        <pc:spChg chg="add mod">
          <ac:chgData name="Mahesh Shankar" userId="453ed493f66a1731" providerId="LiveId" clId="{4708D87C-C546-4FC8-9C6C-AF92A84C0500}" dt="2023-10-09T06:37:49.253" v="1329" actId="1036"/>
          <ac:spMkLst>
            <pc:docMk/>
            <pc:sldMk cId="2579848699" sldId="257"/>
            <ac:spMk id="24" creationId="{711F7355-07AE-CA8A-10E9-0A2540AB1433}"/>
          </ac:spMkLst>
        </pc:spChg>
        <pc:grpChg chg="add mod">
          <ac:chgData name="Mahesh Shankar" userId="453ed493f66a1731" providerId="LiveId" clId="{4708D87C-C546-4FC8-9C6C-AF92A84C0500}" dt="2023-10-09T06:37:49.253" v="1329" actId="1036"/>
          <ac:grpSpMkLst>
            <pc:docMk/>
            <pc:sldMk cId="2579848699" sldId="257"/>
            <ac:grpSpMk id="15" creationId="{E68963B0-741B-5F46-6A58-763CCF8D50F3}"/>
          </ac:grpSpMkLst>
        </pc:grpChg>
        <pc:grpChg chg="add mod">
          <ac:chgData name="Mahesh Shankar" userId="453ed493f66a1731" providerId="LiveId" clId="{4708D87C-C546-4FC8-9C6C-AF92A84C0500}" dt="2023-10-09T06:37:49.253" v="1329" actId="1036"/>
          <ac:grpSpMkLst>
            <pc:docMk/>
            <pc:sldMk cId="2579848699" sldId="257"/>
            <ac:grpSpMk id="17" creationId="{52E93C62-8BC7-91D1-6BE0-261725492C32}"/>
          </ac:grpSpMkLst>
        </pc:grpChg>
        <pc:picChg chg="add del mod">
          <ac:chgData name="Mahesh Shankar" userId="453ed493f66a1731" providerId="LiveId" clId="{4708D87C-C546-4FC8-9C6C-AF92A84C0500}" dt="2023-10-09T05:33:41.607" v="273" actId="478"/>
          <ac:picMkLst>
            <pc:docMk/>
            <pc:sldMk cId="2579848699" sldId="257"/>
            <ac:picMk id="3" creationId="{22C30005-FBD2-CB74-B256-F5503FDC954D}"/>
          </ac:picMkLst>
        </pc:picChg>
        <pc:picChg chg="add del mod">
          <ac:chgData name="Mahesh Shankar" userId="453ed493f66a1731" providerId="LiveId" clId="{4708D87C-C546-4FC8-9C6C-AF92A84C0500}" dt="2023-10-09T05:45:30.858" v="741" actId="478"/>
          <ac:picMkLst>
            <pc:docMk/>
            <pc:sldMk cId="2579848699" sldId="257"/>
            <ac:picMk id="5" creationId="{826A3776-B1A9-1C48-D20C-3A3DFC0A0F42}"/>
          </ac:picMkLst>
        </pc:picChg>
        <pc:picChg chg="add mod">
          <ac:chgData name="Mahesh Shankar" userId="453ed493f66a1731" providerId="LiveId" clId="{4708D87C-C546-4FC8-9C6C-AF92A84C0500}" dt="2023-10-09T06:37:49.253" v="1329" actId="1036"/>
          <ac:picMkLst>
            <pc:docMk/>
            <pc:sldMk cId="2579848699" sldId="257"/>
            <ac:picMk id="7" creationId="{B5D332E6-E5EC-08A1-E458-0D489521A01E}"/>
          </ac:picMkLst>
        </pc:picChg>
      </pc:sldChg>
      <pc:sldChg chg="addSp delSp modSp add mod delAnim modAnim">
        <pc:chgData name="Mahesh Shankar" userId="453ed493f66a1731" providerId="LiveId" clId="{4708D87C-C546-4FC8-9C6C-AF92A84C0500}" dt="2023-10-09T06:49:54.851" v="1617" actId="1036"/>
        <pc:sldMkLst>
          <pc:docMk/>
          <pc:sldMk cId="2894240518" sldId="258"/>
        </pc:sldMkLst>
        <pc:spChg chg="del">
          <ac:chgData name="Mahesh Shankar" userId="453ed493f66a1731" providerId="LiveId" clId="{4708D87C-C546-4FC8-9C6C-AF92A84C0500}" dt="2023-10-09T05:29:43.885" v="241" actId="478"/>
          <ac:spMkLst>
            <pc:docMk/>
            <pc:sldMk cId="2894240518" sldId="258"/>
            <ac:spMk id="2" creationId="{BA2320C5-063C-C15B-6EC9-CE7F5708DA4F}"/>
          </ac:spMkLst>
        </pc:spChg>
        <pc:spChg chg="del">
          <ac:chgData name="Mahesh Shankar" userId="453ed493f66a1731" providerId="LiveId" clId="{4708D87C-C546-4FC8-9C6C-AF92A84C0500}" dt="2023-10-09T06:37:54.637" v="1330" actId="478"/>
          <ac:spMkLst>
            <pc:docMk/>
            <pc:sldMk cId="2894240518" sldId="258"/>
            <ac:spMk id="4" creationId="{0A622981-55F4-609E-3E97-0C16D26A9CAF}"/>
          </ac:spMkLst>
        </pc:spChg>
        <pc:spChg chg="del">
          <ac:chgData name="Mahesh Shankar" userId="453ed493f66a1731" providerId="LiveId" clId="{4708D87C-C546-4FC8-9C6C-AF92A84C0500}" dt="2023-10-09T05:29:40.570" v="240" actId="478"/>
          <ac:spMkLst>
            <pc:docMk/>
            <pc:sldMk cId="2894240518" sldId="258"/>
            <ac:spMk id="6" creationId="{D820CEBA-64D1-48D5-5468-24100AE679F3}"/>
          </ac:spMkLst>
        </pc:spChg>
        <pc:spChg chg="del">
          <ac:chgData name="Mahesh Shankar" userId="453ed493f66a1731" providerId="LiveId" clId="{4708D87C-C546-4FC8-9C6C-AF92A84C0500}" dt="2023-10-09T05:29:57.467" v="246" actId="478"/>
          <ac:spMkLst>
            <pc:docMk/>
            <pc:sldMk cId="2894240518" sldId="258"/>
            <ac:spMk id="8" creationId="{0FFAC9B1-E57D-C037-BA08-55E53AB80054}"/>
          </ac:spMkLst>
        </pc:spChg>
        <pc:spChg chg="del">
          <ac:chgData name="Mahesh Shankar" userId="453ed493f66a1731" providerId="LiveId" clId="{4708D87C-C546-4FC8-9C6C-AF92A84C0500}" dt="2023-10-09T05:29:40.570" v="240" actId="478"/>
          <ac:spMkLst>
            <pc:docMk/>
            <pc:sldMk cId="2894240518" sldId="258"/>
            <ac:spMk id="9" creationId="{19C96842-9B77-AD08-E543-E7FA2A84716E}"/>
          </ac:spMkLst>
        </pc:spChg>
        <pc:spChg chg="add mod">
          <ac:chgData name="Mahesh Shankar" userId="453ed493f66a1731" providerId="LiveId" clId="{4708D87C-C546-4FC8-9C6C-AF92A84C0500}" dt="2023-10-09T06:38:31.492" v="1386" actId="1036"/>
          <ac:spMkLst>
            <pc:docMk/>
            <pc:sldMk cId="2894240518" sldId="258"/>
            <ac:spMk id="10" creationId="{0FD9A57D-B748-E9E1-5B2B-4964314B7DEF}"/>
          </ac:spMkLst>
        </pc:spChg>
        <pc:spChg chg="add mod">
          <ac:chgData name="Mahesh Shankar" userId="453ed493f66a1731" providerId="LiveId" clId="{4708D87C-C546-4FC8-9C6C-AF92A84C0500}" dt="2023-10-09T06:49:54.851" v="1617" actId="1036"/>
          <ac:spMkLst>
            <pc:docMk/>
            <pc:sldMk cId="2894240518" sldId="258"/>
            <ac:spMk id="11" creationId="{58E771D7-4C57-DBE9-EC96-EECD39BB33CC}"/>
          </ac:spMkLst>
        </pc:spChg>
        <pc:spChg chg="add del mod">
          <ac:chgData name="Mahesh Shankar" userId="453ed493f66a1731" providerId="LiveId" clId="{4708D87C-C546-4FC8-9C6C-AF92A84C0500}" dt="2023-10-09T05:56:31.973" v="1012" actId="478"/>
          <ac:spMkLst>
            <pc:docMk/>
            <pc:sldMk cId="2894240518" sldId="258"/>
            <ac:spMk id="13" creationId="{A574CE25-9980-D34F-9D7D-D06AEA048BAA}"/>
          </ac:spMkLst>
        </pc:spChg>
        <pc:spChg chg="add del mod">
          <ac:chgData name="Mahesh Shankar" userId="453ed493f66a1731" providerId="LiveId" clId="{4708D87C-C546-4FC8-9C6C-AF92A84C0500}" dt="2023-10-09T06:40:05.416" v="1415" actId="478"/>
          <ac:spMkLst>
            <pc:docMk/>
            <pc:sldMk cId="2894240518" sldId="258"/>
            <ac:spMk id="15" creationId="{6A20752D-6FF5-FEF5-8C3B-9D22B774045E}"/>
          </ac:spMkLst>
        </pc:spChg>
        <pc:spChg chg="add mod">
          <ac:chgData name="Mahesh Shankar" userId="453ed493f66a1731" providerId="LiveId" clId="{4708D87C-C546-4FC8-9C6C-AF92A84C0500}" dt="2023-10-09T06:49:27.660" v="1529" actId="14100"/>
          <ac:spMkLst>
            <pc:docMk/>
            <pc:sldMk cId="2894240518" sldId="258"/>
            <ac:spMk id="16" creationId="{C9F16608-1B4B-868F-FF33-299777396763}"/>
          </ac:spMkLst>
        </pc:spChg>
        <pc:spChg chg="add mod">
          <ac:chgData name="Mahesh Shankar" userId="453ed493f66a1731" providerId="LiveId" clId="{4708D87C-C546-4FC8-9C6C-AF92A84C0500}" dt="2023-10-09T06:49:54.851" v="1617" actId="1036"/>
          <ac:spMkLst>
            <pc:docMk/>
            <pc:sldMk cId="2894240518" sldId="258"/>
            <ac:spMk id="19" creationId="{6EE99C3F-3742-BB31-7B8F-D5DB202A5AA9}"/>
          </ac:spMkLst>
        </pc:spChg>
        <pc:spChg chg="add mod">
          <ac:chgData name="Mahesh Shankar" userId="453ed493f66a1731" providerId="LiveId" clId="{4708D87C-C546-4FC8-9C6C-AF92A84C0500}" dt="2023-10-09T06:49:52.013" v="1600" actId="1036"/>
          <ac:spMkLst>
            <pc:docMk/>
            <pc:sldMk cId="2894240518" sldId="258"/>
            <ac:spMk id="20" creationId="{5125D64D-9C0B-6957-312B-F55CE141EC2C}"/>
          </ac:spMkLst>
        </pc:spChg>
        <pc:spChg chg="add mod">
          <ac:chgData name="Mahesh Shankar" userId="453ed493f66a1731" providerId="LiveId" clId="{4708D87C-C546-4FC8-9C6C-AF92A84C0500}" dt="2023-10-09T06:49:52.013" v="1600" actId="1036"/>
          <ac:spMkLst>
            <pc:docMk/>
            <pc:sldMk cId="2894240518" sldId="258"/>
            <ac:spMk id="23" creationId="{5CA956A1-958D-74A7-40B3-9166909D2F23}"/>
          </ac:spMkLst>
        </pc:spChg>
        <pc:spChg chg="add del mod">
          <ac:chgData name="Mahesh Shankar" userId="453ed493f66a1731" providerId="LiveId" clId="{4708D87C-C546-4FC8-9C6C-AF92A84C0500}" dt="2023-10-09T06:36:48.424" v="1259" actId="21"/>
          <ac:spMkLst>
            <pc:docMk/>
            <pc:sldMk cId="2894240518" sldId="258"/>
            <ac:spMk id="26" creationId="{DDA13600-F8D5-B22F-4B36-2E135742F8B9}"/>
          </ac:spMkLst>
        </pc:spChg>
        <pc:spChg chg="add mod">
          <ac:chgData name="Mahesh Shankar" userId="453ed493f66a1731" providerId="LiveId" clId="{4708D87C-C546-4FC8-9C6C-AF92A84C0500}" dt="2023-10-09T06:49:52.013" v="1600" actId="1036"/>
          <ac:spMkLst>
            <pc:docMk/>
            <pc:sldMk cId="2894240518" sldId="258"/>
            <ac:spMk id="27" creationId="{D6B30CA6-6FD1-A807-D3AD-EFAAB1DD4523}"/>
          </ac:spMkLst>
        </pc:spChg>
        <pc:spChg chg="add del mod">
          <ac:chgData name="Mahesh Shankar" userId="453ed493f66a1731" providerId="LiveId" clId="{4708D87C-C546-4FC8-9C6C-AF92A84C0500}" dt="2023-10-09T06:36:48.424" v="1259" actId="21"/>
          <ac:spMkLst>
            <pc:docMk/>
            <pc:sldMk cId="2894240518" sldId="258"/>
            <ac:spMk id="28" creationId="{51C9B555-B5B3-1379-EE8F-A278E1EA5C3B}"/>
          </ac:spMkLst>
        </pc:spChg>
        <pc:spChg chg="add del mod">
          <ac:chgData name="Mahesh Shankar" userId="453ed493f66a1731" providerId="LiveId" clId="{4708D87C-C546-4FC8-9C6C-AF92A84C0500}" dt="2023-10-09T06:37:04.663" v="1261" actId="478"/>
          <ac:spMkLst>
            <pc:docMk/>
            <pc:sldMk cId="2894240518" sldId="258"/>
            <ac:spMk id="29" creationId="{0364581F-ECE4-32B1-569C-4E62CC6D3D07}"/>
          </ac:spMkLst>
        </pc:spChg>
        <pc:spChg chg="add mod">
          <ac:chgData name="Mahesh Shankar" userId="453ed493f66a1731" providerId="LiveId" clId="{4708D87C-C546-4FC8-9C6C-AF92A84C0500}" dt="2023-10-09T06:37:57.999" v="1331"/>
          <ac:spMkLst>
            <pc:docMk/>
            <pc:sldMk cId="2894240518" sldId="258"/>
            <ac:spMk id="30" creationId="{8857EAD8-3378-56A6-3F41-405F1DC6F9D8}"/>
          </ac:spMkLst>
        </pc:spChg>
        <pc:spChg chg="add mod">
          <ac:chgData name="Mahesh Shankar" userId="453ed493f66a1731" providerId="LiveId" clId="{4708D87C-C546-4FC8-9C6C-AF92A84C0500}" dt="2023-10-09T06:49:54.851" v="1617" actId="1036"/>
          <ac:spMkLst>
            <pc:docMk/>
            <pc:sldMk cId="2894240518" sldId="258"/>
            <ac:spMk id="31" creationId="{20C53D95-2D0C-22CA-4EBA-46DD157A1DE7}"/>
          </ac:spMkLst>
        </pc:spChg>
        <pc:spChg chg="add mod">
          <ac:chgData name="Mahesh Shankar" userId="453ed493f66a1731" providerId="LiveId" clId="{4708D87C-C546-4FC8-9C6C-AF92A84C0500}" dt="2023-10-09T06:49:52.013" v="1600" actId="1036"/>
          <ac:spMkLst>
            <pc:docMk/>
            <pc:sldMk cId="2894240518" sldId="258"/>
            <ac:spMk id="32" creationId="{9777C0E4-2C1B-11F0-237A-BE209EA802F4}"/>
          </ac:spMkLst>
        </pc:spChg>
        <pc:spChg chg="add mod">
          <ac:chgData name="Mahesh Shankar" userId="453ed493f66a1731" providerId="LiveId" clId="{4708D87C-C546-4FC8-9C6C-AF92A84C0500}" dt="2023-10-09T06:49:52.013" v="1600" actId="1036"/>
          <ac:spMkLst>
            <pc:docMk/>
            <pc:sldMk cId="2894240518" sldId="258"/>
            <ac:spMk id="33" creationId="{019F7C13-1391-4C12-C452-14FE5400E18D}"/>
          </ac:spMkLst>
        </pc:spChg>
        <pc:spChg chg="add mod">
          <ac:chgData name="Mahesh Shankar" userId="453ed493f66a1731" providerId="LiveId" clId="{4708D87C-C546-4FC8-9C6C-AF92A84C0500}" dt="2023-10-09T06:49:48.302" v="1579" actId="1036"/>
          <ac:spMkLst>
            <pc:docMk/>
            <pc:sldMk cId="2894240518" sldId="258"/>
            <ac:spMk id="34" creationId="{67BBACB7-C0DE-0DA3-1AED-97C4174BF911}"/>
          </ac:spMkLst>
        </pc:spChg>
        <pc:spChg chg="add mod">
          <ac:chgData name="Mahesh Shankar" userId="453ed493f66a1731" providerId="LiveId" clId="{4708D87C-C546-4FC8-9C6C-AF92A84C0500}" dt="2023-10-09T06:49:48.302" v="1579" actId="1036"/>
          <ac:spMkLst>
            <pc:docMk/>
            <pc:sldMk cId="2894240518" sldId="258"/>
            <ac:spMk id="35" creationId="{A805BC02-2AC3-7607-3939-15EAFF17195F}"/>
          </ac:spMkLst>
        </pc:spChg>
        <pc:spChg chg="add mod">
          <ac:chgData name="Mahesh Shankar" userId="453ed493f66a1731" providerId="LiveId" clId="{4708D87C-C546-4FC8-9C6C-AF92A84C0500}" dt="2023-10-09T06:49:48.302" v="1579" actId="1036"/>
          <ac:spMkLst>
            <pc:docMk/>
            <pc:sldMk cId="2894240518" sldId="258"/>
            <ac:spMk id="36" creationId="{FAB1900C-C6EF-2D05-B7DC-587BAC2C4AEA}"/>
          </ac:spMkLst>
        </pc:spChg>
        <pc:picChg chg="del">
          <ac:chgData name="Mahesh Shankar" userId="453ed493f66a1731" providerId="LiveId" clId="{4708D87C-C546-4FC8-9C6C-AF92A84C0500}" dt="2023-10-09T05:29:40.570" v="240" actId="478"/>
          <ac:picMkLst>
            <pc:docMk/>
            <pc:sldMk cId="2894240518" sldId="258"/>
            <ac:picMk id="3" creationId="{22C30005-FBD2-CB74-B256-F5503FDC954D}"/>
          </ac:picMkLst>
        </pc:picChg>
        <pc:picChg chg="del">
          <ac:chgData name="Mahesh Shankar" userId="453ed493f66a1731" providerId="LiveId" clId="{4708D87C-C546-4FC8-9C6C-AF92A84C0500}" dt="2023-10-09T05:29:40.570" v="240" actId="478"/>
          <ac:picMkLst>
            <pc:docMk/>
            <pc:sldMk cId="2894240518" sldId="258"/>
            <ac:picMk id="5" creationId="{826A3776-B1A9-1C48-D20C-3A3DFC0A0F42}"/>
          </ac:picMkLst>
        </pc:picChg>
        <pc:picChg chg="del">
          <ac:chgData name="Mahesh Shankar" userId="453ed493f66a1731" providerId="LiveId" clId="{4708D87C-C546-4FC8-9C6C-AF92A84C0500}" dt="2023-10-09T05:29:40.570" v="240" actId="478"/>
          <ac:picMkLst>
            <pc:docMk/>
            <pc:sldMk cId="2894240518" sldId="258"/>
            <ac:picMk id="7" creationId="{B5D332E6-E5EC-08A1-E458-0D489521A01E}"/>
          </ac:picMkLst>
        </pc:picChg>
        <pc:picChg chg="add del mod">
          <ac:chgData name="Mahesh Shankar" userId="453ed493f66a1731" providerId="LiveId" clId="{4708D87C-C546-4FC8-9C6C-AF92A84C0500}" dt="2023-10-09T05:50:24.148" v="830" actId="478"/>
          <ac:picMkLst>
            <pc:docMk/>
            <pc:sldMk cId="2894240518" sldId="258"/>
            <ac:picMk id="12" creationId="{354E77BA-A3F0-8461-91A5-7A5B87A14374}"/>
          </ac:picMkLst>
        </pc:picChg>
        <pc:picChg chg="add mod">
          <ac:chgData name="Mahesh Shankar" userId="453ed493f66a1731" providerId="LiveId" clId="{4708D87C-C546-4FC8-9C6C-AF92A84C0500}" dt="2023-10-09T06:49:43.710" v="1552" actId="14100"/>
          <ac:picMkLst>
            <pc:docMk/>
            <pc:sldMk cId="2894240518" sldId="258"/>
            <ac:picMk id="14" creationId="{4900D985-0524-FA46-E09F-479078BD812F}"/>
          </ac:picMkLst>
        </pc:picChg>
        <pc:picChg chg="add del mod">
          <ac:chgData name="Mahesh Shankar" userId="453ed493f66a1731" providerId="LiveId" clId="{4708D87C-C546-4FC8-9C6C-AF92A84C0500}" dt="2023-10-09T05:29:47.150" v="244" actId="478"/>
          <ac:picMkLst>
            <pc:docMk/>
            <pc:sldMk cId="2894240518" sldId="258"/>
            <ac:picMk id="17" creationId="{6A5F28DA-5E86-D4B1-4A98-CE2C1D1719AE}"/>
          </ac:picMkLst>
        </pc:picChg>
        <pc:picChg chg="add del mod">
          <ac:chgData name="Mahesh Shankar" userId="453ed493f66a1731" providerId="LiveId" clId="{4708D87C-C546-4FC8-9C6C-AF92A84C0500}" dt="2023-10-09T05:56:56.136" v="1015" actId="478"/>
          <ac:picMkLst>
            <pc:docMk/>
            <pc:sldMk cId="2894240518" sldId="258"/>
            <ac:picMk id="18" creationId="{DB309DC2-F5FB-A79B-DD7C-BBB97C35C7E8}"/>
          </ac:picMkLst>
        </pc:picChg>
        <pc:picChg chg="add del mod">
          <ac:chgData name="Mahesh Shankar" userId="453ed493f66a1731" providerId="LiveId" clId="{4708D87C-C546-4FC8-9C6C-AF92A84C0500}" dt="2023-10-09T06:14:14.869" v="1078" actId="478"/>
          <ac:picMkLst>
            <pc:docMk/>
            <pc:sldMk cId="2894240518" sldId="258"/>
            <ac:picMk id="22" creationId="{066F0E0B-AC6B-0E30-9DFA-E95C1914121B}"/>
          </ac:picMkLst>
        </pc:picChg>
        <pc:picChg chg="add del mod">
          <ac:chgData name="Mahesh Shankar" userId="453ed493f66a1731" providerId="LiveId" clId="{4708D87C-C546-4FC8-9C6C-AF92A84C0500}" dt="2023-10-09T06:36:44.934" v="1258" actId="478"/>
          <ac:picMkLst>
            <pc:docMk/>
            <pc:sldMk cId="2894240518" sldId="258"/>
            <ac:picMk id="25" creationId="{73720AF8-D381-9412-5A6D-DF1EB248D9B5}"/>
          </ac:picMkLst>
        </pc:picChg>
        <pc:picChg chg="add del mod">
          <ac:chgData name="Mahesh Shankar" userId="453ed493f66a1731" providerId="LiveId" clId="{4708D87C-C546-4FC8-9C6C-AF92A84C0500}" dt="2023-10-09T06:48:37.872" v="1518" actId="478"/>
          <ac:picMkLst>
            <pc:docMk/>
            <pc:sldMk cId="2894240518" sldId="258"/>
            <ac:picMk id="37" creationId="{C86187D7-99E6-DAB5-734B-C6A6123B64FB}"/>
          </ac:picMkLst>
        </pc:picChg>
      </pc:sldChg>
      <pc:sldChg chg="add del">
        <pc:chgData name="Mahesh Shankar" userId="453ed493f66a1731" providerId="LiveId" clId="{4708D87C-C546-4FC8-9C6C-AF92A84C0500}" dt="2023-10-09T05:47:38.770" v="775" actId="47"/>
        <pc:sldMkLst>
          <pc:docMk/>
          <pc:sldMk cId="3094529106" sldId="259"/>
        </pc:sldMkLst>
      </pc:sldChg>
      <pc:sldChg chg="addSp delSp modSp add mod modAnim">
        <pc:chgData name="Mahesh Shankar" userId="453ed493f66a1731" providerId="LiveId" clId="{4708D87C-C546-4FC8-9C6C-AF92A84C0500}" dt="2023-10-09T06:50:25.992" v="1641" actId="14100"/>
        <pc:sldMkLst>
          <pc:docMk/>
          <pc:sldMk cId="3709810213" sldId="259"/>
        </pc:sldMkLst>
        <pc:spChg chg="del">
          <ac:chgData name="Mahesh Shankar" userId="453ed493f66a1731" providerId="LiveId" clId="{4708D87C-C546-4FC8-9C6C-AF92A84C0500}" dt="2023-10-09T06:50:01.001" v="1620" actId="478"/>
          <ac:spMkLst>
            <pc:docMk/>
            <pc:sldMk cId="3709810213" sldId="259"/>
            <ac:spMk id="16" creationId="{C9F16608-1B4B-868F-FF33-299777396763}"/>
          </ac:spMkLst>
        </pc:spChg>
        <pc:picChg chg="add mod">
          <ac:chgData name="Mahesh Shankar" userId="453ed493f66a1731" providerId="LiveId" clId="{4708D87C-C546-4FC8-9C6C-AF92A84C0500}" dt="2023-10-09T06:50:25.992" v="1641" actId="14100"/>
          <ac:picMkLst>
            <pc:docMk/>
            <pc:sldMk cId="3709810213" sldId="259"/>
            <ac:picMk id="2" creationId="{A73BC592-A2E4-E8B7-0107-CCC032962A50}"/>
          </ac:picMkLst>
        </pc:picChg>
        <pc:picChg chg="del">
          <ac:chgData name="Mahesh Shankar" userId="453ed493f66a1731" providerId="LiveId" clId="{4708D87C-C546-4FC8-9C6C-AF92A84C0500}" dt="2023-10-09T06:49:58.345" v="1619" actId="478"/>
          <ac:picMkLst>
            <pc:docMk/>
            <pc:sldMk cId="3709810213" sldId="259"/>
            <ac:picMk id="14" creationId="{4900D985-0524-FA46-E09F-479078BD812F}"/>
          </ac:picMkLst>
        </pc:picChg>
      </pc:sldChg>
      <pc:sldChg chg="add del">
        <pc:chgData name="Mahesh Shankar" userId="453ed493f66a1731" providerId="LiveId" clId="{4708D87C-C546-4FC8-9C6C-AF92A84C0500}" dt="2023-10-09T05:47:30.716" v="774" actId="47"/>
        <pc:sldMkLst>
          <pc:docMk/>
          <pc:sldMk cId="98059444" sldId="260"/>
        </pc:sldMkLst>
      </pc:sldChg>
      <pc:sldChg chg="addSp delSp modSp add mod delAnim">
        <pc:chgData name="Mahesh Shankar" userId="453ed493f66a1731" providerId="LiveId" clId="{4708D87C-C546-4FC8-9C6C-AF92A84C0500}" dt="2023-10-09T07:27:09.685" v="2384" actId="21"/>
        <pc:sldMkLst>
          <pc:docMk/>
          <pc:sldMk cId="486647700" sldId="260"/>
        </pc:sldMkLst>
        <pc:spChg chg="add mod">
          <ac:chgData name="Mahesh Shankar" userId="453ed493f66a1731" providerId="LiveId" clId="{4708D87C-C546-4FC8-9C6C-AF92A84C0500}" dt="2023-10-09T07:12:05.557" v="1753" actId="1076"/>
          <ac:spMkLst>
            <pc:docMk/>
            <pc:sldMk cId="486647700" sldId="260"/>
            <ac:spMk id="5" creationId="{CA9C449A-77E6-2C6B-E970-7FBAC4D9FA6D}"/>
          </ac:spMkLst>
        </pc:spChg>
        <pc:spChg chg="mod">
          <ac:chgData name="Mahesh Shankar" userId="453ed493f66a1731" providerId="LiveId" clId="{4708D87C-C546-4FC8-9C6C-AF92A84C0500}" dt="2023-10-09T07:11:29.059" v="1747" actId="20577"/>
          <ac:spMkLst>
            <pc:docMk/>
            <pc:sldMk cId="486647700" sldId="260"/>
            <ac:spMk id="7" creationId="{D94577F4-3A09-010C-B18E-68C7EFB6AF89}"/>
          </ac:spMkLst>
        </pc:spChg>
        <pc:spChg chg="mod">
          <ac:chgData name="Mahesh Shankar" userId="453ed493f66a1731" providerId="LiveId" clId="{4708D87C-C546-4FC8-9C6C-AF92A84C0500}" dt="2023-10-09T07:11:29.059" v="1747" actId="20577"/>
          <ac:spMkLst>
            <pc:docMk/>
            <pc:sldMk cId="486647700" sldId="260"/>
            <ac:spMk id="8" creationId="{B7701798-7640-652F-2115-DB4C4AE204F8}"/>
          </ac:spMkLst>
        </pc:spChg>
        <pc:spChg chg="mod">
          <ac:chgData name="Mahesh Shankar" userId="453ed493f66a1731" providerId="LiveId" clId="{4708D87C-C546-4FC8-9C6C-AF92A84C0500}" dt="2023-10-09T07:11:29.059" v="1747" actId="20577"/>
          <ac:spMkLst>
            <pc:docMk/>
            <pc:sldMk cId="486647700" sldId="260"/>
            <ac:spMk id="9" creationId="{0B7E74E3-D47B-532E-C740-FFDCD99F89C4}"/>
          </ac:spMkLst>
        </pc:spChg>
        <pc:spChg chg="mod">
          <ac:chgData name="Mahesh Shankar" userId="453ed493f66a1731" providerId="LiveId" clId="{4708D87C-C546-4FC8-9C6C-AF92A84C0500}" dt="2023-10-09T07:06:55.709" v="1675" actId="20577"/>
          <ac:spMkLst>
            <pc:docMk/>
            <pc:sldMk cId="486647700" sldId="260"/>
            <ac:spMk id="10" creationId="{0FD9A57D-B748-E9E1-5B2B-4964314B7DEF}"/>
          </ac:spMkLst>
        </pc:spChg>
        <pc:spChg chg="del">
          <ac:chgData name="Mahesh Shankar" userId="453ed493f66a1731" providerId="LiveId" clId="{4708D87C-C546-4FC8-9C6C-AF92A84C0500}" dt="2023-10-09T07:07:00.304" v="1676" actId="478"/>
          <ac:spMkLst>
            <pc:docMk/>
            <pc:sldMk cId="486647700" sldId="260"/>
            <ac:spMk id="11" creationId="{58E771D7-4C57-DBE9-EC96-EECD39BB33CC}"/>
          </ac:spMkLst>
        </pc:spChg>
        <pc:spChg chg="mod">
          <ac:chgData name="Mahesh Shankar" userId="453ed493f66a1731" providerId="LiveId" clId="{4708D87C-C546-4FC8-9C6C-AF92A84C0500}" dt="2023-10-09T07:11:29.059" v="1747" actId="20577"/>
          <ac:spMkLst>
            <pc:docMk/>
            <pc:sldMk cId="486647700" sldId="260"/>
            <ac:spMk id="12" creationId="{7968B7C7-1028-EC4C-9C87-0E20529A6633}"/>
          </ac:spMkLst>
        </pc:spChg>
        <pc:spChg chg="add mod">
          <ac:chgData name="Mahesh Shankar" userId="453ed493f66a1731" providerId="LiveId" clId="{4708D87C-C546-4FC8-9C6C-AF92A84C0500}" dt="2023-10-09T07:12:05.557" v="1753" actId="1076"/>
          <ac:spMkLst>
            <pc:docMk/>
            <pc:sldMk cId="486647700" sldId="260"/>
            <ac:spMk id="13" creationId="{0A81E20D-D081-A0F2-18A7-F4CCFB5C9B36}"/>
          </ac:spMkLst>
        </pc:spChg>
        <pc:spChg chg="add del mod">
          <ac:chgData name="Mahesh Shankar" userId="453ed493f66a1731" providerId="LiveId" clId="{4708D87C-C546-4FC8-9C6C-AF92A84C0500}" dt="2023-10-09T07:11:37.503" v="1749" actId="478"/>
          <ac:spMkLst>
            <pc:docMk/>
            <pc:sldMk cId="486647700" sldId="260"/>
            <ac:spMk id="14" creationId="{A2528B6F-1F6B-9296-287B-454AC98ACEFD}"/>
          </ac:spMkLst>
        </pc:spChg>
        <pc:spChg chg="mod">
          <ac:chgData name="Mahesh Shankar" userId="453ed493f66a1731" providerId="LiveId" clId="{4708D87C-C546-4FC8-9C6C-AF92A84C0500}" dt="2023-10-09T07:10:08.895" v="1694"/>
          <ac:spMkLst>
            <pc:docMk/>
            <pc:sldMk cId="486647700" sldId="260"/>
            <ac:spMk id="16" creationId="{E935889F-E17F-29A1-36CC-06DA76BF8480}"/>
          </ac:spMkLst>
        </pc:spChg>
        <pc:spChg chg="mod">
          <ac:chgData name="Mahesh Shankar" userId="453ed493f66a1731" providerId="LiveId" clId="{4708D87C-C546-4FC8-9C6C-AF92A84C0500}" dt="2023-10-09T07:10:08.895" v="1694"/>
          <ac:spMkLst>
            <pc:docMk/>
            <pc:sldMk cId="486647700" sldId="260"/>
            <ac:spMk id="17" creationId="{21A14BFA-3AC6-0385-E8DF-6274B03819BD}"/>
          </ac:spMkLst>
        </pc:spChg>
        <pc:spChg chg="mod">
          <ac:chgData name="Mahesh Shankar" userId="453ed493f66a1731" providerId="LiveId" clId="{4708D87C-C546-4FC8-9C6C-AF92A84C0500}" dt="2023-10-09T07:10:08.895" v="1694"/>
          <ac:spMkLst>
            <pc:docMk/>
            <pc:sldMk cId="486647700" sldId="260"/>
            <ac:spMk id="18" creationId="{0F552B0A-0BED-2FBB-248F-E8922782EE95}"/>
          </ac:spMkLst>
        </pc:spChg>
        <pc:spChg chg="del">
          <ac:chgData name="Mahesh Shankar" userId="453ed493f66a1731" providerId="LiveId" clId="{4708D87C-C546-4FC8-9C6C-AF92A84C0500}" dt="2023-10-09T07:07:00.304" v="1676" actId="478"/>
          <ac:spMkLst>
            <pc:docMk/>
            <pc:sldMk cId="486647700" sldId="260"/>
            <ac:spMk id="19" creationId="{6EE99C3F-3742-BB31-7B8F-D5DB202A5AA9}"/>
          </ac:spMkLst>
        </pc:spChg>
        <pc:spChg chg="del">
          <ac:chgData name="Mahesh Shankar" userId="453ed493f66a1731" providerId="LiveId" clId="{4708D87C-C546-4FC8-9C6C-AF92A84C0500}" dt="2023-10-09T07:07:00.304" v="1676" actId="478"/>
          <ac:spMkLst>
            <pc:docMk/>
            <pc:sldMk cId="486647700" sldId="260"/>
            <ac:spMk id="20" creationId="{5125D64D-9C0B-6957-312B-F55CE141EC2C}"/>
          </ac:spMkLst>
        </pc:spChg>
        <pc:spChg chg="mod">
          <ac:chgData name="Mahesh Shankar" userId="453ed493f66a1731" providerId="LiveId" clId="{4708D87C-C546-4FC8-9C6C-AF92A84C0500}" dt="2023-10-09T07:10:08.895" v="1694"/>
          <ac:spMkLst>
            <pc:docMk/>
            <pc:sldMk cId="486647700" sldId="260"/>
            <ac:spMk id="21" creationId="{9C92540E-03BB-BA44-2BBE-B65B01DCFA06}"/>
          </ac:spMkLst>
        </pc:spChg>
        <pc:spChg chg="add del mod">
          <ac:chgData name="Mahesh Shankar" userId="453ed493f66a1731" providerId="LiveId" clId="{4708D87C-C546-4FC8-9C6C-AF92A84C0500}" dt="2023-10-09T07:11:37.503" v="1749" actId="478"/>
          <ac:spMkLst>
            <pc:docMk/>
            <pc:sldMk cId="486647700" sldId="260"/>
            <ac:spMk id="22" creationId="{C1FD0F10-E743-52AE-3B21-9A8D94513524}"/>
          </ac:spMkLst>
        </pc:spChg>
        <pc:spChg chg="del">
          <ac:chgData name="Mahesh Shankar" userId="453ed493f66a1731" providerId="LiveId" clId="{4708D87C-C546-4FC8-9C6C-AF92A84C0500}" dt="2023-10-09T07:07:00.304" v="1676" actId="478"/>
          <ac:spMkLst>
            <pc:docMk/>
            <pc:sldMk cId="486647700" sldId="260"/>
            <ac:spMk id="23" creationId="{5CA956A1-958D-74A7-40B3-9166909D2F23}"/>
          </ac:spMkLst>
        </pc:spChg>
        <pc:spChg chg="add mod">
          <ac:chgData name="Mahesh Shankar" userId="453ed493f66a1731" providerId="LiveId" clId="{4708D87C-C546-4FC8-9C6C-AF92A84C0500}" dt="2023-10-09T07:13:58.422" v="1830" actId="1037"/>
          <ac:spMkLst>
            <pc:docMk/>
            <pc:sldMk cId="486647700" sldId="260"/>
            <ac:spMk id="26" creationId="{A3F6C760-519C-D84D-64A0-3DAB232A8A59}"/>
          </ac:spMkLst>
        </pc:spChg>
        <pc:spChg chg="del">
          <ac:chgData name="Mahesh Shankar" userId="453ed493f66a1731" providerId="LiveId" clId="{4708D87C-C546-4FC8-9C6C-AF92A84C0500}" dt="2023-10-09T07:07:00.304" v="1676" actId="478"/>
          <ac:spMkLst>
            <pc:docMk/>
            <pc:sldMk cId="486647700" sldId="260"/>
            <ac:spMk id="27" creationId="{D6B30CA6-6FD1-A807-D3AD-EFAAB1DD4523}"/>
          </ac:spMkLst>
        </pc:spChg>
        <pc:spChg chg="add mod">
          <ac:chgData name="Mahesh Shankar" userId="453ed493f66a1731" providerId="LiveId" clId="{4708D87C-C546-4FC8-9C6C-AF92A84C0500}" dt="2023-10-09T07:14:23.336" v="1841" actId="20577"/>
          <ac:spMkLst>
            <pc:docMk/>
            <pc:sldMk cId="486647700" sldId="260"/>
            <ac:spMk id="28" creationId="{26A59F7D-9465-739C-723F-CD95F3A05DC3}"/>
          </ac:spMkLst>
        </pc:spChg>
        <pc:spChg chg="add mod">
          <ac:chgData name="Mahesh Shankar" userId="453ed493f66a1731" providerId="LiveId" clId="{4708D87C-C546-4FC8-9C6C-AF92A84C0500}" dt="2023-10-09T07:15:30.603" v="1909" actId="1037"/>
          <ac:spMkLst>
            <pc:docMk/>
            <pc:sldMk cId="486647700" sldId="260"/>
            <ac:spMk id="29" creationId="{B787DB5B-57E0-F73E-213E-DB3F9915F142}"/>
          </ac:spMkLst>
        </pc:spChg>
        <pc:spChg chg="del">
          <ac:chgData name="Mahesh Shankar" userId="453ed493f66a1731" providerId="LiveId" clId="{4708D87C-C546-4FC8-9C6C-AF92A84C0500}" dt="2023-10-09T07:07:00.304" v="1676" actId="478"/>
          <ac:spMkLst>
            <pc:docMk/>
            <pc:sldMk cId="486647700" sldId="260"/>
            <ac:spMk id="31" creationId="{20C53D95-2D0C-22CA-4EBA-46DD157A1DE7}"/>
          </ac:spMkLst>
        </pc:spChg>
        <pc:spChg chg="del">
          <ac:chgData name="Mahesh Shankar" userId="453ed493f66a1731" providerId="LiveId" clId="{4708D87C-C546-4FC8-9C6C-AF92A84C0500}" dt="2023-10-09T07:07:00.304" v="1676" actId="478"/>
          <ac:spMkLst>
            <pc:docMk/>
            <pc:sldMk cId="486647700" sldId="260"/>
            <ac:spMk id="32" creationId="{9777C0E4-2C1B-11F0-237A-BE209EA802F4}"/>
          </ac:spMkLst>
        </pc:spChg>
        <pc:spChg chg="del">
          <ac:chgData name="Mahesh Shankar" userId="453ed493f66a1731" providerId="LiveId" clId="{4708D87C-C546-4FC8-9C6C-AF92A84C0500}" dt="2023-10-09T07:07:00.304" v="1676" actId="478"/>
          <ac:spMkLst>
            <pc:docMk/>
            <pc:sldMk cId="486647700" sldId="260"/>
            <ac:spMk id="33" creationId="{019F7C13-1391-4C12-C452-14FE5400E18D}"/>
          </ac:spMkLst>
        </pc:spChg>
        <pc:spChg chg="del">
          <ac:chgData name="Mahesh Shankar" userId="453ed493f66a1731" providerId="LiveId" clId="{4708D87C-C546-4FC8-9C6C-AF92A84C0500}" dt="2023-10-09T07:07:00.304" v="1676" actId="478"/>
          <ac:spMkLst>
            <pc:docMk/>
            <pc:sldMk cId="486647700" sldId="260"/>
            <ac:spMk id="34" creationId="{67BBACB7-C0DE-0DA3-1AED-97C4174BF911}"/>
          </ac:spMkLst>
        </pc:spChg>
        <pc:spChg chg="del">
          <ac:chgData name="Mahesh Shankar" userId="453ed493f66a1731" providerId="LiveId" clId="{4708D87C-C546-4FC8-9C6C-AF92A84C0500}" dt="2023-10-09T07:07:00.304" v="1676" actId="478"/>
          <ac:spMkLst>
            <pc:docMk/>
            <pc:sldMk cId="486647700" sldId="260"/>
            <ac:spMk id="35" creationId="{A805BC02-2AC3-7607-3939-15EAFF17195F}"/>
          </ac:spMkLst>
        </pc:spChg>
        <pc:spChg chg="del">
          <ac:chgData name="Mahesh Shankar" userId="453ed493f66a1731" providerId="LiveId" clId="{4708D87C-C546-4FC8-9C6C-AF92A84C0500}" dt="2023-10-09T07:07:00.304" v="1676" actId="478"/>
          <ac:spMkLst>
            <pc:docMk/>
            <pc:sldMk cId="486647700" sldId="260"/>
            <ac:spMk id="36" creationId="{FAB1900C-C6EF-2D05-B7DC-587BAC2C4AEA}"/>
          </ac:spMkLst>
        </pc:spChg>
        <pc:spChg chg="add mod">
          <ac:chgData name="Mahesh Shankar" userId="453ed493f66a1731" providerId="LiveId" clId="{4708D87C-C546-4FC8-9C6C-AF92A84C0500}" dt="2023-10-09T07:15:34.567" v="1910" actId="1076"/>
          <ac:spMkLst>
            <pc:docMk/>
            <pc:sldMk cId="486647700" sldId="260"/>
            <ac:spMk id="37" creationId="{00B20882-6445-E50A-8B49-96ADE97A3E9F}"/>
          </ac:spMkLst>
        </pc:spChg>
        <pc:spChg chg="add mod">
          <ac:chgData name="Mahesh Shankar" userId="453ed493f66a1731" providerId="LiveId" clId="{4708D87C-C546-4FC8-9C6C-AF92A84C0500}" dt="2023-10-09T07:15:40.471" v="1916" actId="1037"/>
          <ac:spMkLst>
            <pc:docMk/>
            <pc:sldMk cId="486647700" sldId="260"/>
            <ac:spMk id="38" creationId="{91FAE511-F790-8C4A-1554-B34E2FDD0C5B}"/>
          </ac:spMkLst>
        </pc:spChg>
        <pc:spChg chg="add mod">
          <ac:chgData name="Mahesh Shankar" userId="453ed493f66a1731" providerId="LiveId" clId="{4708D87C-C546-4FC8-9C6C-AF92A84C0500}" dt="2023-10-09T07:15:44.932" v="1921" actId="1035"/>
          <ac:spMkLst>
            <pc:docMk/>
            <pc:sldMk cId="486647700" sldId="260"/>
            <ac:spMk id="39" creationId="{F931185B-F66C-D2EC-F955-A953480F8F7A}"/>
          </ac:spMkLst>
        </pc:spChg>
        <pc:spChg chg="add mod">
          <ac:chgData name="Mahesh Shankar" userId="453ed493f66a1731" providerId="LiveId" clId="{4708D87C-C546-4FC8-9C6C-AF92A84C0500}" dt="2023-10-09T07:15:51.627" v="1926" actId="1035"/>
          <ac:spMkLst>
            <pc:docMk/>
            <pc:sldMk cId="486647700" sldId="260"/>
            <ac:spMk id="40" creationId="{103C9E1A-7A99-379A-BE08-EE889FD4F9B2}"/>
          </ac:spMkLst>
        </pc:spChg>
        <pc:spChg chg="add mod">
          <ac:chgData name="Mahesh Shankar" userId="453ed493f66a1731" providerId="LiveId" clId="{4708D87C-C546-4FC8-9C6C-AF92A84C0500}" dt="2023-10-09T07:17:37.449" v="2039" actId="20577"/>
          <ac:spMkLst>
            <pc:docMk/>
            <pc:sldMk cId="486647700" sldId="260"/>
            <ac:spMk id="59" creationId="{47A83F60-114D-12FD-5D13-13ABAD0F721E}"/>
          </ac:spMkLst>
        </pc:spChg>
        <pc:spChg chg="add mod">
          <ac:chgData name="Mahesh Shankar" userId="453ed493f66a1731" providerId="LiveId" clId="{4708D87C-C546-4FC8-9C6C-AF92A84C0500}" dt="2023-10-09T07:17:42.588" v="2041" actId="20577"/>
          <ac:spMkLst>
            <pc:docMk/>
            <pc:sldMk cId="486647700" sldId="260"/>
            <ac:spMk id="60" creationId="{92C5D3E5-E4A3-0D3C-E49F-720072F519F7}"/>
          </ac:spMkLst>
        </pc:spChg>
        <pc:spChg chg="add mod">
          <ac:chgData name="Mahesh Shankar" userId="453ed493f66a1731" providerId="LiveId" clId="{4708D87C-C546-4FC8-9C6C-AF92A84C0500}" dt="2023-10-09T07:17:45.435" v="2043" actId="20577"/>
          <ac:spMkLst>
            <pc:docMk/>
            <pc:sldMk cId="486647700" sldId="260"/>
            <ac:spMk id="61" creationId="{659D14CA-CE55-37ED-F666-4517487187FD}"/>
          </ac:spMkLst>
        </pc:spChg>
        <pc:spChg chg="add mod">
          <ac:chgData name="Mahesh Shankar" userId="453ed493f66a1731" providerId="LiveId" clId="{4708D87C-C546-4FC8-9C6C-AF92A84C0500}" dt="2023-10-09T07:17:50.883" v="2045" actId="20577"/>
          <ac:spMkLst>
            <pc:docMk/>
            <pc:sldMk cId="486647700" sldId="260"/>
            <ac:spMk id="62" creationId="{AE58ABFD-1A11-3B0B-0AD5-025DEA32A08C}"/>
          </ac:spMkLst>
        </pc:spChg>
        <pc:spChg chg="add mod">
          <ac:chgData name="Mahesh Shankar" userId="453ed493f66a1731" providerId="LiveId" clId="{4708D87C-C546-4FC8-9C6C-AF92A84C0500}" dt="2023-10-09T07:17:54.423" v="2047" actId="20577"/>
          <ac:spMkLst>
            <pc:docMk/>
            <pc:sldMk cId="486647700" sldId="260"/>
            <ac:spMk id="63" creationId="{19AE7A09-569D-EDD1-18D0-7B526259C953}"/>
          </ac:spMkLst>
        </pc:spChg>
        <pc:spChg chg="add mod">
          <ac:chgData name="Mahesh Shankar" userId="453ed493f66a1731" providerId="LiveId" clId="{4708D87C-C546-4FC8-9C6C-AF92A84C0500}" dt="2023-10-09T07:17:59.207" v="2049" actId="20577"/>
          <ac:spMkLst>
            <pc:docMk/>
            <pc:sldMk cId="486647700" sldId="260"/>
            <ac:spMk id="64" creationId="{1AA16F98-5475-76D4-5E8E-722C5E3A8C3A}"/>
          </ac:spMkLst>
        </pc:spChg>
        <pc:spChg chg="add mod">
          <ac:chgData name="Mahesh Shankar" userId="453ed493f66a1731" providerId="LiveId" clId="{4708D87C-C546-4FC8-9C6C-AF92A84C0500}" dt="2023-10-09T07:18:16.838" v="2084" actId="20577"/>
          <ac:spMkLst>
            <pc:docMk/>
            <pc:sldMk cId="486647700" sldId="260"/>
            <ac:spMk id="65" creationId="{DC28F148-D5A9-71CF-7BFE-8183ABD72FBB}"/>
          </ac:spMkLst>
        </pc:spChg>
        <pc:spChg chg="add mod">
          <ac:chgData name="Mahesh Shankar" userId="453ed493f66a1731" providerId="LiveId" clId="{4708D87C-C546-4FC8-9C6C-AF92A84C0500}" dt="2023-10-09T07:19:37.582" v="2331" actId="20577"/>
          <ac:spMkLst>
            <pc:docMk/>
            <pc:sldMk cId="486647700" sldId="260"/>
            <ac:spMk id="71" creationId="{BCA8643C-4D71-3A56-B618-69B48A9D521A}"/>
          </ac:spMkLst>
        </pc:spChg>
        <pc:spChg chg="add mod">
          <ac:chgData name="Mahesh Shankar" userId="453ed493f66a1731" providerId="LiveId" clId="{4708D87C-C546-4FC8-9C6C-AF92A84C0500}" dt="2023-10-09T07:19:41.050" v="2333" actId="20577"/>
          <ac:spMkLst>
            <pc:docMk/>
            <pc:sldMk cId="486647700" sldId="260"/>
            <ac:spMk id="72" creationId="{AD649701-0221-A764-6B90-DF9229510551}"/>
          </ac:spMkLst>
        </pc:spChg>
        <pc:spChg chg="add mod">
          <ac:chgData name="Mahesh Shankar" userId="453ed493f66a1731" providerId="LiveId" clId="{4708D87C-C546-4FC8-9C6C-AF92A84C0500}" dt="2023-10-09T07:19:43.882" v="2335" actId="20577"/>
          <ac:spMkLst>
            <pc:docMk/>
            <pc:sldMk cId="486647700" sldId="260"/>
            <ac:spMk id="73" creationId="{6D8D1AB9-3B03-2E0F-46BC-9B8B64263FC2}"/>
          </ac:spMkLst>
        </pc:spChg>
        <pc:spChg chg="add mod">
          <ac:chgData name="Mahesh Shankar" userId="453ed493f66a1731" providerId="LiveId" clId="{4708D87C-C546-4FC8-9C6C-AF92A84C0500}" dt="2023-10-09T07:19:47.181" v="2337" actId="20577"/>
          <ac:spMkLst>
            <pc:docMk/>
            <pc:sldMk cId="486647700" sldId="260"/>
            <ac:spMk id="74" creationId="{00178BCE-C797-1D87-9AF7-FA05A52014E6}"/>
          </ac:spMkLst>
        </pc:spChg>
        <pc:spChg chg="add mod">
          <ac:chgData name="Mahesh Shankar" userId="453ed493f66a1731" providerId="LiveId" clId="{4708D87C-C546-4FC8-9C6C-AF92A84C0500}" dt="2023-10-09T07:19:52.184" v="2339" actId="20577"/>
          <ac:spMkLst>
            <pc:docMk/>
            <pc:sldMk cId="486647700" sldId="260"/>
            <ac:spMk id="75" creationId="{AE3DF888-5CA9-99BA-0903-EF2D9CB2EE04}"/>
          </ac:spMkLst>
        </pc:spChg>
        <pc:spChg chg="add mod">
          <ac:chgData name="Mahesh Shankar" userId="453ed493f66a1731" providerId="LiveId" clId="{4708D87C-C546-4FC8-9C6C-AF92A84C0500}" dt="2023-10-09T07:19:55.493" v="2341" actId="20577"/>
          <ac:spMkLst>
            <pc:docMk/>
            <pc:sldMk cId="486647700" sldId="260"/>
            <ac:spMk id="76" creationId="{748ABF79-63DE-8E73-4548-9D513CAB64E4}"/>
          </ac:spMkLst>
        </pc:spChg>
        <pc:spChg chg="add mod">
          <ac:chgData name="Mahesh Shankar" userId="453ed493f66a1731" providerId="LiveId" clId="{4708D87C-C546-4FC8-9C6C-AF92A84C0500}" dt="2023-10-09T07:19:58.990" v="2343" actId="20577"/>
          <ac:spMkLst>
            <pc:docMk/>
            <pc:sldMk cId="486647700" sldId="260"/>
            <ac:spMk id="77" creationId="{78D9374F-2EB9-473A-43A6-4C9E3A610CC2}"/>
          </ac:spMkLst>
        </pc:spChg>
        <pc:grpChg chg="add mod">
          <ac:chgData name="Mahesh Shankar" userId="453ed493f66a1731" providerId="LiveId" clId="{4708D87C-C546-4FC8-9C6C-AF92A84C0500}" dt="2023-10-09T07:12:05.557" v="1753" actId="1076"/>
          <ac:grpSpMkLst>
            <pc:docMk/>
            <pc:sldMk cId="486647700" sldId="260"/>
            <ac:grpSpMk id="6" creationId="{0D8A4FC1-FA78-F46F-0E6A-91B036B637E8}"/>
          </ac:grpSpMkLst>
        </pc:grpChg>
        <pc:grpChg chg="add del mod">
          <ac:chgData name="Mahesh Shankar" userId="453ed493f66a1731" providerId="LiveId" clId="{4708D87C-C546-4FC8-9C6C-AF92A84C0500}" dt="2023-10-09T07:11:37.503" v="1749" actId="478"/>
          <ac:grpSpMkLst>
            <pc:docMk/>
            <pc:sldMk cId="486647700" sldId="260"/>
            <ac:grpSpMk id="15" creationId="{DE046EBA-342A-715D-9679-D4EBC75CAA5A}"/>
          </ac:grpSpMkLst>
        </pc:grpChg>
        <pc:picChg chg="del">
          <ac:chgData name="Mahesh Shankar" userId="453ed493f66a1731" providerId="LiveId" clId="{4708D87C-C546-4FC8-9C6C-AF92A84C0500}" dt="2023-10-09T07:06:28.037" v="1643" actId="478"/>
          <ac:picMkLst>
            <pc:docMk/>
            <pc:sldMk cId="486647700" sldId="260"/>
            <ac:picMk id="2" creationId="{A73BC592-A2E4-E8B7-0107-CCC032962A50}"/>
          </ac:picMkLst>
        </pc:picChg>
        <pc:picChg chg="add mod">
          <ac:chgData name="Mahesh Shankar" userId="453ed493f66a1731" providerId="LiveId" clId="{4708D87C-C546-4FC8-9C6C-AF92A84C0500}" dt="2023-10-09T07:13:51.473" v="1797" actId="1076"/>
          <ac:picMkLst>
            <pc:docMk/>
            <pc:sldMk cId="486647700" sldId="260"/>
            <ac:picMk id="4" creationId="{7D5A821A-F09C-FC08-C706-5E97658B0782}"/>
          </ac:picMkLst>
        </pc:picChg>
        <pc:picChg chg="add del mod">
          <ac:chgData name="Mahesh Shankar" userId="453ed493f66a1731" providerId="LiveId" clId="{4708D87C-C546-4FC8-9C6C-AF92A84C0500}" dt="2023-10-09T07:27:09.685" v="2384" actId="21"/>
          <ac:picMkLst>
            <pc:docMk/>
            <pc:sldMk cId="486647700" sldId="260"/>
            <ac:picMk id="83" creationId="{2F1FD49A-1BE1-0F55-10D0-1CCFFE8A2AFD}"/>
          </ac:picMkLst>
        </pc:picChg>
        <pc:cxnChg chg="add del">
          <ac:chgData name="Mahesh Shankar" userId="453ed493f66a1731" providerId="LiveId" clId="{4708D87C-C546-4FC8-9C6C-AF92A84C0500}" dt="2023-10-09T07:12:23.583" v="1755" actId="478"/>
          <ac:cxnSpMkLst>
            <pc:docMk/>
            <pc:sldMk cId="486647700" sldId="260"/>
            <ac:cxnSpMk id="25" creationId="{415591B0-1BBB-8787-D430-198501A27004}"/>
          </ac:cxnSpMkLst>
        </pc:cxnChg>
        <pc:cxnChg chg="add mod">
          <ac:chgData name="Mahesh Shankar" userId="453ed493f66a1731" providerId="LiveId" clId="{4708D87C-C546-4FC8-9C6C-AF92A84C0500}" dt="2023-10-09T07:16:22.058" v="1933" actId="1582"/>
          <ac:cxnSpMkLst>
            <pc:docMk/>
            <pc:sldMk cId="486647700" sldId="260"/>
            <ac:cxnSpMk id="42" creationId="{9CF3E5E3-4BE1-EF9E-046F-7E7074D90ED7}"/>
          </ac:cxnSpMkLst>
        </pc:cxnChg>
        <pc:cxnChg chg="add del mod">
          <ac:chgData name="Mahesh Shankar" userId="453ed493f66a1731" providerId="LiveId" clId="{4708D87C-C546-4FC8-9C6C-AF92A84C0500}" dt="2023-10-09T07:16:09.256" v="1931" actId="478"/>
          <ac:cxnSpMkLst>
            <pc:docMk/>
            <pc:sldMk cId="486647700" sldId="260"/>
            <ac:cxnSpMk id="44" creationId="{0C6ACE9E-5ACD-BC52-098A-0B96A0467644}"/>
          </ac:cxnSpMkLst>
        </pc:cxnChg>
        <pc:cxnChg chg="add mod">
          <ac:chgData name="Mahesh Shankar" userId="453ed493f66a1731" providerId="LiveId" clId="{4708D87C-C546-4FC8-9C6C-AF92A84C0500}" dt="2023-10-09T07:16:31.930" v="1937" actId="14100"/>
          <ac:cxnSpMkLst>
            <pc:docMk/>
            <pc:sldMk cId="486647700" sldId="260"/>
            <ac:cxnSpMk id="45" creationId="{8F100D7D-A839-6B13-541C-A87B01110827}"/>
          </ac:cxnSpMkLst>
        </pc:cxnChg>
        <pc:cxnChg chg="add mod">
          <ac:chgData name="Mahesh Shankar" userId="453ed493f66a1731" providerId="LiveId" clId="{4708D87C-C546-4FC8-9C6C-AF92A84C0500}" dt="2023-10-09T07:16:37.026" v="1940" actId="1076"/>
          <ac:cxnSpMkLst>
            <pc:docMk/>
            <pc:sldMk cId="486647700" sldId="260"/>
            <ac:cxnSpMk id="48" creationId="{9A1F5B32-CC92-F519-DB12-EF4303CC83CC}"/>
          </ac:cxnSpMkLst>
        </pc:cxnChg>
        <pc:cxnChg chg="add mod">
          <ac:chgData name="Mahesh Shankar" userId="453ed493f66a1731" providerId="LiveId" clId="{4708D87C-C546-4FC8-9C6C-AF92A84C0500}" dt="2023-10-09T07:17:06.362" v="1951" actId="14100"/>
          <ac:cxnSpMkLst>
            <pc:docMk/>
            <pc:sldMk cId="486647700" sldId="260"/>
            <ac:cxnSpMk id="50" creationId="{4A2E182D-BAE5-A7A7-1359-7325A57BA813}"/>
          </ac:cxnSpMkLst>
        </pc:cxnChg>
        <pc:cxnChg chg="add mod">
          <ac:chgData name="Mahesh Shankar" userId="453ed493f66a1731" providerId="LiveId" clId="{4708D87C-C546-4FC8-9C6C-AF92A84C0500}" dt="2023-10-09T07:17:04.003" v="1950" actId="14100"/>
          <ac:cxnSpMkLst>
            <pc:docMk/>
            <pc:sldMk cId="486647700" sldId="260"/>
            <ac:cxnSpMk id="53" creationId="{264C5A3C-5775-D553-67F0-FCC9FF0EE5F6}"/>
          </ac:cxnSpMkLst>
        </pc:cxnChg>
        <pc:cxnChg chg="add mod">
          <ac:chgData name="Mahesh Shankar" userId="453ed493f66a1731" providerId="LiveId" clId="{4708D87C-C546-4FC8-9C6C-AF92A84C0500}" dt="2023-10-09T07:18:33.309" v="2190" actId="1037"/>
          <ac:cxnSpMkLst>
            <pc:docMk/>
            <pc:sldMk cId="486647700" sldId="260"/>
            <ac:cxnSpMk id="66" creationId="{55A2F9A3-C4F5-E2F6-7782-5572C224A515}"/>
          </ac:cxnSpMkLst>
        </pc:cxnChg>
        <pc:cxnChg chg="add mod">
          <ac:chgData name="Mahesh Shankar" userId="453ed493f66a1731" providerId="LiveId" clId="{4708D87C-C546-4FC8-9C6C-AF92A84C0500}" dt="2023-10-09T07:18:33.309" v="2190" actId="1037"/>
          <ac:cxnSpMkLst>
            <pc:docMk/>
            <pc:sldMk cId="486647700" sldId="260"/>
            <ac:cxnSpMk id="67" creationId="{819F275A-2E8A-572B-3BAE-B658FCF909D5}"/>
          </ac:cxnSpMkLst>
        </pc:cxnChg>
        <pc:cxnChg chg="add mod">
          <ac:chgData name="Mahesh Shankar" userId="453ed493f66a1731" providerId="LiveId" clId="{4708D87C-C546-4FC8-9C6C-AF92A84C0500}" dt="2023-10-09T07:18:33.309" v="2190" actId="1037"/>
          <ac:cxnSpMkLst>
            <pc:docMk/>
            <pc:sldMk cId="486647700" sldId="260"/>
            <ac:cxnSpMk id="68" creationId="{C50B6C93-BAAE-0C4B-9D99-18F4D1028359}"/>
          </ac:cxnSpMkLst>
        </pc:cxnChg>
        <pc:cxnChg chg="add mod">
          <ac:chgData name="Mahesh Shankar" userId="453ed493f66a1731" providerId="LiveId" clId="{4708D87C-C546-4FC8-9C6C-AF92A84C0500}" dt="2023-10-09T07:18:33.309" v="2190" actId="1037"/>
          <ac:cxnSpMkLst>
            <pc:docMk/>
            <pc:sldMk cId="486647700" sldId="260"/>
            <ac:cxnSpMk id="69" creationId="{5F8037FF-B2FA-327B-BF24-1FE132FCDC64}"/>
          </ac:cxnSpMkLst>
        </pc:cxnChg>
        <pc:cxnChg chg="add mod">
          <ac:chgData name="Mahesh Shankar" userId="453ed493f66a1731" providerId="LiveId" clId="{4708D87C-C546-4FC8-9C6C-AF92A84C0500}" dt="2023-10-09T07:18:33.309" v="2190" actId="1037"/>
          <ac:cxnSpMkLst>
            <pc:docMk/>
            <pc:sldMk cId="486647700" sldId="260"/>
            <ac:cxnSpMk id="70" creationId="{B96FE038-77D3-8A85-12D6-267F65503BC8}"/>
          </ac:cxnSpMkLst>
        </pc:cxnChg>
        <pc:cxnChg chg="add mod">
          <ac:chgData name="Mahesh Shankar" userId="453ed493f66a1731" providerId="LiveId" clId="{4708D87C-C546-4FC8-9C6C-AF92A84C0500}" dt="2023-10-09T07:18:59.059" v="2329" actId="1038"/>
          <ac:cxnSpMkLst>
            <pc:docMk/>
            <pc:sldMk cId="486647700" sldId="260"/>
            <ac:cxnSpMk id="78" creationId="{55B0161B-34A6-B23F-027D-3DA84FF6332F}"/>
          </ac:cxnSpMkLst>
        </pc:cxnChg>
        <pc:cxnChg chg="add mod">
          <ac:chgData name="Mahesh Shankar" userId="453ed493f66a1731" providerId="LiveId" clId="{4708D87C-C546-4FC8-9C6C-AF92A84C0500}" dt="2023-10-09T07:18:59.059" v="2329" actId="1038"/>
          <ac:cxnSpMkLst>
            <pc:docMk/>
            <pc:sldMk cId="486647700" sldId="260"/>
            <ac:cxnSpMk id="79" creationId="{3D3D31B7-86F6-F92D-C6D4-E149A05EC16F}"/>
          </ac:cxnSpMkLst>
        </pc:cxnChg>
        <pc:cxnChg chg="add mod">
          <ac:chgData name="Mahesh Shankar" userId="453ed493f66a1731" providerId="LiveId" clId="{4708D87C-C546-4FC8-9C6C-AF92A84C0500}" dt="2023-10-09T07:18:59.059" v="2329" actId="1038"/>
          <ac:cxnSpMkLst>
            <pc:docMk/>
            <pc:sldMk cId="486647700" sldId="260"/>
            <ac:cxnSpMk id="80" creationId="{90675425-949D-D77C-4165-090CE39193FE}"/>
          </ac:cxnSpMkLst>
        </pc:cxnChg>
        <pc:cxnChg chg="add mod">
          <ac:chgData name="Mahesh Shankar" userId="453ed493f66a1731" providerId="LiveId" clId="{4708D87C-C546-4FC8-9C6C-AF92A84C0500}" dt="2023-10-09T07:18:59.059" v="2329" actId="1038"/>
          <ac:cxnSpMkLst>
            <pc:docMk/>
            <pc:sldMk cId="486647700" sldId="260"/>
            <ac:cxnSpMk id="81" creationId="{6DDF4BE0-F405-93EB-655A-4F7807F96445}"/>
          </ac:cxnSpMkLst>
        </pc:cxnChg>
        <pc:cxnChg chg="add mod">
          <ac:chgData name="Mahesh Shankar" userId="453ed493f66a1731" providerId="LiveId" clId="{4708D87C-C546-4FC8-9C6C-AF92A84C0500}" dt="2023-10-09T07:18:59.059" v="2329" actId="1038"/>
          <ac:cxnSpMkLst>
            <pc:docMk/>
            <pc:sldMk cId="486647700" sldId="260"/>
            <ac:cxnSpMk id="82" creationId="{76058CFA-D17A-FF87-E190-B0B524E96F15}"/>
          </ac:cxnSpMkLst>
        </pc:cxnChg>
      </pc:sldChg>
      <pc:sldChg chg="add del">
        <pc:chgData name="Mahesh Shankar" userId="453ed493f66a1731" providerId="LiveId" clId="{4708D87C-C546-4FC8-9C6C-AF92A84C0500}" dt="2023-10-09T06:50:04.990" v="1622" actId="47"/>
        <pc:sldMkLst>
          <pc:docMk/>
          <pc:sldMk cId="2689036917" sldId="260"/>
        </pc:sldMkLst>
      </pc:sldChg>
      <pc:sldChg chg="addSp delSp modSp add mod">
        <pc:chgData name="Mahesh Shankar" userId="453ed493f66a1731" providerId="LiveId" clId="{4708D87C-C546-4FC8-9C6C-AF92A84C0500}" dt="2023-10-09T07:35:38.765" v="2634" actId="1035"/>
        <pc:sldMkLst>
          <pc:docMk/>
          <pc:sldMk cId="3608132975" sldId="261"/>
        </pc:sldMkLst>
        <pc:spChg chg="del mod">
          <ac:chgData name="Mahesh Shankar" userId="453ed493f66a1731" providerId="LiveId" clId="{4708D87C-C546-4FC8-9C6C-AF92A84C0500}" dt="2023-10-09T07:27:25.720" v="2401"/>
          <ac:spMkLst>
            <pc:docMk/>
            <pc:sldMk cId="3608132975" sldId="261"/>
            <ac:spMk id="5" creationId="{CA9C449A-77E6-2C6B-E970-7FBAC4D9FA6D}"/>
          </ac:spMkLst>
        </pc:spChg>
        <pc:spChg chg="mod">
          <ac:chgData name="Mahesh Shankar" userId="453ed493f66a1731" providerId="LiveId" clId="{4708D87C-C546-4FC8-9C6C-AF92A84C0500}" dt="2023-10-09T07:20:58.698" v="2372" actId="20577"/>
          <ac:spMkLst>
            <pc:docMk/>
            <pc:sldMk cId="3608132975" sldId="261"/>
            <ac:spMk id="10" creationId="{0FD9A57D-B748-E9E1-5B2B-4964314B7DEF}"/>
          </ac:spMkLst>
        </pc:spChg>
        <pc:spChg chg="del">
          <ac:chgData name="Mahesh Shankar" userId="453ed493f66a1731" providerId="LiveId" clId="{4708D87C-C546-4FC8-9C6C-AF92A84C0500}" dt="2023-10-09T07:34:27.848" v="2481" actId="478"/>
          <ac:spMkLst>
            <pc:docMk/>
            <pc:sldMk cId="3608132975" sldId="261"/>
            <ac:spMk id="13" creationId="{0A81E20D-D081-A0F2-18A7-F4CCFB5C9B36}"/>
          </ac:spMkLst>
        </pc:spChg>
        <pc:spChg chg="add mod">
          <ac:chgData name="Mahesh Shankar" userId="453ed493f66a1731" providerId="LiveId" clId="{4708D87C-C546-4FC8-9C6C-AF92A84C0500}" dt="2023-10-09T07:35:02.858" v="2559" actId="20577"/>
          <ac:spMkLst>
            <pc:docMk/>
            <pc:sldMk cId="3608132975" sldId="261"/>
            <ac:spMk id="14" creationId="{5CEF5E18-22B5-B4B0-2BED-AA10627EAB28}"/>
          </ac:spMkLst>
        </pc:spChg>
        <pc:spChg chg="add del mod">
          <ac:chgData name="Mahesh Shankar" userId="453ed493f66a1731" providerId="LiveId" clId="{4708D87C-C546-4FC8-9C6C-AF92A84C0500}" dt="2023-10-09T07:35:34.031" v="2606"/>
          <ac:spMkLst>
            <pc:docMk/>
            <pc:sldMk cId="3608132975" sldId="261"/>
            <ac:spMk id="15" creationId="{DC26A200-F9F4-1BFD-9EEB-C8E8093F199D}"/>
          </ac:spMkLst>
        </pc:spChg>
        <pc:spChg chg="del">
          <ac:chgData name="Mahesh Shankar" userId="453ed493f66a1731" providerId="LiveId" clId="{4708D87C-C546-4FC8-9C6C-AF92A84C0500}" dt="2023-10-09T07:26:35.954" v="2373" actId="478"/>
          <ac:spMkLst>
            <pc:docMk/>
            <pc:sldMk cId="3608132975" sldId="261"/>
            <ac:spMk id="26" creationId="{A3F6C760-519C-D84D-64A0-3DAB232A8A59}"/>
          </ac:spMkLst>
        </pc:spChg>
        <pc:spChg chg="del">
          <ac:chgData name="Mahesh Shankar" userId="453ed493f66a1731" providerId="LiveId" clId="{4708D87C-C546-4FC8-9C6C-AF92A84C0500}" dt="2023-10-09T07:26:35.954" v="2373" actId="478"/>
          <ac:spMkLst>
            <pc:docMk/>
            <pc:sldMk cId="3608132975" sldId="261"/>
            <ac:spMk id="28" creationId="{26A59F7D-9465-739C-723F-CD95F3A05DC3}"/>
          </ac:spMkLst>
        </pc:spChg>
        <pc:spChg chg="del">
          <ac:chgData name="Mahesh Shankar" userId="453ed493f66a1731" providerId="LiveId" clId="{4708D87C-C546-4FC8-9C6C-AF92A84C0500}" dt="2023-10-09T07:26:35.954" v="2373" actId="478"/>
          <ac:spMkLst>
            <pc:docMk/>
            <pc:sldMk cId="3608132975" sldId="261"/>
            <ac:spMk id="29" creationId="{B787DB5B-57E0-F73E-213E-DB3F9915F142}"/>
          </ac:spMkLst>
        </pc:spChg>
        <pc:spChg chg="del">
          <ac:chgData name="Mahesh Shankar" userId="453ed493f66a1731" providerId="LiveId" clId="{4708D87C-C546-4FC8-9C6C-AF92A84C0500}" dt="2023-10-09T07:26:35.954" v="2373" actId="478"/>
          <ac:spMkLst>
            <pc:docMk/>
            <pc:sldMk cId="3608132975" sldId="261"/>
            <ac:spMk id="37" creationId="{00B20882-6445-E50A-8B49-96ADE97A3E9F}"/>
          </ac:spMkLst>
        </pc:spChg>
        <pc:spChg chg="del">
          <ac:chgData name="Mahesh Shankar" userId="453ed493f66a1731" providerId="LiveId" clId="{4708D87C-C546-4FC8-9C6C-AF92A84C0500}" dt="2023-10-09T07:26:35.954" v="2373" actId="478"/>
          <ac:spMkLst>
            <pc:docMk/>
            <pc:sldMk cId="3608132975" sldId="261"/>
            <ac:spMk id="38" creationId="{91FAE511-F790-8C4A-1554-B34E2FDD0C5B}"/>
          </ac:spMkLst>
        </pc:spChg>
        <pc:spChg chg="del">
          <ac:chgData name="Mahesh Shankar" userId="453ed493f66a1731" providerId="LiveId" clId="{4708D87C-C546-4FC8-9C6C-AF92A84C0500}" dt="2023-10-09T07:26:35.954" v="2373" actId="478"/>
          <ac:spMkLst>
            <pc:docMk/>
            <pc:sldMk cId="3608132975" sldId="261"/>
            <ac:spMk id="39" creationId="{F931185B-F66C-D2EC-F955-A953480F8F7A}"/>
          </ac:spMkLst>
        </pc:spChg>
        <pc:spChg chg="del">
          <ac:chgData name="Mahesh Shankar" userId="453ed493f66a1731" providerId="LiveId" clId="{4708D87C-C546-4FC8-9C6C-AF92A84C0500}" dt="2023-10-09T07:26:35.954" v="2373" actId="478"/>
          <ac:spMkLst>
            <pc:docMk/>
            <pc:sldMk cId="3608132975" sldId="261"/>
            <ac:spMk id="40" creationId="{103C9E1A-7A99-379A-BE08-EE889FD4F9B2}"/>
          </ac:spMkLst>
        </pc:spChg>
        <pc:spChg chg="del">
          <ac:chgData name="Mahesh Shankar" userId="453ed493f66a1731" providerId="LiveId" clId="{4708D87C-C546-4FC8-9C6C-AF92A84C0500}" dt="2023-10-09T07:26:35.954" v="2373" actId="478"/>
          <ac:spMkLst>
            <pc:docMk/>
            <pc:sldMk cId="3608132975" sldId="261"/>
            <ac:spMk id="59" creationId="{47A83F60-114D-12FD-5D13-13ABAD0F721E}"/>
          </ac:spMkLst>
        </pc:spChg>
        <pc:spChg chg="del">
          <ac:chgData name="Mahesh Shankar" userId="453ed493f66a1731" providerId="LiveId" clId="{4708D87C-C546-4FC8-9C6C-AF92A84C0500}" dt="2023-10-09T07:26:35.954" v="2373" actId="478"/>
          <ac:spMkLst>
            <pc:docMk/>
            <pc:sldMk cId="3608132975" sldId="261"/>
            <ac:spMk id="60" creationId="{92C5D3E5-E4A3-0D3C-E49F-720072F519F7}"/>
          </ac:spMkLst>
        </pc:spChg>
        <pc:spChg chg="del">
          <ac:chgData name="Mahesh Shankar" userId="453ed493f66a1731" providerId="LiveId" clId="{4708D87C-C546-4FC8-9C6C-AF92A84C0500}" dt="2023-10-09T07:26:35.954" v="2373" actId="478"/>
          <ac:spMkLst>
            <pc:docMk/>
            <pc:sldMk cId="3608132975" sldId="261"/>
            <ac:spMk id="61" creationId="{659D14CA-CE55-37ED-F666-4517487187FD}"/>
          </ac:spMkLst>
        </pc:spChg>
        <pc:spChg chg="del">
          <ac:chgData name="Mahesh Shankar" userId="453ed493f66a1731" providerId="LiveId" clId="{4708D87C-C546-4FC8-9C6C-AF92A84C0500}" dt="2023-10-09T07:26:35.954" v="2373" actId="478"/>
          <ac:spMkLst>
            <pc:docMk/>
            <pc:sldMk cId="3608132975" sldId="261"/>
            <ac:spMk id="62" creationId="{AE58ABFD-1A11-3B0B-0AD5-025DEA32A08C}"/>
          </ac:spMkLst>
        </pc:spChg>
        <pc:spChg chg="del">
          <ac:chgData name="Mahesh Shankar" userId="453ed493f66a1731" providerId="LiveId" clId="{4708D87C-C546-4FC8-9C6C-AF92A84C0500}" dt="2023-10-09T07:26:35.954" v="2373" actId="478"/>
          <ac:spMkLst>
            <pc:docMk/>
            <pc:sldMk cId="3608132975" sldId="261"/>
            <ac:spMk id="63" creationId="{19AE7A09-569D-EDD1-18D0-7B526259C953}"/>
          </ac:spMkLst>
        </pc:spChg>
        <pc:spChg chg="del">
          <ac:chgData name="Mahesh Shankar" userId="453ed493f66a1731" providerId="LiveId" clId="{4708D87C-C546-4FC8-9C6C-AF92A84C0500}" dt="2023-10-09T07:26:35.954" v="2373" actId="478"/>
          <ac:spMkLst>
            <pc:docMk/>
            <pc:sldMk cId="3608132975" sldId="261"/>
            <ac:spMk id="64" creationId="{1AA16F98-5475-76D4-5E8E-722C5E3A8C3A}"/>
          </ac:spMkLst>
        </pc:spChg>
        <pc:spChg chg="del">
          <ac:chgData name="Mahesh Shankar" userId="453ed493f66a1731" providerId="LiveId" clId="{4708D87C-C546-4FC8-9C6C-AF92A84C0500}" dt="2023-10-09T07:26:35.954" v="2373" actId="478"/>
          <ac:spMkLst>
            <pc:docMk/>
            <pc:sldMk cId="3608132975" sldId="261"/>
            <ac:spMk id="65" creationId="{DC28F148-D5A9-71CF-7BFE-8183ABD72FBB}"/>
          </ac:spMkLst>
        </pc:spChg>
        <pc:spChg chg="del">
          <ac:chgData name="Mahesh Shankar" userId="453ed493f66a1731" providerId="LiveId" clId="{4708D87C-C546-4FC8-9C6C-AF92A84C0500}" dt="2023-10-09T07:26:35.954" v="2373" actId="478"/>
          <ac:spMkLst>
            <pc:docMk/>
            <pc:sldMk cId="3608132975" sldId="261"/>
            <ac:spMk id="71" creationId="{BCA8643C-4D71-3A56-B618-69B48A9D521A}"/>
          </ac:spMkLst>
        </pc:spChg>
        <pc:spChg chg="del">
          <ac:chgData name="Mahesh Shankar" userId="453ed493f66a1731" providerId="LiveId" clId="{4708D87C-C546-4FC8-9C6C-AF92A84C0500}" dt="2023-10-09T07:26:35.954" v="2373" actId="478"/>
          <ac:spMkLst>
            <pc:docMk/>
            <pc:sldMk cId="3608132975" sldId="261"/>
            <ac:spMk id="72" creationId="{AD649701-0221-A764-6B90-DF9229510551}"/>
          </ac:spMkLst>
        </pc:spChg>
        <pc:spChg chg="del">
          <ac:chgData name="Mahesh Shankar" userId="453ed493f66a1731" providerId="LiveId" clId="{4708D87C-C546-4FC8-9C6C-AF92A84C0500}" dt="2023-10-09T07:26:35.954" v="2373" actId="478"/>
          <ac:spMkLst>
            <pc:docMk/>
            <pc:sldMk cId="3608132975" sldId="261"/>
            <ac:spMk id="73" creationId="{6D8D1AB9-3B03-2E0F-46BC-9B8B64263FC2}"/>
          </ac:spMkLst>
        </pc:spChg>
        <pc:spChg chg="del">
          <ac:chgData name="Mahesh Shankar" userId="453ed493f66a1731" providerId="LiveId" clId="{4708D87C-C546-4FC8-9C6C-AF92A84C0500}" dt="2023-10-09T07:26:35.954" v="2373" actId="478"/>
          <ac:spMkLst>
            <pc:docMk/>
            <pc:sldMk cId="3608132975" sldId="261"/>
            <ac:spMk id="74" creationId="{00178BCE-C797-1D87-9AF7-FA05A52014E6}"/>
          </ac:spMkLst>
        </pc:spChg>
        <pc:spChg chg="del">
          <ac:chgData name="Mahesh Shankar" userId="453ed493f66a1731" providerId="LiveId" clId="{4708D87C-C546-4FC8-9C6C-AF92A84C0500}" dt="2023-10-09T07:26:35.954" v="2373" actId="478"/>
          <ac:spMkLst>
            <pc:docMk/>
            <pc:sldMk cId="3608132975" sldId="261"/>
            <ac:spMk id="75" creationId="{AE3DF888-5CA9-99BA-0903-EF2D9CB2EE04}"/>
          </ac:spMkLst>
        </pc:spChg>
        <pc:spChg chg="del">
          <ac:chgData name="Mahesh Shankar" userId="453ed493f66a1731" providerId="LiveId" clId="{4708D87C-C546-4FC8-9C6C-AF92A84C0500}" dt="2023-10-09T07:26:35.954" v="2373" actId="478"/>
          <ac:spMkLst>
            <pc:docMk/>
            <pc:sldMk cId="3608132975" sldId="261"/>
            <ac:spMk id="76" creationId="{748ABF79-63DE-8E73-4548-9D513CAB64E4}"/>
          </ac:spMkLst>
        </pc:spChg>
        <pc:spChg chg="del">
          <ac:chgData name="Mahesh Shankar" userId="453ed493f66a1731" providerId="LiveId" clId="{4708D87C-C546-4FC8-9C6C-AF92A84C0500}" dt="2023-10-09T07:26:35.954" v="2373" actId="478"/>
          <ac:spMkLst>
            <pc:docMk/>
            <pc:sldMk cId="3608132975" sldId="261"/>
            <ac:spMk id="77" creationId="{78D9374F-2EB9-473A-43A6-4C9E3A610CC2}"/>
          </ac:spMkLst>
        </pc:spChg>
        <pc:grpChg chg="del">
          <ac:chgData name="Mahesh Shankar" userId="453ed493f66a1731" providerId="LiveId" clId="{4708D87C-C546-4FC8-9C6C-AF92A84C0500}" dt="2023-10-09T07:34:30.805" v="2482" actId="478"/>
          <ac:grpSpMkLst>
            <pc:docMk/>
            <pc:sldMk cId="3608132975" sldId="261"/>
            <ac:grpSpMk id="6" creationId="{0D8A4FC1-FA78-F46F-0E6A-91B036B637E8}"/>
          </ac:grpSpMkLst>
        </pc:grpChg>
        <pc:picChg chg="add del mod">
          <ac:chgData name="Mahesh Shankar" userId="453ed493f66a1731" providerId="LiveId" clId="{4708D87C-C546-4FC8-9C6C-AF92A84C0500}" dt="2023-10-09T07:27:11.721" v="2385" actId="478"/>
          <ac:picMkLst>
            <pc:docMk/>
            <pc:sldMk cId="3608132975" sldId="261"/>
            <ac:picMk id="3" creationId="{0A73ACE1-8802-618B-4E69-018E1C2EE668}"/>
          </ac:picMkLst>
        </pc:picChg>
        <pc:picChg chg="del">
          <ac:chgData name="Mahesh Shankar" userId="453ed493f66a1731" providerId="LiveId" clId="{4708D87C-C546-4FC8-9C6C-AF92A84C0500}" dt="2023-10-09T07:26:35.954" v="2373" actId="478"/>
          <ac:picMkLst>
            <pc:docMk/>
            <pc:sldMk cId="3608132975" sldId="261"/>
            <ac:picMk id="4" creationId="{7D5A821A-F09C-FC08-C706-5E97658B0782}"/>
          </ac:picMkLst>
        </pc:picChg>
        <pc:picChg chg="add mod">
          <ac:chgData name="Mahesh Shankar" userId="453ed493f66a1731" providerId="LiveId" clId="{4708D87C-C546-4FC8-9C6C-AF92A84C0500}" dt="2023-10-09T07:35:38.765" v="2634" actId="1035"/>
          <ac:picMkLst>
            <pc:docMk/>
            <pc:sldMk cId="3608132975" sldId="261"/>
            <ac:picMk id="11" creationId="{447EFE58-B1CD-F2FF-6296-1101699C17B7}"/>
          </ac:picMkLst>
        </pc:picChg>
        <pc:cxnChg chg="del">
          <ac:chgData name="Mahesh Shankar" userId="453ed493f66a1731" providerId="LiveId" clId="{4708D87C-C546-4FC8-9C6C-AF92A84C0500}" dt="2023-10-09T07:26:35.954" v="2373" actId="478"/>
          <ac:cxnSpMkLst>
            <pc:docMk/>
            <pc:sldMk cId="3608132975" sldId="261"/>
            <ac:cxnSpMk id="42" creationId="{9CF3E5E3-4BE1-EF9E-046F-7E7074D90ED7}"/>
          </ac:cxnSpMkLst>
        </pc:cxnChg>
        <pc:cxnChg chg="del">
          <ac:chgData name="Mahesh Shankar" userId="453ed493f66a1731" providerId="LiveId" clId="{4708D87C-C546-4FC8-9C6C-AF92A84C0500}" dt="2023-10-09T07:26:35.954" v="2373" actId="478"/>
          <ac:cxnSpMkLst>
            <pc:docMk/>
            <pc:sldMk cId="3608132975" sldId="261"/>
            <ac:cxnSpMk id="45" creationId="{8F100D7D-A839-6B13-541C-A87B01110827}"/>
          </ac:cxnSpMkLst>
        </pc:cxnChg>
        <pc:cxnChg chg="del">
          <ac:chgData name="Mahesh Shankar" userId="453ed493f66a1731" providerId="LiveId" clId="{4708D87C-C546-4FC8-9C6C-AF92A84C0500}" dt="2023-10-09T07:26:35.954" v="2373" actId="478"/>
          <ac:cxnSpMkLst>
            <pc:docMk/>
            <pc:sldMk cId="3608132975" sldId="261"/>
            <ac:cxnSpMk id="48" creationId="{9A1F5B32-CC92-F519-DB12-EF4303CC83CC}"/>
          </ac:cxnSpMkLst>
        </pc:cxnChg>
        <pc:cxnChg chg="del">
          <ac:chgData name="Mahesh Shankar" userId="453ed493f66a1731" providerId="LiveId" clId="{4708D87C-C546-4FC8-9C6C-AF92A84C0500}" dt="2023-10-09T07:26:35.954" v="2373" actId="478"/>
          <ac:cxnSpMkLst>
            <pc:docMk/>
            <pc:sldMk cId="3608132975" sldId="261"/>
            <ac:cxnSpMk id="50" creationId="{4A2E182D-BAE5-A7A7-1359-7325A57BA813}"/>
          </ac:cxnSpMkLst>
        </pc:cxnChg>
        <pc:cxnChg chg="del">
          <ac:chgData name="Mahesh Shankar" userId="453ed493f66a1731" providerId="LiveId" clId="{4708D87C-C546-4FC8-9C6C-AF92A84C0500}" dt="2023-10-09T07:26:35.954" v="2373" actId="478"/>
          <ac:cxnSpMkLst>
            <pc:docMk/>
            <pc:sldMk cId="3608132975" sldId="261"/>
            <ac:cxnSpMk id="53" creationId="{264C5A3C-5775-D553-67F0-FCC9FF0EE5F6}"/>
          </ac:cxnSpMkLst>
        </pc:cxnChg>
        <pc:cxnChg chg="del">
          <ac:chgData name="Mahesh Shankar" userId="453ed493f66a1731" providerId="LiveId" clId="{4708D87C-C546-4FC8-9C6C-AF92A84C0500}" dt="2023-10-09T07:26:35.954" v="2373" actId="478"/>
          <ac:cxnSpMkLst>
            <pc:docMk/>
            <pc:sldMk cId="3608132975" sldId="261"/>
            <ac:cxnSpMk id="66" creationId="{55A2F9A3-C4F5-E2F6-7782-5572C224A515}"/>
          </ac:cxnSpMkLst>
        </pc:cxnChg>
        <pc:cxnChg chg="del">
          <ac:chgData name="Mahesh Shankar" userId="453ed493f66a1731" providerId="LiveId" clId="{4708D87C-C546-4FC8-9C6C-AF92A84C0500}" dt="2023-10-09T07:26:35.954" v="2373" actId="478"/>
          <ac:cxnSpMkLst>
            <pc:docMk/>
            <pc:sldMk cId="3608132975" sldId="261"/>
            <ac:cxnSpMk id="67" creationId="{819F275A-2E8A-572B-3BAE-B658FCF909D5}"/>
          </ac:cxnSpMkLst>
        </pc:cxnChg>
        <pc:cxnChg chg="del">
          <ac:chgData name="Mahesh Shankar" userId="453ed493f66a1731" providerId="LiveId" clId="{4708D87C-C546-4FC8-9C6C-AF92A84C0500}" dt="2023-10-09T07:26:35.954" v="2373" actId="478"/>
          <ac:cxnSpMkLst>
            <pc:docMk/>
            <pc:sldMk cId="3608132975" sldId="261"/>
            <ac:cxnSpMk id="68" creationId="{C50B6C93-BAAE-0C4B-9D99-18F4D1028359}"/>
          </ac:cxnSpMkLst>
        </pc:cxnChg>
        <pc:cxnChg chg="del">
          <ac:chgData name="Mahesh Shankar" userId="453ed493f66a1731" providerId="LiveId" clId="{4708D87C-C546-4FC8-9C6C-AF92A84C0500}" dt="2023-10-09T07:26:35.954" v="2373" actId="478"/>
          <ac:cxnSpMkLst>
            <pc:docMk/>
            <pc:sldMk cId="3608132975" sldId="261"/>
            <ac:cxnSpMk id="69" creationId="{5F8037FF-B2FA-327B-BF24-1FE132FCDC64}"/>
          </ac:cxnSpMkLst>
        </pc:cxnChg>
        <pc:cxnChg chg="del">
          <ac:chgData name="Mahesh Shankar" userId="453ed493f66a1731" providerId="LiveId" clId="{4708D87C-C546-4FC8-9C6C-AF92A84C0500}" dt="2023-10-09T07:26:35.954" v="2373" actId="478"/>
          <ac:cxnSpMkLst>
            <pc:docMk/>
            <pc:sldMk cId="3608132975" sldId="261"/>
            <ac:cxnSpMk id="70" creationId="{B96FE038-77D3-8A85-12D6-267F65503BC8}"/>
          </ac:cxnSpMkLst>
        </pc:cxnChg>
        <pc:cxnChg chg="del">
          <ac:chgData name="Mahesh Shankar" userId="453ed493f66a1731" providerId="LiveId" clId="{4708D87C-C546-4FC8-9C6C-AF92A84C0500}" dt="2023-10-09T07:26:35.954" v="2373" actId="478"/>
          <ac:cxnSpMkLst>
            <pc:docMk/>
            <pc:sldMk cId="3608132975" sldId="261"/>
            <ac:cxnSpMk id="78" creationId="{55B0161B-34A6-B23F-027D-3DA84FF6332F}"/>
          </ac:cxnSpMkLst>
        </pc:cxnChg>
        <pc:cxnChg chg="del">
          <ac:chgData name="Mahesh Shankar" userId="453ed493f66a1731" providerId="LiveId" clId="{4708D87C-C546-4FC8-9C6C-AF92A84C0500}" dt="2023-10-09T07:26:35.954" v="2373" actId="478"/>
          <ac:cxnSpMkLst>
            <pc:docMk/>
            <pc:sldMk cId="3608132975" sldId="261"/>
            <ac:cxnSpMk id="79" creationId="{3D3D31B7-86F6-F92D-C6D4-E149A05EC16F}"/>
          </ac:cxnSpMkLst>
        </pc:cxnChg>
        <pc:cxnChg chg="del">
          <ac:chgData name="Mahesh Shankar" userId="453ed493f66a1731" providerId="LiveId" clId="{4708D87C-C546-4FC8-9C6C-AF92A84C0500}" dt="2023-10-09T07:26:35.954" v="2373" actId="478"/>
          <ac:cxnSpMkLst>
            <pc:docMk/>
            <pc:sldMk cId="3608132975" sldId="261"/>
            <ac:cxnSpMk id="80" creationId="{90675425-949D-D77C-4165-090CE39193FE}"/>
          </ac:cxnSpMkLst>
        </pc:cxnChg>
        <pc:cxnChg chg="del">
          <ac:chgData name="Mahesh Shankar" userId="453ed493f66a1731" providerId="LiveId" clId="{4708D87C-C546-4FC8-9C6C-AF92A84C0500}" dt="2023-10-09T07:26:35.954" v="2373" actId="478"/>
          <ac:cxnSpMkLst>
            <pc:docMk/>
            <pc:sldMk cId="3608132975" sldId="261"/>
            <ac:cxnSpMk id="81" creationId="{6DDF4BE0-F405-93EB-655A-4F7807F96445}"/>
          </ac:cxnSpMkLst>
        </pc:cxnChg>
        <pc:cxnChg chg="del">
          <ac:chgData name="Mahesh Shankar" userId="453ed493f66a1731" providerId="LiveId" clId="{4708D87C-C546-4FC8-9C6C-AF92A84C0500}" dt="2023-10-09T07:26:35.954" v="2373" actId="478"/>
          <ac:cxnSpMkLst>
            <pc:docMk/>
            <pc:sldMk cId="3608132975" sldId="261"/>
            <ac:cxnSpMk id="82" creationId="{76058CFA-D17A-FF87-E190-B0B524E96F15}"/>
          </ac:cxnSpMkLst>
        </pc:cxnChg>
      </pc:sldChg>
      <pc:sldChg chg="addSp delSp modSp add mod">
        <pc:chgData name="Mahesh Shankar" userId="453ed493f66a1731" providerId="LiveId" clId="{4708D87C-C546-4FC8-9C6C-AF92A84C0500}" dt="2023-10-09T07:47:01.515" v="3050" actId="20577"/>
        <pc:sldMkLst>
          <pc:docMk/>
          <pc:sldMk cId="3410279834" sldId="262"/>
        </pc:sldMkLst>
        <pc:spChg chg="add mod">
          <ac:chgData name="Mahesh Shankar" userId="453ed493f66a1731" providerId="LiveId" clId="{4708D87C-C546-4FC8-9C6C-AF92A84C0500}" dt="2023-10-09T07:44:11.905" v="2965" actId="20577"/>
          <ac:spMkLst>
            <pc:docMk/>
            <pc:sldMk cId="3410279834" sldId="262"/>
            <ac:spMk id="4" creationId="{5AF8ADBA-68CF-2283-81C4-1C9452FA1724}"/>
          </ac:spMkLst>
        </pc:spChg>
        <pc:spChg chg="add mod">
          <ac:chgData name="Mahesh Shankar" userId="453ed493f66a1731" providerId="LiveId" clId="{4708D87C-C546-4FC8-9C6C-AF92A84C0500}" dt="2023-10-09T07:44:13.765" v="2966" actId="20577"/>
          <ac:spMkLst>
            <pc:docMk/>
            <pc:sldMk cId="3410279834" sldId="262"/>
            <ac:spMk id="5" creationId="{22EDA1BA-3ED0-12DD-28F5-038ECD04BE2B}"/>
          </ac:spMkLst>
        </pc:spChg>
        <pc:spChg chg="add mod">
          <ac:chgData name="Mahesh Shankar" userId="453ed493f66a1731" providerId="LiveId" clId="{4708D87C-C546-4FC8-9C6C-AF92A84C0500}" dt="2023-10-09T07:44:16.193" v="2967" actId="20577"/>
          <ac:spMkLst>
            <pc:docMk/>
            <pc:sldMk cId="3410279834" sldId="262"/>
            <ac:spMk id="6" creationId="{6DF66832-CCBC-F350-DBAB-9A0AA3BA07D9}"/>
          </ac:spMkLst>
        </pc:spChg>
        <pc:spChg chg="add mod">
          <ac:chgData name="Mahesh Shankar" userId="453ed493f66a1731" providerId="LiveId" clId="{4708D87C-C546-4FC8-9C6C-AF92A84C0500}" dt="2023-10-09T07:44:18.290" v="2968" actId="20577"/>
          <ac:spMkLst>
            <pc:docMk/>
            <pc:sldMk cId="3410279834" sldId="262"/>
            <ac:spMk id="7" creationId="{D1B07012-F5E8-67AA-6A03-C73E32CC4B98}"/>
          </ac:spMkLst>
        </pc:spChg>
        <pc:spChg chg="add mod">
          <ac:chgData name="Mahesh Shankar" userId="453ed493f66a1731" providerId="LiveId" clId="{4708D87C-C546-4FC8-9C6C-AF92A84C0500}" dt="2023-10-09T07:46:16.040" v="3035" actId="20577"/>
          <ac:spMkLst>
            <pc:docMk/>
            <pc:sldMk cId="3410279834" sldId="262"/>
            <ac:spMk id="8" creationId="{47C0C186-E8A1-4B2D-56A7-F85EDEBCC44C}"/>
          </ac:spMkLst>
        </pc:spChg>
        <pc:spChg chg="add mod">
          <ac:chgData name="Mahesh Shankar" userId="453ed493f66a1731" providerId="LiveId" clId="{4708D87C-C546-4FC8-9C6C-AF92A84C0500}" dt="2023-10-09T07:46:18.380" v="3036" actId="20577"/>
          <ac:spMkLst>
            <pc:docMk/>
            <pc:sldMk cId="3410279834" sldId="262"/>
            <ac:spMk id="9" creationId="{6F1538B8-28F1-A068-99E7-DA847E401DFE}"/>
          </ac:spMkLst>
        </pc:spChg>
        <pc:spChg chg="mod">
          <ac:chgData name="Mahesh Shankar" userId="453ed493f66a1731" providerId="LiveId" clId="{4708D87C-C546-4FC8-9C6C-AF92A84C0500}" dt="2023-10-09T07:36:01.007" v="2657" actId="20577"/>
          <ac:spMkLst>
            <pc:docMk/>
            <pc:sldMk cId="3410279834" sldId="262"/>
            <ac:spMk id="10" creationId="{0FD9A57D-B748-E9E1-5B2B-4964314B7DEF}"/>
          </ac:spMkLst>
        </pc:spChg>
        <pc:spChg chg="add mod">
          <ac:chgData name="Mahesh Shankar" userId="453ed493f66a1731" providerId="LiveId" clId="{4708D87C-C546-4FC8-9C6C-AF92A84C0500}" dt="2023-10-09T07:46:20.858" v="3037" actId="20577"/>
          <ac:spMkLst>
            <pc:docMk/>
            <pc:sldMk cId="3410279834" sldId="262"/>
            <ac:spMk id="12" creationId="{30E25607-66C4-DDF4-E52C-807736E00738}"/>
          </ac:spMkLst>
        </pc:spChg>
        <pc:spChg chg="add mod">
          <ac:chgData name="Mahesh Shankar" userId="453ed493f66a1731" providerId="LiveId" clId="{4708D87C-C546-4FC8-9C6C-AF92A84C0500}" dt="2023-10-09T07:40:03.427" v="2835" actId="1038"/>
          <ac:spMkLst>
            <pc:docMk/>
            <pc:sldMk cId="3410279834" sldId="262"/>
            <ac:spMk id="13" creationId="{8DBF9366-61AA-6D5B-02A9-7A5861F6740B}"/>
          </ac:spMkLst>
        </pc:spChg>
        <pc:spChg chg="mod">
          <ac:chgData name="Mahesh Shankar" userId="453ed493f66a1731" providerId="LiveId" clId="{4708D87C-C546-4FC8-9C6C-AF92A84C0500}" dt="2023-10-09T07:39:47.181" v="2826" actId="1076"/>
          <ac:spMkLst>
            <pc:docMk/>
            <pc:sldMk cId="3410279834" sldId="262"/>
            <ac:spMk id="14" creationId="{5CEF5E18-22B5-B4B0-2BED-AA10627EAB28}"/>
          </ac:spMkLst>
        </pc:spChg>
        <pc:spChg chg="add mod">
          <ac:chgData name="Mahesh Shankar" userId="453ed493f66a1731" providerId="LiveId" clId="{4708D87C-C546-4FC8-9C6C-AF92A84C0500}" dt="2023-10-09T07:40:06.996" v="2838" actId="1038"/>
          <ac:spMkLst>
            <pc:docMk/>
            <pc:sldMk cId="3410279834" sldId="262"/>
            <ac:spMk id="15" creationId="{4E5B63FF-4553-448B-7744-516F739E29AE}"/>
          </ac:spMkLst>
        </pc:spChg>
        <pc:spChg chg="add mod">
          <ac:chgData name="Mahesh Shankar" userId="453ed493f66a1731" providerId="LiveId" clId="{4708D87C-C546-4FC8-9C6C-AF92A84C0500}" dt="2023-10-09T07:40:13.682" v="2841" actId="1037"/>
          <ac:spMkLst>
            <pc:docMk/>
            <pc:sldMk cId="3410279834" sldId="262"/>
            <ac:spMk id="16" creationId="{E59F6243-D77A-7475-AB70-D8E34403FB44}"/>
          </ac:spMkLst>
        </pc:spChg>
        <pc:spChg chg="add mod">
          <ac:chgData name="Mahesh Shankar" userId="453ed493f66a1731" providerId="LiveId" clId="{4708D87C-C546-4FC8-9C6C-AF92A84C0500}" dt="2023-10-09T07:46:26.445" v="3040" actId="20577"/>
          <ac:spMkLst>
            <pc:docMk/>
            <pc:sldMk cId="3410279834" sldId="262"/>
            <ac:spMk id="17" creationId="{4831B91A-0961-B974-6328-DBB7E37ECDA2}"/>
          </ac:spMkLst>
        </pc:spChg>
        <pc:spChg chg="add mod">
          <ac:chgData name="Mahesh Shankar" userId="453ed493f66a1731" providerId="LiveId" clId="{4708D87C-C546-4FC8-9C6C-AF92A84C0500}" dt="2023-10-09T07:40:21.652" v="2845" actId="1035"/>
          <ac:spMkLst>
            <pc:docMk/>
            <pc:sldMk cId="3410279834" sldId="262"/>
            <ac:spMk id="18" creationId="{D07D76E1-CAC0-301F-96F3-0C4A23F0C179}"/>
          </ac:spMkLst>
        </pc:spChg>
        <pc:spChg chg="add mod">
          <ac:chgData name="Mahesh Shankar" userId="453ed493f66a1731" providerId="LiveId" clId="{4708D87C-C546-4FC8-9C6C-AF92A84C0500}" dt="2023-10-09T07:40:21.652" v="2845" actId="1035"/>
          <ac:spMkLst>
            <pc:docMk/>
            <pc:sldMk cId="3410279834" sldId="262"/>
            <ac:spMk id="19" creationId="{30B84DB0-4641-3AF4-0A6A-D4B0FB96AFBB}"/>
          </ac:spMkLst>
        </pc:spChg>
        <pc:spChg chg="add mod">
          <ac:chgData name="Mahesh Shankar" userId="453ed493f66a1731" providerId="LiveId" clId="{4708D87C-C546-4FC8-9C6C-AF92A84C0500}" dt="2023-10-09T07:40:21.652" v="2845" actId="1035"/>
          <ac:spMkLst>
            <pc:docMk/>
            <pc:sldMk cId="3410279834" sldId="262"/>
            <ac:spMk id="20" creationId="{AA9C3774-B9CD-5608-65C8-4C267AD2C037}"/>
          </ac:spMkLst>
        </pc:spChg>
        <pc:spChg chg="add mod">
          <ac:chgData name="Mahesh Shankar" userId="453ed493f66a1731" providerId="LiveId" clId="{4708D87C-C546-4FC8-9C6C-AF92A84C0500}" dt="2023-10-09T07:46:28.646" v="3041" actId="20577"/>
          <ac:spMkLst>
            <pc:docMk/>
            <pc:sldMk cId="3410279834" sldId="262"/>
            <ac:spMk id="21" creationId="{114F4E0A-F7DE-1C8D-C306-A7EFC9969A8F}"/>
          </ac:spMkLst>
        </pc:spChg>
        <pc:spChg chg="add mod">
          <ac:chgData name="Mahesh Shankar" userId="453ed493f66a1731" providerId="LiveId" clId="{4708D87C-C546-4FC8-9C6C-AF92A84C0500}" dt="2023-10-09T07:40:29.918" v="2853" actId="1035"/>
          <ac:spMkLst>
            <pc:docMk/>
            <pc:sldMk cId="3410279834" sldId="262"/>
            <ac:spMk id="22" creationId="{5B38DC98-1558-8FBD-4487-836208739E8D}"/>
          </ac:spMkLst>
        </pc:spChg>
        <pc:spChg chg="add mod">
          <ac:chgData name="Mahesh Shankar" userId="453ed493f66a1731" providerId="LiveId" clId="{4708D87C-C546-4FC8-9C6C-AF92A84C0500}" dt="2023-10-09T07:40:29.918" v="2853" actId="1035"/>
          <ac:spMkLst>
            <pc:docMk/>
            <pc:sldMk cId="3410279834" sldId="262"/>
            <ac:spMk id="23" creationId="{E57EA125-C9D6-8D6A-A3C0-51234701D2F4}"/>
          </ac:spMkLst>
        </pc:spChg>
        <pc:spChg chg="add mod">
          <ac:chgData name="Mahesh Shankar" userId="453ed493f66a1731" providerId="LiveId" clId="{4708D87C-C546-4FC8-9C6C-AF92A84C0500}" dt="2023-10-09T07:40:29.918" v="2853" actId="1035"/>
          <ac:spMkLst>
            <pc:docMk/>
            <pc:sldMk cId="3410279834" sldId="262"/>
            <ac:spMk id="24" creationId="{F1ECB938-3FEC-D3C4-40B9-F765DEA49D28}"/>
          </ac:spMkLst>
        </pc:spChg>
        <pc:spChg chg="add mod">
          <ac:chgData name="Mahesh Shankar" userId="453ed493f66a1731" providerId="LiveId" clId="{4708D87C-C546-4FC8-9C6C-AF92A84C0500}" dt="2023-10-09T07:40:35.039" v="2855" actId="1076"/>
          <ac:spMkLst>
            <pc:docMk/>
            <pc:sldMk cId="3410279834" sldId="262"/>
            <ac:spMk id="25" creationId="{8CE25771-EBF7-C6FD-C802-DAC19DEFC2A5}"/>
          </ac:spMkLst>
        </pc:spChg>
        <pc:spChg chg="add mod">
          <ac:chgData name="Mahesh Shankar" userId="453ed493f66a1731" providerId="LiveId" clId="{4708D87C-C546-4FC8-9C6C-AF92A84C0500}" dt="2023-10-09T07:40:35.039" v="2855" actId="1076"/>
          <ac:spMkLst>
            <pc:docMk/>
            <pc:sldMk cId="3410279834" sldId="262"/>
            <ac:spMk id="26" creationId="{DE18B2EF-4D92-4971-0C8F-E984C7768EC3}"/>
          </ac:spMkLst>
        </pc:spChg>
        <pc:spChg chg="add mod">
          <ac:chgData name="Mahesh Shankar" userId="453ed493f66a1731" providerId="LiveId" clId="{4708D87C-C546-4FC8-9C6C-AF92A84C0500}" dt="2023-10-09T07:40:35.039" v="2855" actId="1076"/>
          <ac:spMkLst>
            <pc:docMk/>
            <pc:sldMk cId="3410279834" sldId="262"/>
            <ac:spMk id="27" creationId="{6F274355-BBB0-3039-C215-26E948E7D844}"/>
          </ac:spMkLst>
        </pc:spChg>
        <pc:spChg chg="add mod">
          <ac:chgData name="Mahesh Shankar" userId="453ed493f66a1731" providerId="LiveId" clId="{4708D87C-C546-4FC8-9C6C-AF92A84C0500}" dt="2023-10-09T07:40:35.039" v="2855" actId="1076"/>
          <ac:spMkLst>
            <pc:docMk/>
            <pc:sldMk cId="3410279834" sldId="262"/>
            <ac:spMk id="28" creationId="{BB733584-AB30-A36E-42CB-A9DB6023BF2A}"/>
          </ac:spMkLst>
        </pc:spChg>
        <pc:spChg chg="add mod">
          <ac:chgData name="Mahesh Shankar" userId="453ed493f66a1731" providerId="LiveId" clId="{4708D87C-C546-4FC8-9C6C-AF92A84C0500}" dt="2023-10-09T07:40:41.600" v="2860" actId="1035"/>
          <ac:spMkLst>
            <pc:docMk/>
            <pc:sldMk cId="3410279834" sldId="262"/>
            <ac:spMk id="29" creationId="{5C42AF1D-6B91-85A3-272A-99D362BCF18D}"/>
          </ac:spMkLst>
        </pc:spChg>
        <pc:spChg chg="add mod">
          <ac:chgData name="Mahesh Shankar" userId="453ed493f66a1731" providerId="LiveId" clId="{4708D87C-C546-4FC8-9C6C-AF92A84C0500}" dt="2023-10-09T07:40:41.600" v="2860" actId="1035"/>
          <ac:spMkLst>
            <pc:docMk/>
            <pc:sldMk cId="3410279834" sldId="262"/>
            <ac:spMk id="31" creationId="{3FADDDF0-857B-52E3-35A8-A7BA8B056FD7}"/>
          </ac:spMkLst>
        </pc:spChg>
        <pc:spChg chg="add mod">
          <ac:chgData name="Mahesh Shankar" userId="453ed493f66a1731" providerId="LiveId" clId="{4708D87C-C546-4FC8-9C6C-AF92A84C0500}" dt="2023-10-09T07:40:41.600" v="2860" actId="1035"/>
          <ac:spMkLst>
            <pc:docMk/>
            <pc:sldMk cId="3410279834" sldId="262"/>
            <ac:spMk id="32" creationId="{E7506C54-A486-B3A9-3766-F3886E7796CD}"/>
          </ac:spMkLst>
        </pc:spChg>
        <pc:spChg chg="add mod">
          <ac:chgData name="Mahesh Shankar" userId="453ed493f66a1731" providerId="LiveId" clId="{4708D87C-C546-4FC8-9C6C-AF92A84C0500}" dt="2023-10-09T07:40:41.600" v="2860" actId="1035"/>
          <ac:spMkLst>
            <pc:docMk/>
            <pc:sldMk cId="3410279834" sldId="262"/>
            <ac:spMk id="33" creationId="{5633AEEF-78BE-3706-D25B-A92DDFB103F0}"/>
          </ac:spMkLst>
        </pc:spChg>
        <pc:spChg chg="add mod">
          <ac:chgData name="Mahesh Shankar" userId="453ed493f66a1731" providerId="LiveId" clId="{4708D87C-C546-4FC8-9C6C-AF92A84C0500}" dt="2023-10-09T07:40:46.556" v="2862" actId="1076"/>
          <ac:spMkLst>
            <pc:docMk/>
            <pc:sldMk cId="3410279834" sldId="262"/>
            <ac:spMk id="34" creationId="{03D23677-1807-6B46-3593-CD985EAC5DAB}"/>
          </ac:spMkLst>
        </pc:spChg>
        <pc:spChg chg="add mod">
          <ac:chgData name="Mahesh Shankar" userId="453ed493f66a1731" providerId="LiveId" clId="{4708D87C-C546-4FC8-9C6C-AF92A84C0500}" dt="2023-10-09T07:40:46.556" v="2862" actId="1076"/>
          <ac:spMkLst>
            <pc:docMk/>
            <pc:sldMk cId="3410279834" sldId="262"/>
            <ac:spMk id="35" creationId="{F4A319BC-8094-397B-A322-4467757975DE}"/>
          </ac:spMkLst>
        </pc:spChg>
        <pc:spChg chg="add mod">
          <ac:chgData name="Mahesh Shankar" userId="453ed493f66a1731" providerId="LiveId" clId="{4708D87C-C546-4FC8-9C6C-AF92A84C0500}" dt="2023-10-09T07:40:46.556" v="2862" actId="1076"/>
          <ac:spMkLst>
            <pc:docMk/>
            <pc:sldMk cId="3410279834" sldId="262"/>
            <ac:spMk id="36" creationId="{63267358-E098-227B-7C23-8C4A4C4DE997}"/>
          </ac:spMkLst>
        </pc:spChg>
        <pc:spChg chg="add del mod">
          <ac:chgData name="Mahesh Shankar" userId="453ed493f66a1731" providerId="LiveId" clId="{4708D87C-C546-4FC8-9C6C-AF92A84C0500}" dt="2023-10-09T07:45:34.708" v="3002" actId="6549"/>
          <ac:spMkLst>
            <pc:docMk/>
            <pc:sldMk cId="3410279834" sldId="262"/>
            <ac:spMk id="37" creationId="{EA7D9747-A28D-80E3-463C-E209F240EBE5}"/>
          </ac:spMkLst>
        </pc:spChg>
        <pc:spChg chg="add mod">
          <ac:chgData name="Mahesh Shankar" userId="453ed493f66a1731" providerId="LiveId" clId="{4708D87C-C546-4FC8-9C6C-AF92A84C0500}" dt="2023-10-09T07:41:35.352" v="2919" actId="20577"/>
          <ac:spMkLst>
            <pc:docMk/>
            <pc:sldMk cId="3410279834" sldId="262"/>
            <ac:spMk id="40" creationId="{348A034C-EB62-1094-642C-11A39ED7FC47}"/>
          </ac:spMkLst>
        </pc:spChg>
        <pc:spChg chg="add mod">
          <ac:chgData name="Mahesh Shankar" userId="453ed493f66a1731" providerId="LiveId" clId="{4708D87C-C546-4FC8-9C6C-AF92A84C0500}" dt="2023-10-09T07:44:08.314" v="2964" actId="20577"/>
          <ac:spMkLst>
            <pc:docMk/>
            <pc:sldMk cId="3410279834" sldId="262"/>
            <ac:spMk id="45" creationId="{1253043A-1C7E-F768-785F-C35665315645}"/>
          </ac:spMkLst>
        </pc:spChg>
        <pc:spChg chg="add del mod">
          <ac:chgData name="Mahesh Shankar" userId="453ed493f66a1731" providerId="LiveId" clId="{4708D87C-C546-4FC8-9C6C-AF92A84C0500}" dt="2023-10-09T07:46:06.220" v="3034" actId="1038"/>
          <ac:spMkLst>
            <pc:docMk/>
            <pc:sldMk cId="3410279834" sldId="262"/>
            <ac:spMk id="46" creationId="{19B80A36-8F35-8908-0D8C-0A0AAE0D65A2}"/>
          </ac:spMkLst>
        </pc:spChg>
        <pc:spChg chg="add mod">
          <ac:chgData name="Mahesh Shankar" userId="453ed493f66a1731" providerId="LiveId" clId="{4708D87C-C546-4FC8-9C6C-AF92A84C0500}" dt="2023-10-09T07:47:01.515" v="3050" actId="20577"/>
          <ac:spMkLst>
            <pc:docMk/>
            <pc:sldMk cId="3410279834" sldId="262"/>
            <ac:spMk id="49" creationId="{6DDF5F64-2048-0CE6-E79F-64213E423AFF}"/>
          </ac:spMkLst>
        </pc:spChg>
        <pc:picChg chg="add del mod">
          <ac:chgData name="Mahesh Shankar" userId="453ed493f66a1731" providerId="LiveId" clId="{4708D87C-C546-4FC8-9C6C-AF92A84C0500}" dt="2023-10-09T07:44:49.114" v="2987" actId="478"/>
          <ac:picMkLst>
            <pc:docMk/>
            <pc:sldMk cId="3410279834" sldId="262"/>
            <ac:picMk id="3" creationId="{F99F75F2-C7BE-12F9-68E6-AD92F60927F6}"/>
          </ac:picMkLst>
        </pc:picChg>
        <pc:picChg chg="del">
          <ac:chgData name="Mahesh Shankar" userId="453ed493f66a1731" providerId="LiveId" clId="{4708D87C-C546-4FC8-9C6C-AF92A84C0500}" dt="2023-10-09T07:36:28.798" v="2742" actId="478"/>
          <ac:picMkLst>
            <pc:docMk/>
            <pc:sldMk cId="3410279834" sldId="262"/>
            <ac:picMk id="11" creationId="{447EFE58-B1CD-F2FF-6296-1101699C17B7}"/>
          </ac:picMkLst>
        </pc:picChg>
        <pc:cxnChg chg="add mod">
          <ac:chgData name="Mahesh Shankar" userId="453ed493f66a1731" providerId="LiveId" clId="{4708D87C-C546-4FC8-9C6C-AF92A84C0500}" dt="2023-10-09T07:41:50.312" v="2923" actId="1582"/>
          <ac:cxnSpMkLst>
            <pc:docMk/>
            <pc:sldMk cId="3410279834" sldId="262"/>
            <ac:cxnSpMk id="39" creationId="{DA316970-1664-D4A2-5BF4-C26A0C9A1A2E}"/>
          </ac:cxnSpMkLst>
        </pc:cxnChg>
        <pc:cxnChg chg="add del">
          <ac:chgData name="Mahesh Shankar" userId="453ed493f66a1731" providerId="LiveId" clId="{4708D87C-C546-4FC8-9C6C-AF92A84C0500}" dt="2023-10-09T07:41:43.613" v="2921" actId="478"/>
          <ac:cxnSpMkLst>
            <pc:docMk/>
            <pc:sldMk cId="3410279834" sldId="262"/>
            <ac:cxnSpMk id="42" creationId="{14499020-C760-CBD1-2D51-4EFD91526F7A}"/>
          </ac:cxnSpMkLst>
        </pc:cxnChg>
        <pc:cxnChg chg="add mod">
          <ac:chgData name="Mahesh Shankar" userId="453ed493f66a1731" providerId="LiveId" clId="{4708D87C-C546-4FC8-9C6C-AF92A84C0500}" dt="2023-10-09T07:43:45.037" v="2926" actId="14100"/>
          <ac:cxnSpMkLst>
            <pc:docMk/>
            <pc:sldMk cId="3410279834" sldId="262"/>
            <ac:cxnSpMk id="43" creationId="{E6F7B5F3-EB52-F807-7646-2877253708E0}"/>
          </ac:cxnSpMkLst>
        </pc:cxnChg>
        <pc:cxnChg chg="add mod">
          <ac:chgData name="Mahesh Shankar" userId="453ed493f66a1731" providerId="LiveId" clId="{4708D87C-C546-4FC8-9C6C-AF92A84C0500}" dt="2023-10-09T07:46:49.917" v="3044" actId="14100"/>
          <ac:cxnSpMkLst>
            <pc:docMk/>
            <pc:sldMk cId="3410279834" sldId="262"/>
            <ac:cxnSpMk id="47" creationId="{936AE1B3-958A-116D-BA46-96A49E001592}"/>
          </ac:cxnSpMkLst>
        </pc:cxnChg>
      </pc:sldChg>
      <pc:sldChg chg="addSp delSp modSp add mod">
        <pc:chgData name="Mahesh Shankar" userId="453ed493f66a1731" providerId="LiveId" clId="{4708D87C-C546-4FC8-9C6C-AF92A84C0500}" dt="2023-10-09T09:32:04.842" v="3845" actId="1582"/>
        <pc:sldMkLst>
          <pc:docMk/>
          <pc:sldMk cId="1682384280" sldId="263"/>
        </pc:sldMkLst>
        <pc:spChg chg="add del mod">
          <ac:chgData name="Mahesh Shankar" userId="453ed493f66a1731" providerId="LiveId" clId="{4708D87C-C546-4FC8-9C6C-AF92A84C0500}" dt="2023-10-09T09:10:47.556" v="3173" actId="478"/>
          <ac:spMkLst>
            <pc:docMk/>
            <pc:sldMk cId="1682384280" sldId="263"/>
            <ac:spMk id="2" creationId="{BB229231-B649-6082-5B74-2933E17A0D7B}"/>
          </ac:spMkLst>
        </pc:spChg>
        <pc:spChg chg="del">
          <ac:chgData name="Mahesh Shankar" userId="453ed493f66a1731" providerId="LiveId" clId="{4708D87C-C546-4FC8-9C6C-AF92A84C0500}" dt="2023-10-09T09:05:28.519" v="3053" actId="478"/>
          <ac:spMkLst>
            <pc:docMk/>
            <pc:sldMk cId="1682384280" sldId="263"/>
            <ac:spMk id="4" creationId="{5AF8ADBA-68CF-2283-81C4-1C9452FA1724}"/>
          </ac:spMkLst>
        </pc:spChg>
        <pc:spChg chg="del">
          <ac:chgData name="Mahesh Shankar" userId="453ed493f66a1731" providerId="LiveId" clId="{4708D87C-C546-4FC8-9C6C-AF92A84C0500}" dt="2023-10-09T09:05:28.519" v="3053" actId="478"/>
          <ac:spMkLst>
            <pc:docMk/>
            <pc:sldMk cId="1682384280" sldId="263"/>
            <ac:spMk id="5" creationId="{22EDA1BA-3ED0-12DD-28F5-038ECD04BE2B}"/>
          </ac:spMkLst>
        </pc:spChg>
        <pc:spChg chg="del">
          <ac:chgData name="Mahesh Shankar" userId="453ed493f66a1731" providerId="LiveId" clId="{4708D87C-C546-4FC8-9C6C-AF92A84C0500}" dt="2023-10-09T09:05:28.519" v="3053" actId="478"/>
          <ac:spMkLst>
            <pc:docMk/>
            <pc:sldMk cId="1682384280" sldId="263"/>
            <ac:spMk id="6" creationId="{6DF66832-CCBC-F350-DBAB-9A0AA3BA07D9}"/>
          </ac:spMkLst>
        </pc:spChg>
        <pc:spChg chg="del">
          <ac:chgData name="Mahesh Shankar" userId="453ed493f66a1731" providerId="LiveId" clId="{4708D87C-C546-4FC8-9C6C-AF92A84C0500}" dt="2023-10-09T09:05:28.519" v="3053" actId="478"/>
          <ac:spMkLst>
            <pc:docMk/>
            <pc:sldMk cId="1682384280" sldId="263"/>
            <ac:spMk id="7" creationId="{D1B07012-F5E8-67AA-6A03-C73E32CC4B98}"/>
          </ac:spMkLst>
        </pc:spChg>
        <pc:spChg chg="del">
          <ac:chgData name="Mahesh Shankar" userId="453ed493f66a1731" providerId="LiveId" clId="{4708D87C-C546-4FC8-9C6C-AF92A84C0500}" dt="2023-10-09T09:05:28.519" v="3053" actId="478"/>
          <ac:spMkLst>
            <pc:docMk/>
            <pc:sldMk cId="1682384280" sldId="263"/>
            <ac:spMk id="8" creationId="{47C0C186-E8A1-4B2D-56A7-F85EDEBCC44C}"/>
          </ac:spMkLst>
        </pc:spChg>
        <pc:spChg chg="del">
          <ac:chgData name="Mahesh Shankar" userId="453ed493f66a1731" providerId="LiveId" clId="{4708D87C-C546-4FC8-9C6C-AF92A84C0500}" dt="2023-10-09T09:05:28.519" v="3053" actId="478"/>
          <ac:spMkLst>
            <pc:docMk/>
            <pc:sldMk cId="1682384280" sldId="263"/>
            <ac:spMk id="9" creationId="{6F1538B8-28F1-A068-99E7-DA847E401DFE}"/>
          </ac:spMkLst>
        </pc:spChg>
        <pc:spChg chg="mod">
          <ac:chgData name="Mahesh Shankar" userId="453ed493f66a1731" providerId="LiveId" clId="{4708D87C-C546-4FC8-9C6C-AF92A84C0500}" dt="2023-10-09T09:28:51.054" v="3735" actId="1076"/>
          <ac:spMkLst>
            <pc:docMk/>
            <pc:sldMk cId="1682384280" sldId="263"/>
            <ac:spMk id="10" creationId="{0FD9A57D-B748-E9E1-5B2B-4964314B7DEF}"/>
          </ac:spMkLst>
        </pc:spChg>
        <pc:spChg chg="add mod">
          <ac:chgData name="Mahesh Shankar" userId="453ed493f66a1731" providerId="LiveId" clId="{4708D87C-C546-4FC8-9C6C-AF92A84C0500}" dt="2023-10-09T09:30:07.945" v="3801" actId="1038"/>
          <ac:spMkLst>
            <pc:docMk/>
            <pc:sldMk cId="1682384280" sldId="263"/>
            <ac:spMk id="11" creationId="{9B220811-F0E8-317D-5ECA-53C2665BA0DC}"/>
          </ac:spMkLst>
        </pc:spChg>
        <pc:spChg chg="del">
          <ac:chgData name="Mahesh Shankar" userId="453ed493f66a1731" providerId="LiveId" clId="{4708D87C-C546-4FC8-9C6C-AF92A84C0500}" dt="2023-10-09T09:05:28.519" v="3053" actId="478"/>
          <ac:spMkLst>
            <pc:docMk/>
            <pc:sldMk cId="1682384280" sldId="263"/>
            <ac:spMk id="12" creationId="{30E25607-66C4-DDF4-E52C-807736E00738}"/>
          </ac:spMkLst>
        </pc:spChg>
        <pc:spChg chg="del">
          <ac:chgData name="Mahesh Shankar" userId="453ed493f66a1731" providerId="LiveId" clId="{4708D87C-C546-4FC8-9C6C-AF92A84C0500}" dt="2023-10-09T09:05:28.519" v="3053" actId="478"/>
          <ac:spMkLst>
            <pc:docMk/>
            <pc:sldMk cId="1682384280" sldId="263"/>
            <ac:spMk id="13" creationId="{8DBF9366-61AA-6D5B-02A9-7A5861F6740B}"/>
          </ac:spMkLst>
        </pc:spChg>
        <pc:spChg chg="del">
          <ac:chgData name="Mahesh Shankar" userId="453ed493f66a1731" providerId="LiveId" clId="{4708D87C-C546-4FC8-9C6C-AF92A84C0500}" dt="2023-10-09T09:06:20.114" v="3138" actId="478"/>
          <ac:spMkLst>
            <pc:docMk/>
            <pc:sldMk cId="1682384280" sldId="263"/>
            <ac:spMk id="14" creationId="{5CEF5E18-22B5-B4B0-2BED-AA10627EAB28}"/>
          </ac:spMkLst>
        </pc:spChg>
        <pc:spChg chg="del">
          <ac:chgData name="Mahesh Shankar" userId="453ed493f66a1731" providerId="LiveId" clId="{4708D87C-C546-4FC8-9C6C-AF92A84C0500}" dt="2023-10-09T09:05:28.519" v="3053" actId="478"/>
          <ac:spMkLst>
            <pc:docMk/>
            <pc:sldMk cId="1682384280" sldId="263"/>
            <ac:spMk id="15" creationId="{4E5B63FF-4553-448B-7744-516F739E29AE}"/>
          </ac:spMkLst>
        </pc:spChg>
        <pc:spChg chg="del">
          <ac:chgData name="Mahesh Shankar" userId="453ed493f66a1731" providerId="LiveId" clId="{4708D87C-C546-4FC8-9C6C-AF92A84C0500}" dt="2023-10-09T09:05:28.519" v="3053" actId="478"/>
          <ac:spMkLst>
            <pc:docMk/>
            <pc:sldMk cId="1682384280" sldId="263"/>
            <ac:spMk id="16" creationId="{E59F6243-D77A-7475-AB70-D8E34403FB44}"/>
          </ac:spMkLst>
        </pc:spChg>
        <pc:spChg chg="del">
          <ac:chgData name="Mahesh Shankar" userId="453ed493f66a1731" providerId="LiveId" clId="{4708D87C-C546-4FC8-9C6C-AF92A84C0500}" dt="2023-10-09T09:05:28.519" v="3053" actId="478"/>
          <ac:spMkLst>
            <pc:docMk/>
            <pc:sldMk cId="1682384280" sldId="263"/>
            <ac:spMk id="17" creationId="{4831B91A-0961-B974-6328-DBB7E37ECDA2}"/>
          </ac:spMkLst>
        </pc:spChg>
        <pc:spChg chg="del">
          <ac:chgData name="Mahesh Shankar" userId="453ed493f66a1731" providerId="LiveId" clId="{4708D87C-C546-4FC8-9C6C-AF92A84C0500}" dt="2023-10-09T09:05:28.519" v="3053" actId="478"/>
          <ac:spMkLst>
            <pc:docMk/>
            <pc:sldMk cId="1682384280" sldId="263"/>
            <ac:spMk id="18" creationId="{D07D76E1-CAC0-301F-96F3-0C4A23F0C179}"/>
          </ac:spMkLst>
        </pc:spChg>
        <pc:spChg chg="del">
          <ac:chgData name="Mahesh Shankar" userId="453ed493f66a1731" providerId="LiveId" clId="{4708D87C-C546-4FC8-9C6C-AF92A84C0500}" dt="2023-10-09T09:05:28.519" v="3053" actId="478"/>
          <ac:spMkLst>
            <pc:docMk/>
            <pc:sldMk cId="1682384280" sldId="263"/>
            <ac:spMk id="19" creationId="{30B84DB0-4641-3AF4-0A6A-D4B0FB96AFBB}"/>
          </ac:spMkLst>
        </pc:spChg>
        <pc:spChg chg="del">
          <ac:chgData name="Mahesh Shankar" userId="453ed493f66a1731" providerId="LiveId" clId="{4708D87C-C546-4FC8-9C6C-AF92A84C0500}" dt="2023-10-09T09:05:28.519" v="3053" actId="478"/>
          <ac:spMkLst>
            <pc:docMk/>
            <pc:sldMk cId="1682384280" sldId="263"/>
            <ac:spMk id="20" creationId="{AA9C3774-B9CD-5608-65C8-4C267AD2C037}"/>
          </ac:spMkLst>
        </pc:spChg>
        <pc:spChg chg="del">
          <ac:chgData name="Mahesh Shankar" userId="453ed493f66a1731" providerId="LiveId" clId="{4708D87C-C546-4FC8-9C6C-AF92A84C0500}" dt="2023-10-09T09:05:28.519" v="3053" actId="478"/>
          <ac:spMkLst>
            <pc:docMk/>
            <pc:sldMk cId="1682384280" sldId="263"/>
            <ac:spMk id="21" creationId="{114F4E0A-F7DE-1C8D-C306-A7EFC9969A8F}"/>
          </ac:spMkLst>
        </pc:spChg>
        <pc:spChg chg="del">
          <ac:chgData name="Mahesh Shankar" userId="453ed493f66a1731" providerId="LiveId" clId="{4708D87C-C546-4FC8-9C6C-AF92A84C0500}" dt="2023-10-09T09:05:28.519" v="3053" actId="478"/>
          <ac:spMkLst>
            <pc:docMk/>
            <pc:sldMk cId="1682384280" sldId="263"/>
            <ac:spMk id="22" creationId="{5B38DC98-1558-8FBD-4487-836208739E8D}"/>
          </ac:spMkLst>
        </pc:spChg>
        <pc:spChg chg="del">
          <ac:chgData name="Mahesh Shankar" userId="453ed493f66a1731" providerId="LiveId" clId="{4708D87C-C546-4FC8-9C6C-AF92A84C0500}" dt="2023-10-09T09:05:28.519" v="3053" actId="478"/>
          <ac:spMkLst>
            <pc:docMk/>
            <pc:sldMk cId="1682384280" sldId="263"/>
            <ac:spMk id="23" creationId="{E57EA125-C9D6-8D6A-A3C0-51234701D2F4}"/>
          </ac:spMkLst>
        </pc:spChg>
        <pc:spChg chg="del">
          <ac:chgData name="Mahesh Shankar" userId="453ed493f66a1731" providerId="LiveId" clId="{4708D87C-C546-4FC8-9C6C-AF92A84C0500}" dt="2023-10-09T09:05:28.519" v="3053" actId="478"/>
          <ac:spMkLst>
            <pc:docMk/>
            <pc:sldMk cId="1682384280" sldId="263"/>
            <ac:spMk id="24" creationId="{F1ECB938-3FEC-D3C4-40B9-F765DEA49D28}"/>
          </ac:spMkLst>
        </pc:spChg>
        <pc:spChg chg="del">
          <ac:chgData name="Mahesh Shankar" userId="453ed493f66a1731" providerId="LiveId" clId="{4708D87C-C546-4FC8-9C6C-AF92A84C0500}" dt="2023-10-09T09:05:28.519" v="3053" actId="478"/>
          <ac:spMkLst>
            <pc:docMk/>
            <pc:sldMk cId="1682384280" sldId="263"/>
            <ac:spMk id="25" creationId="{8CE25771-EBF7-C6FD-C802-DAC19DEFC2A5}"/>
          </ac:spMkLst>
        </pc:spChg>
        <pc:spChg chg="del">
          <ac:chgData name="Mahesh Shankar" userId="453ed493f66a1731" providerId="LiveId" clId="{4708D87C-C546-4FC8-9C6C-AF92A84C0500}" dt="2023-10-09T09:05:28.519" v="3053" actId="478"/>
          <ac:spMkLst>
            <pc:docMk/>
            <pc:sldMk cId="1682384280" sldId="263"/>
            <ac:spMk id="26" creationId="{DE18B2EF-4D92-4971-0C8F-E984C7768EC3}"/>
          </ac:spMkLst>
        </pc:spChg>
        <pc:spChg chg="del">
          <ac:chgData name="Mahesh Shankar" userId="453ed493f66a1731" providerId="LiveId" clId="{4708D87C-C546-4FC8-9C6C-AF92A84C0500}" dt="2023-10-09T09:05:28.519" v="3053" actId="478"/>
          <ac:spMkLst>
            <pc:docMk/>
            <pc:sldMk cId="1682384280" sldId="263"/>
            <ac:spMk id="27" creationId="{6F274355-BBB0-3039-C215-26E948E7D844}"/>
          </ac:spMkLst>
        </pc:spChg>
        <pc:spChg chg="del">
          <ac:chgData name="Mahesh Shankar" userId="453ed493f66a1731" providerId="LiveId" clId="{4708D87C-C546-4FC8-9C6C-AF92A84C0500}" dt="2023-10-09T09:05:28.519" v="3053" actId="478"/>
          <ac:spMkLst>
            <pc:docMk/>
            <pc:sldMk cId="1682384280" sldId="263"/>
            <ac:spMk id="28" creationId="{BB733584-AB30-A36E-42CB-A9DB6023BF2A}"/>
          </ac:spMkLst>
        </pc:spChg>
        <pc:spChg chg="del">
          <ac:chgData name="Mahesh Shankar" userId="453ed493f66a1731" providerId="LiveId" clId="{4708D87C-C546-4FC8-9C6C-AF92A84C0500}" dt="2023-10-09T09:05:28.519" v="3053" actId="478"/>
          <ac:spMkLst>
            <pc:docMk/>
            <pc:sldMk cId="1682384280" sldId="263"/>
            <ac:spMk id="29" creationId="{5C42AF1D-6B91-85A3-272A-99D362BCF18D}"/>
          </ac:spMkLst>
        </pc:spChg>
        <pc:spChg chg="mod">
          <ac:chgData name="Mahesh Shankar" userId="453ed493f66a1731" providerId="LiveId" clId="{4708D87C-C546-4FC8-9C6C-AF92A84C0500}" dt="2023-10-09T09:05:44.788" v="3069" actId="20577"/>
          <ac:spMkLst>
            <pc:docMk/>
            <pc:sldMk cId="1682384280" sldId="263"/>
            <ac:spMk id="30" creationId="{8857EAD8-3378-56A6-3F41-405F1DC6F9D8}"/>
          </ac:spMkLst>
        </pc:spChg>
        <pc:spChg chg="del">
          <ac:chgData name="Mahesh Shankar" userId="453ed493f66a1731" providerId="LiveId" clId="{4708D87C-C546-4FC8-9C6C-AF92A84C0500}" dt="2023-10-09T09:05:28.519" v="3053" actId="478"/>
          <ac:spMkLst>
            <pc:docMk/>
            <pc:sldMk cId="1682384280" sldId="263"/>
            <ac:spMk id="31" creationId="{3FADDDF0-857B-52E3-35A8-A7BA8B056FD7}"/>
          </ac:spMkLst>
        </pc:spChg>
        <pc:spChg chg="del">
          <ac:chgData name="Mahesh Shankar" userId="453ed493f66a1731" providerId="LiveId" clId="{4708D87C-C546-4FC8-9C6C-AF92A84C0500}" dt="2023-10-09T09:05:28.519" v="3053" actId="478"/>
          <ac:spMkLst>
            <pc:docMk/>
            <pc:sldMk cId="1682384280" sldId="263"/>
            <ac:spMk id="32" creationId="{E7506C54-A486-B3A9-3766-F3886E7796CD}"/>
          </ac:spMkLst>
        </pc:spChg>
        <pc:spChg chg="del">
          <ac:chgData name="Mahesh Shankar" userId="453ed493f66a1731" providerId="LiveId" clId="{4708D87C-C546-4FC8-9C6C-AF92A84C0500}" dt="2023-10-09T09:05:28.519" v="3053" actId="478"/>
          <ac:spMkLst>
            <pc:docMk/>
            <pc:sldMk cId="1682384280" sldId="263"/>
            <ac:spMk id="33" creationId="{5633AEEF-78BE-3706-D25B-A92DDFB103F0}"/>
          </ac:spMkLst>
        </pc:spChg>
        <pc:spChg chg="del">
          <ac:chgData name="Mahesh Shankar" userId="453ed493f66a1731" providerId="LiveId" clId="{4708D87C-C546-4FC8-9C6C-AF92A84C0500}" dt="2023-10-09T09:05:28.519" v="3053" actId="478"/>
          <ac:spMkLst>
            <pc:docMk/>
            <pc:sldMk cId="1682384280" sldId="263"/>
            <ac:spMk id="34" creationId="{03D23677-1807-6B46-3593-CD985EAC5DAB}"/>
          </ac:spMkLst>
        </pc:spChg>
        <pc:spChg chg="del">
          <ac:chgData name="Mahesh Shankar" userId="453ed493f66a1731" providerId="LiveId" clId="{4708D87C-C546-4FC8-9C6C-AF92A84C0500}" dt="2023-10-09T09:05:28.519" v="3053" actId="478"/>
          <ac:spMkLst>
            <pc:docMk/>
            <pc:sldMk cId="1682384280" sldId="263"/>
            <ac:spMk id="35" creationId="{F4A319BC-8094-397B-A322-4467757975DE}"/>
          </ac:spMkLst>
        </pc:spChg>
        <pc:spChg chg="del">
          <ac:chgData name="Mahesh Shankar" userId="453ed493f66a1731" providerId="LiveId" clId="{4708D87C-C546-4FC8-9C6C-AF92A84C0500}" dt="2023-10-09T09:05:28.519" v="3053" actId="478"/>
          <ac:spMkLst>
            <pc:docMk/>
            <pc:sldMk cId="1682384280" sldId="263"/>
            <ac:spMk id="36" creationId="{63267358-E098-227B-7C23-8C4A4C4DE997}"/>
          </ac:spMkLst>
        </pc:spChg>
        <pc:spChg chg="del">
          <ac:chgData name="Mahesh Shankar" userId="453ed493f66a1731" providerId="LiveId" clId="{4708D87C-C546-4FC8-9C6C-AF92A84C0500}" dt="2023-10-09T09:05:28.519" v="3053" actId="478"/>
          <ac:spMkLst>
            <pc:docMk/>
            <pc:sldMk cId="1682384280" sldId="263"/>
            <ac:spMk id="37" creationId="{EA7D9747-A28D-80E3-463C-E209F240EBE5}"/>
          </ac:spMkLst>
        </pc:spChg>
        <pc:spChg chg="add del mod">
          <ac:chgData name="Mahesh Shankar" userId="453ed493f66a1731" providerId="LiveId" clId="{4708D87C-C546-4FC8-9C6C-AF92A84C0500}" dt="2023-10-09T09:23:04.981" v="3603" actId="478"/>
          <ac:spMkLst>
            <pc:docMk/>
            <pc:sldMk cId="1682384280" sldId="263"/>
            <ac:spMk id="38" creationId="{1E906575-3848-5C98-D9D2-0A0A166CE512}"/>
          </ac:spMkLst>
        </pc:spChg>
        <pc:spChg chg="del">
          <ac:chgData name="Mahesh Shankar" userId="453ed493f66a1731" providerId="LiveId" clId="{4708D87C-C546-4FC8-9C6C-AF92A84C0500}" dt="2023-10-09T09:05:31.959" v="3054" actId="478"/>
          <ac:spMkLst>
            <pc:docMk/>
            <pc:sldMk cId="1682384280" sldId="263"/>
            <ac:spMk id="40" creationId="{348A034C-EB62-1094-642C-11A39ED7FC47}"/>
          </ac:spMkLst>
        </pc:spChg>
        <pc:spChg chg="add del mod">
          <ac:chgData name="Mahesh Shankar" userId="453ed493f66a1731" providerId="LiveId" clId="{4708D87C-C546-4FC8-9C6C-AF92A84C0500}" dt="2023-10-09T09:23:04.229" v="3602" actId="478"/>
          <ac:spMkLst>
            <pc:docMk/>
            <pc:sldMk cId="1682384280" sldId="263"/>
            <ac:spMk id="41" creationId="{6EE7529A-8075-A54F-D691-5A2FC6481FF6}"/>
          </ac:spMkLst>
        </pc:spChg>
        <pc:spChg chg="add mod">
          <ac:chgData name="Mahesh Shankar" userId="453ed493f66a1731" providerId="LiveId" clId="{4708D87C-C546-4FC8-9C6C-AF92A84C0500}" dt="2023-10-09T09:30:07.945" v="3801" actId="1038"/>
          <ac:spMkLst>
            <pc:docMk/>
            <pc:sldMk cId="1682384280" sldId="263"/>
            <ac:spMk id="42" creationId="{41DD9EA5-9C83-6DF3-3759-8858AB373420}"/>
          </ac:spMkLst>
        </pc:spChg>
        <pc:spChg chg="add del mod">
          <ac:chgData name="Mahesh Shankar" userId="453ed493f66a1731" providerId="LiveId" clId="{4708D87C-C546-4FC8-9C6C-AF92A84C0500}" dt="2023-10-09T09:15:25.065" v="3270" actId="478"/>
          <ac:spMkLst>
            <pc:docMk/>
            <pc:sldMk cId="1682384280" sldId="263"/>
            <ac:spMk id="44" creationId="{8AE877C0-EAA1-5088-F96E-A34EE36A28A7}"/>
          </ac:spMkLst>
        </pc:spChg>
        <pc:spChg chg="del">
          <ac:chgData name="Mahesh Shankar" userId="453ed493f66a1731" providerId="LiveId" clId="{4708D87C-C546-4FC8-9C6C-AF92A84C0500}" dt="2023-10-09T09:05:31.959" v="3054" actId="478"/>
          <ac:spMkLst>
            <pc:docMk/>
            <pc:sldMk cId="1682384280" sldId="263"/>
            <ac:spMk id="45" creationId="{1253043A-1C7E-F768-785F-C35665315645}"/>
          </ac:spMkLst>
        </pc:spChg>
        <pc:spChg chg="del">
          <ac:chgData name="Mahesh Shankar" userId="453ed493f66a1731" providerId="LiveId" clId="{4708D87C-C546-4FC8-9C6C-AF92A84C0500}" dt="2023-10-09T09:05:28.519" v="3053" actId="478"/>
          <ac:spMkLst>
            <pc:docMk/>
            <pc:sldMk cId="1682384280" sldId="263"/>
            <ac:spMk id="46" creationId="{19B80A36-8F35-8908-0D8C-0A0AAE0D65A2}"/>
          </ac:spMkLst>
        </pc:spChg>
        <pc:spChg chg="del">
          <ac:chgData name="Mahesh Shankar" userId="453ed493f66a1731" providerId="LiveId" clId="{4708D87C-C546-4FC8-9C6C-AF92A84C0500}" dt="2023-10-09T09:05:31.959" v="3054" actId="478"/>
          <ac:spMkLst>
            <pc:docMk/>
            <pc:sldMk cId="1682384280" sldId="263"/>
            <ac:spMk id="49" creationId="{6DDF5F64-2048-0CE6-E79F-64213E423AFF}"/>
          </ac:spMkLst>
        </pc:spChg>
        <pc:spChg chg="add mod">
          <ac:chgData name="Mahesh Shankar" userId="453ed493f66a1731" providerId="LiveId" clId="{4708D87C-C546-4FC8-9C6C-AF92A84C0500}" dt="2023-10-09T09:30:07.945" v="3801" actId="1038"/>
          <ac:spMkLst>
            <pc:docMk/>
            <pc:sldMk cId="1682384280" sldId="263"/>
            <ac:spMk id="53" creationId="{193D5ADD-9BCD-F629-73B4-D9C41E20D997}"/>
          </ac:spMkLst>
        </pc:spChg>
        <pc:spChg chg="add mod">
          <ac:chgData name="Mahesh Shankar" userId="453ed493f66a1731" providerId="LiveId" clId="{4708D87C-C546-4FC8-9C6C-AF92A84C0500}" dt="2023-10-09T09:30:07.945" v="3801" actId="1038"/>
          <ac:spMkLst>
            <pc:docMk/>
            <pc:sldMk cId="1682384280" sldId="263"/>
            <ac:spMk id="57" creationId="{872F94CB-CB08-A030-911C-DC21BF1F78DC}"/>
          </ac:spMkLst>
        </pc:spChg>
        <pc:spChg chg="add mod">
          <ac:chgData name="Mahesh Shankar" userId="453ed493f66a1731" providerId="LiveId" clId="{4708D87C-C546-4FC8-9C6C-AF92A84C0500}" dt="2023-10-09T09:30:07.945" v="3801" actId="1038"/>
          <ac:spMkLst>
            <pc:docMk/>
            <pc:sldMk cId="1682384280" sldId="263"/>
            <ac:spMk id="58" creationId="{26E32BF3-8144-D53C-7FA3-D800722D8A93}"/>
          </ac:spMkLst>
        </pc:spChg>
        <pc:spChg chg="add mod">
          <ac:chgData name="Mahesh Shankar" userId="453ed493f66a1731" providerId="LiveId" clId="{4708D87C-C546-4FC8-9C6C-AF92A84C0500}" dt="2023-10-09T09:30:07.945" v="3801" actId="1038"/>
          <ac:spMkLst>
            <pc:docMk/>
            <pc:sldMk cId="1682384280" sldId="263"/>
            <ac:spMk id="59" creationId="{909C8C1A-E7AF-BF21-BA0F-A5F37C4F3EDD}"/>
          </ac:spMkLst>
        </pc:spChg>
        <pc:spChg chg="add mod">
          <ac:chgData name="Mahesh Shankar" userId="453ed493f66a1731" providerId="LiveId" clId="{4708D87C-C546-4FC8-9C6C-AF92A84C0500}" dt="2023-10-09T09:30:07.945" v="3801" actId="1038"/>
          <ac:spMkLst>
            <pc:docMk/>
            <pc:sldMk cId="1682384280" sldId="263"/>
            <ac:spMk id="60" creationId="{887BFC3D-B6C5-685A-40D6-D1782CB8EE13}"/>
          </ac:spMkLst>
        </pc:spChg>
        <pc:spChg chg="add mod">
          <ac:chgData name="Mahesh Shankar" userId="453ed493f66a1731" providerId="LiveId" clId="{4708D87C-C546-4FC8-9C6C-AF92A84C0500}" dt="2023-10-09T09:30:07.945" v="3801" actId="1038"/>
          <ac:spMkLst>
            <pc:docMk/>
            <pc:sldMk cId="1682384280" sldId="263"/>
            <ac:spMk id="61" creationId="{C041F190-2F52-D35C-9DCC-8D376980324D}"/>
          </ac:spMkLst>
        </pc:spChg>
        <pc:spChg chg="add mod">
          <ac:chgData name="Mahesh Shankar" userId="453ed493f66a1731" providerId="LiveId" clId="{4708D87C-C546-4FC8-9C6C-AF92A84C0500}" dt="2023-10-09T09:30:07.945" v="3801" actId="1038"/>
          <ac:spMkLst>
            <pc:docMk/>
            <pc:sldMk cId="1682384280" sldId="263"/>
            <ac:spMk id="62" creationId="{65EDB3B0-CC76-0357-BF5E-B6DEF331CCC6}"/>
          </ac:spMkLst>
        </pc:spChg>
        <pc:spChg chg="add mod">
          <ac:chgData name="Mahesh Shankar" userId="453ed493f66a1731" providerId="LiveId" clId="{4708D87C-C546-4FC8-9C6C-AF92A84C0500}" dt="2023-10-09T09:30:07.945" v="3801" actId="1038"/>
          <ac:spMkLst>
            <pc:docMk/>
            <pc:sldMk cId="1682384280" sldId="263"/>
            <ac:spMk id="65" creationId="{95699717-BC2C-1D94-6E37-11C020B91868}"/>
          </ac:spMkLst>
        </pc:spChg>
        <pc:spChg chg="add mod">
          <ac:chgData name="Mahesh Shankar" userId="453ed493f66a1731" providerId="LiveId" clId="{4708D87C-C546-4FC8-9C6C-AF92A84C0500}" dt="2023-10-09T09:30:07.945" v="3801" actId="1038"/>
          <ac:spMkLst>
            <pc:docMk/>
            <pc:sldMk cId="1682384280" sldId="263"/>
            <ac:spMk id="69" creationId="{2CCD8B11-B476-D104-8978-5E1C8574D167}"/>
          </ac:spMkLst>
        </pc:spChg>
        <pc:spChg chg="add mod">
          <ac:chgData name="Mahesh Shankar" userId="453ed493f66a1731" providerId="LiveId" clId="{4708D87C-C546-4FC8-9C6C-AF92A84C0500}" dt="2023-10-09T09:30:07.945" v="3801" actId="1038"/>
          <ac:spMkLst>
            <pc:docMk/>
            <pc:sldMk cId="1682384280" sldId="263"/>
            <ac:spMk id="70" creationId="{3CC13EBC-9BD4-7E98-2191-7A71D840E9FB}"/>
          </ac:spMkLst>
        </pc:spChg>
        <pc:spChg chg="add mod">
          <ac:chgData name="Mahesh Shankar" userId="453ed493f66a1731" providerId="LiveId" clId="{4708D87C-C546-4FC8-9C6C-AF92A84C0500}" dt="2023-10-09T09:30:07.945" v="3801" actId="1038"/>
          <ac:spMkLst>
            <pc:docMk/>
            <pc:sldMk cId="1682384280" sldId="263"/>
            <ac:spMk id="71" creationId="{98E8D678-4024-8679-211F-ADD7248BAFBB}"/>
          </ac:spMkLst>
        </pc:spChg>
        <pc:spChg chg="add mod">
          <ac:chgData name="Mahesh Shankar" userId="453ed493f66a1731" providerId="LiveId" clId="{4708D87C-C546-4FC8-9C6C-AF92A84C0500}" dt="2023-10-09T09:30:07.945" v="3801" actId="1038"/>
          <ac:spMkLst>
            <pc:docMk/>
            <pc:sldMk cId="1682384280" sldId="263"/>
            <ac:spMk id="72" creationId="{B1063D72-D106-7664-37A2-F2B0D9521270}"/>
          </ac:spMkLst>
        </pc:spChg>
        <pc:spChg chg="add mod ord">
          <ac:chgData name="Mahesh Shankar" userId="453ed493f66a1731" providerId="LiveId" clId="{4708D87C-C546-4FC8-9C6C-AF92A84C0500}" dt="2023-10-09T09:30:07.945" v="3801" actId="1038"/>
          <ac:spMkLst>
            <pc:docMk/>
            <pc:sldMk cId="1682384280" sldId="263"/>
            <ac:spMk id="88" creationId="{A61BDFEE-0A95-8B06-67A4-D10C2CBF8296}"/>
          </ac:spMkLst>
        </pc:spChg>
        <pc:spChg chg="add mod">
          <ac:chgData name="Mahesh Shankar" userId="453ed493f66a1731" providerId="LiveId" clId="{4708D87C-C546-4FC8-9C6C-AF92A84C0500}" dt="2023-10-09T09:30:07.945" v="3801" actId="1038"/>
          <ac:spMkLst>
            <pc:docMk/>
            <pc:sldMk cId="1682384280" sldId="263"/>
            <ac:spMk id="94" creationId="{02C286D7-5507-41C0-0124-357009F20A89}"/>
          </ac:spMkLst>
        </pc:spChg>
        <pc:spChg chg="add mod">
          <ac:chgData name="Mahesh Shankar" userId="453ed493f66a1731" providerId="LiveId" clId="{4708D87C-C546-4FC8-9C6C-AF92A84C0500}" dt="2023-10-09T09:30:07.945" v="3801" actId="1038"/>
          <ac:spMkLst>
            <pc:docMk/>
            <pc:sldMk cId="1682384280" sldId="263"/>
            <ac:spMk id="95" creationId="{2F68A94A-C4CD-234C-3972-52A177D38B7A}"/>
          </ac:spMkLst>
        </pc:spChg>
        <pc:spChg chg="add mod">
          <ac:chgData name="Mahesh Shankar" userId="453ed493f66a1731" providerId="LiveId" clId="{4708D87C-C546-4FC8-9C6C-AF92A84C0500}" dt="2023-10-09T09:30:07.945" v="3801" actId="1038"/>
          <ac:spMkLst>
            <pc:docMk/>
            <pc:sldMk cId="1682384280" sldId="263"/>
            <ac:spMk id="96" creationId="{0769AF84-C08D-844A-D82D-4898C712EB9D}"/>
          </ac:spMkLst>
        </pc:spChg>
        <pc:spChg chg="add del mod">
          <ac:chgData name="Mahesh Shankar" userId="453ed493f66a1731" providerId="LiveId" clId="{4708D87C-C546-4FC8-9C6C-AF92A84C0500}" dt="2023-10-09T09:27:24.364" v="3655" actId="478"/>
          <ac:spMkLst>
            <pc:docMk/>
            <pc:sldMk cId="1682384280" sldId="263"/>
            <ac:spMk id="97" creationId="{8E5FEE41-932A-484A-F86F-1D86DD6BB96E}"/>
          </ac:spMkLst>
        </pc:spChg>
        <pc:spChg chg="add mod">
          <ac:chgData name="Mahesh Shankar" userId="453ed493f66a1731" providerId="LiveId" clId="{4708D87C-C546-4FC8-9C6C-AF92A84C0500}" dt="2023-10-09T09:30:07.945" v="3801" actId="1038"/>
          <ac:spMkLst>
            <pc:docMk/>
            <pc:sldMk cId="1682384280" sldId="263"/>
            <ac:spMk id="98" creationId="{12DD9568-C4AF-8911-B71C-70E55D1FB697}"/>
          </ac:spMkLst>
        </pc:spChg>
        <pc:spChg chg="add del">
          <ac:chgData name="Mahesh Shankar" userId="453ed493f66a1731" providerId="LiveId" clId="{4708D87C-C546-4FC8-9C6C-AF92A84C0500}" dt="2023-10-09T09:30:15.285" v="3803" actId="478"/>
          <ac:spMkLst>
            <pc:docMk/>
            <pc:sldMk cId="1682384280" sldId="263"/>
            <ac:spMk id="107" creationId="{2038DFCB-DA17-C720-0ED2-3B7A8A36FDAF}"/>
          </ac:spMkLst>
        </pc:spChg>
        <pc:spChg chg="add mod">
          <ac:chgData name="Mahesh Shankar" userId="453ed493f66a1731" providerId="LiveId" clId="{4708D87C-C546-4FC8-9C6C-AF92A84C0500}" dt="2023-10-09T09:31:31.448" v="3833" actId="20577"/>
          <ac:spMkLst>
            <pc:docMk/>
            <pc:sldMk cId="1682384280" sldId="263"/>
            <ac:spMk id="108" creationId="{CA4C886E-F923-77C3-4196-09702EF43443}"/>
          </ac:spMkLst>
        </pc:spChg>
        <pc:spChg chg="add mod ord">
          <ac:chgData name="Mahesh Shankar" userId="453ed493f66a1731" providerId="LiveId" clId="{4708D87C-C546-4FC8-9C6C-AF92A84C0500}" dt="2023-10-09T09:32:04.842" v="3845" actId="1582"/>
          <ac:spMkLst>
            <pc:docMk/>
            <pc:sldMk cId="1682384280" sldId="263"/>
            <ac:spMk id="109" creationId="{650B18F6-A327-64A0-6F2C-E36C95792D20}"/>
          </ac:spMkLst>
        </pc:spChg>
        <pc:picChg chg="del">
          <ac:chgData name="Mahesh Shankar" userId="453ed493f66a1731" providerId="LiveId" clId="{4708D87C-C546-4FC8-9C6C-AF92A84C0500}" dt="2023-10-09T09:05:25.015" v="3052" actId="478"/>
          <ac:picMkLst>
            <pc:docMk/>
            <pc:sldMk cId="1682384280" sldId="263"/>
            <ac:picMk id="3" creationId="{F99F75F2-C7BE-12F9-68E6-AD92F60927F6}"/>
          </ac:picMkLst>
        </pc:picChg>
        <pc:cxnChg chg="del mod">
          <ac:chgData name="Mahesh Shankar" userId="453ed493f66a1731" providerId="LiveId" clId="{4708D87C-C546-4FC8-9C6C-AF92A84C0500}" dt="2023-10-09T09:05:31.959" v="3054" actId="478"/>
          <ac:cxnSpMkLst>
            <pc:docMk/>
            <pc:sldMk cId="1682384280" sldId="263"/>
            <ac:cxnSpMk id="39" creationId="{DA316970-1664-D4A2-5BF4-C26A0C9A1A2E}"/>
          </ac:cxnSpMkLst>
        </pc:cxnChg>
        <pc:cxnChg chg="del">
          <ac:chgData name="Mahesh Shankar" userId="453ed493f66a1731" providerId="LiveId" clId="{4708D87C-C546-4FC8-9C6C-AF92A84C0500}" dt="2023-10-09T09:05:31.959" v="3054" actId="478"/>
          <ac:cxnSpMkLst>
            <pc:docMk/>
            <pc:sldMk cId="1682384280" sldId="263"/>
            <ac:cxnSpMk id="43" creationId="{E6F7B5F3-EB52-F807-7646-2877253708E0}"/>
          </ac:cxnSpMkLst>
        </pc:cxnChg>
        <pc:cxnChg chg="del">
          <ac:chgData name="Mahesh Shankar" userId="453ed493f66a1731" providerId="LiveId" clId="{4708D87C-C546-4FC8-9C6C-AF92A84C0500}" dt="2023-10-09T09:05:31.959" v="3054" actId="478"/>
          <ac:cxnSpMkLst>
            <pc:docMk/>
            <pc:sldMk cId="1682384280" sldId="263"/>
            <ac:cxnSpMk id="47" creationId="{936AE1B3-958A-116D-BA46-96A49E001592}"/>
          </ac:cxnSpMkLst>
        </pc:cxnChg>
        <pc:cxnChg chg="add del mod">
          <ac:chgData name="Mahesh Shankar" userId="453ed493f66a1731" providerId="LiveId" clId="{4708D87C-C546-4FC8-9C6C-AF92A84C0500}" dt="2023-10-09T09:15:13.710" v="3267" actId="478"/>
          <ac:cxnSpMkLst>
            <pc:docMk/>
            <pc:sldMk cId="1682384280" sldId="263"/>
            <ac:cxnSpMk id="50" creationId="{04F6A749-EF01-9B59-00C5-A7E9DD1C7A4F}"/>
          </ac:cxnSpMkLst>
        </pc:cxnChg>
        <pc:cxnChg chg="add mod">
          <ac:chgData name="Mahesh Shankar" userId="453ed493f66a1731" providerId="LiveId" clId="{4708D87C-C546-4FC8-9C6C-AF92A84C0500}" dt="2023-10-09T09:30:07.945" v="3801" actId="1038"/>
          <ac:cxnSpMkLst>
            <pc:docMk/>
            <pc:sldMk cId="1682384280" sldId="263"/>
            <ac:cxnSpMk id="52" creationId="{EB0E1828-084B-6852-9155-C988C685FE37}"/>
          </ac:cxnSpMkLst>
        </pc:cxnChg>
        <pc:cxnChg chg="add del mod">
          <ac:chgData name="Mahesh Shankar" userId="453ed493f66a1731" providerId="LiveId" clId="{4708D87C-C546-4FC8-9C6C-AF92A84C0500}" dt="2023-10-09T09:19:45.676" v="3465" actId="478"/>
          <ac:cxnSpMkLst>
            <pc:docMk/>
            <pc:sldMk cId="1682384280" sldId="263"/>
            <ac:cxnSpMk id="55" creationId="{80DD884C-F4B8-EBB1-E3B0-0D352C75F3DD}"/>
          </ac:cxnSpMkLst>
        </pc:cxnChg>
        <pc:cxnChg chg="add mod">
          <ac:chgData name="Mahesh Shankar" userId="453ed493f66a1731" providerId="LiveId" clId="{4708D87C-C546-4FC8-9C6C-AF92A84C0500}" dt="2023-10-09T09:30:07.945" v="3801" actId="1038"/>
          <ac:cxnSpMkLst>
            <pc:docMk/>
            <pc:sldMk cId="1682384280" sldId="263"/>
            <ac:cxnSpMk id="67" creationId="{65E6ECD5-58A2-AA8A-7732-BC75DBF4E97E}"/>
          </ac:cxnSpMkLst>
        </pc:cxnChg>
        <pc:cxnChg chg="add mod">
          <ac:chgData name="Mahesh Shankar" userId="453ed493f66a1731" providerId="LiveId" clId="{4708D87C-C546-4FC8-9C6C-AF92A84C0500}" dt="2023-10-09T09:30:07.945" v="3801" actId="1038"/>
          <ac:cxnSpMkLst>
            <pc:docMk/>
            <pc:sldMk cId="1682384280" sldId="263"/>
            <ac:cxnSpMk id="74" creationId="{5E477F67-45CE-3D09-6A00-F40D05CFB1F4}"/>
          </ac:cxnSpMkLst>
        </pc:cxnChg>
        <pc:cxnChg chg="add mod">
          <ac:chgData name="Mahesh Shankar" userId="453ed493f66a1731" providerId="LiveId" clId="{4708D87C-C546-4FC8-9C6C-AF92A84C0500}" dt="2023-10-09T09:30:07.945" v="3801" actId="1038"/>
          <ac:cxnSpMkLst>
            <pc:docMk/>
            <pc:sldMk cId="1682384280" sldId="263"/>
            <ac:cxnSpMk id="76" creationId="{D7D62510-5FAA-A49C-ED82-457D0BAD27F3}"/>
          </ac:cxnSpMkLst>
        </pc:cxnChg>
        <pc:cxnChg chg="add mod">
          <ac:chgData name="Mahesh Shankar" userId="453ed493f66a1731" providerId="LiveId" clId="{4708D87C-C546-4FC8-9C6C-AF92A84C0500}" dt="2023-10-09T09:30:07.945" v="3801" actId="1038"/>
          <ac:cxnSpMkLst>
            <pc:docMk/>
            <pc:sldMk cId="1682384280" sldId="263"/>
            <ac:cxnSpMk id="78" creationId="{8B8B3D96-077B-4829-F1A0-061F52C243B6}"/>
          </ac:cxnSpMkLst>
        </pc:cxnChg>
        <pc:cxnChg chg="add mod">
          <ac:chgData name="Mahesh Shankar" userId="453ed493f66a1731" providerId="LiveId" clId="{4708D87C-C546-4FC8-9C6C-AF92A84C0500}" dt="2023-10-09T09:30:07.945" v="3801" actId="1038"/>
          <ac:cxnSpMkLst>
            <pc:docMk/>
            <pc:sldMk cId="1682384280" sldId="263"/>
            <ac:cxnSpMk id="80" creationId="{7B2C1AA7-2FDF-668B-59F4-C0B9C86F991A}"/>
          </ac:cxnSpMkLst>
        </pc:cxnChg>
        <pc:cxnChg chg="add mod">
          <ac:chgData name="Mahesh Shankar" userId="453ed493f66a1731" providerId="LiveId" clId="{4708D87C-C546-4FC8-9C6C-AF92A84C0500}" dt="2023-10-09T09:30:07.945" v="3801" actId="1038"/>
          <ac:cxnSpMkLst>
            <pc:docMk/>
            <pc:sldMk cId="1682384280" sldId="263"/>
            <ac:cxnSpMk id="82" creationId="{4D7E1019-3FD7-A239-62C8-AD2BE702222C}"/>
          </ac:cxnSpMkLst>
        </pc:cxnChg>
        <pc:cxnChg chg="add mod">
          <ac:chgData name="Mahesh Shankar" userId="453ed493f66a1731" providerId="LiveId" clId="{4708D87C-C546-4FC8-9C6C-AF92A84C0500}" dt="2023-10-09T09:30:07.945" v="3801" actId="1038"/>
          <ac:cxnSpMkLst>
            <pc:docMk/>
            <pc:sldMk cId="1682384280" sldId="263"/>
            <ac:cxnSpMk id="84" creationId="{6B74A21E-E164-FC38-C55E-4487934F93D9}"/>
          </ac:cxnSpMkLst>
        </pc:cxnChg>
        <pc:cxnChg chg="add del">
          <ac:chgData name="Mahesh Shankar" userId="453ed493f66a1731" providerId="LiveId" clId="{4708D87C-C546-4FC8-9C6C-AF92A84C0500}" dt="2023-10-09T09:24:11.809" v="3613" actId="478"/>
          <ac:cxnSpMkLst>
            <pc:docMk/>
            <pc:sldMk cId="1682384280" sldId="263"/>
            <ac:cxnSpMk id="87" creationId="{9B3A4644-A181-F977-D99B-4600BE0793AE}"/>
          </ac:cxnSpMkLst>
        </pc:cxnChg>
        <pc:cxnChg chg="add del mod">
          <ac:chgData name="Mahesh Shankar" userId="453ed493f66a1731" providerId="LiveId" clId="{4708D87C-C546-4FC8-9C6C-AF92A84C0500}" dt="2023-10-09T09:25:08.050" v="3624" actId="11529"/>
          <ac:cxnSpMkLst>
            <pc:docMk/>
            <pc:sldMk cId="1682384280" sldId="263"/>
            <ac:cxnSpMk id="91" creationId="{3D0E086D-DBDB-BB77-F8F7-A86CF5B9BDAD}"/>
          </ac:cxnSpMkLst>
        </pc:cxnChg>
        <pc:cxnChg chg="add mod">
          <ac:chgData name="Mahesh Shankar" userId="453ed493f66a1731" providerId="LiveId" clId="{4708D87C-C546-4FC8-9C6C-AF92A84C0500}" dt="2023-10-09T09:30:07.945" v="3801" actId="1038"/>
          <ac:cxnSpMkLst>
            <pc:docMk/>
            <pc:sldMk cId="1682384280" sldId="263"/>
            <ac:cxnSpMk id="93" creationId="{263CEA95-F64B-C53C-A67C-28DA9F2EC673}"/>
          </ac:cxnSpMkLst>
        </pc:cxnChg>
        <pc:cxnChg chg="add mod">
          <ac:chgData name="Mahesh Shankar" userId="453ed493f66a1731" providerId="LiveId" clId="{4708D87C-C546-4FC8-9C6C-AF92A84C0500}" dt="2023-10-09T09:30:07.945" v="3801" actId="1038"/>
          <ac:cxnSpMkLst>
            <pc:docMk/>
            <pc:sldMk cId="1682384280" sldId="263"/>
            <ac:cxnSpMk id="100" creationId="{C11179A4-F150-61D2-0D7F-17BBC63CEE16}"/>
          </ac:cxnSpMkLst>
        </pc:cxnChg>
        <pc:cxnChg chg="add mod">
          <ac:chgData name="Mahesh Shankar" userId="453ed493f66a1731" providerId="LiveId" clId="{4708D87C-C546-4FC8-9C6C-AF92A84C0500}" dt="2023-10-09T09:30:07.945" v="3801" actId="1038"/>
          <ac:cxnSpMkLst>
            <pc:docMk/>
            <pc:sldMk cId="1682384280" sldId="263"/>
            <ac:cxnSpMk id="102" creationId="{DD47E4EB-F802-C711-4A5D-7D741B98402F}"/>
          </ac:cxnSpMkLst>
        </pc:cxnChg>
        <pc:cxnChg chg="add mod">
          <ac:chgData name="Mahesh Shankar" userId="453ed493f66a1731" providerId="LiveId" clId="{4708D87C-C546-4FC8-9C6C-AF92A84C0500}" dt="2023-10-09T09:30:07.945" v="3801" actId="1038"/>
          <ac:cxnSpMkLst>
            <pc:docMk/>
            <pc:sldMk cId="1682384280" sldId="263"/>
            <ac:cxnSpMk id="104" creationId="{DE7E5901-67ED-FDD2-9C5C-DF99DE710BE1}"/>
          </ac:cxnSpMkLst>
        </pc:cxnChg>
        <pc:cxnChg chg="add mod">
          <ac:chgData name="Mahesh Shankar" userId="453ed493f66a1731" providerId="LiveId" clId="{4708D87C-C546-4FC8-9C6C-AF92A84C0500}" dt="2023-10-09T09:30:07.945" v="3801" actId="1038"/>
          <ac:cxnSpMkLst>
            <pc:docMk/>
            <pc:sldMk cId="1682384280" sldId="263"/>
            <ac:cxnSpMk id="106" creationId="{74B831E8-65DE-C62F-1B03-523A283B60C5}"/>
          </ac:cxnSpMkLst>
        </pc:cxnChg>
      </pc:sldChg>
      <pc:sldChg chg="addSp delSp modSp add mod">
        <pc:chgData name="Mahesh Shankar" userId="453ed493f66a1731" providerId="LiveId" clId="{4708D87C-C546-4FC8-9C6C-AF92A84C0500}" dt="2023-10-09T11:55:33.464" v="5619"/>
        <pc:sldMkLst>
          <pc:docMk/>
          <pc:sldMk cId="4239454636" sldId="264"/>
        </pc:sldMkLst>
        <pc:spChg chg="add del">
          <ac:chgData name="Mahesh Shankar" userId="453ed493f66a1731" providerId="LiveId" clId="{4708D87C-C546-4FC8-9C6C-AF92A84C0500}" dt="2023-10-09T10:22:43.073" v="3852" actId="478"/>
          <ac:spMkLst>
            <pc:docMk/>
            <pc:sldMk cId="4239454636" sldId="264"/>
            <ac:spMk id="2" creationId="{EA2600EE-CADF-E534-920F-89F64C34EAFC}"/>
          </ac:spMkLst>
        </pc:spChg>
        <pc:spChg chg="add del mod">
          <ac:chgData name="Mahesh Shankar" userId="453ed493f66a1731" providerId="LiveId" clId="{4708D87C-C546-4FC8-9C6C-AF92A84C0500}" dt="2023-10-09T11:24:44.629" v="5095" actId="478"/>
          <ac:spMkLst>
            <pc:docMk/>
            <pc:sldMk cId="4239454636" sldId="264"/>
            <ac:spMk id="3" creationId="{88B7FFE8-2BBA-C12F-05F7-531F54834B4E}"/>
          </ac:spMkLst>
        </pc:spChg>
        <pc:spChg chg="add del mod">
          <ac:chgData name="Mahesh Shankar" userId="453ed493f66a1731" providerId="LiveId" clId="{4708D87C-C546-4FC8-9C6C-AF92A84C0500}" dt="2023-10-09T11:24:44.629" v="5095" actId="478"/>
          <ac:spMkLst>
            <pc:docMk/>
            <pc:sldMk cId="4239454636" sldId="264"/>
            <ac:spMk id="4" creationId="{459CCE8A-EE08-4A3C-AE2A-7AABDA2649E3}"/>
          </ac:spMkLst>
        </pc:spChg>
        <pc:spChg chg="add del mod">
          <ac:chgData name="Mahesh Shankar" userId="453ed493f66a1731" providerId="LiveId" clId="{4708D87C-C546-4FC8-9C6C-AF92A84C0500}" dt="2023-10-09T11:24:44.629" v="5095" actId="478"/>
          <ac:spMkLst>
            <pc:docMk/>
            <pc:sldMk cId="4239454636" sldId="264"/>
            <ac:spMk id="5" creationId="{34727703-95D4-9A9B-6F73-5AB8A0DF34A1}"/>
          </ac:spMkLst>
        </pc:spChg>
        <pc:spChg chg="add del mod">
          <ac:chgData name="Mahesh Shankar" userId="453ed493f66a1731" providerId="LiveId" clId="{4708D87C-C546-4FC8-9C6C-AF92A84C0500}" dt="2023-10-09T11:24:44.629" v="5095" actId="478"/>
          <ac:spMkLst>
            <pc:docMk/>
            <pc:sldMk cId="4239454636" sldId="264"/>
            <ac:spMk id="6" creationId="{BB01F3F7-0751-A146-B7C4-9BCEEC43286B}"/>
          </ac:spMkLst>
        </pc:spChg>
        <pc:spChg chg="add del mod">
          <ac:chgData name="Mahesh Shankar" userId="453ed493f66a1731" providerId="LiveId" clId="{4708D87C-C546-4FC8-9C6C-AF92A84C0500}" dt="2023-10-09T11:24:44.629" v="5095" actId="478"/>
          <ac:spMkLst>
            <pc:docMk/>
            <pc:sldMk cId="4239454636" sldId="264"/>
            <ac:spMk id="7" creationId="{3F0B2FC9-6E86-CBEE-D5AC-E6B8124EF20A}"/>
          </ac:spMkLst>
        </pc:spChg>
        <pc:spChg chg="add del mod">
          <ac:chgData name="Mahesh Shankar" userId="453ed493f66a1731" providerId="LiveId" clId="{4708D87C-C546-4FC8-9C6C-AF92A84C0500}" dt="2023-10-09T11:24:44.629" v="5095" actId="478"/>
          <ac:spMkLst>
            <pc:docMk/>
            <pc:sldMk cId="4239454636" sldId="264"/>
            <ac:spMk id="8" creationId="{7CA26EC5-2AA0-F3CE-AFFA-CB5E4358A999}"/>
          </ac:spMkLst>
        </pc:spChg>
        <pc:spChg chg="add del mod">
          <ac:chgData name="Mahesh Shankar" userId="453ed493f66a1731" providerId="LiveId" clId="{4708D87C-C546-4FC8-9C6C-AF92A84C0500}" dt="2023-10-09T11:24:44.629" v="5095" actId="478"/>
          <ac:spMkLst>
            <pc:docMk/>
            <pc:sldMk cId="4239454636" sldId="264"/>
            <ac:spMk id="9" creationId="{B17CA9F1-C045-9A14-244B-75D8D86B5356}"/>
          </ac:spMkLst>
        </pc:spChg>
        <pc:spChg chg="mod">
          <ac:chgData name="Mahesh Shankar" userId="453ed493f66a1731" providerId="LiveId" clId="{4708D87C-C546-4FC8-9C6C-AF92A84C0500}" dt="2023-10-09T11:41:36.154" v="5161" actId="20577"/>
          <ac:spMkLst>
            <pc:docMk/>
            <pc:sldMk cId="4239454636" sldId="264"/>
            <ac:spMk id="10" creationId="{0FD9A57D-B748-E9E1-5B2B-4964314B7DEF}"/>
          </ac:spMkLst>
        </pc:spChg>
        <pc:spChg chg="del">
          <ac:chgData name="Mahesh Shankar" userId="453ed493f66a1731" providerId="LiveId" clId="{4708D87C-C546-4FC8-9C6C-AF92A84C0500}" dt="2023-10-09T10:22:35.976" v="3850" actId="478"/>
          <ac:spMkLst>
            <pc:docMk/>
            <pc:sldMk cId="4239454636" sldId="264"/>
            <ac:spMk id="11" creationId="{9B220811-F0E8-317D-5ECA-53C2665BA0DC}"/>
          </ac:spMkLst>
        </pc:spChg>
        <pc:spChg chg="add del mod">
          <ac:chgData name="Mahesh Shankar" userId="453ed493f66a1731" providerId="LiveId" clId="{4708D87C-C546-4FC8-9C6C-AF92A84C0500}" dt="2023-10-09T11:24:44.629" v="5095" actId="478"/>
          <ac:spMkLst>
            <pc:docMk/>
            <pc:sldMk cId="4239454636" sldId="264"/>
            <ac:spMk id="12" creationId="{A82C1F7B-0541-C0DE-5ACF-E40D2875ED5A}"/>
          </ac:spMkLst>
        </pc:spChg>
        <pc:spChg chg="add del mod">
          <ac:chgData name="Mahesh Shankar" userId="453ed493f66a1731" providerId="LiveId" clId="{4708D87C-C546-4FC8-9C6C-AF92A84C0500}" dt="2023-10-09T11:24:44.629" v="5095" actId="478"/>
          <ac:spMkLst>
            <pc:docMk/>
            <pc:sldMk cId="4239454636" sldId="264"/>
            <ac:spMk id="13" creationId="{26E01826-9421-5F6A-0075-41EE9770E626}"/>
          </ac:spMkLst>
        </pc:spChg>
        <pc:spChg chg="add del mod">
          <ac:chgData name="Mahesh Shankar" userId="453ed493f66a1731" providerId="LiveId" clId="{4708D87C-C546-4FC8-9C6C-AF92A84C0500}" dt="2023-10-09T11:24:44.629" v="5095" actId="478"/>
          <ac:spMkLst>
            <pc:docMk/>
            <pc:sldMk cId="4239454636" sldId="264"/>
            <ac:spMk id="14" creationId="{C8C07939-B991-2A46-D2DE-CA5EAF54C8E1}"/>
          </ac:spMkLst>
        </pc:spChg>
        <pc:spChg chg="add del mod">
          <ac:chgData name="Mahesh Shankar" userId="453ed493f66a1731" providerId="LiveId" clId="{4708D87C-C546-4FC8-9C6C-AF92A84C0500}" dt="2023-10-09T11:24:44.629" v="5095" actId="478"/>
          <ac:spMkLst>
            <pc:docMk/>
            <pc:sldMk cId="4239454636" sldId="264"/>
            <ac:spMk id="15" creationId="{E286363B-FDB0-BB43-E3F1-68C390387C42}"/>
          </ac:spMkLst>
        </pc:spChg>
        <pc:spChg chg="add del mod">
          <ac:chgData name="Mahesh Shankar" userId="453ed493f66a1731" providerId="LiveId" clId="{4708D87C-C546-4FC8-9C6C-AF92A84C0500}" dt="2023-10-09T11:24:44.629" v="5095" actId="478"/>
          <ac:spMkLst>
            <pc:docMk/>
            <pc:sldMk cId="4239454636" sldId="264"/>
            <ac:spMk id="16" creationId="{02F2B770-B9C9-1761-3467-269ED5D1B2E2}"/>
          </ac:spMkLst>
        </pc:spChg>
        <pc:spChg chg="add del mod">
          <ac:chgData name="Mahesh Shankar" userId="453ed493f66a1731" providerId="LiveId" clId="{4708D87C-C546-4FC8-9C6C-AF92A84C0500}" dt="2023-10-09T11:24:44.629" v="5095" actId="478"/>
          <ac:spMkLst>
            <pc:docMk/>
            <pc:sldMk cId="4239454636" sldId="264"/>
            <ac:spMk id="17" creationId="{B17930B4-83E3-398F-F2F0-B6325AEF2432}"/>
          </ac:spMkLst>
        </pc:spChg>
        <pc:spChg chg="add del mod">
          <ac:chgData name="Mahesh Shankar" userId="453ed493f66a1731" providerId="LiveId" clId="{4708D87C-C546-4FC8-9C6C-AF92A84C0500}" dt="2023-10-09T11:24:44.629" v="5095" actId="478"/>
          <ac:spMkLst>
            <pc:docMk/>
            <pc:sldMk cId="4239454636" sldId="264"/>
            <ac:spMk id="18" creationId="{2D38B2C0-6902-21BD-120A-E9D5D17F5874}"/>
          </ac:spMkLst>
        </pc:spChg>
        <pc:spChg chg="add del mod">
          <ac:chgData name="Mahesh Shankar" userId="453ed493f66a1731" providerId="LiveId" clId="{4708D87C-C546-4FC8-9C6C-AF92A84C0500}" dt="2023-10-09T11:24:44.629" v="5095" actId="478"/>
          <ac:spMkLst>
            <pc:docMk/>
            <pc:sldMk cId="4239454636" sldId="264"/>
            <ac:spMk id="19" creationId="{9C72B33B-4347-2B80-13FB-44745DED66DC}"/>
          </ac:spMkLst>
        </pc:spChg>
        <pc:spChg chg="add del mod">
          <ac:chgData name="Mahesh Shankar" userId="453ed493f66a1731" providerId="LiveId" clId="{4708D87C-C546-4FC8-9C6C-AF92A84C0500}" dt="2023-10-09T11:24:44.629" v="5095" actId="478"/>
          <ac:spMkLst>
            <pc:docMk/>
            <pc:sldMk cId="4239454636" sldId="264"/>
            <ac:spMk id="20" creationId="{2BA5ECAD-744F-976D-1A4A-1FEB7F5B03D4}"/>
          </ac:spMkLst>
        </pc:spChg>
        <pc:spChg chg="add del mod">
          <ac:chgData name="Mahesh Shankar" userId="453ed493f66a1731" providerId="LiveId" clId="{4708D87C-C546-4FC8-9C6C-AF92A84C0500}" dt="2023-10-09T11:24:44.629" v="5095" actId="478"/>
          <ac:spMkLst>
            <pc:docMk/>
            <pc:sldMk cId="4239454636" sldId="264"/>
            <ac:spMk id="21" creationId="{443E224C-2A09-2C33-AC75-26E3439391AC}"/>
          </ac:spMkLst>
        </pc:spChg>
        <pc:spChg chg="add del mod">
          <ac:chgData name="Mahesh Shankar" userId="453ed493f66a1731" providerId="LiveId" clId="{4708D87C-C546-4FC8-9C6C-AF92A84C0500}" dt="2023-10-09T11:24:44.629" v="5095" actId="478"/>
          <ac:spMkLst>
            <pc:docMk/>
            <pc:sldMk cId="4239454636" sldId="264"/>
            <ac:spMk id="22" creationId="{4AC2F753-9CD8-06E4-C03F-9EB794ECDE93}"/>
          </ac:spMkLst>
        </pc:spChg>
        <pc:spChg chg="add del mod">
          <ac:chgData name="Mahesh Shankar" userId="453ed493f66a1731" providerId="LiveId" clId="{4708D87C-C546-4FC8-9C6C-AF92A84C0500}" dt="2023-10-09T11:24:44.629" v="5095" actId="478"/>
          <ac:spMkLst>
            <pc:docMk/>
            <pc:sldMk cId="4239454636" sldId="264"/>
            <ac:spMk id="23" creationId="{DEBE5653-F830-36E4-75BC-A0FB94F299C6}"/>
          </ac:spMkLst>
        </pc:spChg>
        <pc:spChg chg="add del mod">
          <ac:chgData name="Mahesh Shankar" userId="453ed493f66a1731" providerId="LiveId" clId="{4708D87C-C546-4FC8-9C6C-AF92A84C0500}" dt="2023-10-09T11:24:44.629" v="5095" actId="478"/>
          <ac:spMkLst>
            <pc:docMk/>
            <pc:sldMk cId="4239454636" sldId="264"/>
            <ac:spMk id="24" creationId="{9D1AE524-2AC1-90F9-5EE2-F00F7BC29FFB}"/>
          </ac:spMkLst>
        </pc:spChg>
        <pc:spChg chg="add del mod">
          <ac:chgData name="Mahesh Shankar" userId="453ed493f66a1731" providerId="LiveId" clId="{4708D87C-C546-4FC8-9C6C-AF92A84C0500}" dt="2023-10-09T11:24:44.629" v="5095" actId="478"/>
          <ac:spMkLst>
            <pc:docMk/>
            <pc:sldMk cId="4239454636" sldId="264"/>
            <ac:spMk id="25" creationId="{8F5941F3-B0DA-7A19-12C6-C595EDDDDD77}"/>
          </ac:spMkLst>
        </pc:spChg>
        <pc:spChg chg="add del mod">
          <ac:chgData name="Mahesh Shankar" userId="453ed493f66a1731" providerId="LiveId" clId="{4708D87C-C546-4FC8-9C6C-AF92A84C0500}" dt="2023-10-09T11:24:44.629" v="5095" actId="478"/>
          <ac:spMkLst>
            <pc:docMk/>
            <pc:sldMk cId="4239454636" sldId="264"/>
            <ac:spMk id="26" creationId="{F6FA4F3E-6A78-588F-B845-DE04035A6C25}"/>
          </ac:spMkLst>
        </pc:spChg>
        <pc:spChg chg="add del mod">
          <ac:chgData name="Mahesh Shankar" userId="453ed493f66a1731" providerId="LiveId" clId="{4708D87C-C546-4FC8-9C6C-AF92A84C0500}" dt="2023-10-09T11:24:44.629" v="5095" actId="478"/>
          <ac:spMkLst>
            <pc:docMk/>
            <pc:sldMk cId="4239454636" sldId="264"/>
            <ac:spMk id="27" creationId="{8CE6E899-3199-CCD6-A460-50CA37DDF0A6}"/>
          </ac:spMkLst>
        </pc:spChg>
        <pc:spChg chg="add del mod">
          <ac:chgData name="Mahesh Shankar" userId="453ed493f66a1731" providerId="LiveId" clId="{4708D87C-C546-4FC8-9C6C-AF92A84C0500}" dt="2023-10-09T11:24:44.629" v="5095" actId="478"/>
          <ac:spMkLst>
            <pc:docMk/>
            <pc:sldMk cId="4239454636" sldId="264"/>
            <ac:spMk id="28" creationId="{6289802B-D160-E26A-BB7C-F4F08530B8FC}"/>
          </ac:spMkLst>
        </pc:spChg>
        <pc:spChg chg="add del mod">
          <ac:chgData name="Mahesh Shankar" userId="453ed493f66a1731" providerId="LiveId" clId="{4708D87C-C546-4FC8-9C6C-AF92A84C0500}" dt="2023-10-09T11:24:44.629" v="5095" actId="478"/>
          <ac:spMkLst>
            <pc:docMk/>
            <pc:sldMk cId="4239454636" sldId="264"/>
            <ac:spMk id="29" creationId="{32B65A99-7336-004D-5795-75B192DCBF4F}"/>
          </ac:spMkLst>
        </pc:spChg>
        <pc:spChg chg="add del mod">
          <ac:chgData name="Mahesh Shankar" userId="453ed493f66a1731" providerId="LiveId" clId="{4708D87C-C546-4FC8-9C6C-AF92A84C0500}" dt="2023-10-09T11:24:44.629" v="5095" actId="478"/>
          <ac:spMkLst>
            <pc:docMk/>
            <pc:sldMk cId="4239454636" sldId="264"/>
            <ac:spMk id="31" creationId="{3D3C807B-5084-8162-772C-2D2990B58729}"/>
          </ac:spMkLst>
        </pc:spChg>
        <pc:spChg chg="add del mod">
          <ac:chgData name="Mahesh Shankar" userId="453ed493f66a1731" providerId="LiveId" clId="{4708D87C-C546-4FC8-9C6C-AF92A84C0500}" dt="2023-10-09T11:24:44.629" v="5095" actId="478"/>
          <ac:spMkLst>
            <pc:docMk/>
            <pc:sldMk cId="4239454636" sldId="264"/>
            <ac:spMk id="32" creationId="{341844CE-4B5B-60E1-3D3A-B0D5468D0968}"/>
          </ac:spMkLst>
        </pc:spChg>
        <pc:spChg chg="add del mod">
          <ac:chgData name="Mahesh Shankar" userId="453ed493f66a1731" providerId="LiveId" clId="{4708D87C-C546-4FC8-9C6C-AF92A84C0500}" dt="2023-10-09T11:24:44.629" v="5095" actId="478"/>
          <ac:spMkLst>
            <pc:docMk/>
            <pc:sldMk cId="4239454636" sldId="264"/>
            <ac:spMk id="33" creationId="{99722F57-01DA-C792-DE53-37EF6D75C0B4}"/>
          </ac:spMkLst>
        </pc:spChg>
        <pc:spChg chg="add del mod">
          <ac:chgData name="Mahesh Shankar" userId="453ed493f66a1731" providerId="LiveId" clId="{4708D87C-C546-4FC8-9C6C-AF92A84C0500}" dt="2023-10-09T11:24:44.629" v="5095" actId="478"/>
          <ac:spMkLst>
            <pc:docMk/>
            <pc:sldMk cId="4239454636" sldId="264"/>
            <ac:spMk id="34" creationId="{2D847054-9B24-79F5-CD07-D25C3DA632DF}"/>
          </ac:spMkLst>
        </pc:spChg>
        <pc:spChg chg="add del mod">
          <ac:chgData name="Mahesh Shankar" userId="453ed493f66a1731" providerId="LiveId" clId="{4708D87C-C546-4FC8-9C6C-AF92A84C0500}" dt="2023-10-09T11:24:44.629" v="5095" actId="478"/>
          <ac:spMkLst>
            <pc:docMk/>
            <pc:sldMk cId="4239454636" sldId="264"/>
            <ac:spMk id="35" creationId="{45BCA2E1-3D4F-BEAC-43CD-EE2E5E32A567}"/>
          </ac:spMkLst>
        </pc:spChg>
        <pc:spChg chg="add del mod">
          <ac:chgData name="Mahesh Shankar" userId="453ed493f66a1731" providerId="LiveId" clId="{4708D87C-C546-4FC8-9C6C-AF92A84C0500}" dt="2023-10-09T10:25:29.511" v="3926" actId="478"/>
          <ac:spMkLst>
            <pc:docMk/>
            <pc:sldMk cId="4239454636" sldId="264"/>
            <ac:spMk id="36" creationId="{3AE81E90-B65E-0CC6-36F7-31AFEB1B2F7D}"/>
          </ac:spMkLst>
        </pc:spChg>
        <pc:spChg chg="add del mod">
          <ac:chgData name="Mahesh Shankar" userId="453ed493f66a1731" providerId="LiveId" clId="{4708D87C-C546-4FC8-9C6C-AF92A84C0500}" dt="2023-10-09T11:24:44.629" v="5095" actId="478"/>
          <ac:spMkLst>
            <pc:docMk/>
            <pc:sldMk cId="4239454636" sldId="264"/>
            <ac:spMk id="37" creationId="{87F67424-541D-2B1B-67AB-FA88191B9309}"/>
          </ac:spMkLst>
        </pc:spChg>
        <pc:spChg chg="add del mod">
          <ac:chgData name="Mahesh Shankar" userId="453ed493f66a1731" providerId="LiveId" clId="{4708D87C-C546-4FC8-9C6C-AF92A84C0500}" dt="2023-10-09T11:24:44.629" v="5095" actId="478"/>
          <ac:spMkLst>
            <pc:docMk/>
            <pc:sldMk cId="4239454636" sldId="264"/>
            <ac:spMk id="38" creationId="{8303D373-D7EB-5B04-A23B-20887F1A68A8}"/>
          </ac:spMkLst>
        </pc:spChg>
        <pc:spChg chg="add del mod">
          <ac:chgData name="Mahesh Shankar" userId="453ed493f66a1731" providerId="LiveId" clId="{4708D87C-C546-4FC8-9C6C-AF92A84C0500}" dt="2023-10-09T11:24:44.629" v="5095" actId="478"/>
          <ac:spMkLst>
            <pc:docMk/>
            <pc:sldMk cId="4239454636" sldId="264"/>
            <ac:spMk id="39" creationId="{9CED7BAF-E4AE-9EA4-8862-F495B8BB3224}"/>
          </ac:spMkLst>
        </pc:spChg>
        <pc:spChg chg="add del mod">
          <ac:chgData name="Mahesh Shankar" userId="453ed493f66a1731" providerId="LiveId" clId="{4708D87C-C546-4FC8-9C6C-AF92A84C0500}" dt="2023-10-09T11:24:44.629" v="5095" actId="478"/>
          <ac:spMkLst>
            <pc:docMk/>
            <pc:sldMk cId="4239454636" sldId="264"/>
            <ac:spMk id="40" creationId="{C976227F-34C2-DED9-814C-A533F6B87E31}"/>
          </ac:spMkLst>
        </pc:spChg>
        <pc:spChg chg="add del mod">
          <ac:chgData name="Mahesh Shankar" userId="453ed493f66a1731" providerId="LiveId" clId="{4708D87C-C546-4FC8-9C6C-AF92A84C0500}" dt="2023-10-09T11:24:44.629" v="5095" actId="478"/>
          <ac:spMkLst>
            <pc:docMk/>
            <pc:sldMk cId="4239454636" sldId="264"/>
            <ac:spMk id="41" creationId="{5671AB92-5CE2-D298-CD0F-2A59ED989AD6}"/>
          </ac:spMkLst>
        </pc:spChg>
        <pc:spChg chg="del">
          <ac:chgData name="Mahesh Shankar" userId="453ed493f66a1731" providerId="LiveId" clId="{4708D87C-C546-4FC8-9C6C-AF92A84C0500}" dt="2023-10-09T10:22:34.412" v="3849" actId="478"/>
          <ac:spMkLst>
            <pc:docMk/>
            <pc:sldMk cId="4239454636" sldId="264"/>
            <ac:spMk id="42" creationId="{41DD9EA5-9C83-6DF3-3759-8858AB373420}"/>
          </ac:spMkLst>
        </pc:spChg>
        <pc:spChg chg="add mod">
          <ac:chgData name="Mahesh Shankar" userId="453ed493f66a1731" providerId="LiveId" clId="{4708D87C-C546-4FC8-9C6C-AF92A84C0500}" dt="2023-10-09T11:43:45.744" v="5190" actId="1076"/>
          <ac:spMkLst>
            <pc:docMk/>
            <pc:sldMk cId="4239454636" sldId="264"/>
            <ac:spMk id="43" creationId="{A5272A9F-DECC-3465-F9FE-4566B4161DAE}"/>
          </ac:spMkLst>
        </pc:spChg>
        <pc:spChg chg="add del mod">
          <ac:chgData name="Mahesh Shankar" userId="453ed493f66a1731" providerId="LiveId" clId="{4708D87C-C546-4FC8-9C6C-AF92A84C0500}" dt="2023-10-09T11:43:53.640" v="5191" actId="478"/>
          <ac:spMkLst>
            <pc:docMk/>
            <pc:sldMk cId="4239454636" sldId="264"/>
            <ac:spMk id="44" creationId="{C2E05281-1F74-9894-C46D-B71B45783E60}"/>
          </ac:spMkLst>
        </pc:spChg>
        <pc:spChg chg="add mod">
          <ac:chgData name="Mahesh Shankar" userId="453ed493f66a1731" providerId="LiveId" clId="{4708D87C-C546-4FC8-9C6C-AF92A84C0500}" dt="2023-10-09T11:51:10.521" v="5531" actId="13822"/>
          <ac:spMkLst>
            <pc:docMk/>
            <pc:sldMk cId="4239454636" sldId="264"/>
            <ac:spMk id="51" creationId="{373F7DB1-A624-228B-EABF-2D489A6719B5}"/>
          </ac:spMkLst>
        </pc:spChg>
        <pc:spChg chg="del">
          <ac:chgData name="Mahesh Shankar" userId="453ed493f66a1731" providerId="LiveId" clId="{4708D87C-C546-4FC8-9C6C-AF92A84C0500}" dt="2023-10-09T10:22:35.976" v="3850" actId="478"/>
          <ac:spMkLst>
            <pc:docMk/>
            <pc:sldMk cId="4239454636" sldId="264"/>
            <ac:spMk id="53" creationId="{193D5ADD-9BCD-F629-73B4-D9C41E20D997}"/>
          </ac:spMkLst>
        </pc:spChg>
        <pc:spChg chg="add mod">
          <ac:chgData name="Mahesh Shankar" userId="453ed493f66a1731" providerId="LiveId" clId="{4708D87C-C546-4FC8-9C6C-AF92A84C0500}" dt="2023-10-09T11:48:12.839" v="5367" actId="20577"/>
          <ac:spMkLst>
            <pc:docMk/>
            <pc:sldMk cId="4239454636" sldId="264"/>
            <ac:spMk id="54" creationId="{6E1C4EF6-EDB8-DECA-4558-643923B88C07}"/>
          </ac:spMkLst>
        </pc:spChg>
        <pc:spChg chg="del">
          <ac:chgData name="Mahesh Shankar" userId="453ed493f66a1731" providerId="LiveId" clId="{4708D87C-C546-4FC8-9C6C-AF92A84C0500}" dt="2023-10-09T10:22:34.412" v="3849" actId="478"/>
          <ac:spMkLst>
            <pc:docMk/>
            <pc:sldMk cId="4239454636" sldId="264"/>
            <ac:spMk id="57" creationId="{872F94CB-CB08-A030-911C-DC21BF1F78DC}"/>
          </ac:spMkLst>
        </pc:spChg>
        <pc:spChg chg="del">
          <ac:chgData name="Mahesh Shankar" userId="453ed493f66a1731" providerId="LiveId" clId="{4708D87C-C546-4FC8-9C6C-AF92A84C0500}" dt="2023-10-09T10:22:34.412" v="3849" actId="478"/>
          <ac:spMkLst>
            <pc:docMk/>
            <pc:sldMk cId="4239454636" sldId="264"/>
            <ac:spMk id="58" creationId="{26E32BF3-8144-D53C-7FA3-D800722D8A93}"/>
          </ac:spMkLst>
        </pc:spChg>
        <pc:spChg chg="del">
          <ac:chgData name="Mahesh Shankar" userId="453ed493f66a1731" providerId="LiveId" clId="{4708D87C-C546-4FC8-9C6C-AF92A84C0500}" dt="2023-10-09T10:22:34.412" v="3849" actId="478"/>
          <ac:spMkLst>
            <pc:docMk/>
            <pc:sldMk cId="4239454636" sldId="264"/>
            <ac:spMk id="59" creationId="{909C8C1A-E7AF-BF21-BA0F-A5F37C4F3EDD}"/>
          </ac:spMkLst>
        </pc:spChg>
        <pc:spChg chg="del">
          <ac:chgData name="Mahesh Shankar" userId="453ed493f66a1731" providerId="LiveId" clId="{4708D87C-C546-4FC8-9C6C-AF92A84C0500}" dt="2023-10-09T10:22:34.412" v="3849" actId="478"/>
          <ac:spMkLst>
            <pc:docMk/>
            <pc:sldMk cId="4239454636" sldId="264"/>
            <ac:spMk id="60" creationId="{887BFC3D-B6C5-685A-40D6-D1782CB8EE13}"/>
          </ac:spMkLst>
        </pc:spChg>
        <pc:spChg chg="del">
          <ac:chgData name="Mahesh Shankar" userId="453ed493f66a1731" providerId="LiveId" clId="{4708D87C-C546-4FC8-9C6C-AF92A84C0500}" dt="2023-10-09T10:22:34.412" v="3849" actId="478"/>
          <ac:spMkLst>
            <pc:docMk/>
            <pc:sldMk cId="4239454636" sldId="264"/>
            <ac:spMk id="61" creationId="{C041F190-2F52-D35C-9DCC-8D376980324D}"/>
          </ac:spMkLst>
        </pc:spChg>
        <pc:spChg chg="del">
          <ac:chgData name="Mahesh Shankar" userId="453ed493f66a1731" providerId="LiveId" clId="{4708D87C-C546-4FC8-9C6C-AF92A84C0500}" dt="2023-10-09T10:22:34.412" v="3849" actId="478"/>
          <ac:spMkLst>
            <pc:docMk/>
            <pc:sldMk cId="4239454636" sldId="264"/>
            <ac:spMk id="62" creationId="{65EDB3B0-CC76-0357-BF5E-B6DEF331CCC6}"/>
          </ac:spMkLst>
        </pc:spChg>
        <pc:spChg chg="add mod">
          <ac:chgData name="Mahesh Shankar" userId="453ed493f66a1731" providerId="LiveId" clId="{4708D87C-C546-4FC8-9C6C-AF92A84C0500}" dt="2023-10-09T11:51:21.448" v="5573" actId="1038"/>
          <ac:spMkLst>
            <pc:docMk/>
            <pc:sldMk cId="4239454636" sldId="264"/>
            <ac:spMk id="63" creationId="{AF7373D5-8147-4163-6392-DAF4617B8B56}"/>
          </ac:spMkLst>
        </pc:spChg>
        <pc:spChg chg="add del mod">
          <ac:chgData name="Mahesh Shankar" userId="453ed493f66a1731" providerId="LiveId" clId="{4708D87C-C546-4FC8-9C6C-AF92A84C0500}" dt="2023-10-09T11:49:06.992" v="5392" actId="478"/>
          <ac:spMkLst>
            <pc:docMk/>
            <pc:sldMk cId="4239454636" sldId="264"/>
            <ac:spMk id="64" creationId="{3DC9ABF0-67D4-1150-4E5E-96BB14AD2597}"/>
          </ac:spMkLst>
        </pc:spChg>
        <pc:spChg chg="del">
          <ac:chgData name="Mahesh Shankar" userId="453ed493f66a1731" providerId="LiveId" clId="{4708D87C-C546-4FC8-9C6C-AF92A84C0500}" dt="2023-10-09T10:22:34.412" v="3849" actId="478"/>
          <ac:spMkLst>
            <pc:docMk/>
            <pc:sldMk cId="4239454636" sldId="264"/>
            <ac:spMk id="65" creationId="{95699717-BC2C-1D94-6E37-11C020B91868}"/>
          </ac:spMkLst>
        </pc:spChg>
        <pc:spChg chg="add mod">
          <ac:chgData name="Mahesh Shankar" userId="453ed493f66a1731" providerId="LiveId" clId="{4708D87C-C546-4FC8-9C6C-AF92A84C0500}" dt="2023-10-09T11:51:21.448" v="5573" actId="1038"/>
          <ac:spMkLst>
            <pc:docMk/>
            <pc:sldMk cId="4239454636" sldId="264"/>
            <ac:spMk id="66" creationId="{8FDCCF86-37D2-01CD-206F-8AE56C434690}"/>
          </ac:spMkLst>
        </pc:spChg>
        <pc:spChg chg="add del mod">
          <ac:chgData name="Mahesh Shankar" userId="453ed493f66a1731" providerId="LiveId" clId="{4708D87C-C546-4FC8-9C6C-AF92A84C0500}" dt="2023-10-09T11:49:09.020" v="5393" actId="478"/>
          <ac:spMkLst>
            <pc:docMk/>
            <pc:sldMk cId="4239454636" sldId="264"/>
            <ac:spMk id="68" creationId="{C512D10E-DD5A-3073-BE6A-ABFC5D848805}"/>
          </ac:spMkLst>
        </pc:spChg>
        <pc:spChg chg="del">
          <ac:chgData name="Mahesh Shankar" userId="453ed493f66a1731" providerId="LiveId" clId="{4708D87C-C546-4FC8-9C6C-AF92A84C0500}" dt="2023-10-09T10:22:34.412" v="3849" actId="478"/>
          <ac:spMkLst>
            <pc:docMk/>
            <pc:sldMk cId="4239454636" sldId="264"/>
            <ac:spMk id="69" creationId="{2CCD8B11-B476-D104-8978-5E1C8574D167}"/>
          </ac:spMkLst>
        </pc:spChg>
        <pc:spChg chg="del">
          <ac:chgData name="Mahesh Shankar" userId="453ed493f66a1731" providerId="LiveId" clId="{4708D87C-C546-4FC8-9C6C-AF92A84C0500}" dt="2023-10-09T10:22:34.412" v="3849" actId="478"/>
          <ac:spMkLst>
            <pc:docMk/>
            <pc:sldMk cId="4239454636" sldId="264"/>
            <ac:spMk id="70" creationId="{3CC13EBC-9BD4-7E98-2191-7A71D840E9FB}"/>
          </ac:spMkLst>
        </pc:spChg>
        <pc:spChg chg="del">
          <ac:chgData name="Mahesh Shankar" userId="453ed493f66a1731" providerId="LiveId" clId="{4708D87C-C546-4FC8-9C6C-AF92A84C0500}" dt="2023-10-09T10:22:34.412" v="3849" actId="478"/>
          <ac:spMkLst>
            <pc:docMk/>
            <pc:sldMk cId="4239454636" sldId="264"/>
            <ac:spMk id="71" creationId="{98E8D678-4024-8679-211F-ADD7248BAFBB}"/>
          </ac:spMkLst>
        </pc:spChg>
        <pc:spChg chg="del">
          <ac:chgData name="Mahesh Shankar" userId="453ed493f66a1731" providerId="LiveId" clId="{4708D87C-C546-4FC8-9C6C-AF92A84C0500}" dt="2023-10-09T10:22:34.412" v="3849" actId="478"/>
          <ac:spMkLst>
            <pc:docMk/>
            <pc:sldMk cId="4239454636" sldId="264"/>
            <ac:spMk id="72" creationId="{B1063D72-D106-7664-37A2-F2B0D9521270}"/>
          </ac:spMkLst>
        </pc:spChg>
        <pc:spChg chg="add mod">
          <ac:chgData name="Mahesh Shankar" userId="453ed493f66a1731" providerId="LiveId" clId="{4708D87C-C546-4FC8-9C6C-AF92A84C0500}" dt="2023-10-09T11:51:21.448" v="5573" actId="1038"/>
          <ac:spMkLst>
            <pc:docMk/>
            <pc:sldMk cId="4239454636" sldId="264"/>
            <ac:spMk id="73" creationId="{39C997D7-7770-21F7-70CB-E52153870BD9}"/>
          </ac:spMkLst>
        </pc:spChg>
        <pc:spChg chg="add del mod">
          <ac:chgData name="Mahesh Shankar" userId="453ed493f66a1731" providerId="LiveId" clId="{4708D87C-C546-4FC8-9C6C-AF92A84C0500}" dt="2023-10-09T11:49:11.189" v="5394" actId="478"/>
          <ac:spMkLst>
            <pc:docMk/>
            <pc:sldMk cId="4239454636" sldId="264"/>
            <ac:spMk id="75" creationId="{B5C7B68B-B5F1-F095-E637-7E048F9E5A6D}"/>
          </ac:spMkLst>
        </pc:spChg>
        <pc:spChg chg="add mod">
          <ac:chgData name="Mahesh Shankar" userId="453ed493f66a1731" providerId="LiveId" clId="{4708D87C-C546-4FC8-9C6C-AF92A84C0500}" dt="2023-10-09T11:51:21.448" v="5573" actId="1038"/>
          <ac:spMkLst>
            <pc:docMk/>
            <pc:sldMk cId="4239454636" sldId="264"/>
            <ac:spMk id="77" creationId="{82C66628-B63F-6ECD-1313-D7175B2A6D9C}"/>
          </ac:spMkLst>
        </pc:spChg>
        <pc:spChg chg="add mod">
          <ac:chgData name="Mahesh Shankar" userId="453ed493f66a1731" providerId="LiveId" clId="{4708D87C-C546-4FC8-9C6C-AF92A84C0500}" dt="2023-10-09T11:51:21.448" v="5573" actId="1038"/>
          <ac:spMkLst>
            <pc:docMk/>
            <pc:sldMk cId="4239454636" sldId="264"/>
            <ac:spMk id="79" creationId="{A4DEAC23-A558-82BB-DB2C-B0BE3A1A4124}"/>
          </ac:spMkLst>
        </pc:spChg>
        <pc:spChg chg="add mod">
          <ac:chgData name="Mahesh Shankar" userId="453ed493f66a1731" providerId="LiveId" clId="{4708D87C-C546-4FC8-9C6C-AF92A84C0500}" dt="2023-10-09T11:51:21.448" v="5573" actId="1038"/>
          <ac:spMkLst>
            <pc:docMk/>
            <pc:sldMk cId="4239454636" sldId="264"/>
            <ac:spMk id="81" creationId="{BFDA35D8-AD22-F51F-9F27-000464CDE8F9}"/>
          </ac:spMkLst>
        </pc:spChg>
        <pc:spChg chg="add mod">
          <ac:chgData name="Mahesh Shankar" userId="453ed493f66a1731" providerId="LiveId" clId="{4708D87C-C546-4FC8-9C6C-AF92A84C0500}" dt="2023-10-09T11:51:21.448" v="5573" actId="1038"/>
          <ac:spMkLst>
            <pc:docMk/>
            <pc:sldMk cId="4239454636" sldId="264"/>
            <ac:spMk id="83" creationId="{B79C312B-21F5-52D1-7595-FFE8F366AD85}"/>
          </ac:spMkLst>
        </pc:spChg>
        <pc:spChg chg="add mod">
          <ac:chgData name="Mahesh Shankar" userId="453ed493f66a1731" providerId="LiveId" clId="{4708D87C-C546-4FC8-9C6C-AF92A84C0500}" dt="2023-10-09T11:51:21.448" v="5573" actId="1038"/>
          <ac:spMkLst>
            <pc:docMk/>
            <pc:sldMk cId="4239454636" sldId="264"/>
            <ac:spMk id="85" creationId="{93909A31-9B24-673C-AE63-46CC16FF1DF4}"/>
          </ac:spMkLst>
        </pc:spChg>
        <pc:spChg chg="add mod">
          <ac:chgData name="Mahesh Shankar" userId="453ed493f66a1731" providerId="LiveId" clId="{4708D87C-C546-4FC8-9C6C-AF92A84C0500}" dt="2023-10-09T11:51:21.448" v="5573" actId="1038"/>
          <ac:spMkLst>
            <pc:docMk/>
            <pc:sldMk cId="4239454636" sldId="264"/>
            <ac:spMk id="86" creationId="{4024B3B4-BDC3-0A3E-D4A3-9F12BFD711F4}"/>
          </ac:spMkLst>
        </pc:spChg>
        <pc:spChg chg="add mod">
          <ac:chgData name="Mahesh Shankar" userId="453ed493f66a1731" providerId="LiveId" clId="{4708D87C-C546-4FC8-9C6C-AF92A84C0500}" dt="2023-10-09T11:51:21.448" v="5573" actId="1038"/>
          <ac:spMkLst>
            <pc:docMk/>
            <pc:sldMk cId="4239454636" sldId="264"/>
            <ac:spMk id="87" creationId="{14C64526-8F6E-AF05-FF94-5B1539F9AD29}"/>
          </ac:spMkLst>
        </pc:spChg>
        <pc:spChg chg="del">
          <ac:chgData name="Mahesh Shankar" userId="453ed493f66a1731" providerId="LiveId" clId="{4708D87C-C546-4FC8-9C6C-AF92A84C0500}" dt="2023-10-09T10:22:34.412" v="3849" actId="478"/>
          <ac:spMkLst>
            <pc:docMk/>
            <pc:sldMk cId="4239454636" sldId="264"/>
            <ac:spMk id="88" creationId="{A61BDFEE-0A95-8B06-67A4-D10C2CBF8296}"/>
          </ac:spMkLst>
        </pc:spChg>
        <pc:spChg chg="add mod">
          <ac:chgData name="Mahesh Shankar" userId="453ed493f66a1731" providerId="LiveId" clId="{4708D87C-C546-4FC8-9C6C-AF92A84C0500}" dt="2023-10-09T11:51:21.448" v="5573" actId="1038"/>
          <ac:spMkLst>
            <pc:docMk/>
            <pc:sldMk cId="4239454636" sldId="264"/>
            <ac:spMk id="89" creationId="{79C186C6-3613-F396-EE94-B42623475782}"/>
          </ac:spMkLst>
        </pc:spChg>
        <pc:spChg chg="add mod">
          <ac:chgData name="Mahesh Shankar" userId="453ed493f66a1731" providerId="LiveId" clId="{4708D87C-C546-4FC8-9C6C-AF92A84C0500}" dt="2023-10-09T11:51:21.448" v="5573" actId="1038"/>
          <ac:spMkLst>
            <pc:docMk/>
            <pc:sldMk cId="4239454636" sldId="264"/>
            <ac:spMk id="90" creationId="{A41F0A6B-9AEA-0C15-F9A8-97431A437CBE}"/>
          </ac:spMkLst>
        </pc:spChg>
        <pc:spChg chg="add mod">
          <ac:chgData name="Mahesh Shankar" userId="453ed493f66a1731" providerId="LiveId" clId="{4708D87C-C546-4FC8-9C6C-AF92A84C0500}" dt="2023-10-09T11:51:21.448" v="5573" actId="1038"/>
          <ac:spMkLst>
            <pc:docMk/>
            <pc:sldMk cId="4239454636" sldId="264"/>
            <ac:spMk id="91" creationId="{24E1A224-2F53-533A-9122-815CA4FD3D2E}"/>
          </ac:spMkLst>
        </pc:spChg>
        <pc:spChg chg="add mod">
          <ac:chgData name="Mahesh Shankar" userId="453ed493f66a1731" providerId="LiveId" clId="{4708D87C-C546-4FC8-9C6C-AF92A84C0500}" dt="2023-10-09T11:51:21.448" v="5573" actId="1038"/>
          <ac:spMkLst>
            <pc:docMk/>
            <pc:sldMk cId="4239454636" sldId="264"/>
            <ac:spMk id="92" creationId="{B7C3DC75-AA23-E178-790A-156CD6BBC90B}"/>
          </ac:spMkLst>
        </pc:spChg>
        <pc:spChg chg="del">
          <ac:chgData name="Mahesh Shankar" userId="453ed493f66a1731" providerId="LiveId" clId="{4708D87C-C546-4FC8-9C6C-AF92A84C0500}" dt="2023-10-09T10:22:34.412" v="3849" actId="478"/>
          <ac:spMkLst>
            <pc:docMk/>
            <pc:sldMk cId="4239454636" sldId="264"/>
            <ac:spMk id="94" creationId="{02C286D7-5507-41C0-0124-357009F20A89}"/>
          </ac:spMkLst>
        </pc:spChg>
        <pc:spChg chg="del">
          <ac:chgData name="Mahesh Shankar" userId="453ed493f66a1731" providerId="LiveId" clId="{4708D87C-C546-4FC8-9C6C-AF92A84C0500}" dt="2023-10-09T10:22:34.412" v="3849" actId="478"/>
          <ac:spMkLst>
            <pc:docMk/>
            <pc:sldMk cId="4239454636" sldId="264"/>
            <ac:spMk id="95" creationId="{2F68A94A-C4CD-234C-3972-52A177D38B7A}"/>
          </ac:spMkLst>
        </pc:spChg>
        <pc:spChg chg="del">
          <ac:chgData name="Mahesh Shankar" userId="453ed493f66a1731" providerId="LiveId" clId="{4708D87C-C546-4FC8-9C6C-AF92A84C0500}" dt="2023-10-09T10:22:34.412" v="3849" actId="478"/>
          <ac:spMkLst>
            <pc:docMk/>
            <pc:sldMk cId="4239454636" sldId="264"/>
            <ac:spMk id="96" creationId="{0769AF84-C08D-844A-D82D-4898C712EB9D}"/>
          </ac:spMkLst>
        </pc:spChg>
        <pc:spChg chg="add mod">
          <ac:chgData name="Mahesh Shankar" userId="453ed493f66a1731" providerId="LiveId" clId="{4708D87C-C546-4FC8-9C6C-AF92A84C0500}" dt="2023-10-09T11:51:21.448" v="5573" actId="1038"/>
          <ac:spMkLst>
            <pc:docMk/>
            <pc:sldMk cId="4239454636" sldId="264"/>
            <ac:spMk id="97" creationId="{1D828F72-0658-669D-AD3B-C679DB2FAE89}"/>
          </ac:spMkLst>
        </pc:spChg>
        <pc:spChg chg="del">
          <ac:chgData name="Mahesh Shankar" userId="453ed493f66a1731" providerId="LiveId" clId="{4708D87C-C546-4FC8-9C6C-AF92A84C0500}" dt="2023-10-09T10:22:34.412" v="3849" actId="478"/>
          <ac:spMkLst>
            <pc:docMk/>
            <pc:sldMk cId="4239454636" sldId="264"/>
            <ac:spMk id="98" creationId="{12DD9568-C4AF-8911-B71C-70E55D1FB697}"/>
          </ac:spMkLst>
        </pc:spChg>
        <pc:spChg chg="add mod">
          <ac:chgData name="Mahesh Shankar" userId="453ed493f66a1731" providerId="LiveId" clId="{4708D87C-C546-4FC8-9C6C-AF92A84C0500}" dt="2023-10-09T11:51:21.448" v="5573" actId="1038"/>
          <ac:spMkLst>
            <pc:docMk/>
            <pc:sldMk cId="4239454636" sldId="264"/>
            <ac:spMk id="99" creationId="{34741EC2-8905-9083-E0A1-4C451A9F9893}"/>
          </ac:spMkLst>
        </pc:spChg>
        <pc:spChg chg="add mod">
          <ac:chgData name="Mahesh Shankar" userId="453ed493f66a1731" providerId="LiveId" clId="{4708D87C-C546-4FC8-9C6C-AF92A84C0500}" dt="2023-10-09T11:51:21.448" v="5573" actId="1038"/>
          <ac:spMkLst>
            <pc:docMk/>
            <pc:sldMk cId="4239454636" sldId="264"/>
            <ac:spMk id="101" creationId="{18C37D6F-AE64-32BD-D1D8-B1A13DA63CFA}"/>
          </ac:spMkLst>
        </pc:spChg>
        <pc:spChg chg="add mod">
          <ac:chgData name="Mahesh Shankar" userId="453ed493f66a1731" providerId="LiveId" clId="{4708D87C-C546-4FC8-9C6C-AF92A84C0500}" dt="2023-10-09T11:51:21.448" v="5573" actId="1038"/>
          <ac:spMkLst>
            <pc:docMk/>
            <pc:sldMk cId="4239454636" sldId="264"/>
            <ac:spMk id="103" creationId="{5580645E-857A-4F6B-1700-551D80C12E64}"/>
          </ac:spMkLst>
        </pc:spChg>
        <pc:spChg chg="add mod">
          <ac:chgData name="Mahesh Shankar" userId="453ed493f66a1731" providerId="LiveId" clId="{4708D87C-C546-4FC8-9C6C-AF92A84C0500}" dt="2023-10-09T11:51:21.448" v="5573" actId="1038"/>
          <ac:spMkLst>
            <pc:docMk/>
            <pc:sldMk cId="4239454636" sldId="264"/>
            <ac:spMk id="105" creationId="{C1A3E77E-C3A3-644F-82D8-EB33D5BF8DD7}"/>
          </ac:spMkLst>
        </pc:spChg>
        <pc:spChg chg="add mod">
          <ac:chgData name="Mahesh Shankar" userId="453ed493f66a1731" providerId="LiveId" clId="{4708D87C-C546-4FC8-9C6C-AF92A84C0500}" dt="2023-10-09T11:51:21.448" v="5573" actId="1038"/>
          <ac:spMkLst>
            <pc:docMk/>
            <pc:sldMk cId="4239454636" sldId="264"/>
            <ac:spMk id="107" creationId="{D8BFB50F-D623-31A2-7EE0-E18B41ADD09E}"/>
          </ac:spMkLst>
        </pc:spChg>
        <pc:spChg chg="del">
          <ac:chgData name="Mahesh Shankar" userId="453ed493f66a1731" providerId="LiveId" clId="{4708D87C-C546-4FC8-9C6C-AF92A84C0500}" dt="2023-10-09T09:48:12.498" v="3847" actId="478"/>
          <ac:spMkLst>
            <pc:docMk/>
            <pc:sldMk cId="4239454636" sldId="264"/>
            <ac:spMk id="108" creationId="{CA4C886E-F923-77C3-4196-09702EF43443}"/>
          </ac:spMkLst>
        </pc:spChg>
        <pc:spChg chg="del">
          <ac:chgData name="Mahesh Shankar" userId="453ed493f66a1731" providerId="LiveId" clId="{4708D87C-C546-4FC8-9C6C-AF92A84C0500}" dt="2023-10-09T09:48:13.212" v="3848" actId="478"/>
          <ac:spMkLst>
            <pc:docMk/>
            <pc:sldMk cId="4239454636" sldId="264"/>
            <ac:spMk id="109" creationId="{650B18F6-A327-64A0-6F2C-E36C95792D20}"/>
          </ac:spMkLst>
        </pc:spChg>
        <pc:spChg chg="add mod">
          <ac:chgData name="Mahesh Shankar" userId="453ed493f66a1731" providerId="LiveId" clId="{4708D87C-C546-4FC8-9C6C-AF92A84C0500}" dt="2023-10-09T11:51:21.448" v="5573" actId="1038"/>
          <ac:spMkLst>
            <pc:docMk/>
            <pc:sldMk cId="4239454636" sldId="264"/>
            <ac:spMk id="110" creationId="{25259DA7-AF76-F0FA-3153-5AB29C4394CB}"/>
          </ac:spMkLst>
        </pc:spChg>
        <pc:spChg chg="add mod">
          <ac:chgData name="Mahesh Shankar" userId="453ed493f66a1731" providerId="LiveId" clId="{4708D87C-C546-4FC8-9C6C-AF92A84C0500}" dt="2023-10-09T11:51:21.448" v="5573" actId="1038"/>
          <ac:spMkLst>
            <pc:docMk/>
            <pc:sldMk cId="4239454636" sldId="264"/>
            <ac:spMk id="111" creationId="{920C94AA-3705-9F7B-6233-5AFDE80F975C}"/>
          </ac:spMkLst>
        </pc:spChg>
        <pc:spChg chg="add mod">
          <ac:chgData name="Mahesh Shankar" userId="453ed493f66a1731" providerId="LiveId" clId="{4708D87C-C546-4FC8-9C6C-AF92A84C0500}" dt="2023-10-09T11:51:21.448" v="5573" actId="1038"/>
          <ac:spMkLst>
            <pc:docMk/>
            <pc:sldMk cId="4239454636" sldId="264"/>
            <ac:spMk id="112" creationId="{0D0BD024-0D74-63BE-3F7F-D4335FCA88A2}"/>
          </ac:spMkLst>
        </pc:spChg>
        <pc:spChg chg="add mod">
          <ac:chgData name="Mahesh Shankar" userId="453ed493f66a1731" providerId="LiveId" clId="{4708D87C-C546-4FC8-9C6C-AF92A84C0500}" dt="2023-10-09T11:51:21.448" v="5573" actId="1038"/>
          <ac:spMkLst>
            <pc:docMk/>
            <pc:sldMk cId="4239454636" sldId="264"/>
            <ac:spMk id="113" creationId="{7D91FBD5-7B8F-9247-8357-7274D9FD1F82}"/>
          </ac:spMkLst>
        </pc:spChg>
        <pc:spChg chg="add mod">
          <ac:chgData name="Mahesh Shankar" userId="453ed493f66a1731" providerId="LiveId" clId="{4708D87C-C546-4FC8-9C6C-AF92A84C0500}" dt="2023-10-09T11:51:21.448" v="5573" actId="1038"/>
          <ac:spMkLst>
            <pc:docMk/>
            <pc:sldMk cId="4239454636" sldId="264"/>
            <ac:spMk id="114" creationId="{A4CE5088-1E96-357E-C029-947E25F4AE5D}"/>
          </ac:spMkLst>
        </pc:spChg>
        <pc:spChg chg="add mod">
          <ac:chgData name="Mahesh Shankar" userId="453ed493f66a1731" providerId="LiveId" clId="{4708D87C-C546-4FC8-9C6C-AF92A84C0500}" dt="2023-10-09T11:51:21.448" v="5573" actId="1038"/>
          <ac:spMkLst>
            <pc:docMk/>
            <pc:sldMk cId="4239454636" sldId="264"/>
            <ac:spMk id="115" creationId="{3864C56B-6134-2FD4-7277-DB75DF43CEC3}"/>
          </ac:spMkLst>
        </pc:spChg>
        <pc:spChg chg="add mod">
          <ac:chgData name="Mahesh Shankar" userId="453ed493f66a1731" providerId="LiveId" clId="{4708D87C-C546-4FC8-9C6C-AF92A84C0500}" dt="2023-10-09T11:51:21.448" v="5573" actId="1038"/>
          <ac:spMkLst>
            <pc:docMk/>
            <pc:sldMk cId="4239454636" sldId="264"/>
            <ac:spMk id="116" creationId="{337F7B7F-4EE2-EA63-81D8-2D9C6BA2051E}"/>
          </ac:spMkLst>
        </pc:spChg>
        <pc:spChg chg="add del mod">
          <ac:chgData name="Mahesh Shankar" userId="453ed493f66a1731" providerId="LiveId" clId="{4708D87C-C546-4FC8-9C6C-AF92A84C0500}" dt="2023-10-09T11:50:05.597" v="5453"/>
          <ac:spMkLst>
            <pc:docMk/>
            <pc:sldMk cId="4239454636" sldId="264"/>
            <ac:spMk id="117" creationId="{373C8918-4F85-289A-DD7A-47DBBD9AD8D5}"/>
          </ac:spMkLst>
        </pc:spChg>
        <pc:spChg chg="add del mod">
          <ac:chgData name="Mahesh Shankar" userId="453ed493f66a1731" providerId="LiveId" clId="{4708D87C-C546-4FC8-9C6C-AF92A84C0500}" dt="2023-10-09T11:50:07.702" v="5459"/>
          <ac:spMkLst>
            <pc:docMk/>
            <pc:sldMk cId="4239454636" sldId="264"/>
            <ac:spMk id="118" creationId="{E5148128-AEBA-DD70-5731-6B1F3C3E81B4}"/>
          </ac:spMkLst>
        </pc:spChg>
        <pc:spChg chg="add del mod">
          <ac:chgData name="Mahesh Shankar" userId="453ed493f66a1731" providerId="LiveId" clId="{4708D87C-C546-4FC8-9C6C-AF92A84C0500}" dt="2023-10-09T11:50:05.597" v="5451"/>
          <ac:spMkLst>
            <pc:docMk/>
            <pc:sldMk cId="4239454636" sldId="264"/>
            <ac:spMk id="119" creationId="{D178E224-BDBF-33B3-CC25-A58BC9B029DA}"/>
          </ac:spMkLst>
        </pc:spChg>
        <pc:spChg chg="add del mod">
          <ac:chgData name="Mahesh Shankar" userId="453ed493f66a1731" providerId="LiveId" clId="{4708D87C-C546-4FC8-9C6C-AF92A84C0500}" dt="2023-10-09T11:50:05.598" v="5455"/>
          <ac:spMkLst>
            <pc:docMk/>
            <pc:sldMk cId="4239454636" sldId="264"/>
            <ac:spMk id="120" creationId="{81684A0F-69CC-BBB9-A143-26FF9842E827}"/>
          </ac:spMkLst>
        </pc:spChg>
        <pc:spChg chg="add del mod">
          <ac:chgData name="Mahesh Shankar" userId="453ed493f66a1731" providerId="LiveId" clId="{4708D87C-C546-4FC8-9C6C-AF92A84C0500}" dt="2023-10-09T11:49:13.169" v="5395" actId="478"/>
          <ac:spMkLst>
            <pc:docMk/>
            <pc:sldMk cId="4239454636" sldId="264"/>
            <ac:spMk id="121" creationId="{FFA827D1-1E51-3511-CFB5-9D001EC5CFB2}"/>
          </ac:spMkLst>
        </pc:spChg>
        <pc:spChg chg="add del mod">
          <ac:chgData name="Mahesh Shankar" userId="453ed493f66a1731" providerId="LiveId" clId="{4708D87C-C546-4FC8-9C6C-AF92A84C0500}" dt="2023-10-09T11:49:14.335" v="5396" actId="478"/>
          <ac:spMkLst>
            <pc:docMk/>
            <pc:sldMk cId="4239454636" sldId="264"/>
            <ac:spMk id="122" creationId="{47A94D41-441E-F839-ED2C-720EA027DDE0}"/>
          </ac:spMkLst>
        </pc:spChg>
        <pc:spChg chg="add del mod">
          <ac:chgData name="Mahesh Shankar" userId="453ed493f66a1731" providerId="LiveId" clId="{4708D87C-C546-4FC8-9C6C-AF92A84C0500}" dt="2023-10-09T11:49:16.409" v="5397" actId="478"/>
          <ac:spMkLst>
            <pc:docMk/>
            <pc:sldMk cId="4239454636" sldId="264"/>
            <ac:spMk id="123" creationId="{C5D03574-5BE0-38CD-E1B0-2C77D28F5F18}"/>
          </ac:spMkLst>
        </pc:spChg>
        <pc:spChg chg="add mod">
          <ac:chgData name="Mahesh Shankar" userId="453ed493f66a1731" providerId="LiveId" clId="{4708D87C-C546-4FC8-9C6C-AF92A84C0500}" dt="2023-10-09T11:51:21.448" v="5573" actId="1038"/>
          <ac:spMkLst>
            <pc:docMk/>
            <pc:sldMk cId="4239454636" sldId="264"/>
            <ac:spMk id="124" creationId="{EC7FFFB9-CC31-8C44-1FB3-B323C8057DD5}"/>
          </ac:spMkLst>
        </pc:spChg>
        <pc:spChg chg="add mod">
          <ac:chgData name="Mahesh Shankar" userId="453ed493f66a1731" providerId="LiveId" clId="{4708D87C-C546-4FC8-9C6C-AF92A84C0500}" dt="2023-10-09T11:51:21.448" v="5573" actId="1038"/>
          <ac:spMkLst>
            <pc:docMk/>
            <pc:sldMk cId="4239454636" sldId="264"/>
            <ac:spMk id="125" creationId="{69108B66-BC26-DBD8-76D9-E7201B362113}"/>
          </ac:spMkLst>
        </pc:spChg>
        <pc:spChg chg="add mod">
          <ac:chgData name="Mahesh Shankar" userId="453ed493f66a1731" providerId="LiveId" clId="{4708D87C-C546-4FC8-9C6C-AF92A84C0500}" dt="2023-10-09T11:51:21.448" v="5573" actId="1038"/>
          <ac:spMkLst>
            <pc:docMk/>
            <pc:sldMk cId="4239454636" sldId="264"/>
            <ac:spMk id="126" creationId="{36A19C78-252A-2B64-6006-9F67EADA8EFD}"/>
          </ac:spMkLst>
        </pc:spChg>
        <pc:spChg chg="add mod">
          <ac:chgData name="Mahesh Shankar" userId="453ed493f66a1731" providerId="LiveId" clId="{4708D87C-C546-4FC8-9C6C-AF92A84C0500}" dt="2023-10-09T11:51:21.448" v="5573" actId="1038"/>
          <ac:spMkLst>
            <pc:docMk/>
            <pc:sldMk cId="4239454636" sldId="264"/>
            <ac:spMk id="127" creationId="{DCD04536-FE4F-A9EB-6062-C19C62E0DA93}"/>
          </ac:spMkLst>
        </pc:spChg>
        <pc:spChg chg="add del mod">
          <ac:chgData name="Mahesh Shankar" userId="453ed493f66a1731" providerId="LiveId" clId="{4708D87C-C546-4FC8-9C6C-AF92A84C0500}" dt="2023-10-09T11:54:28.731" v="5602" actId="478"/>
          <ac:spMkLst>
            <pc:docMk/>
            <pc:sldMk cId="4239454636" sldId="264"/>
            <ac:spMk id="130" creationId="{54A19357-876E-825C-4D9E-B492C8F99522}"/>
          </ac:spMkLst>
        </pc:spChg>
        <pc:spChg chg="add del mod">
          <ac:chgData name="Mahesh Shankar" userId="453ed493f66a1731" providerId="LiveId" clId="{4708D87C-C546-4FC8-9C6C-AF92A84C0500}" dt="2023-10-09T11:54:29.760" v="5603" actId="478"/>
          <ac:spMkLst>
            <pc:docMk/>
            <pc:sldMk cId="4239454636" sldId="264"/>
            <ac:spMk id="131" creationId="{829C6199-0AB5-7CEB-794F-1683D4A92CE0}"/>
          </ac:spMkLst>
        </pc:spChg>
        <pc:spChg chg="add del mod">
          <ac:chgData name="Mahesh Shankar" userId="453ed493f66a1731" providerId="LiveId" clId="{4708D87C-C546-4FC8-9C6C-AF92A84C0500}" dt="2023-10-09T11:54:30.854" v="5604" actId="478"/>
          <ac:spMkLst>
            <pc:docMk/>
            <pc:sldMk cId="4239454636" sldId="264"/>
            <ac:spMk id="132" creationId="{8F7441E8-8CD3-799E-EE20-51F4311345FC}"/>
          </ac:spMkLst>
        </pc:spChg>
        <pc:spChg chg="add del mod">
          <ac:chgData name="Mahesh Shankar" userId="453ed493f66a1731" providerId="LiveId" clId="{4708D87C-C546-4FC8-9C6C-AF92A84C0500}" dt="2023-10-09T11:54:31.777" v="5605" actId="478"/>
          <ac:spMkLst>
            <pc:docMk/>
            <pc:sldMk cId="4239454636" sldId="264"/>
            <ac:spMk id="133" creationId="{F2EF21D8-E953-F593-FFB3-52AEF0DF1836}"/>
          </ac:spMkLst>
        </pc:spChg>
        <pc:picChg chg="add del mod">
          <ac:chgData name="Mahesh Shankar" userId="453ed493f66a1731" providerId="LiveId" clId="{4708D87C-C546-4FC8-9C6C-AF92A84C0500}" dt="2023-10-09T11:55:32.529" v="5618" actId="478"/>
          <ac:picMkLst>
            <pc:docMk/>
            <pc:sldMk cId="4239454636" sldId="264"/>
            <ac:picMk id="129" creationId="{650A853B-DADB-0072-2689-A7B1ECF2CA96}"/>
          </ac:picMkLst>
        </pc:picChg>
        <pc:picChg chg="add mod">
          <ac:chgData name="Mahesh Shankar" userId="453ed493f66a1731" providerId="LiveId" clId="{4708D87C-C546-4FC8-9C6C-AF92A84C0500}" dt="2023-10-09T11:55:33.464" v="5619"/>
          <ac:picMkLst>
            <pc:docMk/>
            <pc:sldMk cId="4239454636" sldId="264"/>
            <ac:picMk id="134" creationId="{9C7DCECC-FFB8-6F3C-EE8A-604DA39E7CF7}"/>
          </ac:picMkLst>
        </pc:picChg>
        <pc:cxnChg chg="add mod">
          <ac:chgData name="Mahesh Shankar" userId="453ed493f66a1731" providerId="LiveId" clId="{4708D87C-C546-4FC8-9C6C-AF92A84C0500}" dt="2023-10-09T11:43:53.640" v="5191" actId="478"/>
          <ac:cxnSpMkLst>
            <pc:docMk/>
            <pc:sldMk cId="4239454636" sldId="264"/>
            <ac:cxnSpMk id="46" creationId="{8CBD6541-917F-69B2-8563-74AC948B1785}"/>
          </ac:cxnSpMkLst>
        </pc:cxnChg>
        <pc:cxnChg chg="del mod">
          <ac:chgData name="Mahesh Shankar" userId="453ed493f66a1731" providerId="LiveId" clId="{4708D87C-C546-4FC8-9C6C-AF92A84C0500}" dt="2023-10-09T10:22:34.412" v="3849" actId="478"/>
          <ac:cxnSpMkLst>
            <pc:docMk/>
            <pc:sldMk cId="4239454636" sldId="264"/>
            <ac:cxnSpMk id="52" creationId="{EB0E1828-084B-6852-9155-C988C685FE37}"/>
          </ac:cxnSpMkLst>
        </pc:cxnChg>
        <pc:cxnChg chg="add mod">
          <ac:chgData name="Mahesh Shankar" userId="453ed493f66a1731" providerId="LiveId" clId="{4708D87C-C546-4FC8-9C6C-AF92A84C0500}" dt="2023-10-09T11:47:03.703" v="5264" actId="208"/>
          <ac:cxnSpMkLst>
            <pc:docMk/>
            <pc:sldMk cId="4239454636" sldId="264"/>
            <ac:cxnSpMk id="56" creationId="{33C8CE5F-273E-8A96-FB39-8AA17E8D61B5}"/>
          </ac:cxnSpMkLst>
        </pc:cxnChg>
        <pc:cxnChg chg="del mod">
          <ac:chgData name="Mahesh Shankar" userId="453ed493f66a1731" providerId="LiveId" clId="{4708D87C-C546-4FC8-9C6C-AF92A84C0500}" dt="2023-10-09T10:22:34.412" v="3849" actId="478"/>
          <ac:cxnSpMkLst>
            <pc:docMk/>
            <pc:sldMk cId="4239454636" sldId="264"/>
            <ac:cxnSpMk id="67" creationId="{65E6ECD5-58A2-AA8A-7732-BC75DBF4E97E}"/>
          </ac:cxnSpMkLst>
        </pc:cxnChg>
        <pc:cxnChg chg="del mod">
          <ac:chgData name="Mahesh Shankar" userId="453ed493f66a1731" providerId="LiveId" clId="{4708D87C-C546-4FC8-9C6C-AF92A84C0500}" dt="2023-10-09T10:22:34.412" v="3849" actId="478"/>
          <ac:cxnSpMkLst>
            <pc:docMk/>
            <pc:sldMk cId="4239454636" sldId="264"/>
            <ac:cxnSpMk id="74" creationId="{5E477F67-45CE-3D09-6A00-F40D05CFB1F4}"/>
          </ac:cxnSpMkLst>
        </pc:cxnChg>
        <pc:cxnChg chg="del mod">
          <ac:chgData name="Mahesh Shankar" userId="453ed493f66a1731" providerId="LiveId" clId="{4708D87C-C546-4FC8-9C6C-AF92A84C0500}" dt="2023-10-09T10:22:34.412" v="3849" actId="478"/>
          <ac:cxnSpMkLst>
            <pc:docMk/>
            <pc:sldMk cId="4239454636" sldId="264"/>
            <ac:cxnSpMk id="76" creationId="{D7D62510-5FAA-A49C-ED82-457D0BAD27F3}"/>
          </ac:cxnSpMkLst>
        </pc:cxnChg>
        <pc:cxnChg chg="del mod">
          <ac:chgData name="Mahesh Shankar" userId="453ed493f66a1731" providerId="LiveId" clId="{4708D87C-C546-4FC8-9C6C-AF92A84C0500}" dt="2023-10-09T10:22:34.412" v="3849" actId="478"/>
          <ac:cxnSpMkLst>
            <pc:docMk/>
            <pc:sldMk cId="4239454636" sldId="264"/>
            <ac:cxnSpMk id="78" creationId="{8B8B3D96-077B-4829-F1A0-061F52C243B6}"/>
          </ac:cxnSpMkLst>
        </pc:cxnChg>
        <pc:cxnChg chg="del mod">
          <ac:chgData name="Mahesh Shankar" userId="453ed493f66a1731" providerId="LiveId" clId="{4708D87C-C546-4FC8-9C6C-AF92A84C0500}" dt="2023-10-09T10:22:34.412" v="3849" actId="478"/>
          <ac:cxnSpMkLst>
            <pc:docMk/>
            <pc:sldMk cId="4239454636" sldId="264"/>
            <ac:cxnSpMk id="80" creationId="{7B2C1AA7-2FDF-668B-59F4-C0B9C86F991A}"/>
          </ac:cxnSpMkLst>
        </pc:cxnChg>
        <pc:cxnChg chg="del mod">
          <ac:chgData name="Mahesh Shankar" userId="453ed493f66a1731" providerId="LiveId" clId="{4708D87C-C546-4FC8-9C6C-AF92A84C0500}" dt="2023-10-09T10:22:34.412" v="3849" actId="478"/>
          <ac:cxnSpMkLst>
            <pc:docMk/>
            <pc:sldMk cId="4239454636" sldId="264"/>
            <ac:cxnSpMk id="82" creationId="{4D7E1019-3FD7-A239-62C8-AD2BE702222C}"/>
          </ac:cxnSpMkLst>
        </pc:cxnChg>
        <pc:cxnChg chg="del mod">
          <ac:chgData name="Mahesh Shankar" userId="453ed493f66a1731" providerId="LiveId" clId="{4708D87C-C546-4FC8-9C6C-AF92A84C0500}" dt="2023-10-09T10:22:34.412" v="3849" actId="478"/>
          <ac:cxnSpMkLst>
            <pc:docMk/>
            <pc:sldMk cId="4239454636" sldId="264"/>
            <ac:cxnSpMk id="84" creationId="{6B74A21E-E164-FC38-C55E-4487934F93D9}"/>
          </ac:cxnSpMkLst>
        </pc:cxnChg>
        <pc:cxnChg chg="del mod">
          <ac:chgData name="Mahesh Shankar" userId="453ed493f66a1731" providerId="LiveId" clId="{4708D87C-C546-4FC8-9C6C-AF92A84C0500}" dt="2023-10-09T10:22:34.412" v="3849" actId="478"/>
          <ac:cxnSpMkLst>
            <pc:docMk/>
            <pc:sldMk cId="4239454636" sldId="264"/>
            <ac:cxnSpMk id="93" creationId="{263CEA95-F64B-C53C-A67C-28DA9F2EC673}"/>
          </ac:cxnSpMkLst>
        </pc:cxnChg>
        <pc:cxnChg chg="del mod">
          <ac:chgData name="Mahesh Shankar" userId="453ed493f66a1731" providerId="LiveId" clId="{4708D87C-C546-4FC8-9C6C-AF92A84C0500}" dt="2023-10-09T10:22:34.412" v="3849" actId="478"/>
          <ac:cxnSpMkLst>
            <pc:docMk/>
            <pc:sldMk cId="4239454636" sldId="264"/>
            <ac:cxnSpMk id="100" creationId="{C11179A4-F150-61D2-0D7F-17BBC63CEE16}"/>
          </ac:cxnSpMkLst>
        </pc:cxnChg>
        <pc:cxnChg chg="del mod">
          <ac:chgData name="Mahesh Shankar" userId="453ed493f66a1731" providerId="LiveId" clId="{4708D87C-C546-4FC8-9C6C-AF92A84C0500}" dt="2023-10-09T10:22:34.412" v="3849" actId="478"/>
          <ac:cxnSpMkLst>
            <pc:docMk/>
            <pc:sldMk cId="4239454636" sldId="264"/>
            <ac:cxnSpMk id="102" creationId="{DD47E4EB-F802-C711-4A5D-7D741B98402F}"/>
          </ac:cxnSpMkLst>
        </pc:cxnChg>
        <pc:cxnChg chg="del mod">
          <ac:chgData name="Mahesh Shankar" userId="453ed493f66a1731" providerId="LiveId" clId="{4708D87C-C546-4FC8-9C6C-AF92A84C0500}" dt="2023-10-09T10:22:34.412" v="3849" actId="478"/>
          <ac:cxnSpMkLst>
            <pc:docMk/>
            <pc:sldMk cId="4239454636" sldId="264"/>
            <ac:cxnSpMk id="104" creationId="{DE7E5901-67ED-FDD2-9C5C-DF99DE710BE1}"/>
          </ac:cxnSpMkLst>
        </pc:cxnChg>
        <pc:cxnChg chg="del mod">
          <ac:chgData name="Mahesh Shankar" userId="453ed493f66a1731" providerId="LiveId" clId="{4708D87C-C546-4FC8-9C6C-AF92A84C0500}" dt="2023-10-09T10:22:34.412" v="3849" actId="478"/>
          <ac:cxnSpMkLst>
            <pc:docMk/>
            <pc:sldMk cId="4239454636" sldId="264"/>
            <ac:cxnSpMk id="106" creationId="{74B831E8-65DE-C62F-1B03-523A283B60C5}"/>
          </ac:cxnSpMkLst>
        </pc:cxnChg>
      </pc:sldChg>
      <pc:sldChg chg="addSp delSp modSp add mod ord">
        <pc:chgData name="Mahesh Shankar" userId="453ed493f66a1731" providerId="LiveId" clId="{4708D87C-C546-4FC8-9C6C-AF92A84C0500}" dt="2023-10-09T11:08:44.335" v="4584" actId="20577"/>
        <pc:sldMkLst>
          <pc:docMk/>
          <pc:sldMk cId="2607885925" sldId="265"/>
        </pc:sldMkLst>
        <pc:spChg chg="add mod">
          <ac:chgData name="Mahesh Shankar" userId="453ed493f66a1731" providerId="LiveId" clId="{4708D87C-C546-4FC8-9C6C-AF92A84C0500}" dt="2023-10-09T10:28:36.087" v="3991" actId="20577"/>
          <ac:spMkLst>
            <pc:docMk/>
            <pc:sldMk cId="2607885925" sldId="265"/>
            <ac:spMk id="2" creationId="{595E5B6E-1B96-77FA-0255-3313A3C4494B}"/>
          </ac:spMkLst>
        </pc:spChg>
        <pc:spChg chg="mod">
          <ac:chgData name="Mahesh Shankar" userId="453ed493f66a1731" providerId="LiveId" clId="{4708D87C-C546-4FC8-9C6C-AF92A84C0500}" dt="2023-10-09T10:31:56.788" v="4144" actId="1038"/>
          <ac:spMkLst>
            <pc:docMk/>
            <pc:sldMk cId="2607885925" sldId="265"/>
            <ac:spMk id="3" creationId="{88B7FFE8-2BBA-C12F-05F7-531F54834B4E}"/>
          </ac:spMkLst>
        </pc:spChg>
        <pc:spChg chg="mod">
          <ac:chgData name="Mahesh Shankar" userId="453ed493f66a1731" providerId="LiveId" clId="{4708D87C-C546-4FC8-9C6C-AF92A84C0500}" dt="2023-10-09T10:27:25.942" v="3962" actId="20577"/>
          <ac:spMkLst>
            <pc:docMk/>
            <pc:sldMk cId="2607885925" sldId="265"/>
            <ac:spMk id="4" creationId="{459CCE8A-EE08-4A3C-AE2A-7AABDA2649E3}"/>
          </ac:spMkLst>
        </pc:spChg>
        <pc:spChg chg="mod">
          <ac:chgData name="Mahesh Shankar" userId="453ed493f66a1731" providerId="LiveId" clId="{4708D87C-C546-4FC8-9C6C-AF92A84C0500}" dt="2023-10-09T10:31:48.531" v="4101" actId="1037"/>
          <ac:spMkLst>
            <pc:docMk/>
            <pc:sldMk cId="2607885925" sldId="265"/>
            <ac:spMk id="5" creationId="{34727703-95D4-9A9B-6F73-5AB8A0DF34A1}"/>
          </ac:spMkLst>
        </pc:spChg>
        <pc:spChg chg="mod">
          <ac:chgData name="Mahesh Shankar" userId="453ed493f66a1731" providerId="LiveId" clId="{4708D87C-C546-4FC8-9C6C-AF92A84C0500}" dt="2023-10-09T10:27:21.496" v="3960" actId="20577"/>
          <ac:spMkLst>
            <pc:docMk/>
            <pc:sldMk cId="2607885925" sldId="265"/>
            <ac:spMk id="6" creationId="{BB01F3F7-0751-A146-B7C4-9BCEEC43286B}"/>
          </ac:spMkLst>
        </pc:spChg>
        <pc:spChg chg="mod">
          <ac:chgData name="Mahesh Shankar" userId="453ed493f66a1731" providerId="LiveId" clId="{4708D87C-C546-4FC8-9C6C-AF92A84C0500}" dt="2023-10-09T10:31:38.653" v="4075" actId="1038"/>
          <ac:spMkLst>
            <pc:docMk/>
            <pc:sldMk cId="2607885925" sldId="265"/>
            <ac:spMk id="7" creationId="{3F0B2FC9-6E86-CBEE-D5AC-E6B8124EF20A}"/>
          </ac:spMkLst>
        </pc:spChg>
        <pc:spChg chg="mod">
          <ac:chgData name="Mahesh Shankar" userId="453ed493f66a1731" providerId="LiveId" clId="{4708D87C-C546-4FC8-9C6C-AF92A84C0500}" dt="2023-10-09T10:27:17.083" v="3956" actId="20577"/>
          <ac:spMkLst>
            <pc:docMk/>
            <pc:sldMk cId="2607885925" sldId="265"/>
            <ac:spMk id="8" creationId="{7CA26EC5-2AA0-F3CE-AFFA-CB5E4358A999}"/>
          </ac:spMkLst>
        </pc:spChg>
        <pc:spChg chg="mod">
          <ac:chgData name="Mahesh Shankar" userId="453ed493f66a1731" providerId="LiveId" clId="{4708D87C-C546-4FC8-9C6C-AF92A84C0500}" dt="2023-10-09T10:31:56.788" v="4144" actId="1038"/>
          <ac:spMkLst>
            <pc:docMk/>
            <pc:sldMk cId="2607885925" sldId="265"/>
            <ac:spMk id="9" creationId="{B17CA9F1-C045-9A14-244B-75D8D86B5356}"/>
          </ac:spMkLst>
        </pc:spChg>
        <pc:spChg chg="add mod">
          <ac:chgData name="Mahesh Shankar" userId="453ed493f66a1731" providerId="LiveId" clId="{4708D87C-C546-4FC8-9C6C-AF92A84C0500}" dt="2023-10-09T10:31:56.788" v="4144" actId="1038"/>
          <ac:spMkLst>
            <pc:docMk/>
            <pc:sldMk cId="2607885925" sldId="265"/>
            <ac:spMk id="11" creationId="{A9F58BE7-31DB-6769-BE45-9520A743F538}"/>
          </ac:spMkLst>
        </pc:spChg>
        <pc:spChg chg="mod">
          <ac:chgData name="Mahesh Shankar" userId="453ed493f66a1731" providerId="LiveId" clId="{4708D87C-C546-4FC8-9C6C-AF92A84C0500}" dt="2023-10-09T10:31:56.788" v="4144" actId="1038"/>
          <ac:spMkLst>
            <pc:docMk/>
            <pc:sldMk cId="2607885925" sldId="265"/>
            <ac:spMk id="12" creationId="{A82C1F7B-0541-C0DE-5ACF-E40D2875ED5A}"/>
          </ac:spMkLst>
        </pc:spChg>
        <pc:spChg chg="mod">
          <ac:chgData name="Mahesh Shankar" userId="453ed493f66a1731" providerId="LiveId" clId="{4708D87C-C546-4FC8-9C6C-AF92A84C0500}" dt="2023-10-09T10:31:56.788" v="4144" actId="1038"/>
          <ac:spMkLst>
            <pc:docMk/>
            <pc:sldMk cId="2607885925" sldId="265"/>
            <ac:spMk id="13" creationId="{26E01826-9421-5F6A-0075-41EE9770E626}"/>
          </ac:spMkLst>
        </pc:spChg>
        <pc:spChg chg="mod">
          <ac:chgData name="Mahesh Shankar" userId="453ed493f66a1731" providerId="LiveId" clId="{4708D87C-C546-4FC8-9C6C-AF92A84C0500}" dt="2023-10-09T10:31:56.788" v="4144" actId="1038"/>
          <ac:spMkLst>
            <pc:docMk/>
            <pc:sldMk cId="2607885925" sldId="265"/>
            <ac:spMk id="14" creationId="{C8C07939-B991-2A46-D2DE-CA5EAF54C8E1}"/>
          </ac:spMkLst>
        </pc:spChg>
        <pc:spChg chg="mod">
          <ac:chgData name="Mahesh Shankar" userId="453ed493f66a1731" providerId="LiveId" clId="{4708D87C-C546-4FC8-9C6C-AF92A84C0500}" dt="2023-10-09T10:28:27.310" v="3984" actId="20577"/>
          <ac:spMkLst>
            <pc:docMk/>
            <pc:sldMk cId="2607885925" sldId="265"/>
            <ac:spMk id="15" creationId="{E286363B-FDB0-BB43-E3F1-68C390387C42}"/>
          </ac:spMkLst>
        </pc:spChg>
        <pc:spChg chg="mod">
          <ac:chgData name="Mahesh Shankar" userId="453ed493f66a1731" providerId="LiveId" clId="{4708D87C-C546-4FC8-9C6C-AF92A84C0500}" dt="2023-10-09T10:31:48.531" v="4101" actId="1037"/>
          <ac:spMkLst>
            <pc:docMk/>
            <pc:sldMk cId="2607885925" sldId="265"/>
            <ac:spMk id="19" creationId="{9C72B33B-4347-2B80-13FB-44745DED66DC}"/>
          </ac:spMkLst>
        </pc:spChg>
        <pc:spChg chg="mod">
          <ac:chgData name="Mahesh Shankar" userId="453ed493f66a1731" providerId="LiveId" clId="{4708D87C-C546-4FC8-9C6C-AF92A84C0500}" dt="2023-10-09T10:31:48.531" v="4101" actId="1037"/>
          <ac:spMkLst>
            <pc:docMk/>
            <pc:sldMk cId="2607885925" sldId="265"/>
            <ac:spMk id="20" creationId="{2BA5ECAD-744F-976D-1A4A-1FEB7F5B03D4}"/>
          </ac:spMkLst>
        </pc:spChg>
        <pc:spChg chg="mod">
          <ac:chgData name="Mahesh Shankar" userId="453ed493f66a1731" providerId="LiveId" clId="{4708D87C-C546-4FC8-9C6C-AF92A84C0500}" dt="2023-10-09T10:31:48.531" v="4101" actId="1037"/>
          <ac:spMkLst>
            <pc:docMk/>
            <pc:sldMk cId="2607885925" sldId="265"/>
            <ac:spMk id="21" creationId="{443E224C-2A09-2C33-AC75-26E3439391AC}"/>
          </ac:spMkLst>
        </pc:spChg>
        <pc:spChg chg="mod">
          <ac:chgData name="Mahesh Shankar" userId="453ed493f66a1731" providerId="LiveId" clId="{4708D87C-C546-4FC8-9C6C-AF92A84C0500}" dt="2023-10-09T10:31:48.531" v="4101" actId="1037"/>
          <ac:spMkLst>
            <pc:docMk/>
            <pc:sldMk cId="2607885925" sldId="265"/>
            <ac:spMk id="22" creationId="{4AC2F753-9CD8-06E4-C03F-9EB794ECDE93}"/>
          </ac:spMkLst>
        </pc:spChg>
        <pc:spChg chg="mod">
          <ac:chgData name="Mahesh Shankar" userId="453ed493f66a1731" providerId="LiveId" clId="{4708D87C-C546-4FC8-9C6C-AF92A84C0500}" dt="2023-10-09T10:27:52.188" v="3981" actId="20577"/>
          <ac:spMkLst>
            <pc:docMk/>
            <pc:sldMk cId="2607885925" sldId="265"/>
            <ac:spMk id="23" creationId="{DEBE5653-F830-36E4-75BC-A0FB94F299C6}"/>
          </ac:spMkLst>
        </pc:spChg>
        <pc:spChg chg="mod">
          <ac:chgData name="Mahesh Shankar" userId="453ed493f66a1731" providerId="LiveId" clId="{4708D87C-C546-4FC8-9C6C-AF92A84C0500}" dt="2023-10-09T10:31:38.653" v="4075" actId="1038"/>
          <ac:spMkLst>
            <pc:docMk/>
            <pc:sldMk cId="2607885925" sldId="265"/>
            <ac:spMk id="27" creationId="{8CE6E899-3199-CCD6-A460-50CA37DDF0A6}"/>
          </ac:spMkLst>
        </pc:spChg>
        <pc:spChg chg="mod">
          <ac:chgData name="Mahesh Shankar" userId="453ed493f66a1731" providerId="LiveId" clId="{4708D87C-C546-4FC8-9C6C-AF92A84C0500}" dt="2023-10-09T10:31:38.653" v="4075" actId="1038"/>
          <ac:spMkLst>
            <pc:docMk/>
            <pc:sldMk cId="2607885925" sldId="265"/>
            <ac:spMk id="28" creationId="{6289802B-D160-E26A-BB7C-F4F08530B8FC}"/>
          </ac:spMkLst>
        </pc:spChg>
        <pc:spChg chg="mod">
          <ac:chgData name="Mahesh Shankar" userId="453ed493f66a1731" providerId="LiveId" clId="{4708D87C-C546-4FC8-9C6C-AF92A84C0500}" dt="2023-10-09T10:31:38.653" v="4075" actId="1038"/>
          <ac:spMkLst>
            <pc:docMk/>
            <pc:sldMk cId="2607885925" sldId="265"/>
            <ac:spMk id="29" creationId="{32B65A99-7336-004D-5795-75B192DCBF4F}"/>
          </ac:spMkLst>
        </pc:spChg>
        <pc:spChg chg="mod">
          <ac:chgData name="Mahesh Shankar" userId="453ed493f66a1731" providerId="LiveId" clId="{4708D87C-C546-4FC8-9C6C-AF92A84C0500}" dt="2023-10-09T10:31:38.653" v="4075" actId="1038"/>
          <ac:spMkLst>
            <pc:docMk/>
            <pc:sldMk cId="2607885925" sldId="265"/>
            <ac:spMk id="31" creationId="{3D3C807B-5084-8162-772C-2D2990B58729}"/>
          </ac:spMkLst>
        </pc:spChg>
        <pc:spChg chg="mod">
          <ac:chgData name="Mahesh Shankar" userId="453ed493f66a1731" providerId="LiveId" clId="{4708D87C-C546-4FC8-9C6C-AF92A84C0500}" dt="2023-10-09T10:27:41.185" v="3971" actId="20577"/>
          <ac:spMkLst>
            <pc:docMk/>
            <pc:sldMk cId="2607885925" sldId="265"/>
            <ac:spMk id="32" creationId="{341844CE-4B5B-60E1-3D3A-B0D5468D0968}"/>
          </ac:spMkLst>
        </pc:spChg>
        <pc:spChg chg="add mod">
          <ac:chgData name="Mahesh Shankar" userId="453ed493f66a1731" providerId="LiveId" clId="{4708D87C-C546-4FC8-9C6C-AF92A84C0500}" dt="2023-10-09T10:36:24.952" v="4172" actId="1038"/>
          <ac:spMkLst>
            <pc:docMk/>
            <pc:sldMk cId="2607885925" sldId="265"/>
            <ac:spMk id="36" creationId="{0C401458-9D21-CAAE-10AB-A88DFE144A96}"/>
          </ac:spMkLst>
        </pc:spChg>
        <pc:spChg chg="del mod">
          <ac:chgData name="Mahesh Shankar" userId="453ed493f66a1731" providerId="LiveId" clId="{4708D87C-C546-4FC8-9C6C-AF92A84C0500}" dt="2023-10-09T10:27:50.717" v="3980"/>
          <ac:spMkLst>
            <pc:docMk/>
            <pc:sldMk cId="2607885925" sldId="265"/>
            <ac:spMk id="37" creationId="{87F67424-541D-2B1B-67AB-FA88191B9309}"/>
          </ac:spMkLst>
        </pc:spChg>
        <pc:spChg chg="del mod">
          <ac:chgData name="Mahesh Shankar" userId="453ed493f66a1731" providerId="LiveId" clId="{4708D87C-C546-4FC8-9C6C-AF92A84C0500}" dt="2023-10-09T10:27:45.496" v="3975"/>
          <ac:spMkLst>
            <pc:docMk/>
            <pc:sldMk cId="2607885925" sldId="265"/>
            <ac:spMk id="38" creationId="{8303D373-D7EB-5B04-A23B-20887F1A68A8}"/>
          </ac:spMkLst>
        </pc:spChg>
        <pc:spChg chg="del mod">
          <ac:chgData name="Mahesh Shankar" userId="453ed493f66a1731" providerId="LiveId" clId="{4708D87C-C546-4FC8-9C6C-AF92A84C0500}" dt="2023-10-09T10:27:38.750" v="3970"/>
          <ac:spMkLst>
            <pc:docMk/>
            <pc:sldMk cId="2607885925" sldId="265"/>
            <ac:spMk id="39" creationId="{9CED7BAF-E4AE-9EA4-8862-F495B8BB3224}"/>
          </ac:spMkLst>
        </pc:spChg>
        <pc:spChg chg="mod">
          <ac:chgData name="Mahesh Shankar" userId="453ed493f66a1731" providerId="LiveId" clId="{4708D87C-C546-4FC8-9C6C-AF92A84C0500}" dt="2023-10-09T10:29:06.927" v="4006" actId="20577"/>
          <ac:spMkLst>
            <pc:docMk/>
            <pc:sldMk cId="2607885925" sldId="265"/>
            <ac:spMk id="40" creationId="{C976227F-34C2-DED9-814C-A533F6B87E31}"/>
          </ac:spMkLst>
        </pc:spChg>
        <pc:spChg chg="mod">
          <ac:chgData name="Mahesh Shankar" userId="453ed493f66a1731" providerId="LiveId" clId="{4708D87C-C546-4FC8-9C6C-AF92A84C0500}" dt="2023-10-09T10:31:56.788" v="4144" actId="1038"/>
          <ac:spMkLst>
            <pc:docMk/>
            <pc:sldMk cId="2607885925" sldId="265"/>
            <ac:spMk id="41" creationId="{5671AB92-5CE2-D298-CD0F-2A59ED989AD6}"/>
          </ac:spMkLst>
        </pc:spChg>
        <pc:spChg chg="add mod">
          <ac:chgData name="Mahesh Shankar" userId="453ed493f66a1731" providerId="LiveId" clId="{4708D87C-C546-4FC8-9C6C-AF92A84C0500}" dt="2023-10-09T10:36:38.756" v="4203" actId="1038"/>
          <ac:spMkLst>
            <pc:docMk/>
            <pc:sldMk cId="2607885925" sldId="265"/>
            <ac:spMk id="42" creationId="{32907450-0140-7B2E-3A58-EC3175A710EA}"/>
          </ac:spMkLst>
        </pc:spChg>
        <pc:spChg chg="add mod">
          <ac:chgData name="Mahesh Shankar" userId="453ed493f66a1731" providerId="LiveId" clId="{4708D87C-C546-4FC8-9C6C-AF92A84C0500}" dt="2023-10-09T10:37:06.018" v="4234" actId="1038"/>
          <ac:spMkLst>
            <pc:docMk/>
            <pc:sldMk cId="2607885925" sldId="265"/>
            <ac:spMk id="43" creationId="{9D3E5631-3F12-8836-3D03-5389B4369915}"/>
          </ac:spMkLst>
        </pc:spChg>
        <pc:spChg chg="add mod">
          <ac:chgData name="Mahesh Shankar" userId="453ed493f66a1731" providerId="LiveId" clId="{4708D87C-C546-4FC8-9C6C-AF92A84C0500}" dt="2023-10-09T10:37:53.128" v="4236" actId="1076"/>
          <ac:spMkLst>
            <pc:docMk/>
            <pc:sldMk cId="2607885925" sldId="265"/>
            <ac:spMk id="44" creationId="{DCF44F4F-7A93-0E98-4FAC-BF6526B597C0}"/>
          </ac:spMkLst>
        </pc:spChg>
        <pc:spChg chg="add mod">
          <ac:chgData name="Mahesh Shankar" userId="453ed493f66a1731" providerId="LiveId" clId="{4708D87C-C546-4FC8-9C6C-AF92A84C0500}" dt="2023-10-09T10:37:53.128" v="4236" actId="1076"/>
          <ac:spMkLst>
            <pc:docMk/>
            <pc:sldMk cId="2607885925" sldId="265"/>
            <ac:spMk id="45" creationId="{35752AAC-467B-855B-1C87-B5B3FFFC9F1D}"/>
          </ac:spMkLst>
        </pc:spChg>
        <pc:spChg chg="add mod">
          <ac:chgData name="Mahesh Shankar" userId="453ed493f66a1731" providerId="LiveId" clId="{4708D87C-C546-4FC8-9C6C-AF92A84C0500}" dt="2023-10-09T10:37:57.114" v="4238" actId="1038"/>
          <ac:spMkLst>
            <pc:docMk/>
            <pc:sldMk cId="2607885925" sldId="265"/>
            <ac:spMk id="46" creationId="{902DAD1B-6A37-6AA7-9EF1-33A8BD6B27A0}"/>
          </ac:spMkLst>
        </pc:spChg>
        <pc:spChg chg="add mod">
          <ac:chgData name="Mahesh Shankar" userId="453ed493f66a1731" providerId="LiveId" clId="{4708D87C-C546-4FC8-9C6C-AF92A84C0500}" dt="2023-10-09T10:37:53.128" v="4236" actId="1076"/>
          <ac:spMkLst>
            <pc:docMk/>
            <pc:sldMk cId="2607885925" sldId="265"/>
            <ac:spMk id="47" creationId="{6019BEA8-420D-E38B-8949-89A78DAE9C8D}"/>
          </ac:spMkLst>
        </pc:spChg>
        <pc:spChg chg="add mod">
          <ac:chgData name="Mahesh Shankar" userId="453ed493f66a1731" providerId="LiveId" clId="{4708D87C-C546-4FC8-9C6C-AF92A84C0500}" dt="2023-10-09T10:37:53.128" v="4236" actId="1076"/>
          <ac:spMkLst>
            <pc:docMk/>
            <pc:sldMk cId="2607885925" sldId="265"/>
            <ac:spMk id="48" creationId="{BEAFF67F-68C3-0621-C0B1-2130C766FA25}"/>
          </ac:spMkLst>
        </pc:spChg>
        <pc:spChg chg="add mod">
          <ac:chgData name="Mahesh Shankar" userId="453ed493f66a1731" providerId="LiveId" clId="{4708D87C-C546-4FC8-9C6C-AF92A84C0500}" dt="2023-10-09T10:37:53.128" v="4236" actId="1076"/>
          <ac:spMkLst>
            <pc:docMk/>
            <pc:sldMk cId="2607885925" sldId="265"/>
            <ac:spMk id="49" creationId="{5853411A-B6C1-125A-A6C3-C33059BC88E9}"/>
          </ac:spMkLst>
        </pc:spChg>
        <pc:spChg chg="add mod">
          <ac:chgData name="Mahesh Shankar" userId="453ed493f66a1731" providerId="LiveId" clId="{4708D87C-C546-4FC8-9C6C-AF92A84C0500}" dt="2023-10-09T10:37:53.128" v="4236" actId="1076"/>
          <ac:spMkLst>
            <pc:docMk/>
            <pc:sldMk cId="2607885925" sldId="265"/>
            <ac:spMk id="50" creationId="{CCCBAE50-A8D4-9339-BA5C-BE307B85204F}"/>
          </ac:spMkLst>
        </pc:spChg>
        <pc:spChg chg="add mod">
          <ac:chgData name="Mahesh Shankar" userId="453ed493f66a1731" providerId="LiveId" clId="{4708D87C-C546-4FC8-9C6C-AF92A84C0500}" dt="2023-10-09T10:43:19.513" v="4293" actId="404"/>
          <ac:spMkLst>
            <pc:docMk/>
            <pc:sldMk cId="2607885925" sldId="265"/>
            <ac:spMk id="55" creationId="{02EB5BB2-B279-C182-910E-55DA5E0F9D4E}"/>
          </ac:spMkLst>
        </pc:spChg>
        <pc:spChg chg="add del">
          <ac:chgData name="Mahesh Shankar" userId="453ed493f66a1731" providerId="LiveId" clId="{4708D87C-C546-4FC8-9C6C-AF92A84C0500}" dt="2023-10-09T10:42:00.510" v="4270" actId="478"/>
          <ac:spMkLst>
            <pc:docMk/>
            <pc:sldMk cId="2607885925" sldId="265"/>
            <ac:spMk id="62" creationId="{89082E63-2219-4577-8FFE-D5342E75A58C}"/>
          </ac:spMkLst>
        </pc:spChg>
        <pc:spChg chg="add del">
          <ac:chgData name="Mahesh Shankar" userId="453ed493f66a1731" providerId="LiveId" clId="{4708D87C-C546-4FC8-9C6C-AF92A84C0500}" dt="2023-10-09T10:42:24.783" v="4272" actId="478"/>
          <ac:spMkLst>
            <pc:docMk/>
            <pc:sldMk cId="2607885925" sldId="265"/>
            <ac:spMk id="63" creationId="{8B2153F6-5A8F-5587-5925-CAF79932CF85}"/>
          </ac:spMkLst>
        </pc:spChg>
        <pc:spChg chg="add mod">
          <ac:chgData name="Mahesh Shankar" userId="453ed493f66a1731" providerId="LiveId" clId="{4708D87C-C546-4FC8-9C6C-AF92A84C0500}" dt="2023-10-09T10:48:03.813" v="4404" actId="1036"/>
          <ac:spMkLst>
            <pc:docMk/>
            <pc:sldMk cId="2607885925" sldId="265"/>
            <ac:spMk id="64" creationId="{CB10DA2A-AA61-FD80-563B-F983C0ED55EF}"/>
          </ac:spMkLst>
        </pc:spChg>
        <pc:spChg chg="add mod">
          <ac:chgData name="Mahesh Shankar" userId="453ed493f66a1731" providerId="LiveId" clId="{4708D87C-C546-4FC8-9C6C-AF92A84C0500}" dt="2023-10-09T10:43:15.771" v="4292" actId="404"/>
          <ac:spMkLst>
            <pc:docMk/>
            <pc:sldMk cId="2607885925" sldId="265"/>
            <ac:spMk id="65" creationId="{0CD483C3-6D8A-2610-8FC7-48185A7C64E3}"/>
          </ac:spMkLst>
        </pc:spChg>
        <pc:spChg chg="add mod">
          <ac:chgData name="Mahesh Shankar" userId="453ed493f66a1731" providerId="LiveId" clId="{4708D87C-C546-4FC8-9C6C-AF92A84C0500}" dt="2023-10-09T10:44:15.836" v="4342" actId="1037"/>
          <ac:spMkLst>
            <pc:docMk/>
            <pc:sldMk cId="2607885925" sldId="265"/>
            <ac:spMk id="66" creationId="{842EDDA9-A5D5-E9C0-A46D-AB4953EC665A}"/>
          </ac:spMkLst>
        </pc:spChg>
        <pc:spChg chg="add mod ord">
          <ac:chgData name="Mahesh Shankar" userId="453ed493f66a1731" providerId="LiveId" clId="{4708D87C-C546-4FC8-9C6C-AF92A84C0500}" dt="2023-10-09T10:45:30.111" v="4369" actId="1037"/>
          <ac:spMkLst>
            <pc:docMk/>
            <pc:sldMk cId="2607885925" sldId="265"/>
            <ac:spMk id="67" creationId="{E666820A-DD5D-44F0-25E6-06455C4D069A}"/>
          </ac:spMkLst>
        </pc:spChg>
        <pc:spChg chg="add del mod">
          <ac:chgData name="Mahesh Shankar" userId="453ed493f66a1731" providerId="LiveId" clId="{4708D87C-C546-4FC8-9C6C-AF92A84C0500}" dt="2023-10-09T10:45:21.660" v="4366" actId="478"/>
          <ac:spMkLst>
            <pc:docMk/>
            <pc:sldMk cId="2607885925" sldId="265"/>
            <ac:spMk id="68" creationId="{73932CA7-0B14-FBE3-3782-998A5EDB362D}"/>
          </ac:spMkLst>
        </pc:spChg>
        <pc:spChg chg="add mod">
          <ac:chgData name="Mahesh Shankar" userId="453ed493f66a1731" providerId="LiveId" clId="{4708D87C-C546-4FC8-9C6C-AF92A84C0500}" dt="2023-10-09T11:08:44.335" v="4584" actId="20577"/>
          <ac:spMkLst>
            <pc:docMk/>
            <pc:sldMk cId="2607885925" sldId="265"/>
            <ac:spMk id="69" creationId="{55960824-4AF1-CB2A-31D7-E8D04E44F0B5}"/>
          </ac:spMkLst>
        </pc:spChg>
        <pc:spChg chg="add mod">
          <ac:chgData name="Mahesh Shankar" userId="453ed493f66a1731" providerId="LiveId" clId="{4708D87C-C546-4FC8-9C6C-AF92A84C0500}" dt="2023-10-09T10:50:15.643" v="4456" actId="1076"/>
          <ac:spMkLst>
            <pc:docMk/>
            <pc:sldMk cId="2607885925" sldId="265"/>
            <ac:spMk id="70" creationId="{1F824078-D04B-23FD-7F50-6B3A30857F24}"/>
          </ac:spMkLst>
        </pc:spChg>
        <pc:spChg chg="add mod ord">
          <ac:chgData name="Mahesh Shankar" userId="453ed493f66a1731" providerId="LiveId" clId="{4708D87C-C546-4FC8-9C6C-AF92A84C0500}" dt="2023-10-09T10:50:15.643" v="4456" actId="1076"/>
          <ac:spMkLst>
            <pc:docMk/>
            <pc:sldMk cId="2607885925" sldId="265"/>
            <ac:spMk id="71" creationId="{99A26C31-A25E-602C-F203-18D5E3A0DFB6}"/>
          </ac:spMkLst>
        </pc:spChg>
        <pc:cxnChg chg="add mod">
          <ac:chgData name="Mahesh Shankar" userId="453ed493f66a1731" providerId="LiveId" clId="{4708D87C-C546-4FC8-9C6C-AF92A84C0500}" dt="2023-10-09T10:43:33.919" v="4294" actId="1582"/>
          <ac:cxnSpMkLst>
            <pc:docMk/>
            <pc:sldMk cId="2607885925" sldId="265"/>
            <ac:cxnSpMk id="52" creationId="{8AB3CBB3-0264-6433-CE41-0C7A696A91B2}"/>
          </ac:cxnSpMkLst>
        </pc:cxnChg>
        <pc:cxnChg chg="add mod">
          <ac:chgData name="Mahesh Shankar" userId="453ed493f66a1731" providerId="LiveId" clId="{4708D87C-C546-4FC8-9C6C-AF92A84C0500}" dt="2023-10-09T10:43:33.919" v="4294" actId="1582"/>
          <ac:cxnSpMkLst>
            <pc:docMk/>
            <pc:sldMk cId="2607885925" sldId="265"/>
            <ac:cxnSpMk id="57" creationId="{D7876DAA-D087-844C-58AA-9D48ADCAAB46}"/>
          </ac:cxnSpMkLst>
        </pc:cxnChg>
        <pc:cxnChg chg="add mod">
          <ac:chgData name="Mahesh Shankar" userId="453ed493f66a1731" providerId="LiveId" clId="{4708D87C-C546-4FC8-9C6C-AF92A84C0500}" dt="2023-10-09T10:43:33.919" v="4294" actId="1582"/>
          <ac:cxnSpMkLst>
            <pc:docMk/>
            <pc:sldMk cId="2607885925" sldId="265"/>
            <ac:cxnSpMk id="58" creationId="{E9ED1E60-F692-A1E3-BA61-C08814E46CEA}"/>
          </ac:cxnSpMkLst>
        </pc:cxnChg>
      </pc:sldChg>
      <pc:sldChg chg="addSp delSp modSp add mod">
        <pc:chgData name="Mahesh Shankar" userId="453ed493f66a1731" providerId="LiveId" clId="{4708D87C-C546-4FC8-9C6C-AF92A84C0500}" dt="2023-10-09T11:26:24.659" v="5128" actId="1076"/>
        <pc:sldMkLst>
          <pc:docMk/>
          <pc:sldMk cId="4135709867" sldId="266"/>
        </pc:sldMkLst>
        <pc:spChg chg="del">
          <ac:chgData name="Mahesh Shankar" userId="453ed493f66a1731" providerId="LiveId" clId="{4708D87C-C546-4FC8-9C6C-AF92A84C0500}" dt="2023-10-09T11:05:13.251" v="4472" actId="478"/>
          <ac:spMkLst>
            <pc:docMk/>
            <pc:sldMk cId="4135709867" sldId="266"/>
            <ac:spMk id="2" creationId="{595E5B6E-1B96-77FA-0255-3313A3C4494B}"/>
          </ac:spMkLst>
        </pc:spChg>
        <pc:spChg chg="del">
          <ac:chgData name="Mahesh Shankar" userId="453ed493f66a1731" providerId="LiveId" clId="{4708D87C-C546-4FC8-9C6C-AF92A84C0500}" dt="2023-10-09T11:05:13.251" v="4472" actId="478"/>
          <ac:spMkLst>
            <pc:docMk/>
            <pc:sldMk cId="4135709867" sldId="266"/>
            <ac:spMk id="3" creationId="{88B7FFE8-2BBA-C12F-05F7-531F54834B4E}"/>
          </ac:spMkLst>
        </pc:spChg>
        <pc:spChg chg="del">
          <ac:chgData name="Mahesh Shankar" userId="453ed493f66a1731" providerId="LiveId" clId="{4708D87C-C546-4FC8-9C6C-AF92A84C0500}" dt="2023-10-09T11:05:13.251" v="4472" actId="478"/>
          <ac:spMkLst>
            <pc:docMk/>
            <pc:sldMk cId="4135709867" sldId="266"/>
            <ac:spMk id="4" creationId="{459CCE8A-EE08-4A3C-AE2A-7AABDA2649E3}"/>
          </ac:spMkLst>
        </pc:spChg>
        <pc:spChg chg="del">
          <ac:chgData name="Mahesh Shankar" userId="453ed493f66a1731" providerId="LiveId" clId="{4708D87C-C546-4FC8-9C6C-AF92A84C0500}" dt="2023-10-09T11:05:13.251" v="4472" actId="478"/>
          <ac:spMkLst>
            <pc:docMk/>
            <pc:sldMk cId="4135709867" sldId="266"/>
            <ac:spMk id="5" creationId="{34727703-95D4-9A9B-6F73-5AB8A0DF34A1}"/>
          </ac:spMkLst>
        </pc:spChg>
        <pc:spChg chg="del">
          <ac:chgData name="Mahesh Shankar" userId="453ed493f66a1731" providerId="LiveId" clId="{4708D87C-C546-4FC8-9C6C-AF92A84C0500}" dt="2023-10-09T11:05:13.251" v="4472" actId="478"/>
          <ac:spMkLst>
            <pc:docMk/>
            <pc:sldMk cId="4135709867" sldId="266"/>
            <ac:spMk id="6" creationId="{BB01F3F7-0751-A146-B7C4-9BCEEC43286B}"/>
          </ac:spMkLst>
        </pc:spChg>
        <pc:spChg chg="del">
          <ac:chgData name="Mahesh Shankar" userId="453ed493f66a1731" providerId="LiveId" clId="{4708D87C-C546-4FC8-9C6C-AF92A84C0500}" dt="2023-10-09T11:05:13.251" v="4472" actId="478"/>
          <ac:spMkLst>
            <pc:docMk/>
            <pc:sldMk cId="4135709867" sldId="266"/>
            <ac:spMk id="7" creationId="{3F0B2FC9-6E86-CBEE-D5AC-E6B8124EF20A}"/>
          </ac:spMkLst>
        </pc:spChg>
        <pc:spChg chg="del">
          <ac:chgData name="Mahesh Shankar" userId="453ed493f66a1731" providerId="LiveId" clId="{4708D87C-C546-4FC8-9C6C-AF92A84C0500}" dt="2023-10-09T11:05:13.251" v="4472" actId="478"/>
          <ac:spMkLst>
            <pc:docMk/>
            <pc:sldMk cId="4135709867" sldId="266"/>
            <ac:spMk id="8" creationId="{7CA26EC5-2AA0-F3CE-AFFA-CB5E4358A999}"/>
          </ac:spMkLst>
        </pc:spChg>
        <pc:spChg chg="del">
          <ac:chgData name="Mahesh Shankar" userId="453ed493f66a1731" providerId="LiveId" clId="{4708D87C-C546-4FC8-9C6C-AF92A84C0500}" dt="2023-10-09T11:05:13.251" v="4472" actId="478"/>
          <ac:spMkLst>
            <pc:docMk/>
            <pc:sldMk cId="4135709867" sldId="266"/>
            <ac:spMk id="9" creationId="{B17CA9F1-C045-9A14-244B-75D8D86B5356}"/>
          </ac:spMkLst>
        </pc:spChg>
        <pc:spChg chg="mod">
          <ac:chgData name="Mahesh Shankar" userId="453ed493f66a1731" providerId="LiveId" clId="{4708D87C-C546-4FC8-9C6C-AF92A84C0500}" dt="2023-10-09T10:50:35.941" v="4471" actId="20577"/>
          <ac:spMkLst>
            <pc:docMk/>
            <pc:sldMk cId="4135709867" sldId="266"/>
            <ac:spMk id="10" creationId="{0FD9A57D-B748-E9E1-5B2B-4964314B7DEF}"/>
          </ac:spMkLst>
        </pc:spChg>
        <pc:spChg chg="del">
          <ac:chgData name="Mahesh Shankar" userId="453ed493f66a1731" providerId="LiveId" clId="{4708D87C-C546-4FC8-9C6C-AF92A84C0500}" dt="2023-10-09T11:05:13.251" v="4472" actId="478"/>
          <ac:spMkLst>
            <pc:docMk/>
            <pc:sldMk cId="4135709867" sldId="266"/>
            <ac:spMk id="11" creationId="{A9F58BE7-31DB-6769-BE45-9520A743F538}"/>
          </ac:spMkLst>
        </pc:spChg>
        <pc:spChg chg="del">
          <ac:chgData name="Mahesh Shankar" userId="453ed493f66a1731" providerId="LiveId" clId="{4708D87C-C546-4FC8-9C6C-AF92A84C0500}" dt="2023-10-09T11:05:13.251" v="4472" actId="478"/>
          <ac:spMkLst>
            <pc:docMk/>
            <pc:sldMk cId="4135709867" sldId="266"/>
            <ac:spMk id="12" creationId="{A82C1F7B-0541-C0DE-5ACF-E40D2875ED5A}"/>
          </ac:spMkLst>
        </pc:spChg>
        <pc:spChg chg="del">
          <ac:chgData name="Mahesh Shankar" userId="453ed493f66a1731" providerId="LiveId" clId="{4708D87C-C546-4FC8-9C6C-AF92A84C0500}" dt="2023-10-09T11:05:13.251" v="4472" actId="478"/>
          <ac:spMkLst>
            <pc:docMk/>
            <pc:sldMk cId="4135709867" sldId="266"/>
            <ac:spMk id="13" creationId="{26E01826-9421-5F6A-0075-41EE9770E626}"/>
          </ac:spMkLst>
        </pc:spChg>
        <pc:spChg chg="del">
          <ac:chgData name="Mahesh Shankar" userId="453ed493f66a1731" providerId="LiveId" clId="{4708D87C-C546-4FC8-9C6C-AF92A84C0500}" dt="2023-10-09T11:05:13.251" v="4472" actId="478"/>
          <ac:spMkLst>
            <pc:docMk/>
            <pc:sldMk cId="4135709867" sldId="266"/>
            <ac:spMk id="14" creationId="{C8C07939-B991-2A46-D2DE-CA5EAF54C8E1}"/>
          </ac:spMkLst>
        </pc:spChg>
        <pc:spChg chg="del">
          <ac:chgData name="Mahesh Shankar" userId="453ed493f66a1731" providerId="LiveId" clId="{4708D87C-C546-4FC8-9C6C-AF92A84C0500}" dt="2023-10-09T11:05:13.251" v="4472" actId="478"/>
          <ac:spMkLst>
            <pc:docMk/>
            <pc:sldMk cId="4135709867" sldId="266"/>
            <ac:spMk id="15" creationId="{E286363B-FDB0-BB43-E3F1-68C390387C42}"/>
          </ac:spMkLst>
        </pc:spChg>
        <pc:spChg chg="del">
          <ac:chgData name="Mahesh Shankar" userId="453ed493f66a1731" providerId="LiveId" clId="{4708D87C-C546-4FC8-9C6C-AF92A84C0500}" dt="2023-10-09T11:05:13.251" v="4472" actId="478"/>
          <ac:spMkLst>
            <pc:docMk/>
            <pc:sldMk cId="4135709867" sldId="266"/>
            <ac:spMk id="16" creationId="{02F2B770-B9C9-1761-3467-269ED5D1B2E2}"/>
          </ac:spMkLst>
        </pc:spChg>
        <pc:spChg chg="del">
          <ac:chgData name="Mahesh Shankar" userId="453ed493f66a1731" providerId="LiveId" clId="{4708D87C-C546-4FC8-9C6C-AF92A84C0500}" dt="2023-10-09T11:05:13.251" v="4472" actId="478"/>
          <ac:spMkLst>
            <pc:docMk/>
            <pc:sldMk cId="4135709867" sldId="266"/>
            <ac:spMk id="17" creationId="{B17930B4-83E3-398F-F2F0-B6325AEF2432}"/>
          </ac:spMkLst>
        </pc:spChg>
        <pc:spChg chg="del">
          <ac:chgData name="Mahesh Shankar" userId="453ed493f66a1731" providerId="LiveId" clId="{4708D87C-C546-4FC8-9C6C-AF92A84C0500}" dt="2023-10-09T11:05:13.251" v="4472" actId="478"/>
          <ac:spMkLst>
            <pc:docMk/>
            <pc:sldMk cId="4135709867" sldId="266"/>
            <ac:spMk id="18" creationId="{2D38B2C0-6902-21BD-120A-E9D5D17F5874}"/>
          </ac:spMkLst>
        </pc:spChg>
        <pc:spChg chg="del">
          <ac:chgData name="Mahesh Shankar" userId="453ed493f66a1731" providerId="LiveId" clId="{4708D87C-C546-4FC8-9C6C-AF92A84C0500}" dt="2023-10-09T11:05:13.251" v="4472" actId="478"/>
          <ac:spMkLst>
            <pc:docMk/>
            <pc:sldMk cId="4135709867" sldId="266"/>
            <ac:spMk id="19" creationId="{9C72B33B-4347-2B80-13FB-44745DED66DC}"/>
          </ac:spMkLst>
        </pc:spChg>
        <pc:spChg chg="del">
          <ac:chgData name="Mahesh Shankar" userId="453ed493f66a1731" providerId="LiveId" clId="{4708D87C-C546-4FC8-9C6C-AF92A84C0500}" dt="2023-10-09T11:05:13.251" v="4472" actId="478"/>
          <ac:spMkLst>
            <pc:docMk/>
            <pc:sldMk cId="4135709867" sldId="266"/>
            <ac:spMk id="20" creationId="{2BA5ECAD-744F-976D-1A4A-1FEB7F5B03D4}"/>
          </ac:spMkLst>
        </pc:spChg>
        <pc:spChg chg="del">
          <ac:chgData name="Mahesh Shankar" userId="453ed493f66a1731" providerId="LiveId" clId="{4708D87C-C546-4FC8-9C6C-AF92A84C0500}" dt="2023-10-09T11:05:13.251" v="4472" actId="478"/>
          <ac:spMkLst>
            <pc:docMk/>
            <pc:sldMk cId="4135709867" sldId="266"/>
            <ac:spMk id="21" creationId="{443E224C-2A09-2C33-AC75-26E3439391AC}"/>
          </ac:spMkLst>
        </pc:spChg>
        <pc:spChg chg="del">
          <ac:chgData name="Mahesh Shankar" userId="453ed493f66a1731" providerId="LiveId" clId="{4708D87C-C546-4FC8-9C6C-AF92A84C0500}" dt="2023-10-09T11:05:13.251" v="4472" actId="478"/>
          <ac:spMkLst>
            <pc:docMk/>
            <pc:sldMk cId="4135709867" sldId="266"/>
            <ac:spMk id="22" creationId="{4AC2F753-9CD8-06E4-C03F-9EB794ECDE93}"/>
          </ac:spMkLst>
        </pc:spChg>
        <pc:spChg chg="del">
          <ac:chgData name="Mahesh Shankar" userId="453ed493f66a1731" providerId="LiveId" clId="{4708D87C-C546-4FC8-9C6C-AF92A84C0500}" dt="2023-10-09T11:05:13.251" v="4472" actId="478"/>
          <ac:spMkLst>
            <pc:docMk/>
            <pc:sldMk cId="4135709867" sldId="266"/>
            <ac:spMk id="23" creationId="{DEBE5653-F830-36E4-75BC-A0FB94F299C6}"/>
          </ac:spMkLst>
        </pc:spChg>
        <pc:spChg chg="del">
          <ac:chgData name="Mahesh Shankar" userId="453ed493f66a1731" providerId="LiveId" clId="{4708D87C-C546-4FC8-9C6C-AF92A84C0500}" dt="2023-10-09T11:05:13.251" v="4472" actId="478"/>
          <ac:spMkLst>
            <pc:docMk/>
            <pc:sldMk cId="4135709867" sldId="266"/>
            <ac:spMk id="24" creationId="{9D1AE524-2AC1-90F9-5EE2-F00F7BC29FFB}"/>
          </ac:spMkLst>
        </pc:spChg>
        <pc:spChg chg="del">
          <ac:chgData name="Mahesh Shankar" userId="453ed493f66a1731" providerId="LiveId" clId="{4708D87C-C546-4FC8-9C6C-AF92A84C0500}" dt="2023-10-09T11:05:13.251" v="4472" actId="478"/>
          <ac:spMkLst>
            <pc:docMk/>
            <pc:sldMk cId="4135709867" sldId="266"/>
            <ac:spMk id="25" creationId="{8F5941F3-B0DA-7A19-12C6-C595EDDDDD77}"/>
          </ac:spMkLst>
        </pc:spChg>
        <pc:spChg chg="del">
          <ac:chgData name="Mahesh Shankar" userId="453ed493f66a1731" providerId="LiveId" clId="{4708D87C-C546-4FC8-9C6C-AF92A84C0500}" dt="2023-10-09T11:05:13.251" v="4472" actId="478"/>
          <ac:spMkLst>
            <pc:docMk/>
            <pc:sldMk cId="4135709867" sldId="266"/>
            <ac:spMk id="26" creationId="{F6FA4F3E-6A78-588F-B845-DE04035A6C25}"/>
          </ac:spMkLst>
        </pc:spChg>
        <pc:spChg chg="del">
          <ac:chgData name="Mahesh Shankar" userId="453ed493f66a1731" providerId="LiveId" clId="{4708D87C-C546-4FC8-9C6C-AF92A84C0500}" dt="2023-10-09T11:05:13.251" v="4472" actId="478"/>
          <ac:spMkLst>
            <pc:docMk/>
            <pc:sldMk cId="4135709867" sldId="266"/>
            <ac:spMk id="27" creationId="{8CE6E899-3199-CCD6-A460-50CA37DDF0A6}"/>
          </ac:spMkLst>
        </pc:spChg>
        <pc:spChg chg="del">
          <ac:chgData name="Mahesh Shankar" userId="453ed493f66a1731" providerId="LiveId" clId="{4708D87C-C546-4FC8-9C6C-AF92A84C0500}" dt="2023-10-09T11:05:13.251" v="4472" actId="478"/>
          <ac:spMkLst>
            <pc:docMk/>
            <pc:sldMk cId="4135709867" sldId="266"/>
            <ac:spMk id="28" creationId="{6289802B-D160-E26A-BB7C-F4F08530B8FC}"/>
          </ac:spMkLst>
        </pc:spChg>
        <pc:spChg chg="del">
          <ac:chgData name="Mahesh Shankar" userId="453ed493f66a1731" providerId="LiveId" clId="{4708D87C-C546-4FC8-9C6C-AF92A84C0500}" dt="2023-10-09T11:05:13.251" v="4472" actId="478"/>
          <ac:spMkLst>
            <pc:docMk/>
            <pc:sldMk cId="4135709867" sldId="266"/>
            <ac:spMk id="29" creationId="{32B65A99-7336-004D-5795-75B192DCBF4F}"/>
          </ac:spMkLst>
        </pc:spChg>
        <pc:spChg chg="del">
          <ac:chgData name="Mahesh Shankar" userId="453ed493f66a1731" providerId="LiveId" clId="{4708D87C-C546-4FC8-9C6C-AF92A84C0500}" dt="2023-10-09T11:05:13.251" v="4472" actId="478"/>
          <ac:spMkLst>
            <pc:docMk/>
            <pc:sldMk cId="4135709867" sldId="266"/>
            <ac:spMk id="31" creationId="{3D3C807B-5084-8162-772C-2D2990B58729}"/>
          </ac:spMkLst>
        </pc:spChg>
        <pc:spChg chg="del">
          <ac:chgData name="Mahesh Shankar" userId="453ed493f66a1731" providerId="LiveId" clId="{4708D87C-C546-4FC8-9C6C-AF92A84C0500}" dt="2023-10-09T11:05:13.251" v="4472" actId="478"/>
          <ac:spMkLst>
            <pc:docMk/>
            <pc:sldMk cId="4135709867" sldId="266"/>
            <ac:spMk id="32" creationId="{341844CE-4B5B-60E1-3D3A-B0D5468D0968}"/>
          </ac:spMkLst>
        </pc:spChg>
        <pc:spChg chg="del">
          <ac:chgData name="Mahesh Shankar" userId="453ed493f66a1731" providerId="LiveId" clId="{4708D87C-C546-4FC8-9C6C-AF92A84C0500}" dt="2023-10-09T11:05:13.251" v="4472" actId="478"/>
          <ac:spMkLst>
            <pc:docMk/>
            <pc:sldMk cId="4135709867" sldId="266"/>
            <ac:spMk id="33" creationId="{99722F57-01DA-C792-DE53-37EF6D75C0B4}"/>
          </ac:spMkLst>
        </pc:spChg>
        <pc:spChg chg="del">
          <ac:chgData name="Mahesh Shankar" userId="453ed493f66a1731" providerId="LiveId" clId="{4708D87C-C546-4FC8-9C6C-AF92A84C0500}" dt="2023-10-09T11:05:13.251" v="4472" actId="478"/>
          <ac:spMkLst>
            <pc:docMk/>
            <pc:sldMk cId="4135709867" sldId="266"/>
            <ac:spMk id="34" creationId="{2D847054-9B24-79F5-CD07-D25C3DA632DF}"/>
          </ac:spMkLst>
        </pc:spChg>
        <pc:spChg chg="del">
          <ac:chgData name="Mahesh Shankar" userId="453ed493f66a1731" providerId="LiveId" clId="{4708D87C-C546-4FC8-9C6C-AF92A84C0500}" dt="2023-10-09T11:05:13.251" v="4472" actId="478"/>
          <ac:spMkLst>
            <pc:docMk/>
            <pc:sldMk cId="4135709867" sldId="266"/>
            <ac:spMk id="35" creationId="{45BCA2E1-3D4F-BEAC-43CD-EE2E5E32A567}"/>
          </ac:spMkLst>
        </pc:spChg>
        <pc:spChg chg="del">
          <ac:chgData name="Mahesh Shankar" userId="453ed493f66a1731" providerId="LiveId" clId="{4708D87C-C546-4FC8-9C6C-AF92A84C0500}" dt="2023-10-09T11:05:13.251" v="4472" actId="478"/>
          <ac:spMkLst>
            <pc:docMk/>
            <pc:sldMk cId="4135709867" sldId="266"/>
            <ac:spMk id="36" creationId="{0C401458-9D21-CAAE-10AB-A88DFE144A96}"/>
          </ac:spMkLst>
        </pc:spChg>
        <pc:spChg chg="add mod">
          <ac:chgData name="Mahesh Shankar" userId="453ed493f66a1731" providerId="LiveId" clId="{4708D87C-C546-4FC8-9C6C-AF92A84C0500}" dt="2023-10-09T11:17:32.581" v="4857" actId="1076"/>
          <ac:spMkLst>
            <pc:docMk/>
            <pc:sldMk cId="4135709867" sldId="266"/>
            <ac:spMk id="37" creationId="{5496912C-2353-81BB-0A00-2447E4F730A6}"/>
          </ac:spMkLst>
        </pc:spChg>
        <pc:spChg chg="add mod">
          <ac:chgData name="Mahesh Shankar" userId="453ed493f66a1731" providerId="LiveId" clId="{4708D87C-C546-4FC8-9C6C-AF92A84C0500}" dt="2023-10-09T11:17:32.581" v="4857" actId="1076"/>
          <ac:spMkLst>
            <pc:docMk/>
            <pc:sldMk cId="4135709867" sldId="266"/>
            <ac:spMk id="38" creationId="{01655666-BA40-A174-F8AF-39FABE33C4DF}"/>
          </ac:spMkLst>
        </pc:spChg>
        <pc:spChg chg="add mod">
          <ac:chgData name="Mahesh Shankar" userId="453ed493f66a1731" providerId="LiveId" clId="{4708D87C-C546-4FC8-9C6C-AF92A84C0500}" dt="2023-10-09T11:17:32.581" v="4857" actId="1076"/>
          <ac:spMkLst>
            <pc:docMk/>
            <pc:sldMk cId="4135709867" sldId="266"/>
            <ac:spMk id="39" creationId="{485DC501-E107-BD01-CAAD-6C344B83F95D}"/>
          </ac:spMkLst>
        </pc:spChg>
        <pc:spChg chg="del">
          <ac:chgData name="Mahesh Shankar" userId="453ed493f66a1731" providerId="LiveId" clId="{4708D87C-C546-4FC8-9C6C-AF92A84C0500}" dt="2023-10-09T11:05:13.251" v="4472" actId="478"/>
          <ac:spMkLst>
            <pc:docMk/>
            <pc:sldMk cId="4135709867" sldId="266"/>
            <ac:spMk id="40" creationId="{C976227F-34C2-DED9-814C-A533F6B87E31}"/>
          </ac:spMkLst>
        </pc:spChg>
        <pc:spChg chg="del">
          <ac:chgData name="Mahesh Shankar" userId="453ed493f66a1731" providerId="LiveId" clId="{4708D87C-C546-4FC8-9C6C-AF92A84C0500}" dt="2023-10-09T11:05:13.251" v="4472" actId="478"/>
          <ac:spMkLst>
            <pc:docMk/>
            <pc:sldMk cId="4135709867" sldId="266"/>
            <ac:spMk id="41" creationId="{5671AB92-5CE2-D298-CD0F-2A59ED989AD6}"/>
          </ac:spMkLst>
        </pc:spChg>
        <pc:spChg chg="del">
          <ac:chgData name="Mahesh Shankar" userId="453ed493f66a1731" providerId="LiveId" clId="{4708D87C-C546-4FC8-9C6C-AF92A84C0500}" dt="2023-10-09T11:05:13.251" v="4472" actId="478"/>
          <ac:spMkLst>
            <pc:docMk/>
            <pc:sldMk cId="4135709867" sldId="266"/>
            <ac:spMk id="42" creationId="{32907450-0140-7B2E-3A58-EC3175A710EA}"/>
          </ac:spMkLst>
        </pc:spChg>
        <pc:spChg chg="del">
          <ac:chgData name="Mahesh Shankar" userId="453ed493f66a1731" providerId="LiveId" clId="{4708D87C-C546-4FC8-9C6C-AF92A84C0500}" dt="2023-10-09T11:05:13.251" v="4472" actId="478"/>
          <ac:spMkLst>
            <pc:docMk/>
            <pc:sldMk cId="4135709867" sldId="266"/>
            <ac:spMk id="43" creationId="{9D3E5631-3F12-8836-3D03-5389B4369915}"/>
          </ac:spMkLst>
        </pc:spChg>
        <pc:spChg chg="del">
          <ac:chgData name="Mahesh Shankar" userId="453ed493f66a1731" providerId="LiveId" clId="{4708D87C-C546-4FC8-9C6C-AF92A84C0500}" dt="2023-10-09T11:05:15.568" v="4473" actId="478"/>
          <ac:spMkLst>
            <pc:docMk/>
            <pc:sldMk cId="4135709867" sldId="266"/>
            <ac:spMk id="44" creationId="{DCF44F4F-7A93-0E98-4FAC-BF6526B597C0}"/>
          </ac:spMkLst>
        </pc:spChg>
        <pc:spChg chg="del">
          <ac:chgData name="Mahesh Shankar" userId="453ed493f66a1731" providerId="LiveId" clId="{4708D87C-C546-4FC8-9C6C-AF92A84C0500}" dt="2023-10-09T11:05:15.568" v="4473" actId="478"/>
          <ac:spMkLst>
            <pc:docMk/>
            <pc:sldMk cId="4135709867" sldId="266"/>
            <ac:spMk id="45" creationId="{35752AAC-467B-855B-1C87-B5B3FFFC9F1D}"/>
          </ac:spMkLst>
        </pc:spChg>
        <pc:spChg chg="del">
          <ac:chgData name="Mahesh Shankar" userId="453ed493f66a1731" providerId="LiveId" clId="{4708D87C-C546-4FC8-9C6C-AF92A84C0500}" dt="2023-10-09T11:05:15.568" v="4473" actId="478"/>
          <ac:spMkLst>
            <pc:docMk/>
            <pc:sldMk cId="4135709867" sldId="266"/>
            <ac:spMk id="46" creationId="{902DAD1B-6A37-6AA7-9EF1-33A8BD6B27A0}"/>
          </ac:spMkLst>
        </pc:spChg>
        <pc:spChg chg="del">
          <ac:chgData name="Mahesh Shankar" userId="453ed493f66a1731" providerId="LiveId" clId="{4708D87C-C546-4FC8-9C6C-AF92A84C0500}" dt="2023-10-09T11:05:15.568" v="4473" actId="478"/>
          <ac:spMkLst>
            <pc:docMk/>
            <pc:sldMk cId="4135709867" sldId="266"/>
            <ac:spMk id="47" creationId="{6019BEA8-420D-E38B-8949-89A78DAE9C8D}"/>
          </ac:spMkLst>
        </pc:spChg>
        <pc:spChg chg="del">
          <ac:chgData name="Mahesh Shankar" userId="453ed493f66a1731" providerId="LiveId" clId="{4708D87C-C546-4FC8-9C6C-AF92A84C0500}" dt="2023-10-09T11:05:15.568" v="4473" actId="478"/>
          <ac:spMkLst>
            <pc:docMk/>
            <pc:sldMk cId="4135709867" sldId="266"/>
            <ac:spMk id="48" creationId="{BEAFF67F-68C3-0621-C0B1-2130C766FA25}"/>
          </ac:spMkLst>
        </pc:spChg>
        <pc:spChg chg="del">
          <ac:chgData name="Mahesh Shankar" userId="453ed493f66a1731" providerId="LiveId" clId="{4708D87C-C546-4FC8-9C6C-AF92A84C0500}" dt="2023-10-09T11:05:15.568" v="4473" actId="478"/>
          <ac:spMkLst>
            <pc:docMk/>
            <pc:sldMk cId="4135709867" sldId="266"/>
            <ac:spMk id="49" creationId="{5853411A-B6C1-125A-A6C3-C33059BC88E9}"/>
          </ac:spMkLst>
        </pc:spChg>
        <pc:spChg chg="del">
          <ac:chgData name="Mahesh Shankar" userId="453ed493f66a1731" providerId="LiveId" clId="{4708D87C-C546-4FC8-9C6C-AF92A84C0500}" dt="2023-10-09T11:05:15.568" v="4473" actId="478"/>
          <ac:spMkLst>
            <pc:docMk/>
            <pc:sldMk cId="4135709867" sldId="266"/>
            <ac:spMk id="50" creationId="{CCCBAE50-A8D4-9339-BA5C-BE307B85204F}"/>
          </ac:spMkLst>
        </pc:spChg>
        <pc:spChg chg="add mod">
          <ac:chgData name="Mahesh Shankar" userId="453ed493f66a1731" providerId="LiveId" clId="{4708D87C-C546-4FC8-9C6C-AF92A84C0500}" dt="2023-10-09T11:17:32.581" v="4857" actId="1076"/>
          <ac:spMkLst>
            <pc:docMk/>
            <pc:sldMk cId="4135709867" sldId="266"/>
            <ac:spMk id="51" creationId="{E168706C-6A50-521C-500E-FB9ECF1CEAD2}"/>
          </ac:spMkLst>
        </pc:spChg>
        <pc:spChg chg="add mod">
          <ac:chgData name="Mahesh Shankar" userId="453ed493f66a1731" providerId="LiveId" clId="{4708D87C-C546-4FC8-9C6C-AF92A84C0500}" dt="2023-10-09T11:17:32.581" v="4857" actId="1076"/>
          <ac:spMkLst>
            <pc:docMk/>
            <pc:sldMk cId="4135709867" sldId="266"/>
            <ac:spMk id="53" creationId="{37C3757C-A66A-DBEB-646E-702C38497EAD}"/>
          </ac:spMkLst>
        </pc:spChg>
        <pc:spChg chg="add del mod">
          <ac:chgData name="Mahesh Shankar" userId="453ed493f66a1731" providerId="LiveId" clId="{4708D87C-C546-4FC8-9C6C-AF92A84C0500}" dt="2023-10-09T11:12:17.273" v="4629" actId="478"/>
          <ac:spMkLst>
            <pc:docMk/>
            <pc:sldMk cId="4135709867" sldId="266"/>
            <ac:spMk id="54" creationId="{06851634-FA7B-0471-7322-3432B5B91FA8}"/>
          </ac:spMkLst>
        </pc:spChg>
        <pc:spChg chg="del">
          <ac:chgData name="Mahesh Shankar" userId="453ed493f66a1731" providerId="LiveId" clId="{4708D87C-C546-4FC8-9C6C-AF92A84C0500}" dt="2023-10-09T11:05:15.568" v="4473" actId="478"/>
          <ac:spMkLst>
            <pc:docMk/>
            <pc:sldMk cId="4135709867" sldId="266"/>
            <ac:spMk id="55" creationId="{02EB5BB2-B279-C182-910E-55DA5E0F9D4E}"/>
          </ac:spMkLst>
        </pc:spChg>
        <pc:spChg chg="add mod">
          <ac:chgData name="Mahesh Shankar" userId="453ed493f66a1731" providerId="LiveId" clId="{4708D87C-C546-4FC8-9C6C-AF92A84C0500}" dt="2023-10-09T11:17:32.581" v="4857" actId="1076"/>
          <ac:spMkLst>
            <pc:docMk/>
            <pc:sldMk cId="4135709867" sldId="266"/>
            <ac:spMk id="56" creationId="{FFC2A1CD-11A9-1BC9-E265-292D2FF3C312}"/>
          </ac:spMkLst>
        </pc:spChg>
        <pc:spChg chg="add mod">
          <ac:chgData name="Mahesh Shankar" userId="453ed493f66a1731" providerId="LiveId" clId="{4708D87C-C546-4FC8-9C6C-AF92A84C0500}" dt="2023-10-09T11:17:32.581" v="4857" actId="1076"/>
          <ac:spMkLst>
            <pc:docMk/>
            <pc:sldMk cId="4135709867" sldId="266"/>
            <ac:spMk id="59" creationId="{C7ABDAF8-484E-2EEF-5A55-098D9D2F1872}"/>
          </ac:spMkLst>
        </pc:spChg>
        <pc:spChg chg="del">
          <ac:chgData name="Mahesh Shankar" userId="453ed493f66a1731" providerId="LiveId" clId="{4708D87C-C546-4FC8-9C6C-AF92A84C0500}" dt="2023-10-09T11:05:15.568" v="4473" actId="478"/>
          <ac:spMkLst>
            <pc:docMk/>
            <pc:sldMk cId="4135709867" sldId="266"/>
            <ac:spMk id="64" creationId="{CB10DA2A-AA61-FD80-563B-F983C0ED55EF}"/>
          </ac:spMkLst>
        </pc:spChg>
        <pc:spChg chg="del">
          <ac:chgData name="Mahesh Shankar" userId="453ed493f66a1731" providerId="LiveId" clId="{4708D87C-C546-4FC8-9C6C-AF92A84C0500}" dt="2023-10-09T11:05:15.568" v="4473" actId="478"/>
          <ac:spMkLst>
            <pc:docMk/>
            <pc:sldMk cId="4135709867" sldId="266"/>
            <ac:spMk id="65" creationId="{0CD483C3-6D8A-2610-8FC7-48185A7C64E3}"/>
          </ac:spMkLst>
        </pc:spChg>
        <pc:spChg chg="del">
          <ac:chgData name="Mahesh Shankar" userId="453ed493f66a1731" providerId="LiveId" clId="{4708D87C-C546-4FC8-9C6C-AF92A84C0500}" dt="2023-10-09T11:05:15.568" v="4473" actId="478"/>
          <ac:spMkLst>
            <pc:docMk/>
            <pc:sldMk cId="4135709867" sldId="266"/>
            <ac:spMk id="66" creationId="{842EDDA9-A5D5-E9C0-A46D-AB4953EC665A}"/>
          </ac:spMkLst>
        </pc:spChg>
        <pc:spChg chg="del">
          <ac:chgData name="Mahesh Shankar" userId="453ed493f66a1731" providerId="LiveId" clId="{4708D87C-C546-4FC8-9C6C-AF92A84C0500}" dt="2023-10-09T11:05:15.568" v="4473" actId="478"/>
          <ac:spMkLst>
            <pc:docMk/>
            <pc:sldMk cId="4135709867" sldId="266"/>
            <ac:spMk id="67" creationId="{E666820A-DD5D-44F0-25E6-06455C4D069A}"/>
          </ac:spMkLst>
        </pc:spChg>
        <pc:spChg chg="del">
          <ac:chgData name="Mahesh Shankar" userId="453ed493f66a1731" providerId="LiveId" clId="{4708D87C-C546-4FC8-9C6C-AF92A84C0500}" dt="2023-10-09T11:05:26.961" v="4475" actId="478"/>
          <ac:spMkLst>
            <pc:docMk/>
            <pc:sldMk cId="4135709867" sldId="266"/>
            <ac:spMk id="69" creationId="{55960824-4AF1-CB2A-31D7-E8D04E44F0B5}"/>
          </ac:spMkLst>
        </pc:spChg>
        <pc:spChg chg="mod">
          <ac:chgData name="Mahesh Shankar" userId="453ed493f66a1731" providerId="LiveId" clId="{4708D87C-C546-4FC8-9C6C-AF92A84C0500}" dt="2023-10-09T11:17:32.581" v="4857" actId="1076"/>
          <ac:spMkLst>
            <pc:docMk/>
            <pc:sldMk cId="4135709867" sldId="266"/>
            <ac:spMk id="70" creationId="{1F824078-D04B-23FD-7F50-6B3A30857F24}"/>
          </ac:spMkLst>
        </pc:spChg>
        <pc:spChg chg="del mod">
          <ac:chgData name="Mahesh Shankar" userId="453ed493f66a1731" providerId="LiveId" clId="{4708D87C-C546-4FC8-9C6C-AF92A84C0500}" dt="2023-10-09T11:05:29.359" v="4476" actId="478"/>
          <ac:spMkLst>
            <pc:docMk/>
            <pc:sldMk cId="4135709867" sldId="266"/>
            <ac:spMk id="71" creationId="{99A26C31-A25E-602C-F203-18D5E3A0DFB6}"/>
          </ac:spMkLst>
        </pc:spChg>
        <pc:spChg chg="add mod">
          <ac:chgData name="Mahesh Shankar" userId="453ed493f66a1731" providerId="LiveId" clId="{4708D87C-C546-4FC8-9C6C-AF92A84C0500}" dt="2023-10-09T11:13:34.206" v="4739" actId="20577"/>
          <ac:spMkLst>
            <pc:docMk/>
            <pc:sldMk cId="4135709867" sldId="266"/>
            <ac:spMk id="73" creationId="{9713FC7E-7966-FB13-F78C-37F0ACC87FFA}"/>
          </ac:spMkLst>
        </pc:spChg>
        <pc:spChg chg="add mod">
          <ac:chgData name="Mahesh Shankar" userId="453ed493f66a1731" providerId="LiveId" clId="{4708D87C-C546-4FC8-9C6C-AF92A84C0500}" dt="2023-10-09T11:22:45.594" v="5051" actId="1037"/>
          <ac:spMkLst>
            <pc:docMk/>
            <pc:sldMk cId="4135709867" sldId="266"/>
            <ac:spMk id="74" creationId="{99E60C8D-875F-FAC3-E7E2-ED2F7C0E1F6B}"/>
          </ac:spMkLst>
        </pc:spChg>
        <pc:spChg chg="add mod">
          <ac:chgData name="Mahesh Shankar" userId="453ed493f66a1731" providerId="LiveId" clId="{4708D87C-C546-4FC8-9C6C-AF92A84C0500}" dt="2023-10-09T11:17:24.087" v="4834" actId="1037"/>
          <ac:spMkLst>
            <pc:docMk/>
            <pc:sldMk cId="4135709867" sldId="266"/>
            <ac:spMk id="75" creationId="{961E80FD-9749-FE21-728B-D40288C7883A}"/>
          </ac:spMkLst>
        </pc:spChg>
        <pc:spChg chg="add del mod">
          <ac:chgData name="Mahesh Shankar" userId="453ed493f66a1731" providerId="LiveId" clId="{4708D87C-C546-4FC8-9C6C-AF92A84C0500}" dt="2023-10-09T11:13:56.899" v="4746" actId="478"/>
          <ac:spMkLst>
            <pc:docMk/>
            <pc:sldMk cId="4135709867" sldId="266"/>
            <ac:spMk id="76" creationId="{04F59C41-6494-5439-A708-36FB31509C43}"/>
          </ac:spMkLst>
        </pc:spChg>
        <pc:spChg chg="add del mod">
          <ac:chgData name="Mahesh Shankar" userId="453ed493f66a1731" providerId="LiveId" clId="{4708D87C-C546-4FC8-9C6C-AF92A84C0500}" dt="2023-10-09T11:15:45.669" v="4772" actId="478"/>
          <ac:spMkLst>
            <pc:docMk/>
            <pc:sldMk cId="4135709867" sldId="266"/>
            <ac:spMk id="77" creationId="{EA38A239-1A74-1666-95CD-02A9D358F804}"/>
          </ac:spMkLst>
        </pc:spChg>
        <pc:spChg chg="add del mod">
          <ac:chgData name="Mahesh Shankar" userId="453ed493f66a1731" providerId="LiveId" clId="{4708D87C-C546-4FC8-9C6C-AF92A84C0500}" dt="2023-10-09T11:15:47.918" v="4774" actId="478"/>
          <ac:spMkLst>
            <pc:docMk/>
            <pc:sldMk cId="4135709867" sldId="266"/>
            <ac:spMk id="78" creationId="{067A5A01-739F-0491-1229-2FCD84F6A3B7}"/>
          </ac:spMkLst>
        </pc:spChg>
        <pc:spChg chg="add del mod">
          <ac:chgData name="Mahesh Shankar" userId="453ed493f66a1731" providerId="LiveId" clId="{4708D87C-C546-4FC8-9C6C-AF92A84C0500}" dt="2023-10-09T11:15:47.918" v="4774" actId="478"/>
          <ac:spMkLst>
            <pc:docMk/>
            <pc:sldMk cId="4135709867" sldId="266"/>
            <ac:spMk id="79" creationId="{DC684D86-56C9-AF0F-2087-F549E158C81B}"/>
          </ac:spMkLst>
        </pc:spChg>
        <pc:spChg chg="add del mod">
          <ac:chgData name="Mahesh Shankar" userId="453ed493f66a1731" providerId="LiveId" clId="{4708D87C-C546-4FC8-9C6C-AF92A84C0500}" dt="2023-10-09T11:13:49.431" v="4740" actId="478"/>
          <ac:spMkLst>
            <pc:docMk/>
            <pc:sldMk cId="4135709867" sldId="266"/>
            <ac:spMk id="80" creationId="{48EF1B8A-2E05-2EB9-EC40-399C18647C78}"/>
          </ac:spMkLst>
        </pc:spChg>
        <pc:spChg chg="add del mod">
          <ac:chgData name="Mahesh Shankar" userId="453ed493f66a1731" providerId="LiveId" clId="{4708D87C-C546-4FC8-9C6C-AF92A84C0500}" dt="2023-10-09T11:15:47.918" v="4774" actId="478"/>
          <ac:spMkLst>
            <pc:docMk/>
            <pc:sldMk cId="4135709867" sldId="266"/>
            <ac:spMk id="81" creationId="{0F1C9209-017B-ADEA-A588-9639204E3B56}"/>
          </ac:spMkLst>
        </pc:spChg>
        <pc:spChg chg="add mod">
          <ac:chgData name="Mahesh Shankar" userId="453ed493f66a1731" providerId="LiveId" clId="{4708D87C-C546-4FC8-9C6C-AF92A84C0500}" dt="2023-10-09T11:22:54.909" v="5064" actId="1037"/>
          <ac:spMkLst>
            <pc:docMk/>
            <pc:sldMk cId="4135709867" sldId="266"/>
            <ac:spMk id="85" creationId="{91B37DCF-8449-F983-12C8-92D469EB62E1}"/>
          </ac:spMkLst>
        </pc:spChg>
        <pc:spChg chg="add mod">
          <ac:chgData name="Mahesh Shankar" userId="453ed493f66a1731" providerId="LiveId" clId="{4708D87C-C546-4FC8-9C6C-AF92A84C0500}" dt="2023-10-09T11:22:58.282" v="5073" actId="1037"/>
          <ac:spMkLst>
            <pc:docMk/>
            <pc:sldMk cId="4135709867" sldId="266"/>
            <ac:spMk id="86" creationId="{6F18B882-53A3-C7E9-AA2D-93B9301218B1}"/>
          </ac:spMkLst>
        </pc:spChg>
        <pc:spChg chg="add mod">
          <ac:chgData name="Mahesh Shankar" userId="453ed493f66a1731" providerId="LiveId" clId="{4708D87C-C546-4FC8-9C6C-AF92A84C0500}" dt="2023-10-09T11:24:08.569" v="5091" actId="1037"/>
          <ac:spMkLst>
            <pc:docMk/>
            <pc:sldMk cId="4135709867" sldId="266"/>
            <ac:spMk id="87" creationId="{69DD2729-AFAD-EC43-8BF8-5022C974E307}"/>
          </ac:spMkLst>
        </pc:spChg>
        <pc:spChg chg="add del mod">
          <ac:chgData name="Mahesh Shankar" userId="453ed493f66a1731" providerId="LiveId" clId="{4708D87C-C546-4FC8-9C6C-AF92A84C0500}" dt="2023-10-09T11:25:58.281" v="5098" actId="478"/>
          <ac:spMkLst>
            <pc:docMk/>
            <pc:sldMk cId="4135709867" sldId="266"/>
            <ac:spMk id="88" creationId="{7F4A85D9-7F52-0266-1B09-9AC3CCC665CB}"/>
          </ac:spMkLst>
        </pc:spChg>
        <pc:spChg chg="add del mod">
          <ac:chgData name="Mahesh Shankar" userId="453ed493f66a1731" providerId="LiveId" clId="{4708D87C-C546-4FC8-9C6C-AF92A84C0500}" dt="2023-10-09T11:25:57.090" v="5097" actId="478"/>
          <ac:spMkLst>
            <pc:docMk/>
            <pc:sldMk cId="4135709867" sldId="266"/>
            <ac:spMk id="89" creationId="{BF694E91-7101-E5B1-3111-C92C4EA56E62}"/>
          </ac:spMkLst>
        </pc:spChg>
        <pc:spChg chg="add mod">
          <ac:chgData name="Mahesh Shankar" userId="453ed493f66a1731" providerId="LiveId" clId="{4708D87C-C546-4FC8-9C6C-AF92A84C0500}" dt="2023-10-09T11:26:24.659" v="5128" actId="1076"/>
          <ac:spMkLst>
            <pc:docMk/>
            <pc:sldMk cId="4135709867" sldId="266"/>
            <ac:spMk id="90" creationId="{1D7EEA9D-54DF-E3B3-0008-76961B727970}"/>
          </ac:spMkLst>
        </pc:spChg>
        <pc:spChg chg="add mod">
          <ac:chgData name="Mahesh Shankar" userId="453ed493f66a1731" providerId="LiveId" clId="{4708D87C-C546-4FC8-9C6C-AF92A84C0500}" dt="2023-10-09T11:26:24.659" v="5128" actId="1076"/>
          <ac:spMkLst>
            <pc:docMk/>
            <pc:sldMk cId="4135709867" sldId="266"/>
            <ac:spMk id="91" creationId="{B2AFDE1F-2C9B-AA33-6F53-844428BF746A}"/>
          </ac:spMkLst>
        </pc:spChg>
        <pc:spChg chg="add mod">
          <ac:chgData name="Mahesh Shankar" userId="453ed493f66a1731" providerId="LiveId" clId="{4708D87C-C546-4FC8-9C6C-AF92A84C0500}" dt="2023-10-09T11:26:24.659" v="5128" actId="1076"/>
          <ac:spMkLst>
            <pc:docMk/>
            <pc:sldMk cId="4135709867" sldId="266"/>
            <ac:spMk id="92" creationId="{D282BEAC-C23F-081B-82C8-A6A960FEC040}"/>
          </ac:spMkLst>
        </pc:spChg>
        <pc:spChg chg="add mod">
          <ac:chgData name="Mahesh Shankar" userId="453ed493f66a1731" providerId="LiveId" clId="{4708D87C-C546-4FC8-9C6C-AF92A84C0500}" dt="2023-10-09T11:26:24.659" v="5128" actId="1076"/>
          <ac:spMkLst>
            <pc:docMk/>
            <pc:sldMk cId="4135709867" sldId="266"/>
            <ac:spMk id="93" creationId="{40C21701-1684-D4FC-7111-543DB3CD77CF}"/>
          </ac:spMkLst>
        </pc:spChg>
        <pc:spChg chg="add mod">
          <ac:chgData name="Mahesh Shankar" userId="453ed493f66a1731" providerId="LiveId" clId="{4708D87C-C546-4FC8-9C6C-AF92A84C0500}" dt="2023-10-09T11:26:24.659" v="5128" actId="1076"/>
          <ac:spMkLst>
            <pc:docMk/>
            <pc:sldMk cId="4135709867" sldId="266"/>
            <ac:spMk id="94" creationId="{DC0FBA82-9900-6ACD-FB2F-33FEB275D0F9}"/>
          </ac:spMkLst>
        </pc:spChg>
        <pc:cxnChg chg="del">
          <ac:chgData name="Mahesh Shankar" userId="453ed493f66a1731" providerId="LiveId" clId="{4708D87C-C546-4FC8-9C6C-AF92A84C0500}" dt="2023-10-09T11:05:15.568" v="4473" actId="478"/>
          <ac:cxnSpMkLst>
            <pc:docMk/>
            <pc:sldMk cId="4135709867" sldId="266"/>
            <ac:cxnSpMk id="52" creationId="{8AB3CBB3-0264-6433-CE41-0C7A696A91B2}"/>
          </ac:cxnSpMkLst>
        </pc:cxnChg>
        <pc:cxnChg chg="del">
          <ac:chgData name="Mahesh Shankar" userId="453ed493f66a1731" providerId="LiveId" clId="{4708D87C-C546-4FC8-9C6C-AF92A84C0500}" dt="2023-10-09T11:05:15.568" v="4473" actId="478"/>
          <ac:cxnSpMkLst>
            <pc:docMk/>
            <pc:sldMk cId="4135709867" sldId="266"/>
            <ac:cxnSpMk id="57" creationId="{D7876DAA-D087-844C-58AA-9D48ADCAAB46}"/>
          </ac:cxnSpMkLst>
        </pc:cxnChg>
        <pc:cxnChg chg="del">
          <ac:chgData name="Mahesh Shankar" userId="453ed493f66a1731" providerId="LiveId" clId="{4708D87C-C546-4FC8-9C6C-AF92A84C0500}" dt="2023-10-09T11:05:15.568" v="4473" actId="478"/>
          <ac:cxnSpMkLst>
            <pc:docMk/>
            <pc:sldMk cId="4135709867" sldId="266"/>
            <ac:cxnSpMk id="58" creationId="{E9ED1E60-F692-A1E3-BA61-C08814E46CEA}"/>
          </ac:cxnSpMkLst>
        </pc:cxnChg>
        <pc:cxnChg chg="add mod">
          <ac:chgData name="Mahesh Shankar" userId="453ed493f66a1731" providerId="LiveId" clId="{4708D87C-C546-4FC8-9C6C-AF92A84C0500}" dt="2023-10-09T11:17:32.581" v="4857" actId="1076"/>
          <ac:cxnSpMkLst>
            <pc:docMk/>
            <pc:sldMk cId="4135709867" sldId="266"/>
            <ac:cxnSpMk id="61" creationId="{0650245D-3998-BD40-06BE-E164CE560A72}"/>
          </ac:cxnSpMkLst>
        </pc:cxnChg>
        <pc:cxnChg chg="add mod">
          <ac:chgData name="Mahesh Shankar" userId="453ed493f66a1731" providerId="LiveId" clId="{4708D87C-C546-4FC8-9C6C-AF92A84C0500}" dt="2023-10-09T11:17:32.581" v="4857" actId="1076"/>
          <ac:cxnSpMkLst>
            <pc:docMk/>
            <pc:sldMk cId="4135709867" sldId="266"/>
            <ac:cxnSpMk id="63" creationId="{08BF1892-63CB-275B-1636-861C1B245244}"/>
          </ac:cxnSpMkLst>
        </pc:cxnChg>
        <pc:cxnChg chg="add mod">
          <ac:chgData name="Mahesh Shankar" userId="453ed493f66a1731" providerId="LiveId" clId="{4708D87C-C546-4FC8-9C6C-AF92A84C0500}" dt="2023-10-09T11:17:32.581" v="4857" actId="1076"/>
          <ac:cxnSpMkLst>
            <pc:docMk/>
            <pc:sldMk cId="4135709867" sldId="266"/>
            <ac:cxnSpMk id="72" creationId="{2D338EB0-5C3D-6963-61F1-A70AE51CDEEA}"/>
          </ac:cxnSpMkLst>
        </pc:cxnChg>
        <pc:cxnChg chg="add mod">
          <ac:chgData name="Mahesh Shankar" userId="453ed493f66a1731" providerId="LiveId" clId="{4708D87C-C546-4FC8-9C6C-AF92A84C0500}" dt="2023-10-09T11:22:48.242" v="5052" actId="14100"/>
          <ac:cxnSpMkLst>
            <pc:docMk/>
            <pc:sldMk cId="4135709867" sldId="266"/>
            <ac:cxnSpMk id="82" creationId="{C43CCEBF-18D5-C8C1-B638-9B78EF5032E4}"/>
          </ac:cxnSpMkLst>
        </pc:cxnChg>
        <pc:cxnChg chg="add del mod">
          <ac:chgData name="Mahesh Shankar" userId="453ed493f66a1731" providerId="LiveId" clId="{4708D87C-C546-4FC8-9C6C-AF92A84C0500}" dt="2023-10-09T11:15:46.499" v="4773" actId="478"/>
          <ac:cxnSpMkLst>
            <pc:docMk/>
            <pc:sldMk cId="4135709867" sldId="266"/>
            <ac:cxnSpMk id="83" creationId="{AF5E8845-F0E4-FCE4-4848-A498F8F9D2BE}"/>
          </ac:cxnSpMkLst>
        </pc:cxnChg>
        <pc:cxnChg chg="add del mod">
          <ac:chgData name="Mahesh Shankar" userId="453ed493f66a1731" providerId="LiveId" clId="{4708D87C-C546-4FC8-9C6C-AF92A84C0500}" dt="2023-10-09T11:15:47.918" v="4774" actId="478"/>
          <ac:cxnSpMkLst>
            <pc:docMk/>
            <pc:sldMk cId="4135709867" sldId="266"/>
            <ac:cxnSpMk id="84" creationId="{A034C52C-F2D3-3AAA-D67C-DB056763B8E4}"/>
          </ac:cxnSpMkLst>
        </pc:cxnChg>
        <pc:cxnChg chg="add del mod">
          <ac:chgData name="Mahesh Shankar" userId="453ed493f66a1731" providerId="LiveId" clId="{4708D87C-C546-4FC8-9C6C-AF92A84C0500}" dt="2023-10-09T11:22:41.035" v="5043" actId="478"/>
          <ac:cxnSpMkLst>
            <pc:docMk/>
            <pc:sldMk cId="4135709867" sldId="266"/>
            <ac:cxnSpMk id="96" creationId="{D11ABD4C-8781-130E-A66E-500B76EA0314}"/>
          </ac:cxnSpMkLst>
        </pc:cxnChg>
        <pc:cxnChg chg="add del mod">
          <ac:chgData name="Mahesh Shankar" userId="453ed493f66a1731" providerId="LiveId" clId="{4708D87C-C546-4FC8-9C6C-AF92A84C0500}" dt="2023-10-09T11:19:47.268" v="4999" actId="478"/>
          <ac:cxnSpMkLst>
            <pc:docMk/>
            <pc:sldMk cId="4135709867" sldId="266"/>
            <ac:cxnSpMk id="98" creationId="{826B8D0E-446A-5422-C2BD-B12827E9BA73}"/>
          </ac:cxnSpMkLst>
        </pc:cxnChg>
        <pc:cxnChg chg="add del mod">
          <ac:chgData name="Mahesh Shankar" userId="453ed493f66a1731" providerId="LiveId" clId="{4708D87C-C546-4FC8-9C6C-AF92A84C0500}" dt="2023-10-09T11:20:09.913" v="5017" actId="478"/>
          <ac:cxnSpMkLst>
            <pc:docMk/>
            <pc:sldMk cId="4135709867" sldId="266"/>
            <ac:cxnSpMk id="100" creationId="{7571F270-617D-06B7-AC54-AC1CC6A2B6ED}"/>
          </ac:cxnSpMkLst>
        </pc:cxnChg>
        <pc:cxnChg chg="add del mod">
          <ac:chgData name="Mahesh Shankar" userId="453ed493f66a1731" providerId="LiveId" clId="{4708D87C-C546-4FC8-9C6C-AF92A84C0500}" dt="2023-10-09T11:22:26.229" v="5037" actId="478"/>
          <ac:cxnSpMkLst>
            <pc:docMk/>
            <pc:sldMk cId="4135709867" sldId="266"/>
            <ac:cxnSpMk id="102" creationId="{80DF1A60-F171-F197-CF82-E8DC2FBEEDA5}"/>
          </ac:cxnSpMkLst>
        </pc:cxnChg>
        <pc:cxnChg chg="add del mod">
          <ac:chgData name="Mahesh Shankar" userId="453ed493f66a1731" providerId="LiveId" clId="{4708D87C-C546-4FC8-9C6C-AF92A84C0500}" dt="2023-10-09T11:21:27.834" v="5025" actId="478"/>
          <ac:cxnSpMkLst>
            <pc:docMk/>
            <pc:sldMk cId="4135709867" sldId="266"/>
            <ac:cxnSpMk id="104" creationId="{40794CA1-0A4B-3DAC-3824-CF13A74C6BE5}"/>
          </ac:cxnSpMkLst>
        </pc:cxnChg>
        <pc:cxnChg chg="add del mod">
          <ac:chgData name="Mahesh Shankar" userId="453ed493f66a1731" providerId="LiveId" clId="{4708D87C-C546-4FC8-9C6C-AF92A84C0500}" dt="2023-10-09T11:22:27.680" v="5039" actId="478"/>
          <ac:cxnSpMkLst>
            <pc:docMk/>
            <pc:sldMk cId="4135709867" sldId="266"/>
            <ac:cxnSpMk id="106" creationId="{B856B015-A935-1514-194F-09F623F2FE3D}"/>
          </ac:cxnSpMkLst>
        </pc:cxnChg>
        <pc:cxnChg chg="add del mod">
          <ac:chgData name="Mahesh Shankar" userId="453ed493f66a1731" providerId="LiveId" clId="{4708D87C-C546-4FC8-9C6C-AF92A84C0500}" dt="2023-10-09T11:22:26.931" v="5038" actId="478"/>
          <ac:cxnSpMkLst>
            <pc:docMk/>
            <pc:sldMk cId="4135709867" sldId="266"/>
            <ac:cxnSpMk id="108" creationId="{084015AC-3CD5-1F89-6C28-9BF3D8301358}"/>
          </ac:cxnSpMkLst>
        </pc:cxnChg>
        <pc:cxnChg chg="add del mod">
          <ac:chgData name="Mahesh Shankar" userId="453ed493f66a1731" providerId="LiveId" clId="{4708D87C-C546-4FC8-9C6C-AF92A84C0500}" dt="2023-10-09T11:21:21.077" v="5024" actId="478"/>
          <ac:cxnSpMkLst>
            <pc:docMk/>
            <pc:sldMk cId="4135709867" sldId="266"/>
            <ac:cxnSpMk id="110" creationId="{9BDF5A04-58A7-73EE-11BE-7457E8541D00}"/>
          </ac:cxnSpMkLst>
        </pc:cxnChg>
        <pc:cxnChg chg="add del mod">
          <ac:chgData name="Mahesh Shankar" userId="453ed493f66a1731" providerId="LiveId" clId="{4708D87C-C546-4FC8-9C6C-AF92A84C0500}" dt="2023-10-09T11:21:36.859" v="5027" actId="478"/>
          <ac:cxnSpMkLst>
            <pc:docMk/>
            <pc:sldMk cId="4135709867" sldId="266"/>
            <ac:cxnSpMk id="112" creationId="{BFFD65C8-6DF0-7E24-5617-52F297E0C718}"/>
          </ac:cxnSpMkLst>
        </pc:cxnChg>
        <pc:cxnChg chg="add del mod">
          <ac:chgData name="Mahesh Shankar" userId="453ed493f66a1731" providerId="LiveId" clId="{4708D87C-C546-4FC8-9C6C-AF92A84C0500}" dt="2023-10-09T11:22:08.780" v="5035" actId="478"/>
          <ac:cxnSpMkLst>
            <pc:docMk/>
            <pc:sldMk cId="4135709867" sldId="266"/>
            <ac:cxnSpMk id="114" creationId="{EFCE1F9D-7726-2A46-BA80-BB00A2A0FEE7}"/>
          </ac:cxnSpMkLst>
        </pc:cxnChg>
        <pc:cxnChg chg="add del mod">
          <ac:chgData name="Mahesh Shankar" userId="453ed493f66a1731" providerId="LiveId" clId="{4708D87C-C546-4FC8-9C6C-AF92A84C0500}" dt="2023-10-09T11:22:07.298" v="5034" actId="478"/>
          <ac:cxnSpMkLst>
            <pc:docMk/>
            <pc:sldMk cId="4135709867" sldId="266"/>
            <ac:cxnSpMk id="116" creationId="{BD6537BE-C8C3-9071-2149-A8E69C7E0F3C}"/>
          </ac:cxnSpMkLst>
        </pc:cxnChg>
        <pc:cxnChg chg="add mod">
          <ac:chgData name="Mahesh Shankar" userId="453ed493f66a1731" providerId="LiveId" clId="{4708D87C-C546-4FC8-9C6C-AF92A84C0500}" dt="2023-10-09T11:23:35.835" v="5078" actId="208"/>
          <ac:cxnSpMkLst>
            <pc:docMk/>
            <pc:sldMk cId="4135709867" sldId="266"/>
            <ac:cxnSpMk id="123" creationId="{77706D5D-E15D-6471-38B2-218D184FE4A0}"/>
          </ac:cxnSpMkLst>
        </pc:cxnChg>
        <pc:cxnChg chg="add mod">
          <ac:chgData name="Mahesh Shankar" userId="453ed493f66a1731" providerId="LiveId" clId="{4708D87C-C546-4FC8-9C6C-AF92A84C0500}" dt="2023-10-09T11:23:35.835" v="5078" actId="208"/>
          <ac:cxnSpMkLst>
            <pc:docMk/>
            <pc:sldMk cId="4135709867" sldId="266"/>
            <ac:cxnSpMk id="125" creationId="{DCF79B85-F142-CD87-5F5F-F5F749BADAE5}"/>
          </ac:cxnSpMkLst>
        </pc:cxnChg>
        <pc:cxnChg chg="add mod">
          <ac:chgData name="Mahesh Shankar" userId="453ed493f66a1731" providerId="LiveId" clId="{4708D87C-C546-4FC8-9C6C-AF92A84C0500}" dt="2023-10-09T11:23:35.835" v="5078" actId="208"/>
          <ac:cxnSpMkLst>
            <pc:docMk/>
            <pc:sldMk cId="4135709867" sldId="266"/>
            <ac:cxnSpMk id="128" creationId="{C270DF7C-43BA-1A53-725A-6ACB12070712}"/>
          </ac:cxnSpMkLst>
        </pc:cxnChg>
        <pc:cxnChg chg="add mod">
          <ac:chgData name="Mahesh Shankar" userId="453ed493f66a1731" providerId="LiveId" clId="{4708D87C-C546-4FC8-9C6C-AF92A84C0500}" dt="2023-10-09T11:24:26.556" v="5094" actId="693"/>
          <ac:cxnSpMkLst>
            <pc:docMk/>
            <pc:sldMk cId="4135709867" sldId="266"/>
            <ac:cxnSpMk id="130" creationId="{9937316D-4E32-CA69-C686-A6E5AA139BEA}"/>
          </ac:cxnSpMkLst>
        </pc:cxnChg>
        <pc:cxnChg chg="add mod">
          <ac:chgData name="Mahesh Shankar" userId="453ed493f66a1731" providerId="LiveId" clId="{4708D87C-C546-4FC8-9C6C-AF92A84C0500}" dt="2023-10-09T11:24:26.556" v="5094" actId="693"/>
          <ac:cxnSpMkLst>
            <pc:docMk/>
            <pc:sldMk cId="4135709867" sldId="266"/>
            <ac:cxnSpMk id="132" creationId="{9DD4B9AF-AC81-8E98-9912-BF47B7F53741}"/>
          </ac:cxnSpMkLst>
        </pc:cxnChg>
      </pc:sldChg>
      <pc:sldChg chg="addSp delSp modSp add mod">
        <pc:chgData name="Mahesh Shankar" userId="453ed493f66a1731" providerId="LiveId" clId="{4708D87C-C546-4FC8-9C6C-AF92A84C0500}" dt="2023-10-09T12:53:49.432" v="6376" actId="313"/>
        <pc:sldMkLst>
          <pc:docMk/>
          <pc:sldMk cId="2285036288" sldId="267"/>
        </pc:sldMkLst>
        <pc:spChg chg="add mod">
          <ac:chgData name="Mahesh Shankar" userId="453ed493f66a1731" providerId="LiveId" clId="{4708D87C-C546-4FC8-9C6C-AF92A84C0500}" dt="2023-10-09T12:53:49.432" v="6376" actId="313"/>
          <ac:spMkLst>
            <pc:docMk/>
            <pc:sldMk cId="2285036288" sldId="267"/>
            <ac:spMk id="5" creationId="{444C3EF9-E518-F937-F765-28661C32C780}"/>
          </ac:spMkLst>
        </pc:spChg>
        <pc:picChg chg="add del mod">
          <ac:chgData name="Mahesh Shankar" userId="453ed493f66a1731" providerId="LiveId" clId="{4708D87C-C546-4FC8-9C6C-AF92A84C0500}" dt="2023-10-09T11:55:29.454" v="5616" actId="478"/>
          <ac:picMkLst>
            <pc:docMk/>
            <pc:sldMk cId="2285036288" sldId="267"/>
            <ac:picMk id="2" creationId="{1D6ADC7B-1EBE-1B68-D10D-1264E8DA66B0}"/>
          </ac:picMkLst>
        </pc:picChg>
        <pc:picChg chg="add mod">
          <ac:chgData name="Mahesh Shankar" userId="453ed493f66a1731" providerId="LiveId" clId="{4708D87C-C546-4FC8-9C6C-AF92A84C0500}" dt="2023-10-09T11:55:30.393" v="5617"/>
          <ac:picMkLst>
            <pc:docMk/>
            <pc:sldMk cId="2285036288" sldId="267"/>
            <ac:picMk id="3" creationId="{04232B00-5BD3-2251-83EE-746F82BA6D67}"/>
          </ac:picMkLst>
        </pc:picChg>
        <pc:picChg chg="del mod">
          <ac:chgData name="Mahesh Shankar" userId="453ed493f66a1731" providerId="LiveId" clId="{4708D87C-C546-4FC8-9C6C-AF92A84C0500}" dt="2023-10-09T11:54:40.411" v="5607" actId="478"/>
          <ac:picMkLst>
            <pc:docMk/>
            <pc:sldMk cId="2285036288" sldId="267"/>
            <ac:picMk id="129" creationId="{650A853B-DADB-0072-2689-A7B1ECF2CA96}"/>
          </ac:picMkLst>
        </pc:picChg>
        <pc:cxnChg chg="add mod">
          <ac:chgData name="Mahesh Shankar" userId="453ed493f66a1731" providerId="LiveId" clId="{4708D87C-C546-4FC8-9C6C-AF92A84C0500}" dt="2023-10-09T12:00:32.159" v="5775"/>
          <ac:cxnSpMkLst>
            <pc:docMk/>
            <pc:sldMk cId="2285036288" sldId="267"/>
            <ac:cxnSpMk id="4" creationId="{F4175669-C1AF-CA14-D06E-1173CDD71413}"/>
          </ac:cxnSpMkLst>
        </pc:cxnChg>
      </pc:sldChg>
      <pc:sldChg chg="addSp delSp modSp add mod">
        <pc:chgData name="Mahesh Shankar" userId="453ed493f66a1731" providerId="LiveId" clId="{4708D87C-C546-4FC8-9C6C-AF92A84C0500}" dt="2023-10-09T12:00:24.299" v="5774" actId="208"/>
        <pc:sldMkLst>
          <pc:docMk/>
          <pc:sldMk cId="1598802587" sldId="268"/>
        </pc:sldMkLst>
        <pc:spChg chg="add mod">
          <ac:chgData name="Mahesh Shankar" userId="453ed493f66a1731" providerId="LiveId" clId="{4708D87C-C546-4FC8-9C6C-AF92A84C0500}" dt="2023-10-09T11:58:00.967" v="5763" actId="20577"/>
          <ac:spMkLst>
            <pc:docMk/>
            <pc:sldMk cId="1598802587" sldId="268"/>
            <ac:spMk id="5" creationId="{64A7C965-E25B-F72F-7F9C-98D82F856B05}"/>
          </ac:spMkLst>
        </pc:spChg>
        <pc:spChg chg="mod">
          <ac:chgData name="Mahesh Shankar" userId="453ed493f66a1731" providerId="LiveId" clId="{4708D87C-C546-4FC8-9C6C-AF92A84C0500}" dt="2023-10-09T11:55:06.959" v="5610" actId="207"/>
          <ac:spMkLst>
            <pc:docMk/>
            <pc:sldMk cId="1598802587" sldId="268"/>
            <ac:spMk id="130" creationId="{54A19357-876E-825C-4D9E-B492C8F99522}"/>
          </ac:spMkLst>
        </pc:spChg>
        <pc:spChg chg="mod">
          <ac:chgData name="Mahesh Shankar" userId="453ed493f66a1731" providerId="LiveId" clId="{4708D87C-C546-4FC8-9C6C-AF92A84C0500}" dt="2023-10-09T11:55:10.938" v="5611" actId="207"/>
          <ac:spMkLst>
            <pc:docMk/>
            <pc:sldMk cId="1598802587" sldId="268"/>
            <ac:spMk id="131" creationId="{829C6199-0AB5-7CEB-794F-1683D4A92CE0}"/>
          </ac:spMkLst>
        </pc:spChg>
        <pc:spChg chg="mod">
          <ac:chgData name="Mahesh Shankar" userId="453ed493f66a1731" providerId="LiveId" clId="{4708D87C-C546-4FC8-9C6C-AF92A84C0500}" dt="2023-10-09T11:55:14.696" v="5612" actId="207"/>
          <ac:spMkLst>
            <pc:docMk/>
            <pc:sldMk cId="1598802587" sldId="268"/>
            <ac:spMk id="132" creationId="{8F7441E8-8CD3-799E-EE20-51F4311345FC}"/>
          </ac:spMkLst>
        </pc:spChg>
        <pc:spChg chg="mod">
          <ac:chgData name="Mahesh Shankar" userId="453ed493f66a1731" providerId="LiveId" clId="{4708D87C-C546-4FC8-9C6C-AF92A84C0500}" dt="2023-10-09T11:55:20.017" v="5613" actId="207"/>
          <ac:spMkLst>
            <pc:docMk/>
            <pc:sldMk cId="1598802587" sldId="268"/>
            <ac:spMk id="133" creationId="{F2EF21D8-E953-F593-FFB3-52AEF0DF1836}"/>
          </ac:spMkLst>
        </pc:spChg>
        <pc:picChg chg="del mod">
          <ac:chgData name="Mahesh Shankar" userId="453ed493f66a1731" providerId="LiveId" clId="{4708D87C-C546-4FC8-9C6C-AF92A84C0500}" dt="2023-10-09T11:56:23.814" v="5660" actId="478"/>
          <ac:picMkLst>
            <pc:docMk/>
            <pc:sldMk cId="1598802587" sldId="268"/>
            <ac:picMk id="2" creationId="{1D6ADC7B-1EBE-1B68-D10D-1264E8DA66B0}"/>
          </ac:picMkLst>
        </pc:picChg>
        <pc:picChg chg="add mod">
          <ac:chgData name="Mahesh Shankar" userId="453ed493f66a1731" providerId="LiveId" clId="{4708D87C-C546-4FC8-9C6C-AF92A84C0500}" dt="2023-10-09T11:57:29.030" v="5703" actId="1037"/>
          <ac:picMkLst>
            <pc:docMk/>
            <pc:sldMk cId="1598802587" sldId="268"/>
            <ac:picMk id="7" creationId="{84E948DE-913C-4A7F-7C6E-346D44351F7C}"/>
          </ac:picMkLst>
        </pc:picChg>
        <pc:cxnChg chg="add mod">
          <ac:chgData name="Mahesh Shankar" userId="453ed493f66a1731" providerId="LiveId" clId="{4708D87C-C546-4FC8-9C6C-AF92A84C0500}" dt="2023-10-09T12:00:24.299" v="5774" actId="208"/>
          <ac:cxnSpMkLst>
            <pc:docMk/>
            <pc:sldMk cId="1598802587" sldId="268"/>
            <ac:cxnSpMk id="4" creationId="{B5F6A891-AA49-8088-94E5-AEF3A576A437}"/>
          </ac:cxnSpMkLst>
        </pc:cxnChg>
      </pc:sldChg>
      <pc:sldChg chg="addSp delSp modSp add mod">
        <pc:chgData name="Mahesh Shankar" userId="453ed493f66a1731" providerId="LiveId" clId="{4708D87C-C546-4FC8-9C6C-AF92A84C0500}" dt="2023-10-09T12:08:18.407" v="6097" actId="1582"/>
        <pc:sldMkLst>
          <pc:docMk/>
          <pc:sldMk cId="4216175776" sldId="269"/>
        </pc:sldMkLst>
        <pc:spChg chg="add mod">
          <ac:chgData name="Mahesh Shankar" userId="453ed493f66a1731" providerId="LiveId" clId="{4708D87C-C546-4FC8-9C6C-AF92A84C0500}" dt="2023-10-09T12:07:08.653" v="6083" actId="14100"/>
          <ac:spMkLst>
            <pc:docMk/>
            <pc:sldMk cId="4216175776" sldId="269"/>
            <ac:spMk id="3" creationId="{BC5938C1-4B03-B2A3-F408-B791585C3E45}"/>
          </ac:spMkLst>
        </pc:spChg>
        <pc:spChg chg="del">
          <ac:chgData name="Mahesh Shankar" userId="453ed493f66a1731" providerId="LiveId" clId="{4708D87C-C546-4FC8-9C6C-AF92A84C0500}" dt="2023-10-09T12:01:43.020" v="5875" actId="478"/>
          <ac:spMkLst>
            <pc:docMk/>
            <pc:sldMk cId="4216175776" sldId="269"/>
            <ac:spMk id="5" creationId="{64A7C965-E25B-F72F-7F9C-98D82F856B05}"/>
          </ac:spMkLst>
        </pc:spChg>
        <pc:spChg chg="add mod">
          <ac:chgData name="Mahesh Shankar" userId="453ed493f66a1731" providerId="LiveId" clId="{4708D87C-C546-4FC8-9C6C-AF92A84C0500}" dt="2023-10-09T12:02:53.120" v="5931" actId="20577"/>
          <ac:spMkLst>
            <pc:docMk/>
            <pc:sldMk cId="4216175776" sldId="269"/>
            <ac:spMk id="6" creationId="{B565F2B6-58D1-BD28-CAF0-77FF0F80D9A8}"/>
          </ac:spMkLst>
        </pc:spChg>
        <pc:spChg chg="add mod">
          <ac:chgData name="Mahesh Shankar" userId="453ed493f66a1731" providerId="LiveId" clId="{4708D87C-C546-4FC8-9C6C-AF92A84C0500}" dt="2023-10-09T12:03:03.390" v="5935" actId="20577"/>
          <ac:spMkLst>
            <pc:docMk/>
            <pc:sldMk cId="4216175776" sldId="269"/>
            <ac:spMk id="8" creationId="{B108E05B-53B8-FAAA-4A20-AA8B761B73E7}"/>
          </ac:spMkLst>
        </pc:spChg>
        <pc:spChg chg="add mod">
          <ac:chgData name="Mahesh Shankar" userId="453ed493f66a1731" providerId="LiveId" clId="{4708D87C-C546-4FC8-9C6C-AF92A84C0500}" dt="2023-10-09T12:08:13.080" v="6095" actId="1582"/>
          <ac:spMkLst>
            <pc:docMk/>
            <pc:sldMk cId="4216175776" sldId="269"/>
            <ac:spMk id="9" creationId="{28A7A2EE-D5ED-C74B-C2C5-BBEB0EC1BBBE}"/>
          </ac:spMkLst>
        </pc:spChg>
        <pc:spChg chg="add mod">
          <ac:chgData name="Mahesh Shankar" userId="453ed493f66a1731" providerId="LiveId" clId="{4708D87C-C546-4FC8-9C6C-AF92A84C0500}" dt="2023-10-09T12:05:19.560" v="6031" actId="20577"/>
          <ac:spMkLst>
            <pc:docMk/>
            <pc:sldMk cId="4216175776" sldId="269"/>
            <ac:spMk id="11" creationId="{B675C9C8-548A-F747-D92C-D80931AE939D}"/>
          </ac:spMkLst>
        </pc:spChg>
        <pc:spChg chg="add del mod">
          <ac:chgData name="Mahesh Shankar" userId="453ed493f66a1731" providerId="LiveId" clId="{4708D87C-C546-4FC8-9C6C-AF92A84C0500}" dt="2023-10-09T12:06:29.539" v="6051" actId="478"/>
          <ac:spMkLst>
            <pc:docMk/>
            <pc:sldMk cId="4216175776" sldId="269"/>
            <ac:spMk id="12" creationId="{A40B6580-018C-4433-9AED-998C0906478C}"/>
          </ac:spMkLst>
        </pc:spChg>
        <pc:spChg chg="add mod">
          <ac:chgData name="Mahesh Shankar" userId="453ed493f66a1731" providerId="LiveId" clId="{4708D87C-C546-4FC8-9C6C-AF92A84C0500}" dt="2023-10-09T12:07:36.577" v="6089" actId="1076"/>
          <ac:spMkLst>
            <pc:docMk/>
            <pc:sldMk cId="4216175776" sldId="269"/>
            <ac:spMk id="14" creationId="{54F3350F-B7AD-A383-A45B-2E3E6698AF41}"/>
          </ac:spMkLst>
        </pc:spChg>
        <pc:spChg chg="del">
          <ac:chgData name="Mahesh Shankar" userId="453ed493f66a1731" providerId="LiveId" clId="{4708D87C-C546-4FC8-9C6C-AF92A84C0500}" dt="2023-10-09T12:01:43.020" v="5875" actId="478"/>
          <ac:spMkLst>
            <pc:docMk/>
            <pc:sldMk cId="4216175776" sldId="269"/>
            <ac:spMk id="63" creationId="{AF7373D5-8147-4163-6392-DAF4617B8B56}"/>
          </ac:spMkLst>
        </pc:spChg>
        <pc:spChg chg="del">
          <ac:chgData name="Mahesh Shankar" userId="453ed493f66a1731" providerId="LiveId" clId="{4708D87C-C546-4FC8-9C6C-AF92A84C0500}" dt="2023-10-09T12:01:43.020" v="5875" actId="478"/>
          <ac:spMkLst>
            <pc:docMk/>
            <pc:sldMk cId="4216175776" sldId="269"/>
            <ac:spMk id="66" creationId="{8FDCCF86-37D2-01CD-206F-8AE56C434690}"/>
          </ac:spMkLst>
        </pc:spChg>
        <pc:spChg chg="del">
          <ac:chgData name="Mahesh Shankar" userId="453ed493f66a1731" providerId="LiveId" clId="{4708D87C-C546-4FC8-9C6C-AF92A84C0500}" dt="2023-10-09T12:01:43.020" v="5875" actId="478"/>
          <ac:spMkLst>
            <pc:docMk/>
            <pc:sldMk cId="4216175776" sldId="269"/>
            <ac:spMk id="73" creationId="{39C997D7-7770-21F7-70CB-E52153870BD9}"/>
          </ac:spMkLst>
        </pc:spChg>
        <pc:spChg chg="del">
          <ac:chgData name="Mahesh Shankar" userId="453ed493f66a1731" providerId="LiveId" clId="{4708D87C-C546-4FC8-9C6C-AF92A84C0500}" dt="2023-10-09T12:01:43.020" v="5875" actId="478"/>
          <ac:spMkLst>
            <pc:docMk/>
            <pc:sldMk cId="4216175776" sldId="269"/>
            <ac:spMk id="77" creationId="{82C66628-B63F-6ECD-1313-D7175B2A6D9C}"/>
          </ac:spMkLst>
        </pc:spChg>
        <pc:spChg chg="del">
          <ac:chgData name="Mahesh Shankar" userId="453ed493f66a1731" providerId="LiveId" clId="{4708D87C-C546-4FC8-9C6C-AF92A84C0500}" dt="2023-10-09T12:01:43.020" v="5875" actId="478"/>
          <ac:spMkLst>
            <pc:docMk/>
            <pc:sldMk cId="4216175776" sldId="269"/>
            <ac:spMk id="79" creationId="{A4DEAC23-A558-82BB-DB2C-B0BE3A1A4124}"/>
          </ac:spMkLst>
        </pc:spChg>
        <pc:spChg chg="del">
          <ac:chgData name="Mahesh Shankar" userId="453ed493f66a1731" providerId="LiveId" clId="{4708D87C-C546-4FC8-9C6C-AF92A84C0500}" dt="2023-10-09T12:01:43.020" v="5875" actId="478"/>
          <ac:spMkLst>
            <pc:docMk/>
            <pc:sldMk cId="4216175776" sldId="269"/>
            <ac:spMk id="81" creationId="{BFDA35D8-AD22-F51F-9F27-000464CDE8F9}"/>
          </ac:spMkLst>
        </pc:spChg>
        <pc:spChg chg="del">
          <ac:chgData name="Mahesh Shankar" userId="453ed493f66a1731" providerId="LiveId" clId="{4708D87C-C546-4FC8-9C6C-AF92A84C0500}" dt="2023-10-09T12:01:43.020" v="5875" actId="478"/>
          <ac:spMkLst>
            <pc:docMk/>
            <pc:sldMk cId="4216175776" sldId="269"/>
            <ac:spMk id="83" creationId="{B79C312B-21F5-52D1-7595-FFE8F366AD85}"/>
          </ac:spMkLst>
        </pc:spChg>
        <pc:spChg chg="del">
          <ac:chgData name="Mahesh Shankar" userId="453ed493f66a1731" providerId="LiveId" clId="{4708D87C-C546-4FC8-9C6C-AF92A84C0500}" dt="2023-10-09T12:01:43.020" v="5875" actId="478"/>
          <ac:spMkLst>
            <pc:docMk/>
            <pc:sldMk cId="4216175776" sldId="269"/>
            <ac:spMk id="85" creationId="{93909A31-9B24-673C-AE63-46CC16FF1DF4}"/>
          </ac:spMkLst>
        </pc:spChg>
        <pc:spChg chg="del">
          <ac:chgData name="Mahesh Shankar" userId="453ed493f66a1731" providerId="LiveId" clId="{4708D87C-C546-4FC8-9C6C-AF92A84C0500}" dt="2023-10-09T12:01:43.020" v="5875" actId="478"/>
          <ac:spMkLst>
            <pc:docMk/>
            <pc:sldMk cId="4216175776" sldId="269"/>
            <ac:spMk id="86" creationId="{4024B3B4-BDC3-0A3E-D4A3-9F12BFD711F4}"/>
          </ac:spMkLst>
        </pc:spChg>
        <pc:spChg chg="del">
          <ac:chgData name="Mahesh Shankar" userId="453ed493f66a1731" providerId="LiveId" clId="{4708D87C-C546-4FC8-9C6C-AF92A84C0500}" dt="2023-10-09T12:01:43.020" v="5875" actId="478"/>
          <ac:spMkLst>
            <pc:docMk/>
            <pc:sldMk cId="4216175776" sldId="269"/>
            <ac:spMk id="87" creationId="{14C64526-8F6E-AF05-FF94-5B1539F9AD29}"/>
          </ac:spMkLst>
        </pc:spChg>
        <pc:spChg chg="del">
          <ac:chgData name="Mahesh Shankar" userId="453ed493f66a1731" providerId="LiveId" clId="{4708D87C-C546-4FC8-9C6C-AF92A84C0500}" dt="2023-10-09T12:01:43.020" v="5875" actId="478"/>
          <ac:spMkLst>
            <pc:docMk/>
            <pc:sldMk cId="4216175776" sldId="269"/>
            <ac:spMk id="89" creationId="{79C186C6-3613-F396-EE94-B42623475782}"/>
          </ac:spMkLst>
        </pc:spChg>
        <pc:spChg chg="del">
          <ac:chgData name="Mahesh Shankar" userId="453ed493f66a1731" providerId="LiveId" clId="{4708D87C-C546-4FC8-9C6C-AF92A84C0500}" dt="2023-10-09T12:01:43.020" v="5875" actId="478"/>
          <ac:spMkLst>
            <pc:docMk/>
            <pc:sldMk cId="4216175776" sldId="269"/>
            <ac:spMk id="90" creationId="{A41F0A6B-9AEA-0C15-F9A8-97431A437CBE}"/>
          </ac:spMkLst>
        </pc:spChg>
        <pc:spChg chg="del">
          <ac:chgData name="Mahesh Shankar" userId="453ed493f66a1731" providerId="LiveId" clId="{4708D87C-C546-4FC8-9C6C-AF92A84C0500}" dt="2023-10-09T12:01:43.020" v="5875" actId="478"/>
          <ac:spMkLst>
            <pc:docMk/>
            <pc:sldMk cId="4216175776" sldId="269"/>
            <ac:spMk id="91" creationId="{24E1A224-2F53-533A-9122-815CA4FD3D2E}"/>
          </ac:spMkLst>
        </pc:spChg>
        <pc:spChg chg="del">
          <ac:chgData name="Mahesh Shankar" userId="453ed493f66a1731" providerId="LiveId" clId="{4708D87C-C546-4FC8-9C6C-AF92A84C0500}" dt="2023-10-09T12:01:43.020" v="5875" actId="478"/>
          <ac:spMkLst>
            <pc:docMk/>
            <pc:sldMk cId="4216175776" sldId="269"/>
            <ac:spMk id="92" creationId="{B7C3DC75-AA23-E178-790A-156CD6BBC90B}"/>
          </ac:spMkLst>
        </pc:spChg>
        <pc:spChg chg="del">
          <ac:chgData name="Mahesh Shankar" userId="453ed493f66a1731" providerId="LiveId" clId="{4708D87C-C546-4FC8-9C6C-AF92A84C0500}" dt="2023-10-09T12:01:43.020" v="5875" actId="478"/>
          <ac:spMkLst>
            <pc:docMk/>
            <pc:sldMk cId="4216175776" sldId="269"/>
            <ac:spMk id="97" creationId="{1D828F72-0658-669D-AD3B-C679DB2FAE89}"/>
          </ac:spMkLst>
        </pc:spChg>
        <pc:spChg chg="del">
          <ac:chgData name="Mahesh Shankar" userId="453ed493f66a1731" providerId="LiveId" clId="{4708D87C-C546-4FC8-9C6C-AF92A84C0500}" dt="2023-10-09T12:01:43.020" v="5875" actId="478"/>
          <ac:spMkLst>
            <pc:docMk/>
            <pc:sldMk cId="4216175776" sldId="269"/>
            <ac:spMk id="99" creationId="{34741EC2-8905-9083-E0A1-4C451A9F9893}"/>
          </ac:spMkLst>
        </pc:spChg>
        <pc:spChg chg="del">
          <ac:chgData name="Mahesh Shankar" userId="453ed493f66a1731" providerId="LiveId" clId="{4708D87C-C546-4FC8-9C6C-AF92A84C0500}" dt="2023-10-09T12:01:43.020" v="5875" actId="478"/>
          <ac:spMkLst>
            <pc:docMk/>
            <pc:sldMk cId="4216175776" sldId="269"/>
            <ac:spMk id="101" creationId="{18C37D6F-AE64-32BD-D1D8-B1A13DA63CFA}"/>
          </ac:spMkLst>
        </pc:spChg>
        <pc:spChg chg="del">
          <ac:chgData name="Mahesh Shankar" userId="453ed493f66a1731" providerId="LiveId" clId="{4708D87C-C546-4FC8-9C6C-AF92A84C0500}" dt="2023-10-09T12:01:43.020" v="5875" actId="478"/>
          <ac:spMkLst>
            <pc:docMk/>
            <pc:sldMk cId="4216175776" sldId="269"/>
            <ac:spMk id="103" creationId="{5580645E-857A-4F6B-1700-551D80C12E64}"/>
          </ac:spMkLst>
        </pc:spChg>
        <pc:spChg chg="del">
          <ac:chgData name="Mahesh Shankar" userId="453ed493f66a1731" providerId="LiveId" clId="{4708D87C-C546-4FC8-9C6C-AF92A84C0500}" dt="2023-10-09T12:01:43.020" v="5875" actId="478"/>
          <ac:spMkLst>
            <pc:docMk/>
            <pc:sldMk cId="4216175776" sldId="269"/>
            <ac:spMk id="105" creationId="{C1A3E77E-C3A3-644F-82D8-EB33D5BF8DD7}"/>
          </ac:spMkLst>
        </pc:spChg>
        <pc:spChg chg="del">
          <ac:chgData name="Mahesh Shankar" userId="453ed493f66a1731" providerId="LiveId" clId="{4708D87C-C546-4FC8-9C6C-AF92A84C0500}" dt="2023-10-09T12:01:43.020" v="5875" actId="478"/>
          <ac:spMkLst>
            <pc:docMk/>
            <pc:sldMk cId="4216175776" sldId="269"/>
            <ac:spMk id="107" creationId="{D8BFB50F-D623-31A2-7EE0-E18B41ADD09E}"/>
          </ac:spMkLst>
        </pc:spChg>
        <pc:spChg chg="del">
          <ac:chgData name="Mahesh Shankar" userId="453ed493f66a1731" providerId="LiveId" clId="{4708D87C-C546-4FC8-9C6C-AF92A84C0500}" dt="2023-10-09T12:01:43.020" v="5875" actId="478"/>
          <ac:spMkLst>
            <pc:docMk/>
            <pc:sldMk cId="4216175776" sldId="269"/>
            <ac:spMk id="110" creationId="{25259DA7-AF76-F0FA-3153-5AB29C4394CB}"/>
          </ac:spMkLst>
        </pc:spChg>
        <pc:spChg chg="del">
          <ac:chgData name="Mahesh Shankar" userId="453ed493f66a1731" providerId="LiveId" clId="{4708D87C-C546-4FC8-9C6C-AF92A84C0500}" dt="2023-10-09T12:01:43.020" v="5875" actId="478"/>
          <ac:spMkLst>
            <pc:docMk/>
            <pc:sldMk cId="4216175776" sldId="269"/>
            <ac:spMk id="111" creationId="{920C94AA-3705-9F7B-6233-5AFDE80F975C}"/>
          </ac:spMkLst>
        </pc:spChg>
        <pc:spChg chg="del">
          <ac:chgData name="Mahesh Shankar" userId="453ed493f66a1731" providerId="LiveId" clId="{4708D87C-C546-4FC8-9C6C-AF92A84C0500}" dt="2023-10-09T12:01:43.020" v="5875" actId="478"/>
          <ac:spMkLst>
            <pc:docMk/>
            <pc:sldMk cId="4216175776" sldId="269"/>
            <ac:spMk id="112" creationId="{0D0BD024-0D74-63BE-3F7F-D4335FCA88A2}"/>
          </ac:spMkLst>
        </pc:spChg>
        <pc:spChg chg="del">
          <ac:chgData name="Mahesh Shankar" userId="453ed493f66a1731" providerId="LiveId" clId="{4708D87C-C546-4FC8-9C6C-AF92A84C0500}" dt="2023-10-09T12:01:43.020" v="5875" actId="478"/>
          <ac:spMkLst>
            <pc:docMk/>
            <pc:sldMk cId="4216175776" sldId="269"/>
            <ac:spMk id="113" creationId="{7D91FBD5-7B8F-9247-8357-7274D9FD1F82}"/>
          </ac:spMkLst>
        </pc:spChg>
        <pc:spChg chg="del">
          <ac:chgData name="Mahesh Shankar" userId="453ed493f66a1731" providerId="LiveId" clId="{4708D87C-C546-4FC8-9C6C-AF92A84C0500}" dt="2023-10-09T12:01:43.020" v="5875" actId="478"/>
          <ac:spMkLst>
            <pc:docMk/>
            <pc:sldMk cId="4216175776" sldId="269"/>
            <ac:spMk id="114" creationId="{A4CE5088-1E96-357E-C029-947E25F4AE5D}"/>
          </ac:spMkLst>
        </pc:spChg>
        <pc:spChg chg="del">
          <ac:chgData name="Mahesh Shankar" userId="453ed493f66a1731" providerId="LiveId" clId="{4708D87C-C546-4FC8-9C6C-AF92A84C0500}" dt="2023-10-09T12:01:43.020" v="5875" actId="478"/>
          <ac:spMkLst>
            <pc:docMk/>
            <pc:sldMk cId="4216175776" sldId="269"/>
            <ac:spMk id="115" creationId="{3864C56B-6134-2FD4-7277-DB75DF43CEC3}"/>
          </ac:spMkLst>
        </pc:spChg>
        <pc:spChg chg="del">
          <ac:chgData name="Mahesh Shankar" userId="453ed493f66a1731" providerId="LiveId" clId="{4708D87C-C546-4FC8-9C6C-AF92A84C0500}" dt="2023-10-09T12:01:43.020" v="5875" actId="478"/>
          <ac:spMkLst>
            <pc:docMk/>
            <pc:sldMk cId="4216175776" sldId="269"/>
            <ac:spMk id="116" creationId="{337F7B7F-4EE2-EA63-81D8-2D9C6BA2051E}"/>
          </ac:spMkLst>
        </pc:spChg>
        <pc:spChg chg="del">
          <ac:chgData name="Mahesh Shankar" userId="453ed493f66a1731" providerId="LiveId" clId="{4708D87C-C546-4FC8-9C6C-AF92A84C0500}" dt="2023-10-09T12:01:43.020" v="5875" actId="478"/>
          <ac:spMkLst>
            <pc:docMk/>
            <pc:sldMk cId="4216175776" sldId="269"/>
            <ac:spMk id="124" creationId="{EC7FFFB9-CC31-8C44-1FB3-B323C8057DD5}"/>
          </ac:spMkLst>
        </pc:spChg>
        <pc:spChg chg="del">
          <ac:chgData name="Mahesh Shankar" userId="453ed493f66a1731" providerId="LiveId" clId="{4708D87C-C546-4FC8-9C6C-AF92A84C0500}" dt="2023-10-09T12:01:43.020" v="5875" actId="478"/>
          <ac:spMkLst>
            <pc:docMk/>
            <pc:sldMk cId="4216175776" sldId="269"/>
            <ac:spMk id="125" creationId="{69108B66-BC26-DBD8-76D9-E7201B362113}"/>
          </ac:spMkLst>
        </pc:spChg>
        <pc:spChg chg="del">
          <ac:chgData name="Mahesh Shankar" userId="453ed493f66a1731" providerId="LiveId" clId="{4708D87C-C546-4FC8-9C6C-AF92A84C0500}" dt="2023-10-09T12:01:43.020" v="5875" actId="478"/>
          <ac:spMkLst>
            <pc:docMk/>
            <pc:sldMk cId="4216175776" sldId="269"/>
            <ac:spMk id="126" creationId="{36A19C78-252A-2B64-6006-9F67EADA8EFD}"/>
          </ac:spMkLst>
        </pc:spChg>
        <pc:spChg chg="del">
          <ac:chgData name="Mahesh Shankar" userId="453ed493f66a1731" providerId="LiveId" clId="{4708D87C-C546-4FC8-9C6C-AF92A84C0500}" dt="2023-10-09T12:01:43.020" v="5875" actId="478"/>
          <ac:spMkLst>
            <pc:docMk/>
            <pc:sldMk cId="4216175776" sldId="269"/>
            <ac:spMk id="127" creationId="{DCD04536-FE4F-A9EB-6062-C19C62E0DA93}"/>
          </ac:spMkLst>
        </pc:spChg>
        <pc:spChg chg="del">
          <ac:chgData name="Mahesh Shankar" userId="453ed493f66a1731" providerId="LiveId" clId="{4708D87C-C546-4FC8-9C6C-AF92A84C0500}" dt="2023-10-09T12:01:43.020" v="5875" actId="478"/>
          <ac:spMkLst>
            <pc:docMk/>
            <pc:sldMk cId="4216175776" sldId="269"/>
            <ac:spMk id="130" creationId="{54A19357-876E-825C-4D9E-B492C8F99522}"/>
          </ac:spMkLst>
        </pc:spChg>
        <pc:spChg chg="del">
          <ac:chgData name="Mahesh Shankar" userId="453ed493f66a1731" providerId="LiveId" clId="{4708D87C-C546-4FC8-9C6C-AF92A84C0500}" dt="2023-10-09T12:01:43.020" v="5875" actId="478"/>
          <ac:spMkLst>
            <pc:docMk/>
            <pc:sldMk cId="4216175776" sldId="269"/>
            <ac:spMk id="131" creationId="{829C6199-0AB5-7CEB-794F-1683D4A92CE0}"/>
          </ac:spMkLst>
        </pc:spChg>
        <pc:spChg chg="del">
          <ac:chgData name="Mahesh Shankar" userId="453ed493f66a1731" providerId="LiveId" clId="{4708D87C-C546-4FC8-9C6C-AF92A84C0500}" dt="2023-10-09T12:01:43.020" v="5875" actId="478"/>
          <ac:spMkLst>
            <pc:docMk/>
            <pc:sldMk cId="4216175776" sldId="269"/>
            <ac:spMk id="132" creationId="{8F7441E8-8CD3-799E-EE20-51F4311345FC}"/>
          </ac:spMkLst>
        </pc:spChg>
        <pc:spChg chg="del">
          <ac:chgData name="Mahesh Shankar" userId="453ed493f66a1731" providerId="LiveId" clId="{4708D87C-C546-4FC8-9C6C-AF92A84C0500}" dt="2023-10-09T12:01:43.020" v="5875" actId="478"/>
          <ac:spMkLst>
            <pc:docMk/>
            <pc:sldMk cId="4216175776" sldId="269"/>
            <ac:spMk id="133" creationId="{F2EF21D8-E953-F593-FFB3-52AEF0DF1836}"/>
          </ac:spMkLst>
        </pc:spChg>
        <pc:picChg chg="add mod">
          <ac:chgData name="Mahesh Shankar" userId="453ed493f66a1731" providerId="LiveId" clId="{4708D87C-C546-4FC8-9C6C-AF92A84C0500}" dt="2023-10-09T12:02:40.877" v="5926" actId="1038"/>
          <ac:picMkLst>
            <pc:docMk/>
            <pc:sldMk cId="4216175776" sldId="269"/>
            <ac:picMk id="2" creationId="{F12E2EDB-4C83-B494-ECB5-6F1972B846C0}"/>
          </ac:picMkLst>
        </pc:picChg>
        <pc:picChg chg="del">
          <ac:chgData name="Mahesh Shankar" userId="453ed493f66a1731" providerId="LiveId" clId="{4708D87C-C546-4FC8-9C6C-AF92A84C0500}" dt="2023-10-09T12:01:43.020" v="5875" actId="478"/>
          <ac:picMkLst>
            <pc:docMk/>
            <pc:sldMk cId="4216175776" sldId="269"/>
            <ac:picMk id="7" creationId="{84E948DE-913C-4A7F-7C6E-346D44351F7C}"/>
          </ac:picMkLst>
        </pc:picChg>
        <pc:cxnChg chg="del">
          <ac:chgData name="Mahesh Shankar" userId="453ed493f66a1731" providerId="LiveId" clId="{4708D87C-C546-4FC8-9C6C-AF92A84C0500}" dt="2023-10-09T12:01:43.020" v="5875" actId="478"/>
          <ac:cxnSpMkLst>
            <pc:docMk/>
            <pc:sldMk cId="4216175776" sldId="269"/>
            <ac:cxnSpMk id="4" creationId="{B5F6A891-AA49-8088-94E5-AEF3A576A437}"/>
          </ac:cxnSpMkLst>
        </pc:cxnChg>
        <pc:cxnChg chg="add del mod">
          <ac:chgData name="Mahesh Shankar" userId="453ed493f66a1731" providerId="LiveId" clId="{4708D87C-C546-4FC8-9C6C-AF92A84C0500}" dt="2023-10-09T12:07:27.496" v="6088" actId="478"/>
          <ac:cxnSpMkLst>
            <pc:docMk/>
            <pc:sldMk cId="4216175776" sldId="269"/>
            <ac:cxnSpMk id="16" creationId="{43184E85-EBB3-B988-1A48-FE71166262A1}"/>
          </ac:cxnSpMkLst>
        </pc:cxnChg>
        <pc:cxnChg chg="add mod">
          <ac:chgData name="Mahesh Shankar" userId="453ed493f66a1731" providerId="LiveId" clId="{4708D87C-C546-4FC8-9C6C-AF92A84C0500}" dt="2023-10-09T12:08:18.407" v="6097" actId="1582"/>
          <ac:cxnSpMkLst>
            <pc:docMk/>
            <pc:sldMk cId="4216175776" sldId="269"/>
            <ac:cxnSpMk id="18" creationId="{BFC73D18-EFCF-4C87-4A0F-5F046ED9DE44}"/>
          </ac:cxnSpMkLst>
        </pc:cxnChg>
      </pc:sldChg>
      <pc:sldChg chg="addSp delSp modSp add mod ord">
        <pc:chgData name="Mahesh Shankar" userId="453ed493f66a1731" providerId="LiveId" clId="{4708D87C-C546-4FC8-9C6C-AF92A84C0500}" dt="2023-10-09T12:43:46.682" v="6284" actId="14100"/>
        <pc:sldMkLst>
          <pc:docMk/>
          <pc:sldMk cId="4289802260" sldId="270"/>
        </pc:sldMkLst>
        <pc:spChg chg="add mod">
          <ac:chgData name="Mahesh Shankar" userId="453ed493f66a1731" providerId="LiveId" clId="{4708D87C-C546-4FC8-9C6C-AF92A84C0500}" dt="2023-10-09T12:41:36.748" v="6161" actId="1076"/>
          <ac:spMkLst>
            <pc:docMk/>
            <pc:sldMk cId="4289802260" sldId="270"/>
            <ac:spMk id="2" creationId="{3FE3C3CB-5A62-9CF7-01C1-AF6EF7D7B671}"/>
          </ac:spMkLst>
        </pc:spChg>
        <pc:spChg chg="add mod">
          <ac:chgData name="Mahesh Shankar" userId="453ed493f66a1731" providerId="LiveId" clId="{4708D87C-C546-4FC8-9C6C-AF92A84C0500}" dt="2023-10-09T12:41:49.075" v="6170" actId="1035"/>
          <ac:spMkLst>
            <pc:docMk/>
            <pc:sldMk cId="4289802260" sldId="270"/>
            <ac:spMk id="3" creationId="{B3CDB8E5-2EF4-689F-BA00-853566FED17C}"/>
          </ac:spMkLst>
        </pc:spChg>
        <pc:spChg chg="mod">
          <ac:chgData name="Mahesh Shankar" userId="453ed493f66a1731" providerId="LiveId" clId="{4708D87C-C546-4FC8-9C6C-AF92A84C0500}" dt="2023-10-09T12:43:46.682" v="6284" actId="14100"/>
          <ac:spMkLst>
            <pc:docMk/>
            <pc:sldMk cId="4289802260" sldId="270"/>
            <ac:spMk id="5" creationId="{64A7C965-E25B-F72F-7F9C-98D82F856B05}"/>
          </ac:spMkLst>
        </pc:spChg>
        <pc:spChg chg="mod">
          <ac:chgData name="Mahesh Shankar" userId="453ed493f66a1731" providerId="LiveId" clId="{4708D87C-C546-4FC8-9C6C-AF92A84C0500}" dt="2023-10-09T12:37:35.982" v="6107" actId="20577"/>
          <ac:spMkLst>
            <pc:docMk/>
            <pc:sldMk cId="4289802260" sldId="270"/>
            <ac:spMk id="10" creationId="{0FD9A57D-B748-E9E1-5B2B-4964314B7DEF}"/>
          </ac:spMkLst>
        </pc:spChg>
        <pc:spChg chg="mod">
          <ac:chgData name="Mahesh Shankar" userId="453ed493f66a1731" providerId="LiveId" clId="{4708D87C-C546-4FC8-9C6C-AF92A84C0500}" dt="2023-10-09T12:38:02.352" v="6120" actId="20577"/>
          <ac:spMkLst>
            <pc:docMk/>
            <pc:sldMk cId="4289802260" sldId="270"/>
            <ac:spMk id="43" creationId="{A5272A9F-DECC-3465-F9FE-4566B4161DAE}"/>
          </ac:spMkLst>
        </pc:spChg>
        <pc:spChg chg="mod">
          <ac:chgData name="Mahesh Shankar" userId="453ed493f66a1731" providerId="LiveId" clId="{4708D87C-C546-4FC8-9C6C-AF92A84C0500}" dt="2023-10-09T12:38:53.737" v="6155" actId="20577"/>
          <ac:spMkLst>
            <pc:docMk/>
            <pc:sldMk cId="4289802260" sldId="270"/>
            <ac:spMk id="51" creationId="{373F7DB1-A624-228B-EABF-2D489A6719B5}"/>
          </ac:spMkLst>
        </pc:spChg>
        <pc:picChg chg="del">
          <ac:chgData name="Mahesh Shankar" userId="453ed493f66a1731" providerId="LiveId" clId="{4708D87C-C546-4FC8-9C6C-AF92A84C0500}" dt="2023-10-09T12:41:51.112" v="6171" actId="478"/>
          <ac:picMkLst>
            <pc:docMk/>
            <pc:sldMk cId="4289802260" sldId="270"/>
            <ac:picMk id="7" creationId="{84E948DE-913C-4A7F-7C6E-346D44351F7C}"/>
          </ac:picMkLst>
        </pc:picChg>
        <pc:picChg chg="add mod">
          <ac:chgData name="Mahesh Shankar" userId="453ed493f66a1731" providerId="LiveId" clId="{4708D87C-C546-4FC8-9C6C-AF92A84C0500}" dt="2023-10-09T12:42:53.063" v="6175" actId="1076"/>
          <ac:picMkLst>
            <pc:docMk/>
            <pc:sldMk cId="4289802260" sldId="270"/>
            <ac:picMk id="8" creationId="{E830C6E6-F5B1-776C-D096-33501185A794}"/>
          </ac:picMkLst>
        </pc:picChg>
      </pc:sldChg>
      <pc:sldChg chg="addSp delSp modSp add mod">
        <pc:chgData name="Mahesh Shankar" userId="453ed493f66a1731" providerId="LiveId" clId="{4708D87C-C546-4FC8-9C6C-AF92A84C0500}" dt="2023-10-09T12:48:37.020" v="6333" actId="478"/>
        <pc:sldMkLst>
          <pc:docMk/>
          <pc:sldMk cId="2725452447" sldId="271"/>
        </pc:sldMkLst>
        <pc:spChg chg="del">
          <ac:chgData name="Mahesh Shankar" userId="453ed493f66a1731" providerId="LiveId" clId="{4708D87C-C546-4FC8-9C6C-AF92A84C0500}" dt="2023-10-09T12:48:19.329" v="6330" actId="478"/>
          <ac:spMkLst>
            <pc:docMk/>
            <pc:sldMk cId="2725452447" sldId="271"/>
            <ac:spMk id="2" creationId="{3FE3C3CB-5A62-9CF7-01C1-AF6EF7D7B671}"/>
          </ac:spMkLst>
        </pc:spChg>
        <pc:spChg chg="del">
          <ac:chgData name="Mahesh Shankar" userId="453ed493f66a1731" providerId="LiveId" clId="{4708D87C-C546-4FC8-9C6C-AF92A84C0500}" dt="2023-10-09T12:48:19.329" v="6330" actId="478"/>
          <ac:spMkLst>
            <pc:docMk/>
            <pc:sldMk cId="2725452447" sldId="271"/>
            <ac:spMk id="3" creationId="{B3CDB8E5-2EF4-689F-BA00-853566FED17C}"/>
          </ac:spMkLst>
        </pc:spChg>
        <pc:spChg chg="del">
          <ac:chgData name="Mahesh Shankar" userId="453ed493f66a1731" providerId="LiveId" clId="{4708D87C-C546-4FC8-9C6C-AF92A84C0500}" dt="2023-10-09T12:48:17.236" v="6329" actId="478"/>
          <ac:spMkLst>
            <pc:docMk/>
            <pc:sldMk cId="2725452447" sldId="271"/>
            <ac:spMk id="5" creationId="{64A7C965-E25B-F72F-7F9C-98D82F856B05}"/>
          </ac:spMkLst>
        </pc:spChg>
        <pc:spChg chg="mod">
          <ac:chgData name="Mahesh Shankar" userId="453ed493f66a1731" providerId="LiveId" clId="{4708D87C-C546-4FC8-9C6C-AF92A84C0500}" dt="2023-10-09T12:44:07.566" v="6299" actId="20577"/>
          <ac:spMkLst>
            <pc:docMk/>
            <pc:sldMk cId="2725452447" sldId="271"/>
            <ac:spMk id="10" creationId="{0FD9A57D-B748-E9E1-5B2B-4964314B7DEF}"/>
          </ac:spMkLst>
        </pc:spChg>
        <pc:spChg chg="mod">
          <ac:chgData name="Mahesh Shankar" userId="453ed493f66a1731" providerId="LiveId" clId="{4708D87C-C546-4FC8-9C6C-AF92A84C0500}" dt="2023-10-09T12:47:12.972" v="6300"/>
          <ac:spMkLst>
            <pc:docMk/>
            <pc:sldMk cId="2725452447" sldId="271"/>
            <ac:spMk id="43" creationId="{A5272A9F-DECC-3465-F9FE-4566B4161DAE}"/>
          </ac:spMkLst>
        </pc:spChg>
        <pc:spChg chg="mod">
          <ac:chgData name="Mahesh Shankar" userId="453ed493f66a1731" providerId="LiveId" clId="{4708D87C-C546-4FC8-9C6C-AF92A84C0500}" dt="2023-10-09T12:48:04.624" v="6327" actId="20577"/>
          <ac:spMkLst>
            <pc:docMk/>
            <pc:sldMk cId="2725452447" sldId="271"/>
            <ac:spMk id="51" creationId="{373F7DB1-A624-228B-EABF-2D489A6719B5}"/>
          </ac:spMkLst>
        </pc:spChg>
        <pc:spChg chg="mod">
          <ac:chgData name="Mahesh Shankar" userId="453ed493f66a1731" providerId="LiveId" clId="{4708D87C-C546-4FC8-9C6C-AF92A84C0500}" dt="2023-10-09T12:47:56.714" v="6319" actId="20577"/>
          <ac:spMkLst>
            <pc:docMk/>
            <pc:sldMk cId="2725452447" sldId="271"/>
            <ac:spMk id="54" creationId="{6E1C4EF6-EDB8-DECA-4558-643923B88C07}"/>
          </ac:spMkLst>
        </pc:spChg>
        <pc:spChg chg="del">
          <ac:chgData name="Mahesh Shankar" userId="453ed493f66a1731" providerId="LiveId" clId="{4708D87C-C546-4FC8-9C6C-AF92A84C0500}" dt="2023-10-09T12:48:19.329" v="6330" actId="478"/>
          <ac:spMkLst>
            <pc:docMk/>
            <pc:sldMk cId="2725452447" sldId="271"/>
            <ac:spMk id="63" creationId="{AF7373D5-8147-4163-6392-DAF4617B8B56}"/>
          </ac:spMkLst>
        </pc:spChg>
        <pc:spChg chg="del">
          <ac:chgData name="Mahesh Shankar" userId="453ed493f66a1731" providerId="LiveId" clId="{4708D87C-C546-4FC8-9C6C-AF92A84C0500}" dt="2023-10-09T12:48:19.329" v="6330" actId="478"/>
          <ac:spMkLst>
            <pc:docMk/>
            <pc:sldMk cId="2725452447" sldId="271"/>
            <ac:spMk id="66" creationId="{8FDCCF86-37D2-01CD-206F-8AE56C434690}"/>
          </ac:spMkLst>
        </pc:spChg>
        <pc:spChg chg="del">
          <ac:chgData name="Mahesh Shankar" userId="453ed493f66a1731" providerId="LiveId" clId="{4708D87C-C546-4FC8-9C6C-AF92A84C0500}" dt="2023-10-09T12:48:19.329" v="6330" actId="478"/>
          <ac:spMkLst>
            <pc:docMk/>
            <pc:sldMk cId="2725452447" sldId="271"/>
            <ac:spMk id="73" creationId="{39C997D7-7770-21F7-70CB-E52153870BD9}"/>
          </ac:spMkLst>
        </pc:spChg>
        <pc:spChg chg="del">
          <ac:chgData name="Mahesh Shankar" userId="453ed493f66a1731" providerId="LiveId" clId="{4708D87C-C546-4FC8-9C6C-AF92A84C0500}" dt="2023-10-09T12:48:19.329" v="6330" actId="478"/>
          <ac:spMkLst>
            <pc:docMk/>
            <pc:sldMk cId="2725452447" sldId="271"/>
            <ac:spMk id="77" creationId="{82C66628-B63F-6ECD-1313-D7175B2A6D9C}"/>
          </ac:spMkLst>
        </pc:spChg>
        <pc:spChg chg="del">
          <ac:chgData name="Mahesh Shankar" userId="453ed493f66a1731" providerId="LiveId" clId="{4708D87C-C546-4FC8-9C6C-AF92A84C0500}" dt="2023-10-09T12:48:19.329" v="6330" actId="478"/>
          <ac:spMkLst>
            <pc:docMk/>
            <pc:sldMk cId="2725452447" sldId="271"/>
            <ac:spMk id="79" creationId="{A4DEAC23-A558-82BB-DB2C-B0BE3A1A4124}"/>
          </ac:spMkLst>
        </pc:spChg>
        <pc:spChg chg="del">
          <ac:chgData name="Mahesh Shankar" userId="453ed493f66a1731" providerId="LiveId" clId="{4708D87C-C546-4FC8-9C6C-AF92A84C0500}" dt="2023-10-09T12:48:19.329" v="6330" actId="478"/>
          <ac:spMkLst>
            <pc:docMk/>
            <pc:sldMk cId="2725452447" sldId="271"/>
            <ac:spMk id="81" creationId="{BFDA35D8-AD22-F51F-9F27-000464CDE8F9}"/>
          </ac:spMkLst>
        </pc:spChg>
        <pc:spChg chg="del">
          <ac:chgData name="Mahesh Shankar" userId="453ed493f66a1731" providerId="LiveId" clId="{4708D87C-C546-4FC8-9C6C-AF92A84C0500}" dt="2023-10-09T12:48:19.329" v="6330" actId="478"/>
          <ac:spMkLst>
            <pc:docMk/>
            <pc:sldMk cId="2725452447" sldId="271"/>
            <ac:spMk id="83" creationId="{B79C312B-21F5-52D1-7595-FFE8F366AD85}"/>
          </ac:spMkLst>
        </pc:spChg>
        <pc:spChg chg="del">
          <ac:chgData name="Mahesh Shankar" userId="453ed493f66a1731" providerId="LiveId" clId="{4708D87C-C546-4FC8-9C6C-AF92A84C0500}" dt="2023-10-09T12:48:19.329" v="6330" actId="478"/>
          <ac:spMkLst>
            <pc:docMk/>
            <pc:sldMk cId="2725452447" sldId="271"/>
            <ac:spMk id="85" creationId="{93909A31-9B24-673C-AE63-46CC16FF1DF4}"/>
          </ac:spMkLst>
        </pc:spChg>
        <pc:spChg chg="del">
          <ac:chgData name="Mahesh Shankar" userId="453ed493f66a1731" providerId="LiveId" clId="{4708D87C-C546-4FC8-9C6C-AF92A84C0500}" dt="2023-10-09T12:48:19.329" v="6330" actId="478"/>
          <ac:spMkLst>
            <pc:docMk/>
            <pc:sldMk cId="2725452447" sldId="271"/>
            <ac:spMk id="86" creationId="{4024B3B4-BDC3-0A3E-D4A3-9F12BFD711F4}"/>
          </ac:spMkLst>
        </pc:spChg>
        <pc:spChg chg="del">
          <ac:chgData name="Mahesh Shankar" userId="453ed493f66a1731" providerId="LiveId" clId="{4708D87C-C546-4FC8-9C6C-AF92A84C0500}" dt="2023-10-09T12:48:19.329" v="6330" actId="478"/>
          <ac:spMkLst>
            <pc:docMk/>
            <pc:sldMk cId="2725452447" sldId="271"/>
            <ac:spMk id="87" creationId="{14C64526-8F6E-AF05-FF94-5B1539F9AD29}"/>
          </ac:spMkLst>
        </pc:spChg>
        <pc:spChg chg="del">
          <ac:chgData name="Mahesh Shankar" userId="453ed493f66a1731" providerId="LiveId" clId="{4708D87C-C546-4FC8-9C6C-AF92A84C0500}" dt="2023-10-09T12:48:19.329" v="6330" actId="478"/>
          <ac:spMkLst>
            <pc:docMk/>
            <pc:sldMk cId="2725452447" sldId="271"/>
            <ac:spMk id="89" creationId="{79C186C6-3613-F396-EE94-B42623475782}"/>
          </ac:spMkLst>
        </pc:spChg>
        <pc:spChg chg="del">
          <ac:chgData name="Mahesh Shankar" userId="453ed493f66a1731" providerId="LiveId" clId="{4708D87C-C546-4FC8-9C6C-AF92A84C0500}" dt="2023-10-09T12:48:19.329" v="6330" actId="478"/>
          <ac:spMkLst>
            <pc:docMk/>
            <pc:sldMk cId="2725452447" sldId="271"/>
            <ac:spMk id="90" creationId="{A41F0A6B-9AEA-0C15-F9A8-97431A437CBE}"/>
          </ac:spMkLst>
        </pc:spChg>
        <pc:spChg chg="del">
          <ac:chgData name="Mahesh Shankar" userId="453ed493f66a1731" providerId="LiveId" clId="{4708D87C-C546-4FC8-9C6C-AF92A84C0500}" dt="2023-10-09T12:48:19.329" v="6330" actId="478"/>
          <ac:spMkLst>
            <pc:docMk/>
            <pc:sldMk cId="2725452447" sldId="271"/>
            <ac:spMk id="91" creationId="{24E1A224-2F53-533A-9122-815CA4FD3D2E}"/>
          </ac:spMkLst>
        </pc:spChg>
        <pc:spChg chg="del">
          <ac:chgData name="Mahesh Shankar" userId="453ed493f66a1731" providerId="LiveId" clId="{4708D87C-C546-4FC8-9C6C-AF92A84C0500}" dt="2023-10-09T12:48:19.329" v="6330" actId="478"/>
          <ac:spMkLst>
            <pc:docMk/>
            <pc:sldMk cId="2725452447" sldId="271"/>
            <ac:spMk id="92" creationId="{B7C3DC75-AA23-E178-790A-156CD6BBC90B}"/>
          </ac:spMkLst>
        </pc:spChg>
        <pc:spChg chg="del">
          <ac:chgData name="Mahesh Shankar" userId="453ed493f66a1731" providerId="LiveId" clId="{4708D87C-C546-4FC8-9C6C-AF92A84C0500}" dt="2023-10-09T12:48:19.329" v="6330" actId="478"/>
          <ac:spMkLst>
            <pc:docMk/>
            <pc:sldMk cId="2725452447" sldId="271"/>
            <ac:spMk id="97" creationId="{1D828F72-0658-669D-AD3B-C679DB2FAE89}"/>
          </ac:spMkLst>
        </pc:spChg>
        <pc:spChg chg="del">
          <ac:chgData name="Mahesh Shankar" userId="453ed493f66a1731" providerId="LiveId" clId="{4708D87C-C546-4FC8-9C6C-AF92A84C0500}" dt="2023-10-09T12:48:19.329" v="6330" actId="478"/>
          <ac:spMkLst>
            <pc:docMk/>
            <pc:sldMk cId="2725452447" sldId="271"/>
            <ac:spMk id="99" creationId="{34741EC2-8905-9083-E0A1-4C451A9F9893}"/>
          </ac:spMkLst>
        </pc:spChg>
        <pc:spChg chg="del">
          <ac:chgData name="Mahesh Shankar" userId="453ed493f66a1731" providerId="LiveId" clId="{4708D87C-C546-4FC8-9C6C-AF92A84C0500}" dt="2023-10-09T12:48:19.329" v="6330" actId="478"/>
          <ac:spMkLst>
            <pc:docMk/>
            <pc:sldMk cId="2725452447" sldId="271"/>
            <ac:spMk id="101" creationId="{18C37D6F-AE64-32BD-D1D8-B1A13DA63CFA}"/>
          </ac:spMkLst>
        </pc:spChg>
        <pc:spChg chg="del">
          <ac:chgData name="Mahesh Shankar" userId="453ed493f66a1731" providerId="LiveId" clId="{4708D87C-C546-4FC8-9C6C-AF92A84C0500}" dt="2023-10-09T12:48:19.329" v="6330" actId="478"/>
          <ac:spMkLst>
            <pc:docMk/>
            <pc:sldMk cId="2725452447" sldId="271"/>
            <ac:spMk id="103" creationId="{5580645E-857A-4F6B-1700-551D80C12E64}"/>
          </ac:spMkLst>
        </pc:spChg>
        <pc:spChg chg="del">
          <ac:chgData name="Mahesh Shankar" userId="453ed493f66a1731" providerId="LiveId" clId="{4708D87C-C546-4FC8-9C6C-AF92A84C0500}" dt="2023-10-09T12:48:19.329" v="6330" actId="478"/>
          <ac:spMkLst>
            <pc:docMk/>
            <pc:sldMk cId="2725452447" sldId="271"/>
            <ac:spMk id="105" creationId="{C1A3E77E-C3A3-644F-82D8-EB33D5BF8DD7}"/>
          </ac:spMkLst>
        </pc:spChg>
        <pc:spChg chg="del">
          <ac:chgData name="Mahesh Shankar" userId="453ed493f66a1731" providerId="LiveId" clId="{4708D87C-C546-4FC8-9C6C-AF92A84C0500}" dt="2023-10-09T12:48:19.329" v="6330" actId="478"/>
          <ac:spMkLst>
            <pc:docMk/>
            <pc:sldMk cId="2725452447" sldId="271"/>
            <ac:spMk id="107" creationId="{D8BFB50F-D623-31A2-7EE0-E18B41ADD09E}"/>
          </ac:spMkLst>
        </pc:spChg>
        <pc:spChg chg="del">
          <ac:chgData name="Mahesh Shankar" userId="453ed493f66a1731" providerId="LiveId" clId="{4708D87C-C546-4FC8-9C6C-AF92A84C0500}" dt="2023-10-09T12:48:19.329" v="6330" actId="478"/>
          <ac:spMkLst>
            <pc:docMk/>
            <pc:sldMk cId="2725452447" sldId="271"/>
            <ac:spMk id="110" creationId="{25259DA7-AF76-F0FA-3153-5AB29C4394CB}"/>
          </ac:spMkLst>
        </pc:spChg>
        <pc:spChg chg="del">
          <ac:chgData name="Mahesh Shankar" userId="453ed493f66a1731" providerId="LiveId" clId="{4708D87C-C546-4FC8-9C6C-AF92A84C0500}" dt="2023-10-09T12:48:19.329" v="6330" actId="478"/>
          <ac:spMkLst>
            <pc:docMk/>
            <pc:sldMk cId="2725452447" sldId="271"/>
            <ac:spMk id="111" creationId="{920C94AA-3705-9F7B-6233-5AFDE80F975C}"/>
          </ac:spMkLst>
        </pc:spChg>
        <pc:spChg chg="del">
          <ac:chgData name="Mahesh Shankar" userId="453ed493f66a1731" providerId="LiveId" clId="{4708D87C-C546-4FC8-9C6C-AF92A84C0500}" dt="2023-10-09T12:48:19.329" v="6330" actId="478"/>
          <ac:spMkLst>
            <pc:docMk/>
            <pc:sldMk cId="2725452447" sldId="271"/>
            <ac:spMk id="112" creationId="{0D0BD024-0D74-63BE-3F7F-D4335FCA88A2}"/>
          </ac:spMkLst>
        </pc:spChg>
        <pc:spChg chg="del">
          <ac:chgData name="Mahesh Shankar" userId="453ed493f66a1731" providerId="LiveId" clId="{4708D87C-C546-4FC8-9C6C-AF92A84C0500}" dt="2023-10-09T12:48:19.329" v="6330" actId="478"/>
          <ac:spMkLst>
            <pc:docMk/>
            <pc:sldMk cId="2725452447" sldId="271"/>
            <ac:spMk id="113" creationId="{7D91FBD5-7B8F-9247-8357-7274D9FD1F82}"/>
          </ac:spMkLst>
        </pc:spChg>
        <pc:spChg chg="del">
          <ac:chgData name="Mahesh Shankar" userId="453ed493f66a1731" providerId="LiveId" clId="{4708D87C-C546-4FC8-9C6C-AF92A84C0500}" dt="2023-10-09T12:48:19.329" v="6330" actId="478"/>
          <ac:spMkLst>
            <pc:docMk/>
            <pc:sldMk cId="2725452447" sldId="271"/>
            <ac:spMk id="114" creationId="{A4CE5088-1E96-357E-C029-947E25F4AE5D}"/>
          </ac:spMkLst>
        </pc:spChg>
        <pc:spChg chg="del">
          <ac:chgData name="Mahesh Shankar" userId="453ed493f66a1731" providerId="LiveId" clId="{4708D87C-C546-4FC8-9C6C-AF92A84C0500}" dt="2023-10-09T12:48:19.329" v="6330" actId="478"/>
          <ac:spMkLst>
            <pc:docMk/>
            <pc:sldMk cId="2725452447" sldId="271"/>
            <ac:spMk id="115" creationId="{3864C56B-6134-2FD4-7277-DB75DF43CEC3}"/>
          </ac:spMkLst>
        </pc:spChg>
        <pc:spChg chg="del">
          <ac:chgData name="Mahesh Shankar" userId="453ed493f66a1731" providerId="LiveId" clId="{4708D87C-C546-4FC8-9C6C-AF92A84C0500}" dt="2023-10-09T12:48:19.329" v="6330" actId="478"/>
          <ac:spMkLst>
            <pc:docMk/>
            <pc:sldMk cId="2725452447" sldId="271"/>
            <ac:spMk id="116" creationId="{337F7B7F-4EE2-EA63-81D8-2D9C6BA2051E}"/>
          </ac:spMkLst>
        </pc:spChg>
        <pc:spChg chg="del">
          <ac:chgData name="Mahesh Shankar" userId="453ed493f66a1731" providerId="LiveId" clId="{4708D87C-C546-4FC8-9C6C-AF92A84C0500}" dt="2023-10-09T12:48:19.329" v="6330" actId="478"/>
          <ac:spMkLst>
            <pc:docMk/>
            <pc:sldMk cId="2725452447" sldId="271"/>
            <ac:spMk id="124" creationId="{EC7FFFB9-CC31-8C44-1FB3-B323C8057DD5}"/>
          </ac:spMkLst>
        </pc:spChg>
        <pc:spChg chg="del">
          <ac:chgData name="Mahesh Shankar" userId="453ed493f66a1731" providerId="LiveId" clId="{4708D87C-C546-4FC8-9C6C-AF92A84C0500}" dt="2023-10-09T12:48:19.329" v="6330" actId="478"/>
          <ac:spMkLst>
            <pc:docMk/>
            <pc:sldMk cId="2725452447" sldId="271"/>
            <ac:spMk id="125" creationId="{69108B66-BC26-DBD8-76D9-E7201B362113}"/>
          </ac:spMkLst>
        </pc:spChg>
        <pc:spChg chg="del">
          <ac:chgData name="Mahesh Shankar" userId="453ed493f66a1731" providerId="LiveId" clId="{4708D87C-C546-4FC8-9C6C-AF92A84C0500}" dt="2023-10-09T12:48:19.329" v="6330" actId="478"/>
          <ac:spMkLst>
            <pc:docMk/>
            <pc:sldMk cId="2725452447" sldId="271"/>
            <ac:spMk id="126" creationId="{36A19C78-252A-2B64-6006-9F67EADA8EFD}"/>
          </ac:spMkLst>
        </pc:spChg>
        <pc:spChg chg="del">
          <ac:chgData name="Mahesh Shankar" userId="453ed493f66a1731" providerId="LiveId" clId="{4708D87C-C546-4FC8-9C6C-AF92A84C0500}" dt="2023-10-09T12:48:19.329" v="6330" actId="478"/>
          <ac:spMkLst>
            <pc:docMk/>
            <pc:sldMk cId="2725452447" sldId="271"/>
            <ac:spMk id="127" creationId="{DCD04536-FE4F-A9EB-6062-C19C62E0DA93}"/>
          </ac:spMkLst>
        </pc:spChg>
        <pc:spChg chg="del">
          <ac:chgData name="Mahesh Shankar" userId="453ed493f66a1731" providerId="LiveId" clId="{4708D87C-C546-4FC8-9C6C-AF92A84C0500}" dt="2023-10-09T12:48:19.329" v="6330" actId="478"/>
          <ac:spMkLst>
            <pc:docMk/>
            <pc:sldMk cId="2725452447" sldId="271"/>
            <ac:spMk id="130" creationId="{54A19357-876E-825C-4D9E-B492C8F99522}"/>
          </ac:spMkLst>
        </pc:spChg>
        <pc:spChg chg="del">
          <ac:chgData name="Mahesh Shankar" userId="453ed493f66a1731" providerId="LiveId" clId="{4708D87C-C546-4FC8-9C6C-AF92A84C0500}" dt="2023-10-09T12:48:19.329" v="6330" actId="478"/>
          <ac:spMkLst>
            <pc:docMk/>
            <pc:sldMk cId="2725452447" sldId="271"/>
            <ac:spMk id="131" creationId="{829C6199-0AB5-7CEB-794F-1683D4A92CE0}"/>
          </ac:spMkLst>
        </pc:spChg>
        <pc:spChg chg="del">
          <ac:chgData name="Mahesh Shankar" userId="453ed493f66a1731" providerId="LiveId" clId="{4708D87C-C546-4FC8-9C6C-AF92A84C0500}" dt="2023-10-09T12:48:19.329" v="6330" actId="478"/>
          <ac:spMkLst>
            <pc:docMk/>
            <pc:sldMk cId="2725452447" sldId="271"/>
            <ac:spMk id="132" creationId="{8F7441E8-8CD3-799E-EE20-51F4311345FC}"/>
          </ac:spMkLst>
        </pc:spChg>
        <pc:spChg chg="del">
          <ac:chgData name="Mahesh Shankar" userId="453ed493f66a1731" providerId="LiveId" clId="{4708D87C-C546-4FC8-9C6C-AF92A84C0500}" dt="2023-10-09T12:48:19.329" v="6330" actId="478"/>
          <ac:spMkLst>
            <pc:docMk/>
            <pc:sldMk cId="2725452447" sldId="271"/>
            <ac:spMk id="133" creationId="{F2EF21D8-E953-F593-FFB3-52AEF0DF1836}"/>
          </ac:spMkLst>
        </pc:spChg>
        <pc:picChg chg="add del mod">
          <ac:chgData name="Mahesh Shankar" userId="453ed493f66a1731" providerId="LiveId" clId="{4708D87C-C546-4FC8-9C6C-AF92A84C0500}" dt="2023-10-09T12:48:37.020" v="6333" actId="478"/>
          <ac:picMkLst>
            <pc:docMk/>
            <pc:sldMk cId="2725452447" sldId="271"/>
            <ac:picMk id="6" creationId="{940EABC0-58EC-F04F-A6B2-143C1B983183}"/>
          </ac:picMkLst>
        </pc:picChg>
        <pc:picChg chg="del">
          <ac:chgData name="Mahesh Shankar" userId="453ed493f66a1731" providerId="LiveId" clId="{4708D87C-C546-4FC8-9C6C-AF92A84C0500}" dt="2023-10-09T12:48:19.884" v="6331" actId="478"/>
          <ac:picMkLst>
            <pc:docMk/>
            <pc:sldMk cId="2725452447" sldId="271"/>
            <ac:picMk id="8" creationId="{E830C6E6-F5B1-776C-D096-33501185A794}"/>
          </ac:picMkLst>
        </pc:picChg>
        <pc:cxnChg chg="del">
          <ac:chgData name="Mahesh Shankar" userId="453ed493f66a1731" providerId="LiveId" clId="{4708D87C-C546-4FC8-9C6C-AF92A84C0500}" dt="2023-10-09T12:48:15.341" v="6328" actId="478"/>
          <ac:cxnSpMkLst>
            <pc:docMk/>
            <pc:sldMk cId="2725452447" sldId="271"/>
            <ac:cxnSpMk id="4" creationId="{B5F6A891-AA49-8088-94E5-AEF3A576A43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0F8C4-6864-790D-2DA2-6AA0B6B06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033F0-E8D6-FE75-2359-49849385E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268C4-40D0-BBAC-B949-6C04BE715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5111-703C-4558-9FA6-E62E345B1E51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6371C-2D63-D791-1F48-0F0AA219C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7A7F0-374F-0E76-1440-1F902CEA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FA42-2B4D-4B98-B5F3-480105607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63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A0777-24EA-BE66-1FC4-809F94B4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F1D59-5E0B-FD3C-CCC9-86410424E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B1B2E-8B25-4D61-20A2-99D41BC42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5111-703C-4558-9FA6-E62E345B1E51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070C2-EC74-53CB-4A1D-F2C3F26F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B3508-37A9-D75B-11F6-C4A6DB5BA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FA42-2B4D-4B98-B5F3-480105607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01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9AA463-3F58-15C1-98A5-C71EC61C8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00474-0BCC-916A-129E-B97A0307F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67CF3-C580-7690-F903-1DCE34C4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5111-703C-4558-9FA6-E62E345B1E51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2251E-4573-919B-3065-D63C0E6E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EF697-D06E-262E-EAC0-DC89581C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FA42-2B4D-4B98-B5F3-480105607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839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9AFC-BBEF-6542-05DB-94FBDB1A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14EDA-DDEA-72D1-F6A2-25CFB16F9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F7D71-EAB3-37BA-8A09-2E1655ECE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5111-703C-4558-9FA6-E62E345B1E51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E3A42-5AF8-A88C-1355-3EE26270C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AFA03-E292-655D-480A-DB10AB85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FA42-2B4D-4B98-B5F3-480105607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108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1BEB9-E665-B300-0EAF-795BB0117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2C9F5-86C1-BC53-8D65-F268E7D2A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46CF3-2EE4-C6FD-9B83-04DC5A104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5111-703C-4558-9FA6-E62E345B1E51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AD3A4-9D6B-5CE4-7F01-39D01F46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8668-C68A-C80F-FE6A-B78B80223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FA42-2B4D-4B98-B5F3-480105607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960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78A2A-71B7-16E7-F6C2-6231A16B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95796-C0C5-7E78-7238-56EFAD1C2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5F813-49AA-6FB6-F157-721BD072A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F741B-AAE0-EEA8-385D-DC1634806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5111-703C-4558-9FA6-E62E345B1E51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63414-26D3-5162-793F-D882C5C0A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2DFEC-986D-0726-076B-BC024064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FA42-2B4D-4B98-B5F3-480105607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88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D14-F816-220B-AFAE-45445E329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B5759-F686-D030-115C-69C2B6727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C3B50-7B83-8BC7-4365-AD6BF484A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86DAD-48A7-8C10-2269-EF1B3BE55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B287A-ECD6-54B5-9466-99FE64385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089168-01A9-D9C1-5137-3E5E84401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5111-703C-4558-9FA6-E62E345B1E51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57D3A2-CEB8-9E82-20F0-7E12B7E1A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EB9D6-CB14-AD70-7956-D91637BC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FA42-2B4D-4B98-B5F3-480105607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98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90D4D-B44C-DD76-204A-BD57769B2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F4DC9-3B4E-D333-B840-61F7EA95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5111-703C-4558-9FA6-E62E345B1E51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D4442-1F06-4012-1186-A1DEF5A96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360C4-57CC-AD62-1DDB-5601FD581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FA42-2B4D-4B98-B5F3-480105607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43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8294F1-E0A1-BE06-7AAC-FB0BA977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5111-703C-4558-9FA6-E62E345B1E51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0561F-5B4B-C423-C261-FB0E45EE5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A8A5B-D0DC-9801-9F59-860D0FEA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FA42-2B4D-4B98-B5F3-480105607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59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10E57-01E3-58B8-C005-15BA0BB04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BFC78-5BF2-6FA8-9B93-7310433F9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066CB-3AC6-2493-1237-C804F245E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5D493-56CF-3AD0-867F-A5F76F4B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5111-703C-4558-9FA6-E62E345B1E51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A7423-6721-1F47-4994-14BF344F2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5593A-8FDA-8021-C0A2-7CEAB491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FA42-2B4D-4B98-B5F3-480105607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19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DB96-E6E4-2B1F-A563-1A33623A4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8EA7D-E95C-CCC8-DB21-F2B77B4A1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D61EC-AF18-C53B-17E2-1A7B67EEB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BE1C1-4534-ADFB-D2E4-0F826F826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5111-703C-4558-9FA6-E62E345B1E51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0689F-C861-80AA-D1AE-80A23567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222ED-AC8F-7A05-6366-EB8B7852F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FA42-2B4D-4B98-B5F3-480105607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47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668812-59A3-0B7F-7DFF-4B41975B5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9FA75-F1E0-EB92-3A8C-F9A392AC5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1154F-7B7B-1C1A-5092-9FD7C64B7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5111-703C-4558-9FA6-E62E345B1E51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04ABA-4E76-4B8B-5932-E06E50367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0434D-A12A-BB52-C954-9ECC4850C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BFA42-2B4D-4B98-B5F3-480105607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56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3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622981-55F4-609E-3E97-0C16D26A9CAF}"/>
              </a:ext>
            </a:extLst>
          </p:cNvPr>
          <p:cNvSpPr/>
          <p:nvPr/>
        </p:nvSpPr>
        <p:spPr>
          <a:xfrm>
            <a:off x="207390" y="2450969"/>
            <a:ext cx="11736371" cy="102752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Verdana" panose="020B0604030504040204" pitchFamily="34" charset="0"/>
                <a:ea typeface="Verdana" panose="020B0604030504040204" pitchFamily="34" charset="0"/>
              </a:rPr>
              <a:t>A Tutorial on </a:t>
            </a:r>
            <a:r>
              <a:rPr lang="en-IN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SOMPy</a:t>
            </a:r>
            <a:r>
              <a:rPr lang="en-IN" sz="3200" dirty="0">
                <a:latin typeface="Verdana" panose="020B0604030504040204" pitchFamily="34" charset="0"/>
                <a:ea typeface="Verdana" panose="020B0604030504040204" pitchFamily="34" charset="0"/>
              </a:rPr>
              <a:t> Toolbox</a:t>
            </a:r>
          </a:p>
        </p:txBody>
      </p:sp>
    </p:spTree>
    <p:extLst>
      <p:ext uri="{BB962C8B-B14F-4D97-AF65-F5344CB8AC3E}">
        <p14:creationId xmlns:p14="http://schemas.microsoft.com/office/powerpoint/2010/main" val="3575981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31;p6">
            <a:extLst>
              <a:ext uri="{FF2B5EF4-FFF2-40B4-BE49-F238E27FC236}">
                <a16:creationId xmlns:a16="http://schemas.microsoft.com/office/drawing/2014/main" id="{0FD9A57D-B748-E9E1-5B2B-4964314B7DEF}"/>
              </a:ext>
            </a:extLst>
          </p:cNvPr>
          <p:cNvSpPr txBox="1">
            <a:spLocks/>
          </p:cNvSpPr>
          <p:nvPr/>
        </p:nvSpPr>
        <p:spPr>
          <a:xfrm>
            <a:off x="202676" y="977935"/>
            <a:ext cx="5745303" cy="333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000" tIns="40000" rIns="80000" bIns="40000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0038" indent="-300038">
              <a:spcBef>
                <a:spcPts val="360"/>
              </a:spcBef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Initialization</a:t>
            </a:r>
            <a:endParaRPr lang="en-IN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0038" indent="-300038">
              <a:spcBef>
                <a:spcPts val="360"/>
              </a:spcBef>
              <a:buClr>
                <a:schemeClr val="dk1"/>
              </a:buClr>
              <a:buSzPts val="1800"/>
              <a:buFont typeface="Arial" panose="020B0604020202020204" pitchFamily="34" charset="0"/>
              <a:buNone/>
            </a:pPr>
            <a:endParaRPr lang="en-IN" sz="1800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57EAD8-3378-56A6-3F41-405F1DC6F9D8}"/>
              </a:ext>
            </a:extLst>
          </p:cNvPr>
          <p:cNvSpPr/>
          <p:nvPr/>
        </p:nvSpPr>
        <p:spPr>
          <a:xfrm>
            <a:off x="207390" y="197963"/>
            <a:ext cx="11736371" cy="69552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SOMPy</a:t>
            </a:r>
            <a:r>
              <a:rPr lang="en-IN" sz="3200" dirty="0">
                <a:latin typeface="Verdana" panose="020B0604030504040204" pitchFamily="34" charset="0"/>
                <a:ea typeface="Verdana" panose="020B0604030504040204" pitchFamily="34" charset="0"/>
              </a:rPr>
              <a:t> Library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F824078-D04B-23FD-7F50-6B3A30857F24}"/>
              </a:ext>
            </a:extLst>
          </p:cNvPr>
          <p:cNvSpPr/>
          <p:nvPr/>
        </p:nvSpPr>
        <p:spPr>
          <a:xfrm>
            <a:off x="2985612" y="1621570"/>
            <a:ext cx="1948541" cy="471340"/>
          </a:xfrm>
          <a:prstGeom prst="roundRect">
            <a:avLst>
              <a:gd name="adj" fmla="val 3157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som_randinit</a:t>
            </a:r>
            <a:r>
              <a:rPr lang="en-IN" dirty="0"/>
              <a:t>()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496912C-2353-81BB-0A00-2447E4F730A6}"/>
              </a:ext>
            </a:extLst>
          </p:cNvPr>
          <p:cNvSpPr/>
          <p:nvPr/>
        </p:nvSpPr>
        <p:spPr>
          <a:xfrm>
            <a:off x="127704" y="1749653"/>
            <a:ext cx="1948541" cy="1021121"/>
          </a:xfrm>
          <a:prstGeom prst="roundRect">
            <a:avLst>
              <a:gd name="adj" fmla="val 3157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sompy_csom.py </a:t>
            </a:r>
          </a:p>
          <a:p>
            <a:pPr algn="ctr"/>
            <a:r>
              <a:rPr lang="en-IN" i="1" dirty="0"/>
              <a:t>or</a:t>
            </a:r>
            <a:r>
              <a:rPr lang="en-IN" dirty="0"/>
              <a:t> </a:t>
            </a:r>
          </a:p>
          <a:p>
            <a:pPr algn="ctr"/>
            <a:r>
              <a:rPr lang="en-IN" dirty="0"/>
              <a:t>sompy_isom.py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1655666-BA40-A174-F8AF-39FABE33C4DF}"/>
              </a:ext>
            </a:extLst>
          </p:cNvPr>
          <p:cNvSpPr/>
          <p:nvPr/>
        </p:nvSpPr>
        <p:spPr>
          <a:xfrm>
            <a:off x="2985612" y="2367801"/>
            <a:ext cx="1948541" cy="471340"/>
          </a:xfrm>
          <a:prstGeom prst="roundRect">
            <a:avLst>
              <a:gd name="adj" fmla="val 3157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  <a:r>
              <a:rPr lang="en-IN" dirty="0" err="1"/>
              <a:t>som_lininit</a:t>
            </a:r>
            <a:r>
              <a:rPr lang="en-IN" dirty="0"/>
              <a:t>()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85DC501-E107-BD01-CAAD-6C344B83F95D}"/>
              </a:ext>
            </a:extLst>
          </p:cNvPr>
          <p:cNvSpPr/>
          <p:nvPr/>
        </p:nvSpPr>
        <p:spPr>
          <a:xfrm>
            <a:off x="5568097" y="2024543"/>
            <a:ext cx="1948541" cy="471340"/>
          </a:xfrm>
          <a:prstGeom prst="roundRect">
            <a:avLst>
              <a:gd name="adj" fmla="val 3157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codebook.py 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168706C-6A50-521C-500E-FB9ECF1CEAD2}"/>
              </a:ext>
            </a:extLst>
          </p:cNvPr>
          <p:cNvSpPr/>
          <p:nvPr/>
        </p:nvSpPr>
        <p:spPr>
          <a:xfrm>
            <a:off x="8285047" y="1621570"/>
            <a:ext cx="2463079" cy="471340"/>
          </a:xfrm>
          <a:prstGeom prst="roundRect">
            <a:avLst>
              <a:gd name="adj" fmla="val 3157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random_initialization</a:t>
            </a:r>
            <a:r>
              <a:rPr lang="en-IN" dirty="0"/>
              <a:t>()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7C3757C-A66A-DBEB-646E-702C38497EAD}"/>
              </a:ext>
            </a:extLst>
          </p:cNvPr>
          <p:cNvSpPr/>
          <p:nvPr/>
        </p:nvSpPr>
        <p:spPr>
          <a:xfrm>
            <a:off x="8285047" y="2367801"/>
            <a:ext cx="2723443" cy="471340"/>
          </a:xfrm>
          <a:prstGeom prst="roundRect">
            <a:avLst>
              <a:gd name="adj" fmla="val 3157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  <a:r>
              <a:rPr lang="en-IN" dirty="0" err="1"/>
              <a:t>pca_linear_initialization</a:t>
            </a:r>
            <a:r>
              <a:rPr lang="en-IN" dirty="0"/>
              <a:t>()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FC2A1CD-11A9-1BC9-E265-292D2FF3C312}"/>
              </a:ext>
            </a:extLst>
          </p:cNvPr>
          <p:cNvSpPr/>
          <p:nvPr/>
        </p:nvSpPr>
        <p:spPr>
          <a:xfrm>
            <a:off x="2754196" y="1441594"/>
            <a:ext cx="2394408" cy="1640264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7ABDAF8-484E-2EEF-5A55-098D9D2F1872}"/>
              </a:ext>
            </a:extLst>
          </p:cNvPr>
          <p:cNvSpPr/>
          <p:nvPr/>
        </p:nvSpPr>
        <p:spPr>
          <a:xfrm>
            <a:off x="8132647" y="1430906"/>
            <a:ext cx="3001978" cy="1640264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650245D-3998-BD40-06BE-E164CE560A72}"/>
              </a:ext>
            </a:extLst>
          </p:cNvPr>
          <p:cNvCxnSpPr>
            <a:stCxn id="37" idx="3"/>
            <a:endCxn id="56" idx="1"/>
          </p:cNvCxnSpPr>
          <p:nvPr/>
        </p:nvCxnSpPr>
        <p:spPr>
          <a:xfrm>
            <a:off x="2076245" y="2260214"/>
            <a:ext cx="677951" cy="151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8BF1892-63CB-275B-1636-861C1B245244}"/>
              </a:ext>
            </a:extLst>
          </p:cNvPr>
          <p:cNvCxnSpPr>
            <a:stCxn id="56" idx="3"/>
            <a:endCxn id="39" idx="1"/>
          </p:cNvCxnSpPr>
          <p:nvPr/>
        </p:nvCxnSpPr>
        <p:spPr>
          <a:xfrm flipV="1">
            <a:off x="5148604" y="2260213"/>
            <a:ext cx="419493" cy="151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D338EB0-5C3D-6963-61F1-A70AE51CDEEA}"/>
              </a:ext>
            </a:extLst>
          </p:cNvPr>
          <p:cNvCxnSpPr>
            <a:stCxn id="39" idx="3"/>
            <a:endCxn id="59" idx="1"/>
          </p:cNvCxnSpPr>
          <p:nvPr/>
        </p:nvCxnSpPr>
        <p:spPr>
          <a:xfrm flipV="1">
            <a:off x="7516638" y="2251038"/>
            <a:ext cx="616009" cy="917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Google Shape;131;p6">
            <a:extLst>
              <a:ext uri="{FF2B5EF4-FFF2-40B4-BE49-F238E27FC236}">
                <a16:creationId xmlns:a16="http://schemas.microsoft.com/office/drawing/2014/main" id="{9713FC7E-7966-FB13-F78C-37F0ACC87FFA}"/>
              </a:ext>
            </a:extLst>
          </p:cNvPr>
          <p:cNvSpPr txBox="1">
            <a:spLocks/>
          </p:cNvSpPr>
          <p:nvPr/>
        </p:nvSpPr>
        <p:spPr>
          <a:xfrm>
            <a:off x="223101" y="3562448"/>
            <a:ext cx="5745303" cy="333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000" tIns="40000" rIns="80000" bIns="40000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0038" indent="-300038">
              <a:spcBef>
                <a:spcPts val="360"/>
              </a:spcBef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Training</a:t>
            </a:r>
            <a:endParaRPr lang="en-IN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0038" indent="-300038">
              <a:spcBef>
                <a:spcPts val="360"/>
              </a:spcBef>
              <a:buClr>
                <a:schemeClr val="dk1"/>
              </a:buClr>
              <a:buSzPts val="1800"/>
              <a:buFont typeface="Arial" panose="020B0604020202020204" pitchFamily="34" charset="0"/>
              <a:buNone/>
            </a:pPr>
            <a:endParaRPr lang="en-IN" sz="1800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9E60C8D-875F-FAC3-E7E2-ED2F7C0E1F6B}"/>
              </a:ext>
            </a:extLst>
          </p:cNvPr>
          <p:cNvSpPr/>
          <p:nvPr/>
        </p:nvSpPr>
        <p:spPr>
          <a:xfrm>
            <a:off x="2648928" y="5005943"/>
            <a:ext cx="1159497" cy="471340"/>
          </a:xfrm>
          <a:prstGeom prst="roundRect">
            <a:avLst>
              <a:gd name="adj" fmla="val 3157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train()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61E80FD-9749-FE21-728B-D40288C7883A}"/>
              </a:ext>
            </a:extLst>
          </p:cNvPr>
          <p:cNvSpPr/>
          <p:nvPr/>
        </p:nvSpPr>
        <p:spPr>
          <a:xfrm>
            <a:off x="127704" y="4740228"/>
            <a:ext cx="1948541" cy="1021121"/>
          </a:xfrm>
          <a:prstGeom prst="roundRect">
            <a:avLst>
              <a:gd name="adj" fmla="val 3157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sompy_csom.py </a:t>
            </a:r>
          </a:p>
          <a:p>
            <a:pPr algn="ctr"/>
            <a:r>
              <a:rPr lang="en-IN" i="1" dirty="0"/>
              <a:t>or</a:t>
            </a:r>
            <a:r>
              <a:rPr lang="en-IN" dirty="0"/>
              <a:t> </a:t>
            </a:r>
          </a:p>
          <a:p>
            <a:pPr algn="ctr"/>
            <a:r>
              <a:rPr lang="en-IN" dirty="0"/>
              <a:t>sompy_isom.py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43CCEBF-18D5-C8C1-B638-9B78EF5032E4}"/>
              </a:ext>
            </a:extLst>
          </p:cNvPr>
          <p:cNvCxnSpPr>
            <a:cxnSpLocks/>
            <a:stCxn id="75" idx="3"/>
            <a:endCxn id="74" idx="1"/>
          </p:cNvCxnSpPr>
          <p:nvPr/>
        </p:nvCxnSpPr>
        <p:spPr>
          <a:xfrm flipV="1">
            <a:off x="2076245" y="5241613"/>
            <a:ext cx="572683" cy="9176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1B37DCF-8449-F983-12C8-92D469EB62E1}"/>
              </a:ext>
            </a:extLst>
          </p:cNvPr>
          <p:cNvSpPr/>
          <p:nvPr/>
        </p:nvSpPr>
        <p:spPr>
          <a:xfrm>
            <a:off x="4260174" y="5005943"/>
            <a:ext cx="1554186" cy="471340"/>
          </a:xfrm>
          <a:prstGeom prst="roundRect">
            <a:avLst>
              <a:gd name="adj" fmla="val 3157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rough_train</a:t>
            </a:r>
            <a:r>
              <a:rPr lang="en-IN" dirty="0"/>
              <a:t>()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6F18B882-53A3-C7E9-AA2D-93B9301218B1}"/>
              </a:ext>
            </a:extLst>
          </p:cNvPr>
          <p:cNvSpPr/>
          <p:nvPr/>
        </p:nvSpPr>
        <p:spPr>
          <a:xfrm>
            <a:off x="6144898" y="5005943"/>
            <a:ext cx="1789856" cy="471340"/>
          </a:xfrm>
          <a:prstGeom prst="roundRect">
            <a:avLst>
              <a:gd name="adj" fmla="val 3157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finetune_train</a:t>
            </a:r>
            <a:r>
              <a:rPr lang="en-IN" dirty="0"/>
              <a:t>()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9DD2729-AFAD-EC43-8BF8-5022C974E307}"/>
              </a:ext>
            </a:extLst>
          </p:cNvPr>
          <p:cNvSpPr/>
          <p:nvPr/>
        </p:nvSpPr>
        <p:spPr>
          <a:xfrm>
            <a:off x="5287379" y="5824782"/>
            <a:ext cx="1554186" cy="471340"/>
          </a:xfrm>
          <a:prstGeom prst="roundRect">
            <a:avLst>
              <a:gd name="adj" fmla="val 3157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batchtrain</a:t>
            </a:r>
            <a:r>
              <a:rPr lang="en-IN" dirty="0"/>
              <a:t>()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D7EEA9D-54DF-E3B3-0008-76961B727970}"/>
                  </a:ext>
                </a:extLst>
              </p:cNvPr>
              <p:cNvSpPr txBox="1"/>
              <p:nvPr/>
            </p:nvSpPr>
            <p:spPr>
              <a:xfrm>
                <a:off x="9022417" y="5482948"/>
                <a:ext cx="2657522" cy="631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D7EEA9D-54DF-E3B3-0008-76961B727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417" y="5482948"/>
                <a:ext cx="2657522" cy="6310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ectangle 90">
            <a:extLst>
              <a:ext uri="{FF2B5EF4-FFF2-40B4-BE49-F238E27FC236}">
                <a16:creationId xmlns:a16="http://schemas.microsoft.com/office/drawing/2014/main" id="{B2AFDE1F-2C9B-AA33-6F53-844428BF746A}"/>
              </a:ext>
            </a:extLst>
          </p:cNvPr>
          <p:cNvSpPr/>
          <p:nvPr/>
        </p:nvSpPr>
        <p:spPr>
          <a:xfrm>
            <a:off x="8941017" y="5364663"/>
            <a:ext cx="2816155" cy="951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D282BEAC-C23F-081B-82C8-A6A960FEC040}"/>
              </a:ext>
            </a:extLst>
          </p:cNvPr>
          <p:cNvSpPr/>
          <p:nvPr/>
        </p:nvSpPr>
        <p:spPr>
          <a:xfrm>
            <a:off x="9553147" y="4100555"/>
            <a:ext cx="1554186" cy="558237"/>
          </a:xfrm>
          <a:prstGeom prst="roundRect">
            <a:avLst>
              <a:gd name="adj" fmla="val 3157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Update </a:t>
            </a:r>
            <a:r>
              <a:rPr lang="en-IN" dirty="0" err="1"/>
              <a:t>sm</a:t>
            </a:r>
            <a:r>
              <a:rPr lang="en-IN" dirty="0"/>
              <a:t>._</a:t>
            </a:r>
            <a:r>
              <a:rPr lang="en-IN" dirty="0" err="1"/>
              <a:t>bmu</a:t>
            </a:r>
            <a:endParaRPr lang="en-IN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40C21701-1684-D4FC-7111-543DB3CD77CF}"/>
              </a:ext>
            </a:extLst>
          </p:cNvPr>
          <p:cNvSpPr/>
          <p:nvPr/>
        </p:nvSpPr>
        <p:spPr>
          <a:xfrm>
            <a:off x="9221079" y="4848548"/>
            <a:ext cx="2295763" cy="471340"/>
          </a:xfrm>
          <a:prstGeom prst="roundRect">
            <a:avLst>
              <a:gd name="adj" fmla="val 3157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Update </a:t>
            </a:r>
            <a:r>
              <a:rPr lang="en-IN" dirty="0" err="1"/>
              <a:t>sm.codebook.matrix</a:t>
            </a:r>
            <a:endParaRPr lang="en-IN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C0FBA82-9900-6ACD-FB2F-33FEB275D0F9}"/>
              </a:ext>
            </a:extLst>
          </p:cNvPr>
          <p:cNvSpPr/>
          <p:nvPr/>
        </p:nvSpPr>
        <p:spPr>
          <a:xfrm>
            <a:off x="8659106" y="4008065"/>
            <a:ext cx="3300795" cy="2404719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7706D5D-E15D-6471-38B2-218D184FE4A0}"/>
              </a:ext>
            </a:extLst>
          </p:cNvPr>
          <p:cNvCxnSpPr>
            <a:stCxn id="74" idx="3"/>
            <a:endCxn id="85" idx="1"/>
          </p:cNvCxnSpPr>
          <p:nvPr/>
        </p:nvCxnSpPr>
        <p:spPr>
          <a:xfrm>
            <a:off x="3808425" y="5241613"/>
            <a:ext cx="45174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CF79B85-F142-CD87-5F5F-F5F749BADAE5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7934754" y="5241613"/>
            <a:ext cx="724352" cy="458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270DF7C-43BA-1A53-725A-6ACB12070712}"/>
              </a:ext>
            </a:extLst>
          </p:cNvPr>
          <p:cNvCxnSpPr>
            <a:stCxn id="85" idx="3"/>
            <a:endCxn id="86" idx="1"/>
          </p:cNvCxnSpPr>
          <p:nvPr/>
        </p:nvCxnSpPr>
        <p:spPr>
          <a:xfrm>
            <a:off x="5814360" y="5241613"/>
            <a:ext cx="330538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9937316D-4E32-CA69-C686-A6E5AA139BEA}"/>
              </a:ext>
            </a:extLst>
          </p:cNvPr>
          <p:cNvCxnSpPr>
            <a:stCxn id="85" idx="2"/>
            <a:endCxn id="87" idx="1"/>
          </p:cNvCxnSpPr>
          <p:nvPr/>
        </p:nvCxnSpPr>
        <p:spPr>
          <a:xfrm rot="16200000" flipH="1">
            <a:off x="4870739" y="5643811"/>
            <a:ext cx="583169" cy="250112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9DD4B9AF-AC81-8E98-9912-BF47B7F53741}"/>
              </a:ext>
            </a:extLst>
          </p:cNvPr>
          <p:cNvCxnSpPr>
            <a:stCxn id="86" idx="2"/>
            <a:endCxn id="87" idx="3"/>
          </p:cNvCxnSpPr>
          <p:nvPr/>
        </p:nvCxnSpPr>
        <p:spPr>
          <a:xfrm rot="5400000">
            <a:off x="6649112" y="5669737"/>
            <a:ext cx="583169" cy="198261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709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31;p6">
            <a:extLst>
              <a:ext uri="{FF2B5EF4-FFF2-40B4-BE49-F238E27FC236}">
                <a16:creationId xmlns:a16="http://schemas.microsoft.com/office/drawing/2014/main" id="{0FD9A57D-B748-E9E1-5B2B-4964314B7DEF}"/>
              </a:ext>
            </a:extLst>
          </p:cNvPr>
          <p:cNvSpPr txBox="1">
            <a:spLocks/>
          </p:cNvSpPr>
          <p:nvPr/>
        </p:nvSpPr>
        <p:spPr>
          <a:xfrm>
            <a:off x="202676" y="977935"/>
            <a:ext cx="5745303" cy="333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000" tIns="40000" rIns="80000" bIns="40000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0038" indent="-300038">
              <a:spcBef>
                <a:spcPts val="360"/>
              </a:spcBef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Visualization of component planes</a:t>
            </a:r>
            <a:endParaRPr lang="en-IN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0038" indent="-300038">
              <a:spcBef>
                <a:spcPts val="360"/>
              </a:spcBef>
              <a:buClr>
                <a:schemeClr val="dk1"/>
              </a:buClr>
              <a:buSzPts val="1800"/>
              <a:buFont typeface="Arial" panose="020B0604020202020204" pitchFamily="34" charset="0"/>
              <a:buNone/>
            </a:pPr>
            <a:endParaRPr lang="en-IN" sz="1800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57EAD8-3378-56A6-3F41-405F1DC6F9D8}"/>
              </a:ext>
            </a:extLst>
          </p:cNvPr>
          <p:cNvSpPr/>
          <p:nvPr/>
        </p:nvSpPr>
        <p:spPr>
          <a:xfrm>
            <a:off x="207390" y="197963"/>
            <a:ext cx="11736371" cy="69552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SOMPy</a:t>
            </a:r>
            <a:r>
              <a:rPr lang="en-IN" sz="3200" dirty="0">
                <a:latin typeface="Verdana" panose="020B0604030504040204" pitchFamily="34" charset="0"/>
                <a:ea typeface="Verdana" panose="020B0604030504040204" pitchFamily="34" charset="0"/>
              </a:rPr>
              <a:t> Library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5272A9F-DECC-3465-F9FE-4566B4161DAE}"/>
              </a:ext>
            </a:extLst>
          </p:cNvPr>
          <p:cNvSpPr/>
          <p:nvPr/>
        </p:nvSpPr>
        <p:spPr>
          <a:xfrm>
            <a:off x="546755" y="1552633"/>
            <a:ext cx="2299854" cy="471340"/>
          </a:xfrm>
          <a:prstGeom prst="roundRect">
            <a:avLst>
              <a:gd name="adj" fmla="val 3157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viz.plot_cplanes</a:t>
            </a:r>
            <a:r>
              <a:rPr lang="en-IN" dirty="0"/>
              <a:t>(</a:t>
            </a:r>
            <a:r>
              <a:rPr lang="en-IN" dirty="0" err="1"/>
              <a:t>sm</a:t>
            </a:r>
            <a:r>
              <a:rPr lang="en-IN" dirty="0"/>
              <a:t>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BD6541-917F-69B2-8563-74AC948B1785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846609" y="1788303"/>
            <a:ext cx="6721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73F7DB1-A624-228B-EABF-2D489A6719B5}"/>
              </a:ext>
            </a:extLst>
          </p:cNvPr>
          <p:cNvSpPr/>
          <p:nvPr/>
        </p:nvSpPr>
        <p:spPr>
          <a:xfrm>
            <a:off x="3518718" y="1396033"/>
            <a:ext cx="2577282" cy="9615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Creates bokeh figure objects via </a:t>
            </a:r>
            <a:r>
              <a:rPr lang="en-IN" dirty="0" err="1"/>
              <a:t>som_cplanes</a:t>
            </a:r>
            <a:r>
              <a:rPr lang="en-IN" dirty="0"/>
              <a:t>()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E1C4EF6-EDB8-DECA-4558-643923B88C07}"/>
              </a:ext>
            </a:extLst>
          </p:cNvPr>
          <p:cNvSpPr/>
          <p:nvPr/>
        </p:nvSpPr>
        <p:spPr>
          <a:xfrm>
            <a:off x="6758348" y="1396033"/>
            <a:ext cx="2577282" cy="96153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Plots component planes of set height(h) and width(w) via </a:t>
            </a:r>
            <a:r>
              <a:rPr lang="en-IN" dirty="0" err="1"/>
              <a:t>gridplot</a:t>
            </a:r>
            <a:r>
              <a:rPr lang="en-IN" dirty="0"/>
              <a:t>()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3C8CE5F-273E-8A96-FB39-8AA17E8D61B5}"/>
              </a:ext>
            </a:extLst>
          </p:cNvPr>
          <p:cNvCxnSpPr>
            <a:stCxn id="51" idx="3"/>
            <a:endCxn id="54" idx="1"/>
          </p:cNvCxnSpPr>
          <p:nvPr/>
        </p:nvCxnSpPr>
        <p:spPr>
          <a:xfrm>
            <a:off x="6096000" y="1876800"/>
            <a:ext cx="6623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AF7373D5-8147-4163-6392-DAF4617B8B56}"/>
              </a:ext>
            </a:extLst>
          </p:cNvPr>
          <p:cNvSpPr/>
          <p:nvPr/>
        </p:nvSpPr>
        <p:spPr>
          <a:xfrm>
            <a:off x="358222" y="2734467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FDCCF86-37D2-01CD-206F-8AE56C434690}"/>
              </a:ext>
            </a:extLst>
          </p:cNvPr>
          <p:cNvSpPr/>
          <p:nvPr/>
        </p:nvSpPr>
        <p:spPr>
          <a:xfrm>
            <a:off x="367642" y="4168100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9C997D7-7770-21F7-70CB-E52153870BD9}"/>
              </a:ext>
            </a:extLst>
          </p:cNvPr>
          <p:cNvSpPr/>
          <p:nvPr/>
        </p:nvSpPr>
        <p:spPr>
          <a:xfrm>
            <a:off x="348790" y="5626758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2C66628-B63F-6ECD-1313-D7175B2A6D9C}"/>
              </a:ext>
            </a:extLst>
          </p:cNvPr>
          <p:cNvSpPr/>
          <p:nvPr/>
        </p:nvSpPr>
        <p:spPr>
          <a:xfrm>
            <a:off x="1324470" y="2715791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4DEAC23-A558-82BB-DB2C-B0BE3A1A4124}"/>
              </a:ext>
            </a:extLst>
          </p:cNvPr>
          <p:cNvSpPr/>
          <p:nvPr/>
        </p:nvSpPr>
        <p:spPr>
          <a:xfrm>
            <a:off x="2278932" y="2725218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FDA35D8-AD22-F51F-9F27-000464CDE8F9}"/>
              </a:ext>
            </a:extLst>
          </p:cNvPr>
          <p:cNvSpPr/>
          <p:nvPr/>
        </p:nvSpPr>
        <p:spPr>
          <a:xfrm>
            <a:off x="3245180" y="2715969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79C312B-21F5-52D1-7595-FFE8F366AD85}"/>
              </a:ext>
            </a:extLst>
          </p:cNvPr>
          <p:cNvSpPr/>
          <p:nvPr/>
        </p:nvSpPr>
        <p:spPr>
          <a:xfrm>
            <a:off x="4209069" y="2715791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3909A31-9B24-673C-AE63-46CC16FF1DF4}"/>
              </a:ext>
            </a:extLst>
          </p:cNvPr>
          <p:cNvSpPr/>
          <p:nvPr/>
        </p:nvSpPr>
        <p:spPr>
          <a:xfrm>
            <a:off x="810703" y="3444615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024B3B4-BDC3-0A3E-D4A3-9F12BFD711F4}"/>
              </a:ext>
            </a:extLst>
          </p:cNvPr>
          <p:cNvSpPr/>
          <p:nvPr/>
        </p:nvSpPr>
        <p:spPr>
          <a:xfrm>
            <a:off x="1765165" y="3454042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4C64526-8F6E-AF05-FF94-5B1539F9AD29}"/>
              </a:ext>
            </a:extLst>
          </p:cNvPr>
          <p:cNvSpPr/>
          <p:nvPr/>
        </p:nvSpPr>
        <p:spPr>
          <a:xfrm>
            <a:off x="2731413" y="3444793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9C186C6-3613-F396-EE94-B42623475782}"/>
              </a:ext>
            </a:extLst>
          </p:cNvPr>
          <p:cNvSpPr/>
          <p:nvPr/>
        </p:nvSpPr>
        <p:spPr>
          <a:xfrm>
            <a:off x="3695302" y="3444615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41F0A6B-9AEA-0C15-F9A8-97431A437CBE}"/>
              </a:ext>
            </a:extLst>
          </p:cNvPr>
          <p:cNvSpPr/>
          <p:nvPr/>
        </p:nvSpPr>
        <p:spPr>
          <a:xfrm>
            <a:off x="1319751" y="4171346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4E1A224-2F53-533A-9122-815CA4FD3D2E}"/>
              </a:ext>
            </a:extLst>
          </p:cNvPr>
          <p:cNvSpPr/>
          <p:nvPr/>
        </p:nvSpPr>
        <p:spPr>
          <a:xfrm>
            <a:off x="2274213" y="4180773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7C3DC75-AA23-E178-790A-156CD6BBC90B}"/>
              </a:ext>
            </a:extLst>
          </p:cNvPr>
          <p:cNvSpPr/>
          <p:nvPr/>
        </p:nvSpPr>
        <p:spPr>
          <a:xfrm>
            <a:off x="3240461" y="4171524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D828F72-0658-669D-AD3B-C679DB2FAE89}"/>
              </a:ext>
            </a:extLst>
          </p:cNvPr>
          <p:cNvSpPr/>
          <p:nvPr/>
        </p:nvSpPr>
        <p:spPr>
          <a:xfrm>
            <a:off x="4204350" y="4171346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4741EC2-8905-9083-E0A1-4C451A9F9893}"/>
              </a:ext>
            </a:extLst>
          </p:cNvPr>
          <p:cNvSpPr/>
          <p:nvPr/>
        </p:nvSpPr>
        <p:spPr>
          <a:xfrm>
            <a:off x="801278" y="4888723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8C37D6F-AE64-32BD-D1D8-B1A13DA63CFA}"/>
              </a:ext>
            </a:extLst>
          </p:cNvPr>
          <p:cNvSpPr/>
          <p:nvPr/>
        </p:nvSpPr>
        <p:spPr>
          <a:xfrm>
            <a:off x="1755740" y="4898150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580645E-857A-4F6B-1700-551D80C12E64}"/>
              </a:ext>
            </a:extLst>
          </p:cNvPr>
          <p:cNvSpPr/>
          <p:nvPr/>
        </p:nvSpPr>
        <p:spPr>
          <a:xfrm>
            <a:off x="2721988" y="4888901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1A3E77E-C3A3-644F-82D8-EB33D5BF8DD7}"/>
              </a:ext>
            </a:extLst>
          </p:cNvPr>
          <p:cNvSpPr/>
          <p:nvPr/>
        </p:nvSpPr>
        <p:spPr>
          <a:xfrm>
            <a:off x="3685877" y="4888723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8BFB50F-D623-31A2-7EE0-E18B41ADD09E}"/>
              </a:ext>
            </a:extLst>
          </p:cNvPr>
          <p:cNvSpPr/>
          <p:nvPr/>
        </p:nvSpPr>
        <p:spPr>
          <a:xfrm>
            <a:off x="1310324" y="5640644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5259DA7-AF76-F0FA-3153-5AB29C4394CB}"/>
              </a:ext>
            </a:extLst>
          </p:cNvPr>
          <p:cNvSpPr/>
          <p:nvPr/>
        </p:nvSpPr>
        <p:spPr>
          <a:xfrm>
            <a:off x="2264786" y="5650071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920C94AA-3705-9F7B-6233-5AFDE80F975C}"/>
              </a:ext>
            </a:extLst>
          </p:cNvPr>
          <p:cNvSpPr/>
          <p:nvPr/>
        </p:nvSpPr>
        <p:spPr>
          <a:xfrm>
            <a:off x="3231034" y="5640822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D0BD024-0D74-63BE-3F7F-D4335FCA88A2}"/>
              </a:ext>
            </a:extLst>
          </p:cNvPr>
          <p:cNvSpPr/>
          <p:nvPr/>
        </p:nvSpPr>
        <p:spPr>
          <a:xfrm>
            <a:off x="4194923" y="5640644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D91FBD5-7B8F-9247-8357-7274D9FD1F82}"/>
              </a:ext>
            </a:extLst>
          </p:cNvPr>
          <p:cNvSpPr/>
          <p:nvPr/>
        </p:nvSpPr>
        <p:spPr>
          <a:xfrm>
            <a:off x="801275" y="6378346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4CE5088-1E96-357E-C029-947E25F4AE5D}"/>
              </a:ext>
            </a:extLst>
          </p:cNvPr>
          <p:cNvSpPr/>
          <p:nvPr/>
        </p:nvSpPr>
        <p:spPr>
          <a:xfrm>
            <a:off x="1755737" y="6387773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3864C56B-6134-2FD4-7277-DB75DF43CEC3}"/>
              </a:ext>
            </a:extLst>
          </p:cNvPr>
          <p:cNvSpPr/>
          <p:nvPr/>
        </p:nvSpPr>
        <p:spPr>
          <a:xfrm>
            <a:off x="2721985" y="6378524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37F7B7F-4EE2-EA63-81D8-2D9C6BA2051E}"/>
              </a:ext>
            </a:extLst>
          </p:cNvPr>
          <p:cNvSpPr/>
          <p:nvPr/>
        </p:nvSpPr>
        <p:spPr>
          <a:xfrm>
            <a:off x="3685874" y="6378346"/>
            <a:ext cx="348793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EC7FFFB9-CC31-8C44-1FB3-B323C8057DD5}"/>
              </a:ext>
            </a:extLst>
          </p:cNvPr>
          <p:cNvSpPr/>
          <p:nvPr/>
        </p:nvSpPr>
        <p:spPr>
          <a:xfrm>
            <a:off x="4758292" y="3444615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69108B66-BC26-DBD8-76D9-E7201B362113}"/>
              </a:ext>
            </a:extLst>
          </p:cNvPr>
          <p:cNvSpPr/>
          <p:nvPr/>
        </p:nvSpPr>
        <p:spPr>
          <a:xfrm>
            <a:off x="4748867" y="4888723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36A19C78-252A-2B64-6006-9F67EADA8EFD}"/>
              </a:ext>
            </a:extLst>
          </p:cNvPr>
          <p:cNvSpPr/>
          <p:nvPr/>
        </p:nvSpPr>
        <p:spPr>
          <a:xfrm>
            <a:off x="4748864" y="6378346"/>
            <a:ext cx="348793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CD04536-FE4F-A9EB-6062-C19C62E0DA93}"/>
              </a:ext>
            </a:extLst>
          </p:cNvPr>
          <p:cNvSpPr txBox="1"/>
          <p:nvPr/>
        </p:nvSpPr>
        <p:spPr>
          <a:xfrm>
            <a:off x="4739438" y="6393734"/>
            <a:ext cx="472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30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9C7DCECC-FFB8-6F3C-EE8A-604DA39E7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760" y="2755316"/>
            <a:ext cx="3777906" cy="344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54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31;p6">
            <a:extLst>
              <a:ext uri="{FF2B5EF4-FFF2-40B4-BE49-F238E27FC236}">
                <a16:creationId xmlns:a16="http://schemas.microsoft.com/office/drawing/2014/main" id="{0FD9A57D-B748-E9E1-5B2B-4964314B7DEF}"/>
              </a:ext>
            </a:extLst>
          </p:cNvPr>
          <p:cNvSpPr txBox="1">
            <a:spLocks/>
          </p:cNvSpPr>
          <p:nvPr/>
        </p:nvSpPr>
        <p:spPr>
          <a:xfrm>
            <a:off x="202676" y="977935"/>
            <a:ext cx="5745303" cy="333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000" tIns="40000" rIns="80000" bIns="40000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0038" indent="-300038">
              <a:spcBef>
                <a:spcPts val="360"/>
              </a:spcBef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Visualization of component planes</a:t>
            </a:r>
            <a:endParaRPr lang="en-IN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0038" indent="-300038">
              <a:spcBef>
                <a:spcPts val="360"/>
              </a:spcBef>
              <a:buClr>
                <a:schemeClr val="dk1"/>
              </a:buClr>
              <a:buSzPts val="1800"/>
              <a:buFont typeface="Arial" panose="020B0604020202020204" pitchFamily="34" charset="0"/>
              <a:buNone/>
            </a:pPr>
            <a:endParaRPr lang="en-IN" sz="1800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57EAD8-3378-56A6-3F41-405F1DC6F9D8}"/>
              </a:ext>
            </a:extLst>
          </p:cNvPr>
          <p:cNvSpPr/>
          <p:nvPr/>
        </p:nvSpPr>
        <p:spPr>
          <a:xfrm>
            <a:off x="207390" y="197963"/>
            <a:ext cx="11736371" cy="69552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SOMPy</a:t>
            </a:r>
            <a:r>
              <a:rPr lang="en-IN" sz="3200" dirty="0">
                <a:latin typeface="Verdana" panose="020B0604030504040204" pitchFamily="34" charset="0"/>
                <a:ea typeface="Verdana" panose="020B0604030504040204" pitchFamily="34" charset="0"/>
              </a:rPr>
              <a:t> Library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5272A9F-DECC-3465-F9FE-4566B4161DAE}"/>
              </a:ext>
            </a:extLst>
          </p:cNvPr>
          <p:cNvSpPr/>
          <p:nvPr/>
        </p:nvSpPr>
        <p:spPr>
          <a:xfrm>
            <a:off x="546755" y="1552633"/>
            <a:ext cx="2299854" cy="471340"/>
          </a:xfrm>
          <a:prstGeom prst="roundRect">
            <a:avLst>
              <a:gd name="adj" fmla="val 3157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viz.plot_cplanes</a:t>
            </a:r>
            <a:r>
              <a:rPr lang="en-IN" dirty="0"/>
              <a:t>(</a:t>
            </a:r>
            <a:r>
              <a:rPr lang="en-IN" dirty="0" err="1"/>
              <a:t>sm</a:t>
            </a:r>
            <a:r>
              <a:rPr lang="en-IN" dirty="0"/>
              <a:t>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BD6541-917F-69B2-8563-74AC948B1785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846609" y="1788303"/>
            <a:ext cx="6721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73F7DB1-A624-228B-EABF-2D489A6719B5}"/>
              </a:ext>
            </a:extLst>
          </p:cNvPr>
          <p:cNvSpPr/>
          <p:nvPr/>
        </p:nvSpPr>
        <p:spPr>
          <a:xfrm>
            <a:off x="3518718" y="1396033"/>
            <a:ext cx="2577282" cy="9615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Creates bokeh figure objects via </a:t>
            </a:r>
            <a:r>
              <a:rPr lang="en-IN" dirty="0" err="1"/>
              <a:t>som_cplanes</a:t>
            </a:r>
            <a:r>
              <a:rPr lang="en-IN" dirty="0"/>
              <a:t>()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E1C4EF6-EDB8-DECA-4558-643923B88C07}"/>
              </a:ext>
            </a:extLst>
          </p:cNvPr>
          <p:cNvSpPr/>
          <p:nvPr/>
        </p:nvSpPr>
        <p:spPr>
          <a:xfrm>
            <a:off x="6758348" y="1396033"/>
            <a:ext cx="2577282" cy="96153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Plots component planes of set height(h) and width(w) via </a:t>
            </a:r>
            <a:r>
              <a:rPr lang="en-IN" dirty="0" err="1"/>
              <a:t>gridplot</a:t>
            </a:r>
            <a:r>
              <a:rPr lang="en-IN" dirty="0"/>
              <a:t>()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3C8CE5F-273E-8A96-FB39-8AA17E8D61B5}"/>
              </a:ext>
            </a:extLst>
          </p:cNvPr>
          <p:cNvCxnSpPr>
            <a:stCxn id="51" idx="3"/>
            <a:endCxn id="54" idx="1"/>
          </p:cNvCxnSpPr>
          <p:nvPr/>
        </p:nvCxnSpPr>
        <p:spPr>
          <a:xfrm>
            <a:off x="6096000" y="1876800"/>
            <a:ext cx="6623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AF7373D5-8147-4163-6392-DAF4617B8B56}"/>
              </a:ext>
            </a:extLst>
          </p:cNvPr>
          <p:cNvSpPr/>
          <p:nvPr/>
        </p:nvSpPr>
        <p:spPr>
          <a:xfrm>
            <a:off x="358222" y="2734467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FDCCF86-37D2-01CD-206F-8AE56C434690}"/>
              </a:ext>
            </a:extLst>
          </p:cNvPr>
          <p:cNvSpPr/>
          <p:nvPr/>
        </p:nvSpPr>
        <p:spPr>
          <a:xfrm>
            <a:off x="367642" y="4168100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9C997D7-7770-21F7-70CB-E52153870BD9}"/>
              </a:ext>
            </a:extLst>
          </p:cNvPr>
          <p:cNvSpPr/>
          <p:nvPr/>
        </p:nvSpPr>
        <p:spPr>
          <a:xfrm>
            <a:off x="348790" y="5626758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2C66628-B63F-6ECD-1313-D7175B2A6D9C}"/>
              </a:ext>
            </a:extLst>
          </p:cNvPr>
          <p:cNvSpPr/>
          <p:nvPr/>
        </p:nvSpPr>
        <p:spPr>
          <a:xfrm>
            <a:off x="1324470" y="2715791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4DEAC23-A558-82BB-DB2C-B0BE3A1A4124}"/>
              </a:ext>
            </a:extLst>
          </p:cNvPr>
          <p:cNvSpPr/>
          <p:nvPr/>
        </p:nvSpPr>
        <p:spPr>
          <a:xfrm>
            <a:off x="2278932" y="2725218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FDA35D8-AD22-F51F-9F27-000464CDE8F9}"/>
              </a:ext>
            </a:extLst>
          </p:cNvPr>
          <p:cNvSpPr/>
          <p:nvPr/>
        </p:nvSpPr>
        <p:spPr>
          <a:xfrm>
            <a:off x="3245180" y="2715969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79C312B-21F5-52D1-7595-FFE8F366AD85}"/>
              </a:ext>
            </a:extLst>
          </p:cNvPr>
          <p:cNvSpPr/>
          <p:nvPr/>
        </p:nvSpPr>
        <p:spPr>
          <a:xfrm>
            <a:off x="4209069" y="2715791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3909A31-9B24-673C-AE63-46CC16FF1DF4}"/>
              </a:ext>
            </a:extLst>
          </p:cNvPr>
          <p:cNvSpPr/>
          <p:nvPr/>
        </p:nvSpPr>
        <p:spPr>
          <a:xfrm>
            <a:off x="810703" y="3444615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024B3B4-BDC3-0A3E-D4A3-9F12BFD711F4}"/>
              </a:ext>
            </a:extLst>
          </p:cNvPr>
          <p:cNvSpPr/>
          <p:nvPr/>
        </p:nvSpPr>
        <p:spPr>
          <a:xfrm>
            <a:off x="1765165" y="3454042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4C64526-8F6E-AF05-FF94-5B1539F9AD29}"/>
              </a:ext>
            </a:extLst>
          </p:cNvPr>
          <p:cNvSpPr/>
          <p:nvPr/>
        </p:nvSpPr>
        <p:spPr>
          <a:xfrm>
            <a:off x="2731413" y="3444793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9C186C6-3613-F396-EE94-B42623475782}"/>
              </a:ext>
            </a:extLst>
          </p:cNvPr>
          <p:cNvSpPr/>
          <p:nvPr/>
        </p:nvSpPr>
        <p:spPr>
          <a:xfrm>
            <a:off x="3695302" y="3444615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41F0A6B-9AEA-0C15-F9A8-97431A437CBE}"/>
              </a:ext>
            </a:extLst>
          </p:cNvPr>
          <p:cNvSpPr/>
          <p:nvPr/>
        </p:nvSpPr>
        <p:spPr>
          <a:xfrm>
            <a:off x="1319751" y="4171346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4E1A224-2F53-533A-9122-815CA4FD3D2E}"/>
              </a:ext>
            </a:extLst>
          </p:cNvPr>
          <p:cNvSpPr/>
          <p:nvPr/>
        </p:nvSpPr>
        <p:spPr>
          <a:xfrm>
            <a:off x="2274213" y="4180773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7C3DC75-AA23-E178-790A-156CD6BBC90B}"/>
              </a:ext>
            </a:extLst>
          </p:cNvPr>
          <p:cNvSpPr/>
          <p:nvPr/>
        </p:nvSpPr>
        <p:spPr>
          <a:xfrm>
            <a:off x="3240461" y="4171524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D828F72-0658-669D-AD3B-C679DB2FAE89}"/>
              </a:ext>
            </a:extLst>
          </p:cNvPr>
          <p:cNvSpPr/>
          <p:nvPr/>
        </p:nvSpPr>
        <p:spPr>
          <a:xfrm>
            <a:off x="4204350" y="4171346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4741EC2-8905-9083-E0A1-4C451A9F9893}"/>
              </a:ext>
            </a:extLst>
          </p:cNvPr>
          <p:cNvSpPr/>
          <p:nvPr/>
        </p:nvSpPr>
        <p:spPr>
          <a:xfrm>
            <a:off x="801278" y="4888723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8C37D6F-AE64-32BD-D1D8-B1A13DA63CFA}"/>
              </a:ext>
            </a:extLst>
          </p:cNvPr>
          <p:cNvSpPr/>
          <p:nvPr/>
        </p:nvSpPr>
        <p:spPr>
          <a:xfrm>
            <a:off x="1755740" y="4898150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580645E-857A-4F6B-1700-551D80C12E64}"/>
              </a:ext>
            </a:extLst>
          </p:cNvPr>
          <p:cNvSpPr/>
          <p:nvPr/>
        </p:nvSpPr>
        <p:spPr>
          <a:xfrm>
            <a:off x="2721988" y="4888901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1A3E77E-C3A3-644F-82D8-EB33D5BF8DD7}"/>
              </a:ext>
            </a:extLst>
          </p:cNvPr>
          <p:cNvSpPr/>
          <p:nvPr/>
        </p:nvSpPr>
        <p:spPr>
          <a:xfrm>
            <a:off x="3685877" y="4888723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8BFB50F-D623-31A2-7EE0-E18B41ADD09E}"/>
              </a:ext>
            </a:extLst>
          </p:cNvPr>
          <p:cNvSpPr/>
          <p:nvPr/>
        </p:nvSpPr>
        <p:spPr>
          <a:xfrm>
            <a:off x="1310324" y="5640644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5259DA7-AF76-F0FA-3153-5AB29C4394CB}"/>
              </a:ext>
            </a:extLst>
          </p:cNvPr>
          <p:cNvSpPr/>
          <p:nvPr/>
        </p:nvSpPr>
        <p:spPr>
          <a:xfrm>
            <a:off x="2264786" y="5650071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920C94AA-3705-9F7B-6233-5AFDE80F975C}"/>
              </a:ext>
            </a:extLst>
          </p:cNvPr>
          <p:cNvSpPr/>
          <p:nvPr/>
        </p:nvSpPr>
        <p:spPr>
          <a:xfrm>
            <a:off x="3231034" y="5640822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D0BD024-0D74-63BE-3F7F-D4335FCA88A2}"/>
              </a:ext>
            </a:extLst>
          </p:cNvPr>
          <p:cNvSpPr/>
          <p:nvPr/>
        </p:nvSpPr>
        <p:spPr>
          <a:xfrm>
            <a:off x="4194923" y="5640644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D91FBD5-7B8F-9247-8357-7274D9FD1F82}"/>
              </a:ext>
            </a:extLst>
          </p:cNvPr>
          <p:cNvSpPr/>
          <p:nvPr/>
        </p:nvSpPr>
        <p:spPr>
          <a:xfrm>
            <a:off x="801275" y="6378346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4CE5088-1E96-357E-C029-947E25F4AE5D}"/>
              </a:ext>
            </a:extLst>
          </p:cNvPr>
          <p:cNvSpPr/>
          <p:nvPr/>
        </p:nvSpPr>
        <p:spPr>
          <a:xfrm>
            <a:off x="1755737" y="6387773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3864C56B-6134-2FD4-7277-DB75DF43CEC3}"/>
              </a:ext>
            </a:extLst>
          </p:cNvPr>
          <p:cNvSpPr/>
          <p:nvPr/>
        </p:nvSpPr>
        <p:spPr>
          <a:xfrm>
            <a:off x="2721985" y="6378524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37F7B7F-4EE2-EA63-81D8-2D9C6BA2051E}"/>
              </a:ext>
            </a:extLst>
          </p:cNvPr>
          <p:cNvSpPr/>
          <p:nvPr/>
        </p:nvSpPr>
        <p:spPr>
          <a:xfrm>
            <a:off x="3685874" y="6378346"/>
            <a:ext cx="348793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EC7FFFB9-CC31-8C44-1FB3-B323C8057DD5}"/>
              </a:ext>
            </a:extLst>
          </p:cNvPr>
          <p:cNvSpPr/>
          <p:nvPr/>
        </p:nvSpPr>
        <p:spPr>
          <a:xfrm>
            <a:off x="4758292" y="3444615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69108B66-BC26-DBD8-76D9-E7201B362113}"/>
              </a:ext>
            </a:extLst>
          </p:cNvPr>
          <p:cNvSpPr/>
          <p:nvPr/>
        </p:nvSpPr>
        <p:spPr>
          <a:xfrm>
            <a:off x="4748867" y="4888723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36A19C78-252A-2B64-6006-9F67EADA8EFD}"/>
              </a:ext>
            </a:extLst>
          </p:cNvPr>
          <p:cNvSpPr/>
          <p:nvPr/>
        </p:nvSpPr>
        <p:spPr>
          <a:xfrm>
            <a:off x="4748864" y="6378346"/>
            <a:ext cx="348793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CD04536-FE4F-A9EB-6062-C19C62E0DA93}"/>
              </a:ext>
            </a:extLst>
          </p:cNvPr>
          <p:cNvSpPr txBox="1"/>
          <p:nvPr/>
        </p:nvSpPr>
        <p:spPr>
          <a:xfrm>
            <a:off x="4739438" y="6393734"/>
            <a:ext cx="472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30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30" name="Hexagon 129">
            <a:extLst>
              <a:ext uri="{FF2B5EF4-FFF2-40B4-BE49-F238E27FC236}">
                <a16:creationId xmlns:a16="http://schemas.microsoft.com/office/drawing/2014/main" id="{54A19357-876E-825C-4D9E-B492C8F99522}"/>
              </a:ext>
            </a:extLst>
          </p:cNvPr>
          <p:cNvSpPr/>
          <p:nvPr/>
        </p:nvSpPr>
        <p:spPr>
          <a:xfrm rot="16200000">
            <a:off x="69248" y="2481521"/>
            <a:ext cx="900933" cy="838982"/>
          </a:xfrm>
          <a:prstGeom prst="hexagon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1" name="Hexagon 130">
            <a:extLst>
              <a:ext uri="{FF2B5EF4-FFF2-40B4-BE49-F238E27FC236}">
                <a16:creationId xmlns:a16="http://schemas.microsoft.com/office/drawing/2014/main" id="{829C6199-0AB5-7CEB-794F-1683D4A92CE0}"/>
              </a:ext>
            </a:extLst>
          </p:cNvPr>
          <p:cNvSpPr/>
          <p:nvPr/>
        </p:nvSpPr>
        <p:spPr>
          <a:xfrm rot="16200000">
            <a:off x="529919" y="3199079"/>
            <a:ext cx="900933" cy="838982"/>
          </a:xfrm>
          <a:prstGeom prst="hexagon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2" name="Hexagon 131">
            <a:extLst>
              <a:ext uri="{FF2B5EF4-FFF2-40B4-BE49-F238E27FC236}">
                <a16:creationId xmlns:a16="http://schemas.microsoft.com/office/drawing/2014/main" id="{8F7441E8-8CD3-799E-EE20-51F4311345FC}"/>
              </a:ext>
            </a:extLst>
          </p:cNvPr>
          <p:cNvSpPr/>
          <p:nvPr/>
        </p:nvSpPr>
        <p:spPr>
          <a:xfrm rot="16200000">
            <a:off x="88039" y="3916637"/>
            <a:ext cx="900933" cy="838982"/>
          </a:xfrm>
          <a:prstGeom prst="hexagon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3" name="Hexagon 132">
            <a:extLst>
              <a:ext uri="{FF2B5EF4-FFF2-40B4-BE49-F238E27FC236}">
                <a16:creationId xmlns:a16="http://schemas.microsoft.com/office/drawing/2014/main" id="{F2EF21D8-E953-F593-FFB3-52AEF0DF1836}"/>
              </a:ext>
            </a:extLst>
          </p:cNvPr>
          <p:cNvSpPr/>
          <p:nvPr/>
        </p:nvSpPr>
        <p:spPr>
          <a:xfrm rot="16200000">
            <a:off x="522172" y="4647936"/>
            <a:ext cx="900933" cy="838982"/>
          </a:xfrm>
          <a:prstGeom prst="hexagon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232B00-5BD3-2251-83EE-746F82BA6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760" y="2755316"/>
            <a:ext cx="3777906" cy="344419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4175669-C1AF-CA14-D06E-1173CDD71413}"/>
              </a:ext>
            </a:extLst>
          </p:cNvPr>
          <p:cNvCxnSpPr>
            <a:cxnSpLocks/>
          </p:cNvCxnSpPr>
          <p:nvPr/>
        </p:nvCxnSpPr>
        <p:spPr>
          <a:xfrm flipV="1">
            <a:off x="1399877" y="3052920"/>
            <a:ext cx="3811572" cy="4097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44C3EF9-E518-F937-F765-28661C32C780}"/>
              </a:ext>
            </a:extLst>
          </p:cNvPr>
          <p:cNvSpPr txBox="1"/>
          <p:nvPr/>
        </p:nvSpPr>
        <p:spPr>
          <a:xfrm>
            <a:off x="5211449" y="2856322"/>
            <a:ext cx="2577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Hexagonal tiles are placed at the coordinates based on </a:t>
            </a:r>
            <a:r>
              <a:rPr lang="en-IN" i="1" dirty="0"/>
              <a:t>axial</a:t>
            </a:r>
            <a:r>
              <a:rPr lang="en-IN" dirty="0"/>
              <a:t> system and not </a:t>
            </a:r>
            <a:r>
              <a:rPr lang="en-IN" i="1" dirty="0"/>
              <a:t>cartesian</a:t>
            </a:r>
            <a:r>
              <a:rPr lang="en-IN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2285036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31;p6">
            <a:extLst>
              <a:ext uri="{FF2B5EF4-FFF2-40B4-BE49-F238E27FC236}">
                <a16:creationId xmlns:a16="http://schemas.microsoft.com/office/drawing/2014/main" id="{0FD9A57D-B748-E9E1-5B2B-4964314B7DEF}"/>
              </a:ext>
            </a:extLst>
          </p:cNvPr>
          <p:cNvSpPr txBox="1">
            <a:spLocks/>
          </p:cNvSpPr>
          <p:nvPr/>
        </p:nvSpPr>
        <p:spPr>
          <a:xfrm>
            <a:off x="202676" y="977935"/>
            <a:ext cx="5745303" cy="333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000" tIns="40000" rIns="80000" bIns="40000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0038" indent="-300038">
              <a:spcBef>
                <a:spcPts val="360"/>
              </a:spcBef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Visualization of component planes</a:t>
            </a:r>
            <a:endParaRPr lang="en-IN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0038" indent="-300038">
              <a:spcBef>
                <a:spcPts val="360"/>
              </a:spcBef>
              <a:buClr>
                <a:schemeClr val="dk1"/>
              </a:buClr>
              <a:buSzPts val="1800"/>
              <a:buFont typeface="Arial" panose="020B0604020202020204" pitchFamily="34" charset="0"/>
              <a:buNone/>
            </a:pPr>
            <a:endParaRPr lang="en-IN" sz="1800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57EAD8-3378-56A6-3F41-405F1DC6F9D8}"/>
              </a:ext>
            </a:extLst>
          </p:cNvPr>
          <p:cNvSpPr/>
          <p:nvPr/>
        </p:nvSpPr>
        <p:spPr>
          <a:xfrm>
            <a:off x="207390" y="197963"/>
            <a:ext cx="11736371" cy="69552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SOMPy</a:t>
            </a:r>
            <a:r>
              <a:rPr lang="en-IN" sz="3200" dirty="0">
                <a:latin typeface="Verdana" panose="020B0604030504040204" pitchFamily="34" charset="0"/>
                <a:ea typeface="Verdana" panose="020B0604030504040204" pitchFamily="34" charset="0"/>
              </a:rPr>
              <a:t> Library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5272A9F-DECC-3465-F9FE-4566B4161DAE}"/>
              </a:ext>
            </a:extLst>
          </p:cNvPr>
          <p:cNvSpPr/>
          <p:nvPr/>
        </p:nvSpPr>
        <p:spPr>
          <a:xfrm>
            <a:off x="546755" y="1552633"/>
            <a:ext cx="2299854" cy="471340"/>
          </a:xfrm>
          <a:prstGeom prst="roundRect">
            <a:avLst>
              <a:gd name="adj" fmla="val 3157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viz.plot_cplanes</a:t>
            </a:r>
            <a:r>
              <a:rPr lang="en-IN" dirty="0"/>
              <a:t>(</a:t>
            </a:r>
            <a:r>
              <a:rPr lang="en-IN" dirty="0" err="1"/>
              <a:t>sm</a:t>
            </a:r>
            <a:r>
              <a:rPr lang="en-IN" dirty="0"/>
              <a:t>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BD6541-917F-69B2-8563-74AC948B1785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846609" y="1788303"/>
            <a:ext cx="6721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73F7DB1-A624-228B-EABF-2D489A6719B5}"/>
              </a:ext>
            </a:extLst>
          </p:cNvPr>
          <p:cNvSpPr/>
          <p:nvPr/>
        </p:nvSpPr>
        <p:spPr>
          <a:xfrm>
            <a:off x="3518718" y="1396033"/>
            <a:ext cx="2577282" cy="9615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Creates bokeh figure objects via </a:t>
            </a:r>
            <a:r>
              <a:rPr lang="en-IN" dirty="0" err="1"/>
              <a:t>som_cplanes</a:t>
            </a:r>
            <a:r>
              <a:rPr lang="en-IN" dirty="0"/>
              <a:t>()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E1C4EF6-EDB8-DECA-4558-643923B88C07}"/>
              </a:ext>
            </a:extLst>
          </p:cNvPr>
          <p:cNvSpPr/>
          <p:nvPr/>
        </p:nvSpPr>
        <p:spPr>
          <a:xfrm>
            <a:off x="6758348" y="1396033"/>
            <a:ext cx="2577282" cy="96153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Plots component planes of set height(h) and width(w) via </a:t>
            </a:r>
            <a:r>
              <a:rPr lang="en-IN" dirty="0" err="1"/>
              <a:t>gridplot</a:t>
            </a:r>
            <a:r>
              <a:rPr lang="en-IN" dirty="0"/>
              <a:t>()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3C8CE5F-273E-8A96-FB39-8AA17E8D61B5}"/>
              </a:ext>
            </a:extLst>
          </p:cNvPr>
          <p:cNvCxnSpPr>
            <a:stCxn id="51" idx="3"/>
            <a:endCxn id="54" idx="1"/>
          </p:cNvCxnSpPr>
          <p:nvPr/>
        </p:nvCxnSpPr>
        <p:spPr>
          <a:xfrm>
            <a:off x="6096000" y="1876800"/>
            <a:ext cx="6623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AF7373D5-8147-4163-6392-DAF4617B8B56}"/>
              </a:ext>
            </a:extLst>
          </p:cNvPr>
          <p:cNvSpPr/>
          <p:nvPr/>
        </p:nvSpPr>
        <p:spPr>
          <a:xfrm>
            <a:off x="358222" y="2734467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FDCCF86-37D2-01CD-206F-8AE56C434690}"/>
              </a:ext>
            </a:extLst>
          </p:cNvPr>
          <p:cNvSpPr/>
          <p:nvPr/>
        </p:nvSpPr>
        <p:spPr>
          <a:xfrm>
            <a:off x="367642" y="4168100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9C997D7-7770-21F7-70CB-E52153870BD9}"/>
              </a:ext>
            </a:extLst>
          </p:cNvPr>
          <p:cNvSpPr/>
          <p:nvPr/>
        </p:nvSpPr>
        <p:spPr>
          <a:xfrm>
            <a:off x="348790" y="5626758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2C66628-B63F-6ECD-1313-D7175B2A6D9C}"/>
              </a:ext>
            </a:extLst>
          </p:cNvPr>
          <p:cNvSpPr/>
          <p:nvPr/>
        </p:nvSpPr>
        <p:spPr>
          <a:xfrm>
            <a:off x="1324470" y="2715791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4DEAC23-A558-82BB-DB2C-B0BE3A1A4124}"/>
              </a:ext>
            </a:extLst>
          </p:cNvPr>
          <p:cNvSpPr/>
          <p:nvPr/>
        </p:nvSpPr>
        <p:spPr>
          <a:xfrm>
            <a:off x="2278932" y="2725218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FDA35D8-AD22-F51F-9F27-000464CDE8F9}"/>
              </a:ext>
            </a:extLst>
          </p:cNvPr>
          <p:cNvSpPr/>
          <p:nvPr/>
        </p:nvSpPr>
        <p:spPr>
          <a:xfrm>
            <a:off x="3245180" y="2715969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79C312B-21F5-52D1-7595-FFE8F366AD85}"/>
              </a:ext>
            </a:extLst>
          </p:cNvPr>
          <p:cNvSpPr/>
          <p:nvPr/>
        </p:nvSpPr>
        <p:spPr>
          <a:xfrm>
            <a:off x="4209069" y="2715791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3909A31-9B24-673C-AE63-46CC16FF1DF4}"/>
              </a:ext>
            </a:extLst>
          </p:cNvPr>
          <p:cNvSpPr/>
          <p:nvPr/>
        </p:nvSpPr>
        <p:spPr>
          <a:xfrm>
            <a:off x="810703" y="3444615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024B3B4-BDC3-0A3E-D4A3-9F12BFD711F4}"/>
              </a:ext>
            </a:extLst>
          </p:cNvPr>
          <p:cNvSpPr/>
          <p:nvPr/>
        </p:nvSpPr>
        <p:spPr>
          <a:xfrm>
            <a:off x="1765165" y="3454042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4C64526-8F6E-AF05-FF94-5B1539F9AD29}"/>
              </a:ext>
            </a:extLst>
          </p:cNvPr>
          <p:cNvSpPr/>
          <p:nvPr/>
        </p:nvSpPr>
        <p:spPr>
          <a:xfrm>
            <a:off x="2731413" y="3444793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9C186C6-3613-F396-EE94-B42623475782}"/>
              </a:ext>
            </a:extLst>
          </p:cNvPr>
          <p:cNvSpPr/>
          <p:nvPr/>
        </p:nvSpPr>
        <p:spPr>
          <a:xfrm>
            <a:off x="3695302" y="3444615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41F0A6B-9AEA-0C15-F9A8-97431A437CBE}"/>
              </a:ext>
            </a:extLst>
          </p:cNvPr>
          <p:cNvSpPr/>
          <p:nvPr/>
        </p:nvSpPr>
        <p:spPr>
          <a:xfrm>
            <a:off x="1319751" y="4171346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4E1A224-2F53-533A-9122-815CA4FD3D2E}"/>
              </a:ext>
            </a:extLst>
          </p:cNvPr>
          <p:cNvSpPr/>
          <p:nvPr/>
        </p:nvSpPr>
        <p:spPr>
          <a:xfrm>
            <a:off x="2274213" y="4180773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7C3DC75-AA23-E178-790A-156CD6BBC90B}"/>
              </a:ext>
            </a:extLst>
          </p:cNvPr>
          <p:cNvSpPr/>
          <p:nvPr/>
        </p:nvSpPr>
        <p:spPr>
          <a:xfrm>
            <a:off x="3240461" y="4171524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D828F72-0658-669D-AD3B-C679DB2FAE89}"/>
              </a:ext>
            </a:extLst>
          </p:cNvPr>
          <p:cNvSpPr/>
          <p:nvPr/>
        </p:nvSpPr>
        <p:spPr>
          <a:xfrm>
            <a:off x="4204350" y="4171346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4741EC2-8905-9083-E0A1-4C451A9F9893}"/>
              </a:ext>
            </a:extLst>
          </p:cNvPr>
          <p:cNvSpPr/>
          <p:nvPr/>
        </p:nvSpPr>
        <p:spPr>
          <a:xfrm>
            <a:off x="801278" y="4888723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8C37D6F-AE64-32BD-D1D8-B1A13DA63CFA}"/>
              </a:ext>
            </a:extLst>
          </p:cNvPr>
          <p:cNvSpPr/>
          <p:nvPr/>
        </p:nvSpPr>
        <p:spPr>
          <a:xfrm>
            <a:off x="1755740" y="4898150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580645E-857A-4F6B-1700-551D80C12E64}"/>
              </a:ext>
            </a:extLst>
          </p:cNvPr>
          <p:cNvSpPr/>
          <p:nvPr/>
        </p:nvSpPr>
        <p:spPr>
          <a:xfrm>
            <a:off x="2721988" y="4888901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1A3E77E-C3A3-644F-82D8-EB33D5BF8DD7}"/>
              </a:ext>
            </a:extLst>
          </p:cNvPr>
          <p:cNvSpPr/>
          <p:nvPr/>
        </p:nvSpPr>
        <p:spPr>
          <a:xfrm>
            <a:off x="3685877" y="4888723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8BFB50F-D623-31A2-7EE0-E18B41ADD09E}"/>
              </a:ext>
            </a:extLst>
          </p:cNvPr>
          <p:cNvSpPr/>
          <p:nvPr/>
        </p:nvSpPr>
        <p:spPr>
          <a:xfrm>
            <a:off x="1310324" y="5640644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5259DA7-AF76-F0FA-3153-5AB29C4394CB}"/>
              </a:ext>
            </a:extLst>
          </p:cNvPr>
          <p:cNvSpPr/>
          <p:nvPr/>
        </p:nvSpPr>
        <p:spPr>
          <a:xfrm>
            <a:off x="2264786" y="5650071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920C94AA-3705-9F7B-6233-5AFDE80F975C}"/>
              </a:ext>
            </a:extLst>
          </p:cNvPr>
          <p:cNvSpPr/>
          <p:nvPr/>
        </p:nvSpPr>
        <p:spPr>
          <a:xfrm>
            <a:off x="3231034" y="5640822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D0BD024-0D74-63BE-3F7F-D4335FCA88A2}"/>
              </a:ext>
            </a:extLst>
          </p:cNvPr>
          <p:cNvSpPr/>
          <p:nvPr/>
        </p:nvSpPr>
        <p:spPr>
          <a:xfrm>
            <a:off x="4194923" y="5640644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D91FBD5-7B8F-9247-8357-7274D9FD1F82}"/>
              </a:ext>
            </a:extLst>
          </p:cNvPr>
          <p:cNvSpPr/>
          <p:nvPr/>
        </p:nvSpPr>
        <p:spPr>
          <a:xfrm>
            <a:off x="801275" y="6378346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4CE5088-1E96-357E-C029-947E25F4AE5D}"/>
              </a:ext>
            </a:extLst>
          </p:cNvPr>
          <p:cNvSpPr/>
          <p:nvPr/>
        </p:nvSpPr>
        <p:spPr>
          <a:xfrm>
            <a:off x="1755737" y="6387773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3864C56B-6134-2FD4-7277-DB75DF43CEC3}"/>
              </a:ext>
            </a:extLst>
          </p:cNvPr>
          <p:cNvSpPr/>
          <p:nvPr/>
        </p:nvSpPr>
        <p:spPr>
          <a:xfrm>
            <a:off x="2721985" y="6378524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37F7B7F-4EE2-EA63-81D8-2D9C6BA2051E}"/>
              </a:ext>
            </a:extLst>
          </p:cNvPr>
          <p:cNvSpPr/>
          <p:nvPr/>
        </p:nvSpPr>
        <p:spPr>
          <a:xfrm>
            <a:off x="3685874" y="6378346"/>
            <a:ext cx="348793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EC7FFFB9-CC31-8C44-1FB3-B323C8057DD5}"/>
              </a:ext>
            </a:extLst>
          </p:cNvPr>
          <p:cNvSpPr/>
          <p:nvPr/>
        </p:nvSpPr>
        <p:spPr>
          <a:xfrm>
            <a:off x="4758292" y="3444615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69108B66-BC26-DBD8-76D9-E7201B362113}"/>
              </a:ext>
            </a:extLst>
          </p:cNvPr>
          <p:cNvSpPr/>
          <p:nvPr/>
        </p:nvSpPr>
        <p:spPr>
          <a:xfrm>
            <a:off x="4748867" y="4888723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36A19C78-252A-2B64-6006-9F67EADA8EFD}"/>
              </a:ext>
            </a:extLst>
          </p:cNvPr>
          <p:cNvSpPr/>
          <p:nvPr/>
        </p:nvSpPr>
        <p:spPr>
          <a:xfrm>
            <a:off x="4748864" y="6378346"/>
            <a:ext cx="348793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CD04536-FE4F-A9EB-6062-C19C62E0DA93}"/>
              </a:ext>
            </a:extLst>
          </p:cNvPr>
          <p:cNvSpPr txBox="1"/>
          <p:nvPr/>
        </p:nvSpPr>
        <p:spPr>
          <a:xfrm>
            <a:off x="4739438" y="6393734"/>
            <a:ext cx="472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30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30" name="Hexagon 129">
            <a:extLst>
              <a:ext uri="{FF2B5EF4-FFF2-40B4-BE49-F238E27FC236}">
                <a16:creationId xmlns:a16="http://schemas.microsoft.com/office/drawing/2014/main" id="{54A19357-876E-825C-4D9E-B492C8F99522}"/>
              </a:ext>
            </a:extLst>
          </p:cNvPr>
          <p:cNvSpPr/>
          <p:nvPr/>
        </p:nvSpPr>
        <p:spPr>
          <a:xfrm rot="16200000">
            <a:off x="69248" y="2481521"/>
            <a:ext cx="900933" cy="838982"/>
          </a:xfrm>
          <a:prstGeom prst="hexagon">
            <a:avLst/>
          </a:prstGeom>
          <a:solidFill>
            <a:schemeClr val="accent6">
              <a:lumMod val="5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1" name="Hexagon 130">
            <a:extLst>
              <a:ext uri="{FF2B5EF4-FFF2-40B4-BE49-F238E27FC236}">
                <a16:creationId xmlns:a16="http://schemas.microsoft.com/office/drawing/2014/main" id="{829C6199-0AB5-7CEB-794F-1683D4A92CE0}"/>
              </a:ext>
            </a:extLst>
          </p:cNvPr>
          <p:cNvSpPr/>
          <p:nvPr/>
        </p:nvSpPr>
        <p:spPr>
          <a:xfrm rot="16200000">
            <a:off x="529919" y="3199079"/>
            <a:ext cx="900933" cy="838982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2" name="Hexagon 131">
            <a:extLst>
              <a:ext uri="{FF2B5EF4-FFF2-40B4-BE49-F238E27FC236}">
                <a16:creationId xmlns:a16="http://schemas.microsoft.com/office/drawing/2014/main" id="{8F7441E8-8CD3-799E-EE20-51F4311345FC}"/>
              </a:ext>
            </a:extLst>
          </p:cNvPr>
          <p:cNvSpPr/>
          <p:nvPr/>
        </p:nvSpPr>
        <p:spPr>
          <a:xfrm rot="16200000">
            <a:off x="88039" y="3916637"/>
            <a:ext cx="900933" cy="83898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3" name="Hexagon 132">
            <a:extLst>
              <a:ext uri="{FF2B5EF4-FFF2-40B4-BE49-F238E27FC236}">
                <a16:creationId xmlns:a16="http://schemas.microsoft.com/office/drawing/2014/main" id="{F2EF21D8-E953-F593-FFB3-52AEF0DF1836}"/>
              </a:ext>
            </a:extLst>
          </p:cNvPr>
          <p:cNvSpPr/>
          <p:nvPr/>
        </p:nvSpPr>
        <p:spPr>
          <a:xfrm rot="16200000">
            <a:off x="522172" y="4647936"/>
            <a:ext cx="900933" cy="83898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5F6A891-AA49-8088-94E5-AEF3A576A437}"/>
              </a:ext>
            </a:extLst>
          </p:cNvPr>
          <p:cNvCxnSpPr>
            <a:cxnSpLocks/>
          </p:cNvCxnSpPr>
          <p:nvPr/>
        </p:nvCxnSpPr>
        <p:spPr>
          <a:xfrm flipV="1">
            <a:off x="1399877" y="3052920"/>
            <a:ext cx="3811572" cy="4097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4A7C965-E25B-F72F-7F9C-98D82F856B05}"/>
              </a:ext>
            </a:extLst>
          </p:cNvPr>
          <p:cNvSpPr txBox="1"/>
          <p:nvPr/>
        </p:nvSpPr>
        <p:spPr>
          <a:xfrm>
            <a:off x="5240973" y="2735572"/>
            <a:ext cx="32342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1600" dirty="0" err="1"/>
              <a:t>Color</a:t>
            </a:r>
            <a:r>
              <a:rPr lang="en-IN" sz="1600" dirty="0"/>
              <a:t> coded as per node weights</a:t>
            </a:r>
          </a:p>
          <a:p>
            <a:pPr marL="342900" indent="-342900">
              <a:buAutoNum type="arabicPeriod"/>
            </a:pPr>
            <a:r>
              <a:rPr lang="en-IN" sz="1600" dirty="0" err="1"/>
              <a:t>Color</a:t>
            </a:r>
            <a:r>
              <a:rPr lang="en-IN" sz="1600" dirty="0"/>
              <a:t> mapping done via matplotlib library 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E948DE-913C-4A7F-7C6E-346D44351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553" y="3139314"/>
            <a:ext cx="4040325" cy="369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02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31;p6">
            <a:extLst>
              <a:ext uri="{FF2B5EF4-FFF2-40B4-BE49-F238E27FC236}">
                <a16:creationId xmlns:a16="http://schemas.microsoft.com/office/drawing/2014/main" id="{0FD9A57D-B748-E9E1-5B2B-4964314B7DEF}"/>
              </a:ext>
            </a:extLst>
          </p:cNvPr>
          <p:cNvSpPr txBox="1">
            <a:spLocks/>
          </p:cNvSpPr>
          <p:nvPr/>
        </p:nvSpPr>
        <p:spPr>
          <a:xfrm>
            <a:off x="202676" y="977935"/>
            <a:ext cx="5745303" cy="333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000" tIns="40000" rIns="80000" bIns="40000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0038" indent="-300038">
              <a:spcBef>
                <a:spcPts val="360"/>
              </a:spcBef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Visualization of component planes</a:t>
            </a:r>
            <a:endParaRPr lang="en-IN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0038" indent="-300038">
              <a:spcBef>
                <a:spcPts val="360"/>
              </a:spcBef>
              <a:buClr>
                <a:schemeClr val="dk1"/>
              </a:buClr>
              <a:buSzPts val="1800"/>
              <a:buFont typeface="Arial" panose="020B0604020202020204" pitchFamily="34" charset="0"/>
              <a:buNone/>
            </a:pPr>
            <a:endParaRPr lang="en-IN" sz="1800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57EAD8-3378-56A6-3F41-405F1DC6F9D8}"/>
              </a:ext>
            </a:extLst>
          </p:cNvPr>
          <p:cNvSpPr/>
          <p:nvPr/>
        </p:nvSpPr>
        <p:spPr>
          <a:xfrm>
            <a:off x="207390" y="197963"/>
            <a:ext cx="11736371" cy="69552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SOMPy</a:t>
            </a:r>
            <a:r>
              <a:rPr lang="en-IN" sz="3200" dirty="0">
                <a:latin typeface="Verdana" panose="020B0604030504040204" pitchFamily="34" charset="0"/>
                <a:ea typeface="Verdana" panose="020B0604030504040204" pitchFamily="34" charset="0"/>
              </a:rPr>
              <a:t> Library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5272A9F-DECC-3465-F9FE-4566B4161DAE}"/>
              </a:ext>
            </a:extLst>
          </p:cNvPr>
          <p:cNvSpPr/>
          <p:nvPr/>
        </p:nvSpPr>
        <p:spPr>
          <a:xfrm>
            <a:off x="546755" y="1552633"/>
            <a:ext cx="2299854" cy="471340"/>
          </a:xfrm>
          <a:prstGeom prst="roundRect">
            <a:avLst>
              <a:gd name="adj" fmla="val 3157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viz.plot_cplanes</a:t>
            </a:r>
            <a:r>
              <a:rPr lang="en-IN" dirty="0"/>
              <a:t>(</a:t>
            </a:r>
            <a:r>
              <a:rPr lang="en-IN" dirty="0" err="1"/>
              <a:t>sm</a:t>
            </a:r>
            <a:r>
              <a:rPr lang="en-IN" dirty="0"/>
              <a:t>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BD6541-917F-69B2-8563-74AC948B1785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846609" y="1788303"/>
            <a:ext cx="6721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73F7DB1-A624-228B-EABF-2D489A6719B5}"/>
              </a:ext>
            </a:extLst>
          </p:cNvPr>
          <p:cNvSpPr/>
          <p:nvPr/>
        </p:nvSpPr>
        <p:spPr>
          <a:xfrm>
            <a:off x="3518718" y="1396033"/>
            <a:ext cx="2577282" cy="9615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Creates bokeh figure objects via </a:t>
            </a:r>
            <a:r>
              <a:rPr lang="en-IN" dirty="0" err="1"/>
              <a:t>som_cplanes</a:t>
            </a:r>
            <a:r>
              <a:rPr lang="en-IN" dirty="0"/>
              <a:t>()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E1C4EF6-EDB8-DECA-4558-643923B88C07}"/>
              </a:ext>
            </a:extLst>
          </p:cNvPr>
          <p:cNvSpPr/>
          <p:nvPr/>
        </p:nvSpPr>
        <p:spPr>
          <a:xfrm>
            <a:off x="6758348" y="1396033"/>
            <a:ext cx="2577282" cy="96153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Plots component planes of set height(h) and width(w) via </a:t>
            </a:r>
            <a:r>
              <a:rPr lang="en-IN" dirty="0" err="1"/>
              <a:t>gridplot</a:t>
            </a:r>
            <a:r>
              <a:rPr lang="en-IN" dirty="0"/>
              <a:t>()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3C8CE5F-273E-8A96-FB39-8AA17E8D61B5}"/>
              </a:ext>
            </a:extLst>
          </p:cNvPr>
          <p:cNvCxnSpPr>
            <a:stCxn id="51" idx="3"/>
            <a:endCxn id="54" idx="1"/>
          </p:cNvCxnSpPr>
          <p:nvPr/>
        </p:nvCxnSpPr>
        <p:spPr>
          <a:xfrm>
            <a:off x="6096000" y="1876800"/>
            <a:ext cx="6623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12E2EDB-4C83-B494-ECB5-6F1972B84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948" y="2415368"/>
            <a:ext cx="12187045" cy="36656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5938C1-4B03-B2A3-F408-B791585C3E45}"/>
              </a:ext>
            </a:extLst>
          </p:cNvPr>
          <p:cNvSpPr txBox="1"/>
          <p:nvPr/>
        </p:nvSpPr>
        <p:spPr>
          <a:xfrm>
            <a:off x="1046232" y="5954186"/>
            <a:ext cx="111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fig_obj</a:t>
            </a:r>
            <a:r>
              <a:rPr lang="en-IN" dirty="0"/>
              <a:t>[0]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5F2B6-58D1-BD28-CAF0-77FF0F80D9A8}"/>
              </a:ext>
            </a:extLst>
          </p:cNvPr>
          <p:cNvSpPr txBox="1"/>
          <p:nvPr/>
        </p:nvSpPr>
        <p:spPr>
          <a:xfrm>
            <a:off x="5139037" y="5896385"/>
            <a:ext cx="111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fig_obj</a:t>
            </a:r>
            <a:r>
              <a:rPr lang="en-IN" dirty="0"/>
              <a:t>[1]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08E05B-53B8-FAAA-4A20-AA8B761B73E7}"/>
              </a:ext>
            </a:extLst>
          </p:cNvPr>
          <p:cNvSpPr txBox="1"/>
          <p:nvPr/>
        </p:nvSpPr>
        <p:spPr>
          <a:xfrm>
            <a:off x="9099866" y="5896385"/>
            <a:ext cx="111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fig_obj</a:t>
            </a:r>
            <a:r>
              <a:rPr lang="en-IN" dirty="0"/>
              <a:t>[2]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28A7A2EE-D5ED-C74B-C2C5-BBEB0EC1BBBE}"/>
              </a:ext>
            </a:extLst>
          </p:cNvPr>
          <p:cNvSpPr/>
          <p:nvPr/>
        </p:nvSpPr>
        <p:spPr>
          <a:xfrm rot="5400000">
            <a:off x="5330013" y="2183816"/>
            <a:ext cx="369333" cy="8427563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75C9C8-548A-F747-D92C-D80931AE939D}"/>
              </a:ext>
            </a:extLst>
          </p:cNvPr>
          <p:cNvSpPr txBox="1"/>
          <p:nvPr/>
        </p:nvSpPr>
        <p:spPr>
          <a:xfrm>
            <a:off x="4180668" y="6491104"/>
            <a:ext cx="4103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grid_plots</a:t>
            </a:r>
            <a:r>
              <a:rPr lang="en-IN" dirty="0"/>
              <a:t> (Line 165 in viz_functions.py)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F3350F-B7AD-A383-A45B-2E3E6698AF41}"/>
              </a:ext>
            </a:extLst>
          </p:cNvPr>
          <p:cNvSpPr txBox="1"/>
          <p:nvPr/>
        </p:nvSpPr>
        <p:spPr>
          <a:xfrm>
            <a:off x="9361602" y="6434952"/>
            <a:ext cx="2830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(Line 82 in comp_planes.py)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C73D18-EFCF-4C87-4A0F-5F046ED9DE44}"/>
              </a:ext>
            </a:extLst>
          </p:cNvPr>
          <p:cNvCxnSpPr>
            <a:stCxn id="8" idx="3"/>
          </p:cNvCxnSpPr>
          <p:nvPr/>
        </p:nvCxnSpPr>
        <p:spPr>
          <a:xfrm>
            <a:off x="10212228" y="6081051"/>
            <a:ext cx="440061" cy="4100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175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31;p6">
            <a:extLst>
              <a:ext uri="{FF2B5EF4-FFF2-40B4-BE49-F238E27FC236}">
                <a16:creationId xmlns:a16="http://schemas.microsoft.com/office/drawing/2014/main" id="{0FD9A57D-B748-E9E1-5B2B-4964314B7DEF}"/>
              </a:ext>
            </a:extLst>
          </p:cNvPr>
          <p:cNvSpPr txBox="1">
            <a:spLocks/>
          </p:cNvSpPr>
          <p:nvPr/>
        </p:nvSpPr>
        <p:spPr>
          <a:xfrm>
            <a:off x="202676" y="977935"/>
            <a:ext cx="5745303" cy="333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000" tIns="40000" rIns="80000" bIns="40000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0038" indent="-300038">
              <a:spcBef>
                <a:spcPts val="360"/>
              </a:spcBef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Visualization of </a:t>
            </a:r>
            <a:r>
              <a:rPr lang="en-IN" sz="1600" b="1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hitmaps</a:t>
            </a:r>
            <a:endParaRPr lang="en-IN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0038" indent="-300038">
              <a:spcBef>
                <a:spcPts val="360"/>
              </a:spcBef>
              <a:buClr>
                <a:schemeClr val="dk1"/>
              </a:buClr>
              <a:buSzPts val="1800"/>
              <a:buFont typeface="Arial" panose="020B0604020202020204" pitchFamily="34" charset="0"/>
              <a:buNone/>
            </a:pPr>
            <a:endParaRPr lang="en-IN" sz="1800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57EAD8-3378-56A6-3F41-405F1DC6F9D8}"/>
              </a:ext>
            </a:extLst>
          </p:cNvPr>
          <p:cNvSpPr/>
          <p:nvPr/>
        </p:nvSpPr>
        <p:spPr>
          <a:xfrm>
            <a:off x="207390" y="197963"/>
            <a:ext cx="11736371" cy="69552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SOMPy</a:t>
            </a:r>
            <a:r>
              <a:rPr lang="en-IN" sz="3200" dirty="0">
                <a:latin typeface="Verdana" panose="020B0604030504040204" pitchFamily="34" charset="0"/>
                <a:ea typeface="Verdana" panose="020B0604030504040204" pitchFamily="34" charset="0"/>
              </a:rPr>
              <a:t> Library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5272A9F-DECC-3465-F9FE-4566B4161DAE}"/>
              </a:ext>
            </a:extLst>
          </p:cNvPr>
          <p:cNvSpPr/>
          <p:nvPr/>
        </p:nvSpPr>
        <p:spPr>
          <a:xfrm>
            <a:off x="546755" y="1552633"/>
            <a:ext cx="2299854" cy="471340"/>
          </a:xfrm>
          <a:prstGeom prst="roundRect">
            <a:avLst>
              <a:gd name="adj" fmla="val 3157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viz.plot_hitmap</a:t>
            </a:r>
            <a:r>
              <a:rPr lang="en-IN" dirty="0"/>
              <a:t>(</a:t>
            </a:r>
            <a:r>
              <a:rPr lang="en-IN" dirty="0" err="1"/>
              <a:t>sm</a:t>
            </a:r>
            <a:r>
              <a:rPr lang="en-IN" dirty="0"/>
              <a:t>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BD6541-917F-69B2-8563-74AC948B1785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846609" y="1788303"/>
            <a:ext cx="6721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73F7DB1-A624-228B-EABF-2D489A6719B5}"/>
              </a:ext>
            </a:extLst>
          </p:cNvPr>
          <p:cNvSpPr/>
          <p:nvPr/>
        </p:nvSpPr>
        <p:spPr>
          <a:xfrm>
            <a:off x="3518718" y="1396033"/>
            <a:ext cx="2577282" cy="9615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Creates bokeh figure objects via </a:t>
            </a:r>
            <a:r>
              <a:rPr lang="en-IN" dirty="0" err="1"/>
              <a:t>som_hitmap</a:t>
            </a:r>
            <a:r>
              <a:rPr lang="en-IN" dirty="0"/>
              <a:t>()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E1C4EF6-EDB8-DECA-4558-643923B88C07}"/>
              </a:ext>
            </a:extLst>
          </p:cNvPr>
          <p:cNvSpPr/>
          <p:nvPr/>
        </p:nvSpPr>
        <p:spPr>
          <a:xfrm>
            <a:off x="6758348" y="1396033"/>
            <a:ext cx="2577282" cy="96153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Plots component planes of set height(h) and width(w) via </a:t>
            </a:r>
            <a:r>
              <a:rPr lang="en-IN" dirty="0" err="1"/>
              <a:t>gridplot</a:t>
            </a:r>
            <a:r>
              <a:rPr lang="en-IN" dirty="0"/>
              <a:t>()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3C8CE5F-273E-8A96-FB39-8AA17E8D61B5}"/>
              </a:ext>
            </a:extLst>
          </p:cNvPr>
          <p:cNvCxnSpPr>
            <a:stCxn id="51" idx="3"/>
            <a:endCxn id="54" idx="1"/>
          </p:cNvCxnSpPr>
          <p:nvPr/>
        </p:nvCxnSpPr>
        <p:spPr>
          <a:xfrm>
            <a:off x="6096000" y="1876800"/>
            <a:ext cx="6623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AF7373D5-8147-4163-6392-DAF4617B8B56}"/>
              </a:ext>
            </a:extLst>
          </p:cNvPr>
          <p:cNvSpPr/>
          <p:nvPr/>
        </p:nvSpPr>
        <p:spPr>
          <a:xfrm>
            <a:off x="358222" y="2734467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FDCCF86-37D2-01CD-206F-8AE56C434690}"/>
              </a:ext>
            </a:extLst>
          </p:cNvPr>
          <p:cNvSpPr/>
          <p:nvPr/>
        </p:nvSpPr>
        <p:spPr>
          <a:xfrm>
            <a:off x="367642" y="4168100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9C997D7-7770-21F7-70CB-E52153870BD9}"/>
              </a:ext>
            </a:extLst>
          </p:cNvPr>
          <p:cNvSpPr/>
          <p:nvPr/>
        </p:nvSpPr>
        <p:spPr>
          <a:xfrm>
            <a:off x="348790" y="5626758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2C66628-B63F-6ECD-1313-D7175B2A6D9C}"/>
              </a:ext>
            </a:extLst>
          </p:cNvPr>
          <p:cNvSpPr/>
          <p:nvPr/>
        </p:nvSpPr>
        <p:spPr>
          <a:xfrm>
            <a:off x="1324470" y="2715791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4DEAC23-A558-82BB-DB2C-B0BE3A1A4124}"/>
              </a:ext>
            </a:extLst>
          </p:cNvPr>
          <p:cNvSpPr/>
          <p:nvPr/>
        </p:nvSpPr>
        <p:spPr>
          <a:xfrm>
            <a:off x="2278932" y="2725218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FDA35D8-AD22-F51F-9F27-000464CDE8F9}"/>
              </a:ext>
            </a:extLst>
          </p:cNvPr>
          <p:cNvSpPr/>
          <p:nvPr/>
        </p:nvSpPr>
        <p:spPr>
          <a:xfrm>
            <a:off x="3245180" y="2715969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79C312B-21F5-52D1-7595-FFE8F366AD85}"/>
              </a:ext>
            </a:extLst>
          </p:cNvPr>
          <p:cNvSpPr/>
          <p:nvPr/>
        </p:nvSpPr>
        <p:spPr>
          <a:xfrm>
            <a:off x="4209069" y="2715791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3909A31-9B24-673C-AE63-46CC16FF1DF4}"/>
              </a:ext>
            </a:extLst>
          </p:cNvPr>
          <p:cNvSpPr/>
          <p:nvPr/>
        </p:nvSpPr>
        <p:spPr>
          <a:xfrm>
            <a:off x="810703" y="3444615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024B3B4-BDC3-0A3E-D4A3-9F12BFD711F4}"/>
              </a:ext>
            </a:extLst>
          </p:cNvPr>
          <p:cNvSpPr/>
          <p:nvPr/>
        </p:nvSpPr>
        <p:spPr>
          <a:xfrm>
            <a:off x="1765165" y="3454042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4C64526-8F6E-AF05-FF94-5B1539F9AD29}"/>
              </a:ext>
            </a:extLst>
          </p:cNvPr>
          <p:cNvSpPr/>
          <p:nvPr/>
        </p:nvSpPr>
        <p:spPr>
          <a:xfrm>
            <a:off x="2731413" y="3444793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9C186C6-3613-F396-EE94-B42623475782}"/>
              </a:ext>
            </a:extLst>
          </p:cNvPr>
          <p:cNvSpPr/>
          <p:nvPr/>
        </p:nvSpPr>
        <p:spPr>
          <a:xfrm>
            <a:off x="3695302" y="3444615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41F0A6B-9AEA-0C15-F9A8-97431A437CBE}"/>
              </a:ext>
            </a:extLst>
          </p:cNvPr>
          <p:cNvSpPr/>
          <p:nvPr/>
        </p:nvSpPr>
        <p:spPr>
          <a:xfrm>
            <a:off x="1319751" y="4171346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4E1A224-2F53-533A-9122-815CA4FD3D2E}"/>
              </a:ext>
            </a:extLst>
          </p:cNvPr>
          <p:cNvSpPr/>
          <p:nvPr/>
        </p:nvSpPr>
        <p:spPr>
          <a:xfrm>
            <a:off x="2274213" y="4180773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7C3DC75-AA23-E178-790A-156CD6BBC90B}"/>
              </a:ext>
            </a:extLst>
          </p:cNvPr>
          <p:cNvSpPr/>
          <p:nvPr/>
        </p:nvSpPr>
        <p:spPr>
          <a:xfrm>
            <a:off x="3240461" y="4171524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D828F72-0658-669D-AD3B-C679DB2FAE89}"/>
              </a:ext>
            </a:extLst>
          </p:cNvPr>
          <p:cNvSpPr/>
          <p:nvPr/>
        </p:nvSpPr>
        <p:spPr>
          <a:xfrm>
            <a:off x="4204350" y="4171346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4741EC2-8905-9083-E0A1-4C451A9F9893}"/>
              </a:ext>
            </a:extLst>
          </p:cNvPr>
          <p:cNvSpPr/>
          <p:nvPr/>
        </p:nvSpPr>
        <p:spPr>
          <a:xfrm>
            <a:off x="801278" y="4888723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8C37D6F-AE64-32BD-D1D8-B1A13DA63CFA}"/>
              </a:ext>
            </a:extLst>
          </p:cNvPr>
          <p:cNvSpPr/>
          <p:nvPr/>
        </p:nvSpPr>
        <p:spPr>
          <a:xfrm>
            <a:off x="1755740" y="4898150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580645E-857A-4F6B-1700-551D80C12E64}"/>
              </a:ext>
            </a:extLst>
          </p:cNvPr>
          <p:cNvSpPr/>
          <p:nvPr/>
        </p:nvSpPr>
        <p:spPr>
          <a:xfrm>
            <a:off x="2721988" y="4888901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1A3E77E-C3A3-644F-82D8-EB33D5BF8DD7}"/>
              </a:ext>
            </a:extLst>
          </p:cNvPr>
          <p:cNvSpPr/>
          <p:nvPr/>
        </p:nvSpPr>
        <p:spPr>
          <a:xfrm>
            <a:off x="3685877" y="4888723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8BFB50F-D623-31A2-7EE0-E18B41ADD09E}"/>
              </a:ext>
            </a:extLst>
          </p:cNvPr>
          <p:cNvSpPr/>
          <p:nvPr/>
        </p:nvSpPr>
        <p:spPr>
          <a:xfrm>
            <a:off x="1310324" y="5640644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5259DA7-AF76-F0FA-3153-5AB29C4394CB}"/>
              </a:ext>
            </a:extLst>
          </p:cNvPr>
          <p:cNvSpPr/>
          <p:nvPr/>
        </p:nvSpPr>
        <p:spPr>
          <a:xfrm>
            <a:off x="2264786" y="5650071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920C94AA-3705-9F7B-6233-5AFDE80F975C}"/>
              </a:ext>
            </a:extLst>
          </p:cNvPr>
          <p:cNvSpPr/>
          <p:nvPr/>
        </p:nvSpPr>
        <p:spPr>
          <a:xfrm>
            <a:off x="3231034" y="5640822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D0BD024-0D74-63BE-3F7F-D4335FCA88A2}"/>
              </a:ext>
            </a:extLst>
          </p:cNvPr>
          <p:cNvSpPr/>
          <p:nvPr/>
        </p:nvSpPr>
        <p:spPr>
          <a:xfrm>
            <a:off x="4194923" y="5640644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D91FBD5-7B8F-9247-8357-7274D9FD1F82}"/>
              </a:ext>
            </a:extLst>
          </p:cNvPr>
          <p:cNvSpPr/>
          <p:nvPr/>
        </p:nvSpPr>
        <p:spPr>
          <a:xfrm>
            <a:off x="801275" y="6378346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4CE5088-1E96-357E-C029-947E25F4AE5D}"/>
              </a:ext>
            </a:extLst>
          </p:cNvPr>
          <p:cNvSpPr/>
          <p:nvPr/>
        </p:nvSpPr>
        <p:spPr>
          <a:xfrm>
            <a:off x="1755737" y="6387773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3864C56B-6134-2FD4-7277-DB75DF43CEC3}"/>
              </a:ext>
            </a:extLst>
          </p:cNvPr>
          <p:cNvSpPr/>
          <p:nvPr/>
        </p:nvSpPr>
        <p:spPr>
          <a:xfrm>
            <a:off x="2721985" y="6378524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37F7B7F-4EE2-EA63-81D8-2D9C6BA2051E}"/>
              </a:ext>
            </a:extLst>
          </p:cNvPr>
          <p:cNvSpPr/>
          <p:nvPr/>
        </p:nvSpPr>
        <p:spPr>
          <a:xfrm>
            <a:off x="3685874" y="6378346"/>
            <a:ext cx="348793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EC7FFFB9-CC31-8C44-1FB3-B323C8057DD5}"/>
              </a:ext>
            </a:extLst>
          </p:cNvPr>
          <p:cNvSpPr/>
          <p:nvPr/>
        </p:nvSpPr>
        <p:spPr>
          <a:xfrm>
            <a:off x="4758292" y="3444615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69108B66-BC26-DBD8-76D9-E7201B362113}"/>
              </a:ext>
            </a:extLst>
          </p:cNvPr>
          <p:cNvSpPr/>
          <p:nvPr/>
        </p:nvSpPr>
        <p:spPr>
          <a:xfrm>
            <a:off x="4748867" y="4888723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36A19C78-252A-2B64-6006-9F67EADA8EFD}"/>
              </a:ext>
            </a:extLst>
          </p:cNvPr>
          <p:cNvSpPr/>
          <p:nvPr/>
        </p:nvSpPr>
        <p:spPr>
          <a:xfrm>
            <a:off x="4748864" y="6378346"/>
            <a:ext cx="348793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CD04536-FE4F-A9EB-6062-C19C62E0DA93}"/>
              </a:ext>
            </a:extLst>
          </p:cNvPr>
          <p:cNvSpPr txBox="1"/>
          <p:nvPr/>
        </p:nvSpPr>
        <p:spPr>
          <a:xfrm>
            <a:off x="4739438" y="6393734"/>
            <a:ext cx="472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30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30" name="Hexagon 129">
            <a:extLst>
              <a:ext uri="{FF2B5EF4-FFF2-40B4-BE49-F238E27FC236}">
                <a16:creationId xmlns:a16="http://schemas.microsoft.com/office/drawing/2014/main" id="{54A19357-876E-825C-4D9E-B492C8F99522}"/>
              </a:ext>
            </a:extLst>
          </p:cNvPr>
          <p:cNvSpPr/>
          <p:nvPr/>
        </p:nvSpPr>
        <p:spPr>
          <a:xfrm rot="16200000">
            <a:off x="69248" y="2481521"/>
            <a:ext cx="900933" cy="838982"/>
          </a:xfrm>
          <a:prstGeom prst="hexagon">
            <a:avLst/>
          </a:prstGeom>
          <a:solidFill>
            <a:schemeClr val="accent6">
              <a:lumMod val="5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1" name="Hexagon 130">
            <a:extLst>
              <a:ext uri="{FF2B5EF4-FFF2-40B4-BE49-F238E27FC236}">
                <a16:creationId xmlns:a16="http://schemas.microsoft.com/office/drawing/2014/main" id="{829C6199-0AB5-7CEB-794F-1683D4A92CE0}"/>
              </a:ext>
            </a:extLst>
          </p:cNvPr>
          <p:cNvSpPr/>
          <p:nvPr/>
        </p:nvSpPr>
        <p:spPr>
          <a:xfrm rot="16200000">
            <a:off x="529919" y="3199079"/>
            <a:ext cx="900933" cy="838982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2" name="Hexagon 131">
            <a:extLst>
              <a:ext uri="{FF2B5EF4-FFF2-40B4-BE49-F238E27FC236}">
                <a16:creationId xmlns:a16="http://schemas.microsoft.com/office/drawing/2014/main" id="{8F7441E8-8CD3-799E-EE20-51F4311345FC}"/>
              </a:ext>
            </a:extLst>
          </p:cNvPr>
          <p:cNvSpPr/>
          <p:nvPr/>
        </p:nvSpPr>
        <p:spPr>
          <a:xfrm rot="16200000">
            <a:off x="88039" y="3916637"/>
            <a:ext cx="900933" cy="83898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3" name="Hexagon 132">
            <a:extLst>
              <a:ext uri="{FF2B5EF4-FFF2-40B4-BE49-F238E27FC236}">
                <a16:creationId xmlns:a16="http://schemas.microsoft.com/office/drawing/2014/main" id="{F2EF21D8-E953-F593-FFB3-52AEF0DF1836}"/>
              </a:ext>
            </a:extLst>
          </p:cNvPr>
          <p:cNvSpPr/>
          <p:nvPr/>
        </p:nvSpPr>
        <p:spPr>
          <a:xfrm rot="16200000">
            <a:off x="522172" y="4647936"/>
            <a:ext cx="900933" cy="83898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5F6A891-AA49-8088-94E5-AEF3A576A437}"/>
              </a:ext>
            </a:extLst>
          </p:cNvPr>
          <p:cNvCxnSpPr>
            <a:cxnSpLocks/>
          </p:cNvCxnSpPr>
          <p:nvPr/>
        </p:nvCxnSpPr>
        <p:spPr>
          <a:xfrm flipV="1">
            <a:off x="1399877" y="3052920"/>
            <a:ext cx="3811572" cy="4097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4A7C965-E25B-F72F-7F9C-98D82F856B05}"/>
              </a:ext>
            </a:extLst>
          </p:cNvPr>
          <p:cNvSpPr txBox="1"/>
          <p:nvPr/>
        </p:nvSpPr>
        <p:spPr>
          <a:xfrm>
            <a:off x="5240973" y="2735572"/>
            <a:ext cx="24025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Hexagon tiles placed twice. One for component plane and other for hits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3FE3C3CB-5A62-9CF7-01C1-AF6EF7D7B671}"/>
              </a:ext>
            </a:extLst>
          </p:cNvPr>
          <p:cNvSpPr/>
          <p:nvPr/>
        </p:nvSpPr>
        <p:spPr>
          <a:xfrm rot="16200000">
            <a:off x="154011" y="2593052"/>
            <a:ext cx="717376" cy="630026"/>
          </a:xfrm>
          <a:prstGeom prst="hexagon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B3CDB8E5-2EF4-689F-BA00-853566FED17C}"/>
              </a:ext>
            </a:extLst>
          </p:cNvPr>
          <p:cNvSpPr/>
          <p:nvPr/>
        </p:nvSpPr>
        <p:spPr>
          <a:xfrm rot="16200000">
            <a:off x="802331" y="4904295"/>
            <a:ext cx="338553" cy="338069"/>
          </a:xfrm>
          <a:prstGeom prst="hexagon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30C6E6-F5B1-776C-D096-33501185A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007" y="3083992"/>
            <a:ext cx="3829301" cy="3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02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31;p6">
            <a:extLst>
              <a:ext uri="{FF2B5EF4-FFF2-40B4-BE49-F238E27FC236}">
                <a16:creationId xmlns:a16="http://schemas.microsoft.com/office/drawing/2014/main" id="{0FD9A57D-B748-E9E1-5B2B-4964314B7DEF}"/>
              </a:ext>
            </a:extLst>
          </p:cNvPr>
          <p:cNvSpPr txBox="1">
            <a:spLocks/>
          </p:cNvSpPr>
          <p:nvPr/>
        </p:nvSpPr>
        <p:spPr>
          <a:xfrm>
            <a:off x="202676" y="977935"/>
            <a:ext cx="5745303" cy="333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000" tIns="40000" rIns="80000" bIns="40000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0038" indent="-300038">
              <a:spcBef>
                <a:spcPts val="360"/>
              </a:spcBef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Visualization of </a:t>
            </a:r>
            <a:r>
              <a:rPr lang="en-IN" sz="1600" b="1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Umatrix</a:t>
            </a:r>
            <a:endParaRPr lang="en-IN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0038" indent="-300038">
              <a:spcBef>
                <a:spcPts val="360"/>
              </a:spcBef>
              <a:buClr>
                <a:schemeClr val="dk1"/>
              </a:buClr>
              <a:buSzPts val="1800"/>
              <a:buFont typeface="Arial" panose="020B0604020202020204" pitchFamily="34" charset="0"/>
              <a:buNone/>
            </a:pPr>
            <a:endParaRPr lang="en-IN" sz="1800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57EAD8-3378-56A6-3F41-405F1DC6F9D8}"/>
              </a:ext>
            </a:extLst>
          </p:cNvPr>
          <p:cNvSpPr/>
          <p:nvPr/>
        </p:nvSpPr>
        <p:spPr>
          <a:xfrm>
            <a:off x="207390" y="197963"/>
            <a:ext cx="11736371" cy="69552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SOMPy</a:t>
            </a:r>
            <a:r>
              <a:rPr lang="en-IN" sz="3200" dirty="0">
                <a:latin typeface="Verdana" panose="020B0604030504040204" pitchFamily="34" charset="0"/>
                <a:ea typeface="Verdana" panose="020B0604030504040204" pitchFamily="34" charset="0"/>
              </a:rPr>
              <a:t> Library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5272A9F-DECC-3465-F9FE-4566B4161DAE}"/>
              </a:ext>
            </a:extLst>
          </p:cNvPr>
          <p:cNvSpPr/>
          <p:nvPr/>
        </p:nvSpPr>
        <p:spPr>
          <a:xfrm>
            <a:off x="546755" y="1552633"/>
            <a:ext cx="2299854" cy="471340"/>
          </a:xfrm>
          <a:prstGeom prst="roundRect">
            <a:avLst>
              <a:gd name="adj" fmla="val 3157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viz. </a:t>
            </a:r>
            <a:r>
              <a:rPr lang="en-IN" dirty="0" err="1"/>
              <a:t>plot_umat</a:t>
            </a:r>
            <a:r>
              <a:rPr lang="en-IN" dirty="0"/>
              <a:t>(</a:t>
            </a:r>
            <a:r>
              <a:rPr lang="en-IN" dirty="0" err="1"/>
              <a:t>sm</a:t>
            </a:r>
            <a:r>
              <a:rPr lang="en-IN" dirty="0"/>
              <a:t>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BD6541-917F-69B2-8563-74AC948B1785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846609" y="1788303"/>
            <a:ext cx="6721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73F7DB1-A624-228B-EABF-2D489A6719B5}"/>
              </a:ext>
            </a:extLst>
          </p:cNvPr>
          <p:cNvSpPr/>
          <p:nvPr/>
        </p:nvSpPr>
        <p:spPr>
          <a:xfrm>
            <a:off x="3518718" y="1396033"/>
            <a:ext cx="2577282" cy="9615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Creates bokeh figure via </a:t>
            </a:r>
            <a:r>
              <a:rPr lang="en-IN" dirty="0" err="1"/>
              <a:t>som_umatrix_map</a:t>
            </a:r>
            <a:r>
              <a:rPr lang="en-IN" dirty="0"/>
              <a:t>()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E1C4EF6-EDB8-DECA-4558-643923B88C07}"/>
              </a:ext>
            </a:extLst>
          </p:cNvPr>
          <p:cNvSpPr/>
          <p:nvPr/>
        </p:nvSpPr>
        <p:spPr>
          <a:xfrm>
            <a:off x="6758348" y="1396033"/>
            <a:ext cx="2577282" cy="96153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Plots component plane of set height(h) and width(w)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3C8CE5F-273E-8A96-FB39-8AA17E8D61B5}"/>
              </a:ext>
            </a:extLst>
          </p:cNvPr>
          <p:cNvCxnSpPr>
            <a:stCxn id="51" idx="3"/>
            <a:endCxn id="54" idx="1"/>
          </p:cNvCxnSpPr>
          <p:nvPr/>
        </p:nvCxnSpPr>
        <p:spPr>
          <a:xfrm>
            <a:off x="6096000" y="1876800"/>
            <a:ext cx="6623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452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48445EC-B8D0-E3BE-2CC1-EFEF151879A6}"/>
              </a:ext>
            </a:extLst>
          </p:cNvPr>
          <p:cNvSpPr/>
          <p:nvPr/>
        </p:nvSpPr>
        <p:spPr>
          <a:xfrm>
            <a:off x="8399282" y="1523921"/>
            <a:ext cx="3699026" cy="12183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622981-55F4-609E-3E97-0C16D26A9CAF}"/>
              </a:ext>
            </a:extLst>
          </p:cNvPr>
          <p:cNvSpPr/>
          <p:nvPr/>
        </p:nvSpPr>
        <p:spPr>
          <a:xfrm>
            <a:off x="207390" y="197963"/>
            <a:ext cx="11736371" cy="69552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Verdana" panose="020B0604030504040204" pitchFamily="34" charset="0"/>
                <a:ea typeface="Verdana" panose="020B0604030504040204" pitchFamily="34" charset="0"/>
              </a:rPr>
              <a:t>Self-Organizing Maps</a:t>
            </a:r>
          </a:p>
        </p:txBody>
      </p:sp>
      <p:sp>
        <p:nvSpPr>
          <p:cNvPr id="2" name="Google Shape;121;p5">
            <a:extLst>
              <a:ext uri="{FF2B5EF4-FFF2-40B4-BE49-F238E27FC236}">
                <a16:creationId xmlns:a16="http://schemas.microsoft.com/office/drawing/2014/main" id="{BA2320C5-063C-C15B-6EC9-CE7F5708DA4F}"/>
              </a:ext>
            </a:extLst>
          </p:cNvPr>
          <p:cNvSpPr txBox="1">
            <a:spLocks/>
          </p:cNvSpPr>
          <p:nvPr/>
        </p:nvSpPr>
        <p:spPr>
          <a:xfrm>
            <a:off x="207390" y="9174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000" tIns="40000" rIns="80000" bIns="400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0038" indent="-198438">
              <a:spcBef>
                <a:spcPts val="0"/>
              </a:spcBef>
              <a:buClr>
                <a:schemeClr val="dk1"/>
              </a:buClr>
              <a:buSzPts val="1600"/>
              <a:buFont typeface="Noto Sans Symbols"/>
              <a:buNone/>
            </a:pPr>
            <a:endParaRPr lang="en-US" sz="16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0038" indent="-300038">
              <a:spcBef>
                <a:spcPts val="320"/>
              </a:spcBef>
              <a:buClr>
                <a:schemeClr val="dk1"/>
              </a:buClr>
              <a:buSzPts val="1600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An Artificial Neural Network (ANN)  algorithm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00038" indent="-300038">
              <a:spcBef>
                <a:spcPts val="320"/>
              </a:spcBef>
              <a:buClr>
                <a:schemeClr val="dk1"/>
              </a:buClr>
              <a:buSzPts val="1600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Used for visualizing n-D data into low dimensional space (usually 2D)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00038" indent="-300038">
              <a:spcBef>
                <a:spcPts val="320"/>
              </a:spcBef>
              <a:buClr>
                <a:schemeClr val="dk1"/>
              </a:buClr>
              <a:buSzPts val="1600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Preserves structure of the input data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00038" indent="-185738">
              <a:spcBef>
                <a:spcPts val="360"/>
              </a:spcBef>
              <a:buClr>
                <a:schemeClr val="dk1"/>
              </a:buClr>
              <a:buSzPts val="1800"/>
              <a:buFont typeface="Noto Sans Symbols"/>
              <a:buNone/>
            </a:pPr>
            <a:endParaRPr lang="en-US" sz="18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0038" indent="-185738">
              <a:spcBef>
                <a:spcPts val="360"/>
              </a:spcBef>
              <a:buClr>
                <a:schemeClr val="dk1"/>
              </a:buClr>
              <a:buSzPts val="1800"/>
              <a:buFont typeface="Noto Sans Symbols"/>
              <a:buNone/>
            </a:pPr>
            <a:endParaRPr lang="en-US" sz="18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0038" indent="-300038">
              <a:spcBef>
                <a:spcPts val="360"/>
              </a:spcBef>
              <a:buClr>
                <a:schemeClr val="dk1"/>
              </a:buClr>
              <a:buSzPts val="1800"/>
              <a:buFont typeface="Arial" panose="020B0604020202020204" pitchFamily="34" charset="0"/>
              <a:buNone/>
            </a:pP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0038" indent="-300038">
              <a:spcBef>
                <a:spcPts val="360"/>
              </a:spcBef>
              <a:buClr>
                <a:schemeClr val="dk1"/>
              </a:buClr>
              <a:buSzPts val="1800"/>
              <a:buFont typeface="Arial" panose="020B0604020202020204" pitchFamily="34" charset="0"/>
              <a:buNone/>
            </a:pPr>
            <a:endParaRPr lang="en-US" sz="1800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Google Shape;124;p5">
            <a:extLst>
              <a:ext uri="{FF2B5EF4-FFF2-40B4-BE49-F238E27FC236}">
                <a16:creationId xmlns:a16="http://schemas.microsoft.com/office/drawing/2014/main" id="{B5D332E6-E5EC-08A1-E458-0D489521A01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390" y="2314816"/>
            <a:ext cx="6749591" cy="340573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C96842-9B77-AD08-E543-E7FA2A84716E}"/>
              </a:ext>
            </a:extLst>
          </p:cNvPr>
          <p:cNvSpPr txBox="1"/>
          <p:nvPr/>
        </p:nvSpPr>
        <p:spPr>
          <a:xfrm>
            <a:off x="9490582" y="1140343"/>
            <a:ext cx="1598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Verdana" panose="020B0604030504040204" pitchFamily="34" charset="0"/>
                <a:ea typeface="Verdana" panose="020B0604030504040204" pitchFamily="34" charset="0"/>
              </a:rPr>
              <a:t>Input matrix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8963B0-741B-5F46-6A58-763CCF8D50F3}"/>
              </a:ext>
            </a:extLst>
          </p:cNvPr>
          <p:cNvGrpSpPr/>
          <p:nvPr/>
        </p:nvGrpSpPr>
        <p:grpSpPr>
          <a:xfrm>
            <a:off x="8537715" y="1533348"/>
            <a:ext cx="3478548" cy="1139202"/>
            <a:chOff x="8452872" y="2241878"/>
            <a:chExt cx="3478548" cy="11392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1EF04AA-9DC7-AA07-78DD-E8F2AFC6F688}"/>
                    </a:ext>
                  </a:extLst>
                </p:cNvPr>
                <p:cNvSpPr txBox="1"/>
                <p:nvPr/>
              </p:nvSpPr>
              <p:spPr>
                <a:xfrm>
                  <a:off x="8468800" y="2241878"/>
                  <a:ext cx="3375989" cy="3036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1(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1EF04AA-9DC7-AA07-78DD-E8F2AFC6F6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8800" y="2241878"/>
                  <a:ext cx="3375989" cy="303673"/>
                </a:xfrm>
                <a:prstGeom prst="rect">
                  <a:avLst/>
                </a:prstGeom>
                <a:blipFill>
                  <a:blip r:embed="rId3"/>
                  <a:stretch>
                    <a:fillRect l="-903" t="-2041" r="-2527" b="-2857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CC74296-8FA4-CA54-3C46-DAEEBEE15B91}"/>
                    </a:ext>
                  </a:extLst>
                </p:cNvPr>
                <p:cNvSpPr txBox="1"/>
                <p:nvPr/>
              </p:nvSpPr>
              <p:spPr>
                <a:xfrm>
                  <a:off x="8478488" y="2552001"/>
                  <a:ext cx="3401700" cy="3036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2(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CC74296-8FA4-CA54-3C46-DAEEBEE15B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8488" y="2552001"/>
                  <a:ext cx="3401700" cy="303673"/>
                </a:xfrm>
                <a:prstGeom prst="rect">
                  <a:avLst/>
                </a:prstGeom>
                <a:blipFill>
                  <a:blip r:embed="rId4"/>
                  <a:stretch>
                    <a:fillRect l="-896" r="-2509" b="-28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87868F0-F3FE-7825-2513-605BE4839F01}"/>
                    </a:ext>
                  </a:extLst>
                </p:cNvPr>
                <p:cNvSpPr txBox="1"/>
                <p:nvPr/>
              </p:nvSpPr>
              <p:spPr>
                <a:xfrm>
                  <a:off x="8478488" y="3077407"/>
                  <a:ext cx="3452932" cy="3036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𝑝𝑛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87868F0-F3FE-7825-2513-605BE4839F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8488" y="3077407"/>
                  <a:ext cx="3452932" cy="303673"/>
                </a:xfrm>
                <a:prstGeom prst="rect">
                  <a:avLst/>
                </a:prstGeom>
                <a:blipFill>
                  <a:blip r:embed="rId5"/>
                  <a:stretch>
                    <a:fillRect l="-707" t="-2041" r="-2473" b="-2857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2B0DC8-5E5B-F199-57C3-4B70A0499A3F}"/>
                </a:ext>
              </a:extLst>
            </p:cNvPr>
            <p:cNvSpPr txBox="1"/>
            <p:nvPr/>
          </p:nvSpPr>
          <p:spPr>
            <a:xfrm>
              <a:off x="8452872" y="2814705"/>
              <a:ext cx="342731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IN" dirty="0"/>
                <a:t>                                :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62BD729-598A-BBCB-5924-6CB9AEF61E93}"/>
              </a:ext>
            </a:extLst>
          </p:cNvPr>
          <p:cNvSpPr txBox="1"/>
          <p:nvPr/>
        </p:nvSpPr>
        <p:spPr>
          <a:xfrm>
            <a:off x="8260271" y="3209630"/>
            <a:ext cx="285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Verdana" panose="020B0604030504040204" pitchFamily="34" charset="0"/>
                <a:ea typeface="Verdana" panose="020B0604030504040204" pitchFamily="34" charset="0"/>
              </a:rPr>
              <a:t>Codebook/weight matrix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2E93C62-8BC7-91D1-6BE0-261725492C32}"/>
              </a:ext>
            </a:extLst>
          </p:cNvPr>
          <p:cNvGrpSpPr/>
          <p:nvPr/>
        </p:nvGrpSpPr>
        <p:grpSpPr>
          <a:xfrm>
            <a:off x="7879900" y="3575336"/>
            <a:ext cx="4064157" cy="1139202"/>
            <a:chOff x="8452872" y="2241878"/>
            <a:chExt cx="4064157" cy="11392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4D4F5ED-1BB0-23CC-3CE7-1E315CD84209}"/>
                    </a:ext>
                  </a:extLst>
                </p:cNvPr>
                <p:cNvSpPr txBox="1"/>
                <p:nvPr/>
              </p:nvSpPr>
              <p:spPr>
                <a:xfrm>
                  <a:off x="8468800" y="2241878"/>
                  <a:ext cx="3699026" cy="3036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1(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4D4F5ED-1BB0-23CC-3CE7-1E315CD842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8800" y="2241878"/>
                  <a:ext cx="3699026" cy="303673"/>
                </a:xfrm>
                <a:prstGeom prst="rect">
                  <a:avLst/>
                </a:prstGeom>
                <a:blipFill>
                  <a:blip r:embed="rId6"/>
                  <a:stretch>
                    <a:fillRect t="-2041" r="-1483" b="-2857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2F86F29-2869-581A-6CC2-53B6602EF0C0}"/>
                    </a:ext>
                  </a:extLst>
                </p:cNvPr>
                <p:cNvSpPr txBox="1"/>
                <p:nvPr/>
              </p:nvSpPr>
              <p:spPr>
                <a:xfrm>
                  <a:off x="8478488" y="2552001"/>
                  <a:ext cx="3725635" cy="3036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2(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2F86F29-2869-581A-6CC2-53B6602EF0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8488" y="2552001"/>
                  <a:ext cx="3725635" cy="303673"/>
                </a:xfrm>
                <a:prstGeom prst="rect">
                  <a:avLst/>
                </a:prstGeom>
                <a:blipFill>
                  <a:blip r:embed="rId7"/>
                  <a:stretch>
                    <a:fillRect r="-1309" b="-28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42D51DB-8914-4016-9449-90608BF69BE7}"/>
                    </a:ext>
                  </a:extLst>
                </p:cNvPr>
                <p:cNvSpPr txBox="1"/>
                <p:nvPr/>
              </p:nvSpPr>
              <p:spPr>
                <a:xfrm>
                  <a:off x="8478488" y="3077407"/>
                  <a:ext cx="4038541" cy="3036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𝑚𝑛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42D51DB-8914-4016-9449-90608BF69B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8488" y="3077407"/>
                  <a:ext cx="4038541" cy="303673"/>
                </a:xfrm>
                <a:prstGeom prst="rect">
                  <a:avLst/>
                </a:prstGeom>
                <a:blipFill>
                  <a:blip r:embed="rId8"/>
                  <a:stretch>
                    <a:fillRect l="-151" t="-2041" r="-1662" b="-2857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25B303D-F3C7-0260-DDFA-13E44B590778}"/>
                </a:ext>
              </a:extLst>
            </p:cNvPr>
            <p:cNvSpPr txBox="1"/>
            <p:nvPr/>
          </p:nvSpPr>
          <p:spPr>
            <a:xfrm>
              <a:off x="8452872" y="2814705"/>
              <a:ext cx="342731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IN" dirty="0"/>
                <a:t>                                :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1F4564-3212-31E4-3F69-B058AA8DE4B1}"/>
                  </a:ext>
                </a:extLst>
              </p:cNvPr>
              <p:cNvSpPr txBox="1"/>
              <p:nvPr/>
            </p:nvSpPr>
            <p:spPr>
              <a:xfrm>
                <a:off x="7383364" y="5361794"/>
                <a:ext cx="4632899" cy="814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Here,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𝑛</m:t>
                    </m:r>
                    <m:r>
                      <a:rPr lang="en-IN" sz="16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</m:oMath>
                </a14:m>
                <a:r>
                  <a:rPr lang="en-IN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number of design variables (columns)</a:t>
                </a:r>
              </a:p>
              <a:p>
                <a:r>
                  <a:rPr lang="en-IN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𝑚</m:t>
                    </m:r>
                    <m:r>
                      <a:rPr lang="en-IN" sz="16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</m:oMath>
                </a14:m>
                <a:r>
                  <a:rPr lang="en-IN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number of SOM nodes (rows)</a:t>
                </a:r>
              </a:p>
              <a:p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𝑝</m:t>
                    </m:r>
                    <m:r>
                      <a:rPr lang="en-IN" sz="16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</m:oMath>
                </a14:m>
                <a:r>
                  <a:rPr lang="en-IN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number of data points (rows)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1F4564-3212-31E4-3F69-B058AA8DE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364" y="5361794"/>
                <a:ext cx="4632899" cy="814069"/>
              </a:xfrm>
              <a:prstGeom prst="rect">
                <a:avLst/>
              </a:prstGeom>
              <a:blipFill>
                <a:blip r:embed="rId9"/>
                <a:stretch>
                  <a:fillRect l="-395" b="-60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711F7355-07AE-CA8A-10E9-0A2540AB1433}"/>
              </a:ext>
            </a:extLst>
          </p:cNvPr>
          <p:cNvSpPr/>
          <p:nvPr/>
        </p:nvSpPr>
        <p:spPr>
          <a:xfrm>
            <a:off x="7840409" y="3555471"/>
            <a:ext cx="4175854" cy="12183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848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31;p6">
            <a:extLst>
              <a:ext uri="{FF2B5EF4-FFF2-40B4-BE49-F238E27FC236}">
                <a16:creationId xmlns:a16="http://schemas.microsoft.com/office/drawing/2014/main" id="{0FD9A57D-B748-E9E1-5B2B-4964314B7DEF}"/>
              </a:ext>
            </a:extLst>
          </p:cNvPr>
          <p:cNvSpPr txBox="1">
            <a:spLocks/>
          </p:cNvSpPr>
          <p:nvPr/>
        </p:nvSpPr>
        <p:spPr>
          <a:xfrm>
            <a:off x="202676" y="977935"/>
            <a:ext cx="5745303" cy="333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000" tIns="40000" rIns="80000" bIns="40000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0038" indent="-300038">
              <a:spcBef>
                <a:spcPts val="360"/>
              </a:spcBef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SOM Training process</a:t>
            </a:r>
            <a:endParaRPr lang="en-IN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0038" indent="-300038">
              <a:spcBef>
                <a:spcPts val="360"/>
              </a:spcBef>
              <a:buClr>
                <a:schemeClr val="dk1"/>
              </a:buClr>
              <a:buSzPts val="1800"/>
              <a:buFont typeface="Arial" panose="020B0604020202020204" pitchFamily="34" charset="0"/>
              <a:buNone/>
            </a:pPr>
            <a:endParaRPr lang="en-IN" sz="1800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Google Shape;132;p6">
                <a:extLst>
                  <a:ext uri="{FF2B5EF4-FFF2-40B4-BE49-F238E27FC236}">
                    <a16:creationId xmlns:a16="http://schemas.microsoft.com/office/drawing/2014/main" id="{58E771D7-4C57-DBE9-EC96-EECD39BB33CC}"/>
                  </a:ext>
                </a:extLst>
              </p:cNvPr>
              <p:cNvSpPr txBox="1"/>
              <p:nvPr/>
            </p:nvSpPr>
            <p:spPr>
              <a:xfrm>
                <a:off x="7476364" y="1702272"/>
                <a:ext cx="4165029" cy="3270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0000" tIns="40000" rIns="80000" bIns="400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 dirty="0">
                    <a:solidFill>
                      <a:schemeClr val="dk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/>
                    <a:sym typeface="Times New Roman"/>
                  </a:rPr>
                  <a:t>Best Matching Unit (BMU) of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1" i="1" u="none" strike="noStrike" cap="none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sz="1600" b="1" i="1" u="none" strike="noStrike" cap="none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/>
                            <a:sym typeface="Times New Roman"/>
                          </a:rPr>
                          <m:t>𝒙</m:t>
                        </m:r>
                      </m:e>
                      <m:sub>
                        <m:r>
                          <a:rPr lang="en-IN" sz="1600" b="1" i="1" u="none" strike="noStrike" cap="none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/>
                            <a:sym typeface="Times New Roman"/>
                          </a:rPr>
                          <m:t>𝒊</m:t>
                        </m:r>
                      </m:sub>
                    </m:sSub>
                  </m:oMath>
                </a14:m>
                <a:endParaRPr sz="1400" b="1" i="1" u="none" strike="noStrike" cap="none" dirty="0">
                  <a:solidFill>
                    <a:schemeClr val="dk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11" name="Google Shape;132;p6">
                <a:extLst>
                  <a:ext uri="{FF2B5EF4-FFF2-40B4-BE49-F238E27FC236}">
                    <a16:creationId xmlns:a16="http://schemas.microsoft.com/office/drawing/2014/main" id="{58E771D7-4C57-DBE9-EC96-EECD39BB3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364" y="1702272"/>
                <a:ext cx="4165029" cy="327003"/>
              </a:xfrm>
              <a:prstGeom prst="rect">
                <a:avLst/>
              </a:prstGeom>
              <a:blipFill>
                <a:blip r:embed="rId2"/>
                <a:stretch>
                  <a:fillRect b="-185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oogle Shape;135;p6">
            <a:extLst>
              <a:ext uri="{FF2B5EF4-FFF2-40B4-BE49-F238E27FC236}">
                <a16:creationId xmlns:a16="http://schemas.microsoft.com/office/drawing/2014/main" id="{4900D985-0524-FA46-E09F-479078BD812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303" y="1485534"/>
            <a:ext cx="6459789" cy="405986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37;p6">
            <a:extLst>
              <a:ext uri="{FF2B5EF4-FFF2-40B4-BE49-F238E27FC236}">
                <a16:creationId xmlns:a16="http://schemas.microsoft.com/office/drawing/2014/main" id="{C9F16608-1B4B-868F-FF33-299777396763}"/>
              </a:ext>
            </a:extLst>
          </p:cNvPr>
          <p:cNvSpPr/>
          <p:nvPr/>
        </p:nvSpPr>
        <p:spPr>
          <a:xfrm>
            <a:off x="152399" y="1446206"/>
            <a:ext cx="6617365" cy="4099188"/>
          </a:xfrm>
          <a:prstGeom prst="rect">
            <a:avLst/>
          </a:prstGeom>
          <a:noFill/>
          <a:ln w="95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E99C3F-3742-BB31-7B8F-D5DB202A5AA9}"/>
                  </a:ext>
                </a:extLst>
              </p:cNvPr>
              <p:cNvSpPr txBox="1"/>
              <p:nvPr/>
            </p:nvSpPr>
            <p:spPr>
              <a:xfrm>
                <a:off x="8563671" y="2075813"/>
                <a:ext cx="2057422" cy="380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</m:lim>
                          </m:limLow>
                        </m:fName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E99C3F-3742-BB31-7B8F-D5DB202A5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3671" y="2075813"/>
                <a:ext cx="2057422" cy="380425"/>
              </a:xfrm>
              <a:prstGeom prst="rect">
                <a:avLst/>
              </a:prstGeom>
              <a:blipFill>
                <a:blip r:embed="rId4"/>
                <a:stretch>
                  <a:fillRect l="-1187" r="-4154" b="-161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Google Shape;132;p6">
                <a:extLst>
                  <a:ext uri="{FF2B5EF4-FFF2-40B4-BE49-F238E27FC236}">
                    <a16:creationId xmlns:a16="http://schemas.microsoft.com/office/drawing/2014/main" id="{5125D64D-9C0B-6957-312B-F55CE141EC2C}"/>
                  </a:ext>
                </a:extLst>
              </p:cNvPr>
              <p:cNvSpPr txBox="1"/>
              <p:nvPr/>
            </p:nvSpPr>
            <p:spPr>
              <a:xfrm>
                <a:off x="6917785" y="3030356"/>
                <a:ext cx="4868863" cy="296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0000" tIns="40000" rIns="80000" bIns="400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400" b="1" u="none" strike="noStrike" cap="none" dirty="0">
                    <a:solidFill>
                      <a:schemeClr val="dk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/>
                    <a:sym typeface="Times New Roman"/>
                  </a:rPr>
                  <a:t>Weight update of node </a:t>
                </a:r>
                <a14:m>
                  <m:oMath xmlns:m="http://schemas.openxmlformats.org/officeDocument/2006/math">
                    <m:r>
                      <a:rPr lang="en-IN" sz="1400" b="1" i="1" u="none" strike="noStrike" cap="none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/>
                        <a:sym typeface="Times New Roman"/>
                      </a:rPr>
                      <m:t>𝒋</m:t>
                    </m:r>
                  </m:oMath>
                </a14:m>
                <a:r>
                  <a:rPr lang="en-IN" sz="1400" b="1" u="none" strike="noStrike" cap="none" dirty="0">
                    <a:solidFill>
                      <a:schemeClr val="dk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/>
                    <a:sym typeface="Times New Roman"/>
                  </a:rPr>
                  <a:t> </a:t>
                </a:r>
                <a:r>
                  <a:rPr lang="en-IN" sz="1400" b="1" dirty="0">
                    <a:solidFill>
                      <a:schemeClr val="dk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/>
                    <a:sym typeface="Times New Roman"/>
                  </a:rPr>
                  <a:t>by batch training</a:t>
                </a:r>
                <a:endParaRPr sz="1400" b="1" i="1" u="none" strike="noStrike" cap="none" dirty="0">
                  <a:solidFill>
                    <a:schemeClr val="dk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20" name="Google Shape;132;p6">
                <a:extLst>
                  <a:ext uri="{FF2B5EF4-FFF2-40B4-BE49-F238E27FC236}">
                    <a16:creationId xmlns:a16="http://schemas.microsoft.com/office/drawing/2014/main" id="{5125D64D-9C0B-6957-312B-F55CE141E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785" y="3030356"/>
                <a:ext cx="4868863" cy="296225"/>
              </a:xfrm>
              <a:prstGeom prst="rect">
                <a:avLst/>
              </a:prstGeom>
              <a:blipFill>
                <a:blip r:embed="rId5"/>
                <a:stretch>
                  <a:fillRect t="-6122" b="-22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CA956A1-958D-74A7-40B3-9166909D2F23}"/>
                  </a:ext>
                </a:extLst>
              </p:cNvPr>
              <p:cNvSpPr txBox="1"/>
              <p:nvPr/>
            </p:nvSpPr>
            <p:spPr>
              <a:xfrm>
                <a:off x="8893152" y="3472481"/>
                <a:ext cx="2657522" cy="631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CA956A1-958D-74A7-40B3-9166909D2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152" y="3472481"/>
                <a:ext cx="2657522" cy="6310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6B30CA6-6FD1-A807-D3AD-EFAAB1DD4523}"/>
                  </a:ext>
                </a:extLst>
              </p:cNvPr>
              <p:cNvSpPr txBox="1"/>
              <p:nvPr/>
            </p:nvSpPr>
            <p:spPr>
              <a:xfrm>
                <a:off x="7122790" y="3401822"/>
                <a:ext cx="1358257" cy="825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6B30CA6-6FD1-A807-D3AD-EFAAB1DD4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790" y="3401822"/>
                <a:ext cx="1358257" cy="8255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8857EAD8-3378-56A6-3F41-405F1DC6F9D8}"/>
              </a:ext>
            </a:extLst>
          </p:cNvPr>
          <p:cNvSpPr/>
          <p:nvPr/>
        </p:nvSpPr>
        <p:spPr>
          <a:xfrm>
            <a:off x="207390" y="197963"/>
            <a:ext cx="11736371" cy="69552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Verdana" panose="020B0604030504040204" pitchFamily="34" charset="0"/>
                <a:ea typeface="Verdana" panose="020B0604030504040204" pitchFamily="34" charset="0"/>
              </a:rPr>
              <a:t>Self-Organizing Maps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C53D95-2D0C-22CA-4EBA-46DD157A1DE7}"/>
              </a:ext>
            </a:extLst>
          </p:cNvPr>
          <p:cNvSpPr/>
          <p:nvPr/>
        </p:nvSpPr>
        <p:spPr>
          <a:xfrm>
            <a:off x="8544007" y="2039403"/>
            <a:ext cx="2160230" cy="430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77C0E4-2C1B-11F0-237A-BE209EA802F4}"/>
              </a:ext>
            </a:extLst>
          </p:cNvPr>
          <p:cNvSpPr/>
          <p:nvPr/>
        </p:nvSpPr>
        <p:spPr>
          <a:xfrm>
            <a:off x="7053857" y="3351124"/>
            <a:ext cx="1575211" cy="951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9F7C13-1391-4C12-C452-14FE5400E18D}"/>
              </a:ext>
            </a:extLst>
          </p:cNvPr>
          <p:cNvSpPr/>
          <p:nvPr/>
        </p:nvSpPr>
        <p:spPr>
          <a:xfrm>
            <a:off x="8811752" y="3354196"/>
            <a:ext cx="2816155" cy="951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Google Shape;132;p6">
                <a:extLst>
                  <a:ext uri="{FF2B5EF4-FFF2-40B4-BE49-F238E27FC236}">
                    <a16:creationId xmlns:a16="http://schemas.microsoft.com/office/drawing/2014/main" id="{67BBACB7-C0DE-0DA3-1AED-97C4174BF911}"/>
                  </a:ext>
                </a:extLst>
              </p:cNvPr>
              <p:cNvSpPr txBox="1"/>
              <p:nvPr/>
            </p:nvSpPr>
            <p:spPr>
              <a:xfrm>
                <a:off x="7957568" y="4748443"/>
                <a:ext cx="3229109" cy="3800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0000" tIns="40000" rIns="80000" bIns="400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400" b="1" u="none" strike="noStrike" cap="none" dirty="0" err="1">
                    <a:solidFill>
                      <a:schemeClr val="dk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/>
                    <a:sym typeface="Times New Roman"/>
                  </a:rPr>
                  <a:t>Neighborhood</a:t>
                </a:r>
                <a:r>
                  <a:rPr lang="en-IN" sz="1400" b="1" u="none" strike="noStrike" cap="none" dirty="0">
                    <a:solidFill>
                      <a:schemeClr val="dk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/>
                    <a:sym typeface="Times New Roman"/>
                  </a:rPr>
                  <a:t>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sz="1400" b="1" i="1" u="none" strike="noStrike" cap="none" dirty="0">
                  <a:solidFill>
                    <a:schemeClr val="dk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34" name="Google Shape;132;p6">
                <a:extLst>
                  <a:ext uri="{FF2B5EF4-FFF2-40B4-BE49-F238E27FC236}">
                    <a16:creationId xmlns:a16="http://schemas.microsoft.com/office/drawing/2014/main" id="{67BBACB7-C0DE-0DA3-1AED-97C4174BF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568" y="4748443"/>
                <a:ext cx="3229109" cy="380094"/>
              </a:xfrm>
              <a:prstGeom prst="rect">
                <a:avLst/>
              </a:prstGeom>
              <a:blipFill>
                <a:blip r:embed="rId8"/>
                <a:stretch>
                  <a:fillRect b="-112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805BC02-2AC3-7607-3939-15EAFF17195F}"/>
                  </a:ext>
                </a:extLst>
              </p:cNvPr>
              <p:cNvSpPr txBox="1"/>
              <p:nvPr/>
            </p:nvSpPr>
            <p:spPr>
              <a:xfrm>
                <a:off x="7987064" y="5153080"/>
                <a:ext cx="3042500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805BC02-2AC3-7607-3939-15EAFF171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064" y="5153080"/>
                <a:ext cx="3042500" cy="7159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FAB1900C-C6EF-2D05-B7DC-587BAC2C4AEA}"/>
              </a:ext>
            </a:extLst>
          </p:cNvPr>
          <p:cNvSpPr/>
          <p:nvPr/>
        </p:nvSpPr>
        <p:spPr>
          <a:xfrm>
            <a:off x="7943403" y="5142952"/>
            <a:ext cx="3042500" cy="937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24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31;p6">
            <a:extLst>
              <a:ext uri="{FF2B5EF4-FFF2-40B4-BE49-F238E27FC236}">
                <a16:creationId xmlns:a16="http://schemas.microsoft.com/office/drawing/2014/main" id="{0FD9A57D-B748-E9E1-5B2B-4964314B7DEF}"/>
              </a:ext>
            </a:extLst>
          </p:cNvPr>
          <p:cNvSpPr txBox="1">
            <a:spLocks/>
          </p:cNvSpPr>
          <p:nvPr/>
        </p:nvSpPr>
        <p:spPr>
          <a:xfrm>
            <a:off x="202676" y="977935"/>
            <a:ext cx="5745303" cy="333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000" tIns="40000" rIns="80000" bIns="40000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0038" indent="-300038">
              <a:spcBef>
                <a:spcPts val="360"/>
              </a:spcBef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SOM Training process</a:t>
            </a:r>
            <a:endParaRPr lang="en-IN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0038" indent="-300038">
              <a:spcBef>
                <a:spcPts val="360"/>
              </a:spcBef>
              <a:buClr>
                <a:schemeClr val="dk1"/>
              </a:buClr>
              <a:buSzPts val="1800"/>
              <a:buFont typeface="Arial" panose="020B0604020202020204" pitchFamily="34" charset="0"/>
              <a:buNone/>
            </a:pPr>
            <a:endParaRPr lang="en-IN" sz="1800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Google Shape;132;p6">
                <a:extLst>
                  <a:ext uri="{FF2B5EF4-FFF2-40B4-BE49-F238E27FC236}">
                    <a16:creationId xmlns:a16="http://schemas.microsoft.com/office/drawing/2014/main" id="{58E771D7-4C57-DBE9-EC96-EECD39BB33CC}"/>
                  </a:ext>
                </a:extLst>
              </p:cNvPr>
              <p:cNvSpPr txBox="1"/>
              <p:nvPr/>
            </p:nvSpPr>
            <p:spPr>
              <a:xfrm>
                <a:off x="7476364" y="1702272"/>
                <a:ext cx="4165029" cy="3270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0000" tIns="40000" rIns="80000" bIns="400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 dirty="0">
                    <a:solidFill>
                      <a:schemeClr val="dk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/>
                    <a:sym typeface="Times New Roman"/>
                  </a:rPr>
                  <a:t>Best Matching Unit (BMU) of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1" i="1" u="none" strike="noStrike" cap="none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sz="1600" b="1" i="1" u="none" strike="noStrike" cap="none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/>
                            <a:sym typeface="Times New Roman"/>
                          </a:rPr>
                          <m:t>𝒙</m:t>
                        </m:r>
                      </m:e>
                      <m:sub>
                        <m:r>
                          <a:rPr lang="en-IN" sz="1600" b="1" i="1" u="none" strike="noStrike" cap="none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/>
                            <a:sym typeface="Times New Roman"/>
                          </a:rPr>
                          <m:t>𝒊</m:t>
                        </m:r>
                      </m:sub>
                    </m:sSub>
                  </m:oMath>
                </a14:m>
                <a:endParaRPr sz="1400" b="1" i="1" u="none" strike="noStrike" cap="none" dirty="0">
                  <a:solidFill>
                    <a:schemeClr val="dk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11" name="Google Shape;132;p6">
                <a:extLst>
                  <a:ext uri="{FF2B5EF4-FFF2-40B4-BE49-F238E27FC236}">
                    <a16:creationId xmlns:a16="http://schemas.microsoft.com/office/drawing/2014/main" id="{58E771D7-4C57-DBE9-EC96-EECD39BB3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364" y="1702272"/>
                <a:ext cx="4165029" cy="327003"/>
              </a:xfrm>
              <a:prstGeom prst="rect">
                <a:avLst/>
              </a:prstGeom>
              <a:blipFill>
                <a:blip r:embed="rId4"/>
                <a:stretch>
                  <a:fillRect b="-185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E99C3F-3742-BB31-7B8F-D5DB202A5AA9}"/>
                  </a:ext>
                </a:extLst>
              </p:cNvPr>
              <p:cNvSpPr txBox="1"/>
              <p:nvPr/>
            </p:nvSpPr>
            <p:spPr>
              <a:xfrm>
                <a:off x="8563671" y="2075813"/>
                <a:ext cx="2057422" cy="380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</m:lim>
                          </m:limLow>
                        </m:fName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E99C3F-3742-BB31-7B8F-D5DB202A5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3671" y="2075813"/>
                <a:ext cx="2057422" cy="380425"/>
              </a:xfrm>
              <a:prstGeom prst="rect">
                <a:avLst/>
              </a:prstGeom>
              <a:blipFill>
                <a:blip r:embed="rId5"/>
                <a:stretch>
                  <a:fillRect l="-1187" r="-4154" b="-161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Google Shape;132;p6">
                <a:extLst>
                  <a:ext uri="{FF2B5EF4-FFF2-40B4-BE49-F238E27FC236}">
                    <a16:creationId xmlns:a16="http://schemas.microsoft.com/office/drawing/2014/main" id="{5125D64D-9C0B-6957-312B-F55CE141EC2C}"/>
                  </a:ext>
                </a:extLst>
              </p:cNvPr>
              <p:cNvSpPr txBox="1"/>
              <p:nvPr/>
            </p:nvSpPr>
            <p:spPr>
              <a:xfrm>
                <a:off x="6917785" y="3030356"/>
                <a:ext cx="4868863" cy="296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0000" tIns="40000" rIns="80000" bIns="400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400" b="1" u="none" strike="noStrike" cap="none" dirty="0">
                    <a:solidFill>
                      <a:schemeClr val="dk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/>
                    <a:sym typeface="Times New Roman"/>
                  </a:rPr>
                  <a:t>Weight update of node </a:t>
                </a:r>
                <a14:m>
                  <m:oMath xmlns:m="http://schemas.openxmlformats.org/officeDocument/2006/math">
                    <m:r>
                      <a:rPr lang="en-IN" sz="1400" b="1" i="1" u="none" strike="noStrike" cap="none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/>
                        <a:sym typeface="Times New Roman"/>
                      </a:rPr>
                      <m:t>𝒋</m:t>
                    </m:r>
                  </m:oMath>
                </a14:m>
                <a:r>
                  <a:rPr lang="en-IN" sz="1400" b="1" u="none" strike="noStrike" cap="none" dirty="0">
                    <a:solidFill>
                      <a:schemeClr val="dk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/>
                    <a:sym typeface="Times New Roman"/>
                  </a:rPr>
                  <a:t> </a:t>
                </a:r>
                <a:r>
                  <a:rPr lang="en-IN" sz="1400" b="1" dirty="0">
                    <a:solidFill>
                      <a:schemeClr val="dk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/>
                    <a:sym typeface="Times New Roman"/>
                  </a:rPr>
                  <a:t>by batch training</a:t>
                </a:r>
                <a:endParaRPr sz="1400" b="1" i="1" u="none" strike="noStrike" cap="none" dirty="0">
                  <a:solidFill>
                    <a:schemeClr val="dk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20" name="Google Shape;132;p6">
                <a:extLst>
                  <a:ext uri="{FF2B5EF4-FFF2-40B4-BE49-F238E27FC236}">
                    <a16:creationId xmlns:a16="http://schemas.microsoft.com/office/drawing/2014/main" id="{5125D64D-9C0B-6957-312B-F55CE141E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785" y="3030356"/>
                <a:ext cx="4868863" cy="296225"/>
              </a:xfrm>
              <a:prstGeom prst="rect">
                <a:avLst/>
              </a:prstGeom>
              <a:blipFill>
                <a:blip r:embed="rId6"/>
                <a:stretch>
                  <a:fillRect t="-6122" b="-22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CA956A1-958D-74A7-40B3-9166909D2F23}"/>
                  </a:ext>
                </a:extLst>
              </p:cNvPr>
              <p:cNvSpPr txBox="1"/>
              <p:nvPr/>
            </p:nvSpPr>
            <p:spPr>
              <a:xfrm>
                <a:off x="8893152" y="3472481"/>
                <a:ext cx="2657522" cy="631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CA956A1-958D-74A7-40B3-9166909D2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152" y="3472481"/>
                <a:ext cx="2657522" cy="6310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6B30CA6-6FD1-A807-D3AD-EFAAB1DD4523}"/>
                  </a:ext>
                </a:extLst>
              </p:cNvPr>
              <p:cNvSpPr txBox="1"/>
              <p:nvPr/>
            </p:nvSpPr>
            <p:spPr>
              <a:xfrm>
                <a:off x="7122790" y="3401822"/>
                <a:ext cx="1358257" cy="825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6B30CA6-6FD1-A807-D3AD-EFAAB1DD4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790" y="3401822"/>
                <a:ext cx="1358257" cy="8255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8857EAD8-3378-56A6-3F41-405F1DC6F9D8}"/>
              </a:ext>
            </a:extLst>
          </p:cNvPr>
          <p:cNvSpPr/>
          <p:nvPr/>
        </p:nvSpPr>
        <p:spPr>
          <a:xfrm>
            <a:off x="207390" y="197963"/>
            <a:ext cx="11736371" cy="69552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Verdana" panose="020B0604030504040204" pitchFamily="34" charset="0"/>
                <a:ea typeface="Verdana" panose="020B0604030504040204" pitchFamily="34" charset="0"/>
              </a:rPr>
              <a:t>Self-Organizing Maps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C53D95-2D0C-22CA-4EBA-46DD157A1DE7}"/>
              </a:ext>
            </a:extLst>
          </p:cNvPr>
          <p:cNvSpPr/>
          <p:nvPr/>
        </p:nvSpPr>
        <p:spPr>
          <a:xfrm>
            <a:off x="8544007" y="2039403"/>
            <a:ext cx="2160230" cy="430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77C0E4-2C1B-11F0-237A-BE209EA802F4}"/>
              </a:ext>
            </a:extLst>
          </p:cNvPr>
          <p:cNvSpPr/>
          <p:nvPr/>
        </p:nvSpPr>
        <p:spPr>
          <a:xfrm>
            <a:off x="7053857" y="3351124"/>
            <a:ext cx="1575211" cy="951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9F7C13-1391-4C12-C452-14FE5400E18D}"/>
              </a:ext>
            </a:extLst>
          </p:cNvPr>
          <p:cNvSpPr/>
          <p:nvPr/>
        </p:nvSpPr>
        <p:spPr>
          <a:xfrm>
            <a:off x="8811752" y="3354196"/>
            <a:ext cx="2816155" cy="951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Google Shape;132;p6">
                <a:extLst>
                  <a:ext uri="{FF2B5EF4-FFF2-40B4-BE49-F238E27FC236}">
                    <a16:creationId xmlns:a16="http://schemas.microsoft.com/office/drawing/2014/main" id="{67BBACB7-C0DE-0DA3-1AED-97C4174BF911}"/>
                  </a:ext>
                </a:extLst>
              </p:cNvPr>
              <p:cNvSpPr txBox="1"/>
              <p:nvPr/>
            </p:nvSpPr>
            <p:spPr>
              <a:xfrm>
                <a:off x="7957568" y="4748443"/>
                <a:ext cx="3229109" cy="3800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0000" tIns="40000" rIns="80000" bIns="400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400" b="1" u="none" strike="noStrike" cap="none" dirty="0" err="1">
                    <a:solidFill>
                      <a:schemeClr val="dk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/>
                    <a:sym typeface="Times New Roman"/>
                  </a:rPr>
                  <a:t>Neighborhood</a:t>
                </a:r>
                <a:r>
                  <a:rPr lang="en-IN" sz="1400" b="1" u="none" strike="noStrike" cap="none" dirty="0">
                    <a:solidFill>
                      <a:schemeClr val="dk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/>
                    <a:sym typeface="Times New Roman"/>
                  </a:rPr>
                  <a:t>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sz="1400" b="1" i="1" u="none" strike="noStrike" cap="none" dirty="0">
                  <a:solidFill>
                    <a:schemeClr val="dk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34" name="Google Shape;132;p6">
                <a:extLst>
                  <a:ext uri="{FF2B5EF4-FFF2-40B4-BE49-F238E27FC236}">
                    <a16:creationId xmlns:a16="http://schemas.microsoft.com/office/drawing/2014/main" id="{67BBACB7-C0DE-0DA3-1AED-97C4174BF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568" y="4748443"/>
                <a:ext cx="3229109" cy="380094"/>
              </a:xfrm>
              <a:prstGeom prst="rect">
                <a:avLst/>
              </a:prstGeom>
              <a:blipFill>
                <a:blip r:embed="rId9"/>
                <a:stretch>
                  <a:fillRect b="-112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805BC02-2AC3-7607-3939-15EAFF17195F}"/>
                  </a:ext>
                </a:extLst>
              </p:cNvPr>
              <p:cNvSpPr txBox="1"/>
              <p:nvPr/>
            </p:nvSpPr>
            <p:spPr>
              <a:xfrm>
                <a:off x="7987064" y="5153080"/>
                <a:ext cx="3042500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805BC02-2AC3-7607-3939-15EAFF171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064" y="5153080"/>
                <a:ext cx="3042500" cy="71590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FAB1900C-C6EF-2D05-B7DC-587BAC2C4AEA}"/>
              </a:ext>
            </a:extLst>
          </p:cNvPr>
          <p:cNvSpPr/>
          <p:nvPr/>
        </p:nvSpPr>
        <p:spPr>
          <a:xfrm>
            <a:off x="7943403" y="5142952"/>
            <a:ext cx="3042500" cy="937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cSOM_Animation_new">
            <a:hlinkClick r:id="" action="ppaction://media"/>
            <a:extLst>
              <a:ext uri="{FF2B5EF4-FFF2-40B4-BE49-F238E27FC236}">
                <a16:creationId xmlns:a16="http://schemas.microsoft.com/office/drawing/2014/main" id="{A73BC592-A2E4-E8B7-0107-CCC032962A5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405352" y="1316373"/>
            <a:ext cx="5794336" cy="554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1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8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31;p6">
            <a:extLst>
              <a:ext uri="{FF2B5EF4-FFF2-40B4-BE49-F238E27FC236}">
                <a16:creationId xmlns:a16="http://schemas.microsoft.com/office/drawing/2014/main" id="{0FD9A57D-B748-E9E1-5B2B-4964314B7DEF}"/>
              </a:ext>
            </a:extLst>
          </p:cNvPr>
          <p:cNvSpPr txBox="1">
            <a:spLocks/>
          </p:cNvSpPr>
          <p:nvPr/>
        </p:nvSpPr>
        <p:spPr>
          <a:xfrm>
            <a:off x="202676" y="977935"/>
            <a:ext cx="5745303" cy="333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000" tIns="40000" rIns="80000" bIns="40000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0038" indent="-300038">
              <a:spcBef>
                <a:spcPts val="360"/>
              </a:spcBef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SOM Plots – 1. Component planes</a:t>
            </a:r>
            <a:endParaRPr lang="en-IN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0038" indent="-300038">
              <a:spcBef>
                <a:spcPts val="360"/>
              </a:spcBef>
              <a:buClr>
                <a:schemeClr val="dk1"/>
              </a:buClr>
              <a:buSzPts val="1800"/>
              <a:buFont typeface="Arial" panose="020B0604020202020204" pitchFamily="34" charset="0"/>
              <a:buNone/>
            </a:pPr>
            <a:endParaRPr lang="en-IN" sz="1800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57EAD8-3378-56A6-3F41-405F1DC6F9D8}"/>
              </a:ext>
            </a:extLst>
          </p:cNvPr>
          <p:cNvSpPr/>
          <p:nvPr/>
        </p:nvSpPr>
        <p:spPr>
          <a:xfrm>
            <a:off x="207390" y="197963"/>
            <a:ext cx="11736371" cy="69552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Verdana" panose="020B0604030504040204" pitchFamily="34" charset="0"/>
                <a:ea typeface="Verdana" panose="020B0604030504040204" pitchFamily="34" charset="0"/>
              </a:rPr>
              <a:t>Self-Organizing Maps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5A821A-F09C-FC08-C706-5E97658B0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" y="3153799"/>
            <a:ext cx="12187045" cy="36656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9C449A-77E6-2C6B-E970-7FBAC4D9FA6D}"/>
              </a:ext>
            </a:extLst>
          </p:cNvPr>
          <p:cNvSpPr txBox="1"/>
          <p:nvPr/>
        </p:nvSpPr>
        <p:spPr>
          <a:xfrm>
            <a:off x="4254107" y="1509276"/>
            <a:ext cx="3683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Verdana" panose="020B0604030504040204" pitchFamily="34" charset="0"/>
                <a:ea typeface="Verdana" panose="020B0604030504040204" pitchFamily="34" charset="0"/>
              </a:rPr>
              <a:t>Updated Codebook/weight matrix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D8A4FC1-FA78-F46F-0E6A-91B036B637E8}"/>
              </a:ext>
            </a:extLst>
          </p:cNvPr>
          <p:cNvGrpSpPr/>
          <p:nvPr/>
        </p:nvGrpSpPr>
        <p:grpSpPr>
          <a:xfrm>
            <a:off x="4692885" y="1886456"/>
            <a:ext cx="2646647" cy="1124711"/>
            <a:chOff x="8452872" y="2241878"/>
            <a:chExt cx="3427316" cy="112471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94577F4-3A09-010C-B18E-68C7EFB6AF89}"/>
                    </a:ext>
                  </a:extLst>
                </p:cNvPr>
                <p:cNvSpPr txBox="1"/>
                <p:nvPr/>
              </p:nvSpPr>
              <p:spPr>
                <a:xfrm>
                  <a:off x="8468800" y="2241878"/>
                  <a:ext cx="20654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94577F4-3A09-010C-B18E-68C7EFB6AF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8800" y="2241878"/>
                  <a:ext cx="206543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831" t="-2174" r="-32567" b="-369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7701798-7640-652F-2115-DB4C4AE204F8}"/>
                    </a:ext>
                  </a:extLst>
                </p:cNvPr>
                <p:cNvSpPr txBox="1"/>
                <p:nvPr/>
              </p:nvSpPr>
              <p:spPr>
                <a:xfrm>
                  <a:off x="8478488" y="2552001"/>
                  <a:ext cx="20814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7701798-7640-652F-2115-DB4C4AE204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8488" y="2552001"/>
                  <a:ext cx="208140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788" t="-2174" r="-32576" b="-369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B7E74E3-D47B-532E-C740-FFDCD99F89C4}"/>
                    </a:ext>
                  </a:extLst>
                </p:cNvPr>
                <p:cNvSpPr txBox="1"/>
                <p:nvPr/>
              </p:nvSpPr>
              <p:spPr>
                <a:xfrm>
                  <a:off x="8478488" y="3077407"/>
                  <a:ext cx="2581540" cy="2891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𝟑𝟎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30,1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30,2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30,3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B7E74E3-D47B-532E-C740-FFDCD99F89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8488" y="3077407"/>
                  <a:ext cx="2581540" cy="289182"/>
                </a:xfrm>
                <a:prstGeom prst="rect">
                  <a:avLst/>
                </a:prstGeom>
                <a:blipFill>
                  <a:blip r:embed="rId5"/>
                  <a:stretch>
                    <a:fillRect l="-3058" t="-2128" r="-31804" b="-3404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68B7C7-1028-EC4C-9C87-0E20529A6633}"/>
                </a:ext>
              </a:extLst>
            </p:cNvPr>
            <p:cNvSpPr txBox="1"/>
            <p:nvPr/>
          </p:nvSpPr>
          <p:spPr>
            <a:xfrm>
              <a:off x="8452872" y="2814705"/>
              <a:ext cx="342731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IN" dirty="0"/>
                <a:t>                                :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A81E20D-D081-A0F2-18A7-F4CCFB5C9B36}"/>
              </a:ext>
            </a:extLst>
          </p:cNvPr>
          <p:cNvSpPr/>
          <p:nvPr/>
        </p:nvSpPr>
        <p:spPr>
          <a:xfrm>
            <a:off x="4653394" y="1866591"/>
            <a:ext cx="2646647" cy="12183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3F6C760-519C-D84D-64A0-3DAB232A8A59}"/>
                  </a:ext>
                </a:extLst>
              </p:cNvPr>
              <p:cNvSpPr txBox="1"/>
              <p:nvPr/>
            </p:nvSpPr>
            <p:spPr>
              <a:xfrm>
                <a:off x="306598" y="3834583"/>
                <a:ext cx="5057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3F6C760-519C-D84D-64A0-3DAB232A8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98" y="3834583"/>
                <a:ext cx="50577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6A59F7D-9465-739C-723F-CD95F3A05DC3}"/>
                  </a:ext>
                </a:extLst>
              </p:cNvPr>
              <p:cNvSpPr txBox="1"/>
              <p:nvPr/>
            </p:nvSpPr>
            <p:spPr>
              <a:xfrm>
                <a:off x="529991" y="4291428"/>
                <a:ext cx="5099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6A59F7D-9465-739C-723F-CD95F3A05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91" y="4291428"/>
                <a:ext cx="509948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787DB5B-57E0-F73E-213E-DB3F9915F142}"/>
                  </a:ext>
                </a:extLst>
              </p:cNvPr>
              <p:cNvSpPr txBox="1"/>
              <p:nvPr/>
            </p:nvSpPr>
            <p:spPr>
              <a:xfrm>
                <a:off x="286934" y="4764152"/>
                <a:ext cx="5099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787DB5B-57E0-F73E-213E-DB3F9915F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34" y="4764152"/>
                <a:ext cx="509948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0B20882-6445-E50A-8B49-96ADE97A3E9F}"/>
                  </a:ext>
                </a:extLst>
              </p:cNvPr>
              <p:cNvSpPr txBox="1"/>
              <p:nvPr/>
            </p:nvSpPr>
            <p:spPr>
              <a:xfrm>
                <a:off x="784965" y="3816234"/>
                <a:ext cx="5099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71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0B20882-6445-E50A-8B49-96ADE97A3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65" y="3816234"/>
                <a:ext cx="509948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1FAE511-F790-8C4A-1554-B34E2FDD0C5B}"/>
                  </a:ext>
                </a:extLst>
              </p:cNvPr>
              <p:cNvSpPr txBox="1"/>
              <p:nvPr/>
            </p:nvSpPr>
            <p:spPr>
              <a:xfrm>
                <a:off x="1005867" y="4304361"/>
                <a:ext cx="5099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81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1FAE511-F790-8C4A-1554-B34E2FDD0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67" y="4304361"/>
                <a:ext cx="509948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931185B-F66C-D2EC-F955-A953480F8F7A}"/>
                  </a:ext>
                </a:extLst>
              </p:cNvPr>
              <p:cNvSpPr txBox="1"/>
              <p:nvPr/>
            </p:nvSpPr>
            <p:spPr>
              <a:xfrm>
                <a:off x="754099" y="4768924"/>
                <a:ext cx="5067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91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931185B-F66C-D2EC-F955-A953480F8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99" y="4768924"/>
                <a:ext cx="506742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03C9E1A-7A99-379A-BE08-EE889FD4F9B2}"/>
                  </a:ext>
                </a:extLst>
              </p:cNvPr>
              <p:cNvSpPr txBox="1"/>
              <p:nvPr/>
            </p:nvSpPr>
            <p:spPr>
              <a:xfrm>
                <a:off x="2368726" y="6120061"/>
                <a:ext cx="612540" cy="317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30,1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03C9E1A-7A99-379A-BE08-EE889FD4F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726" y="6120061"/>
                <a:ext cx="612540" cy="31720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CF3E5E3-4BE1-EF9E-046F-7E7074D90ED7}"/>
              </a:ext>
            </a:extLst>
          </p:cNvPr>
          <p:cNvCxnSpPr>
            <a:cxnSpLocks/>
          </p:cNvCxnSpPr>
          <p:nvPr/>
        </p:nvCxnSpPr>
        <p:spPr>
          <a:xfrm>
            <a:off x="1457804" y="4072328"/>
            <a:ext cx="312985" cy="3952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F100D7D-A839-6B13-541C-A87B01110827}"/>
              </a:ext>
            </a:extLst>
          </p:cNvPr>
          <p:cNvCxnSpPr>
            <a:cxnSpLocks/>
          </p:cNvCxnSpPr>
          <p:nvPr/>
        </p:nvCxnSpPr>
        <p:spPr>
          <a:xfrm flipH="1">
            <a:off x="1457804" y="4490330"/>
            <a:ext cx="331279" cy="4963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A1F5B32-CC92-F519-DB12-EF4303CC83CC}"/>
              </a:ext>
            </a:extLst>
          </p:cNvPr>
          <p:cNvCxnSpPr>
            <a:cxnSpLocks/>
          </p:cNvCxnSpPr>
          <p:nvPr/>
        </p:nvCxnSpPr>
        <p:spPr>
          <a:xfrm>
            <a:off x="1527295" y="5055464"/>
            <a:ext cx="349363" cy="4005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A2E182D-BAE5-A7A7-1359-7325A57BA813}"/>
              </a:ext>
            </a:extLst>
          </p:cNvPr>
          <p:cNvCxnSpPr>
            <a:cxnSpLocks/>
          </p:cNvCxnSpPr>
          <p:nvPr/>
        </p:nvCxnSpPr>
        <p:spPr>
          <a:xfrm flipH="1">
            <a:off x="1457804" y="5456019"/>
            <a:ext cx="312985" cy="4240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64C5A3C-5775-D553-67F0-FCC9FF0EE5F6}"/>
              </a:ext>
            </a:extLst>
          </p:cNvPr>
          <p:cNvCxnSpPr>
            <a:cxnSpLocks/>
          </p:cNvCxnSpPr>
          <p:nvPr/>
        </p:nvCxnSpPr>
        <p:spPr>
          <a:xfrm>
            <a:off x="1457804" y="5994222"/>
            <a:ext cx="331279" cy="3750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7A83F60-114D-12FD-5D13-13ABAD0F721E}"/>
                  </a:ext>
                </a:extLst>
              </p:cNvPr>
              <p:cNvSpPr txBox="1"/>
              <p:nvPr/>
            </p:nvSpPr>
            <p:spPr>
              <a:xfrm>
                <a:off x="4362418" y="3859166"/>
                <a:ext cx="5057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7A83F60-114D-12FD-5D13-13ABAD0F7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418" y="3859166"/>
                <a:ext cx="505779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2C5D3E5-E4A3-0D3C-E49F-720072F519F7}"/>
                  </a:ext>
                </a:extLst>
              </p:cNvPr>
              <p:cNvSpPr txBox="1"/>
              <p:nvPr/>
            </p:nvSpPr>
            <p:spPr>
              <a:xfrm>
                <a:off x="4585811" y="4316011"/>
                <a:ext cx="5099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2C5D3E5-E4A3-0D3C-E49F-720072F51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811" y="4316011"/>
                <a:ext cx="509948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59D14CA-CE55-37ED-F666-4517487187FD}"/>
                  </a:ext>
                </a:extLst>
              </p:cNvPr>
              <p:cNvSpPr txBox="1"/>
              <p:nvPr/>
            </p:nvSpPr>
            <p:spPr>
              <a:xfrm>
                <a:off x="4342754" y="4788735"/>
                <a:ext cx="5099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59D14CA-CE55-37ED-F666-451748718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754" y="4788735"/>
                <a:ext cx="509948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E58ABFD-1A11-3B0B-0AD5-025DEA32A08C}"/>
                  </a:ext>
                </a:extLst>
              </p:cNvPr>
              <p:cNvSpPr txBox="1"/>
              <p:nvPr/>
            </p:nvSpPr>
            <p:spPr>
              <a:xfrm>
                <a:off x="4840785" y="3840817"/>
                <a:ext cx="5099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72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E58ABFD-1A11-3B0B-0AD5-025DEA32A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785" y="3840817"/>
                <a:ext cx="509948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9AE7A09-569D-EDD1-18D0-7B526259C953}"/>
                  </a:ext>
                </a:extLst>
              </p:cNvPr>
              <p:cNvSpPr txBox="1"/>
              <p:nvPr/>
            </p:nvSpPr>
            <p:spPr>
              <a:xfrm>
                <a:off x="5061687" y="4328944"/>
                <a:ext cx="5099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82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9AE7A09-569D-EDD1-18D0-7B526259C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687" y="4328944"/>
                <a:ext cx="509948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AA16F98-5475-76D4-5E8E-722C5E3A8C3A}"/>
                  </a:ext>
                </a:extLst>
              </p:cNvPr>
              <p:cNvSpPr txBox="1"/>
              <p:nvPr/>
            </p:nvSpPr>
            <p:spPr>
              <a:xfrm>
                <a:off x="4809919" y="4793507"/>
                <a:ext cx="5067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92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AA16F98-5475-76D4-5E8E-722C5E3A8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919" y="4793507"/>
                <a:ext cx="506742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C28F148-D5A9-71CF-7BFE-8183ABD72FBB}"/>
                  </a:ext>
                </a:extLst>
              </p:cNvPr>
              <p:cNvSpPr txBox="1"/>
              <p:nvPr/>
            </p:nvSpPr>
            <p:spPr>
              <a:xfrm>
                <a:off x="6399917" y="6120061"/>
                <a:ext cx="612540" cy="317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30,2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C28F148-D5A9-71CF-7BFE-8183ABD72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917" y="6120061"/>
                <a:ext cx="612540" cy="31720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5A2F9A3-C4F5-E2F6-7782-5572C224A515}"/>
              </a:ext>
            </a:extLst>
          </p:cNvPr>
          <p:cNvCxnSpPr>
            <a:cxnSpLocks/>
          </p:cNvCxnSpPr>
          <p:nvPr/>
        </p:nvCxnSpPr>
        <p:spPr>
          <a:xfrm>
            <a:off x="5454628" y="4028080"/>
            <a:ext cx="312985" cy="3952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19F275A-2E8A-572B-3BAE-B658FCF909D5}"/>
              </a:ext>
            </a:extLst>
          </p:cNvPr>
          <p:cNvCxnSpPr>
            <a:cxnSpLocks/>
          </p:cNvCxnSpPr>
          <p:nvPr/>
        </p:nvCxnSpPr>
        <p:spPr>
          <a:xfrm flipH="1">
            <a:off x="5454628" y="4446082"/>
            <a:ext cx="331279" cy="4963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50B6C93-BAAE-0C4B-9D99-18F4D1028359}"/>
              </a:ext>
            </a:extLst>
          </p:cNvPr>
          <p:cNvCxnSpPr>
            <a:cxnSpLocks/>
          </p:cNvCxnSpPr>
          <p:nvPr/>
        </p:nvCxnSpPr>
        <p:spPr>
          <a:xfrm>
            <a:off x="5524119" y="5011216"/>
            <a:ext cx="349363" cy="4005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F8037FF-B2FA-327B-BF24-1FE132FCDC64}"/>
              </a:ext>
            </a:extLst>
          </p:cNvPr>
          <p:cNvCxnSpPr>
            <a:cxnSpLocks/>
          </p:cNvCxnSpPr>
          <p:nvPr/>
        </p:nvCxnSpPr>
        <p:spPr>
          <a:xfrm flipH="1">
            <a:off x="5454628" y="5411771"/>
            <a:ext cx="312985" cy="4240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96FE038-77D3-8A85-12D6-267F65503BC8}"/>
              </a:ext>
            </a:extLst>
          </p:cNvPr>
          <p:cNvCxnSpPr>
            <a:cxnSpLocks/>
          </p:cNvCxnSpPr>
          <p:nvPr/>
        </p:nvCxnSpPr>
        <p:spPr>
          <a:xfrm>
            <a:off x="5454628" y="5949974"/>
            <a:ext cx="331279" cy="3750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CA8643C-4D71-3A56-B618-69B48A9D521A}"/>
                  </a:ext>
                </a:extLst>
              </p:cNvPr>
              <p:cNvSpPr txBox="1"/>
              <p:nvPr/>
            </p:nvSpPr>
            <p:spPr>
              <a:xfrm>
                <a:off x="8364155" y="3839499"/>
                <a:ext cx="5057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CA8643C-4D71-3A56-B618-69B48A9D5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4155" y="3839499"/>
                <a:ext cx="505779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D649701-0221-A764-6B90-DF9229510551}"/>
                  </a:ext>
                </a:extLst>
              </p:cNvPr>
              <p:cNvSpPr txBox="1"/>
              <p:nvPr/>
            </p:nvSpPr>
            <p:spPr>
              <a:xfrm>
                <a:off x="8587548" y="4296344"/>
                <a:ext cx="5099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D649701-0221-A764-6B90-DF9229510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548" y="4296344"/>
                <a:ext cx="509948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D8D1AB9-3B03-2E0F-46BC-9B8B64263FC2}"/>
                  </a:ext>
                </a:extLst>
              </p:cNvPr>
              <p:cNvSpPr txBox="1"/>
              <p:nvPr/>
            </p:nvSpPr>
            <p:spPr>
              <a:xfrm>
                <a:off x="8344491" y="4769068"/>
                <a:ext cx="5099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D8D1AB9-3B03-2E0F-46BC-9B8B64263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491" y="4769068"/>
                <a:ext cx="509948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0178BCE-C797-1D87-9AF7-FA05A52014E6}"/>
                  </a:ext>
                </a:extLst>
              </p:cNvPr>
              <p:cNvSpPr txBox="1"/>
              <p:nvPr/>
            </p:nvSpPr>
            <p:spPr>
              <a:xfrm>
                <a:off x="8842522" y="3821150"/>
                <a:ext cx="5099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73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0178BCE-C797-1D87-9AF7-FA05A5201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522" y="3821150"/>
                <a:ext cx="509948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E3DF888-5CA9-99BA-0903-EF2D9CB2EE04}"/>
                  </a:ext>
                </a:extLst>
              </p:cNvPr>
              <p:cNvSpPr txBox="1"/>
              <p:nvPr/>
            </p:nvSpPr>
            <p:spPr>
              <a:xfrm>
                <a:off x="9063424" y="4309277"/>
                <a:ext cx="5099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83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E3DF888-5CA9-99BA-0903-EF2D9CB2E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424" y="4309277"/>
                <a:ext cx="509948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48ABF79-63DE-8E73-4548-9D513CAB64E4}"/>
                  </a:ext>
                </a:extLst>
              </p:cNvPr>
              <p:cNvSpPr txBox="1"/>
              <p:nvPr/>
            </p:nvSpPr>
            <p:spPr>
              <a:xfrm>
                <a:off x="8811656" y="4773840"/>
                <a:ext cx="5067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93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48ABF79-63DE-8E73-4548-9D513CAB6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656" y="4773840"/>
                <a:ext cx="506742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8D9374F-2EB9-473A-43A6-4C9E3A610CC2}"/>
                  </a:ext>
                </a:extLst>
              </p:cNvPr>
              <p:cNvSpPr txBox="1"/>
              <p:nvPr/>
            </p:nvSpPr>
            <p:spPr>
              <a:xfrm>
                <a:off x="10426283" y="6124977"/>
                <a:ext cx="612540" cy="317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30,3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8D9374F-2EB9-473A-43A6-4C9E3A610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6283" y="6124977"/>
                <a:ext cx="612540" cy="317203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5B0161B-34A6-B23F-027D-3DA84FF6332F}"/>
              </a:ext>
            </a:extLst>
          </p:cNvPr>
          <p:cNvCxnSpPr>
            <a:cxnSpLocks/>
          </p:cNvCxnSpPr>
          <p:nvPr/>
        </p:nvCxnSpPr>
        <p:spPr>
          <a:xfrm>
            <a:off x="9515361" y="4077244"/>
            <a:ext cx="312985" cy="3952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D3D31B7-86F6-F92D-C6D4-E149A05EC16F}"/>
              </a:ext>
            </a:extLst>
          </p:cNvPr>
          <p:cNvCxnSpPr>
            <a:cxnSpLocks/>
          </p:cNvCxnSpPr>
          <p:nvPr/>
        </p:nvCxnSpPr>
        <p:spPr>
          <a:xfrm flipH="1">
            <a:off x="9515361" y="4495246"/>
            <a:ext cx="331279" cy="4963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675425-949D-D77C-4165-090CE39193FE}"/>
              </a:ext>
            </a:extLst>
          </p:cNvPr>
          <p:cNvCxnSpPr>
            <a:cxnSpLocks/>
          </p:cNvCxnSpPr>
          <p:nvPr/>
        </p:nvCxnSpPr>
        <p:spPr>
          <a:xfrm>
            <a:off x="9584852" y="5060380"/>
            <a:ext cx="349363" cy="4005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DDF4BE0-F405-93EB-655A-4F7807F96445}"/>
              </a:ext>
            </a:extLst>
          </p:cNvPr>
          <p:cNvCxnSpPr>
            <a:cxnSpLocks/>
          </p:cNvCxnSpPr>
          <p:nvPr/>
        </p:nvCxnSpPr>
        <p:spPr>
          <a:xfrm flipH="1">
            <a:off x="9515361" y="5460935"/>
            <a:ext cx="312985" cy="4240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6058CFA-D17A-FF87-E190-B0B524E96F15}"/>
              </a:ext>
            </a:extLst>
          </p:cNvPr>
          <p:cNvCxnSpPr>
            <a:cxnSpLocks/>
          </p:cNvCxnSpPr>
          <p:nvPr/>
        </p:nvCxnSpPr>
        <p:spPr>
          <a:xfrm>
            <a:off x="9515361" y="5999138"/>
            <a:ext cx="331279" cy="3750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64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31;p6">
            <a:extLst>
              <a:ext uri="{FF2B5EF4-FFF2-40B4-BE49-F238E27FC236}">
                <a16:creationId xmlns:a16="http://schemas.microsoft.com/office/drawing/2014/main" id="{0FD9A57D-B748-E9E1-5B2B-4964314B7DEF}"/>
              </a:ext>
            </a:extLst>
          </p:cNvPr>
          <p:cNvSpPr txBox="1">
            <a:spLocks/>
          </p:cNvSpPr>
          <p:nvPr/>
        </p:nvSpPr>
        <p:spPr>
          <a:xfrm>
            <a:off x="202676" y="977935"/>
            <a:ext cx="5745303" cy="333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000" tIns="40000" rIns="80000" bIns="40000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0038" indent="-300038">
              <a:spcBef>
                <a:spcPts val="360"/>
              </a:spcBef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SOM Plots – 2. </a:t>
            </a:r>
            <a:r>
              <a:rPr lang="en-IN" sz="1600" b="1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Hitmap</a:t>
            </a:r>
            <a:endParaRPr lang="en-IN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0038" indent="-300038">
              <a:spcBef>
                <a:spcPts val="360"/>
              </a:spcBef>
              <a:buClr>
                <a:schemeClr val="dk1"/>
              </a:buClr>
              <a:buSzPts val="1800"/>
              <a:buFont typeface="Arial" panose="020B0604020202020204" pitchFamily="34" charset="0"/>
              <a:buNone/>
            </a:pPr>
            <a:endParaRPr lang="en-IN" sz="1800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57EAD8-3378-56A6-3F41-405F1DC6F9D8}"/>
              </a:ext>
            </a:extLst>
          </p:cNvPr>
          <p:cNvSpPr/>
          <p:nvPr/>
        </p:nvSpPr>
        <p:spPr>
          <a:xfrm>
            <a:off x="207390" y="197963"/>
            <a:ext cx="11736371" cy="69552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Verdana" panose="020B0604030504040204" pitchFamily="34" charset="0"/>
                <a:ea typeface="Verdana" panose="020B0604030504040204" pitchFamily="34" charset="0"/>
              </a:rPr>
              <a:t>Self-Organizing Maps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7EFE58-B1CD-F2FF-6296-1101699C1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07" y="2418506"/>
            <a:ext cx="11306364" cy="35173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EF5E18-22B5-B4B0-2BED-AA10627EAB28}"/>
              </a:ext>
            </a:extLst>
          </p:cNvPr>
          <p:cNvSpPr txBox="1"/>
          <p:nvPr/>
        </p:nvSpPr>
        <p:spPr>
          <a:xfrm>
            <a:off x="367407" y="1366884"/>
            <a:ext cx="8286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To visualize number of data points mapped to the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Higher the size, larger the count of data points </a:t>
            </a:r>
          </a:p>
        </p:txBody>
      </p:sp>
    </p:spTree>
    <p:extLst>
      <p:ext uri="{BB962C8B-B14F-4D97-AF65-F5344CB8AC3E}">
        <p14:creationId xmlns:p14="http://schemas.microsoft.com/office/powerpoint/2010/main" val="3608132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31;p6">
            <a:extLst>
              <a:ext uri="{FF2B5EF4-FFF2-40B4-BE49-F238E27FC236}">
                <a16:creationId xmlns:a16="http://schemas.microsoft.com/office/drawing/2014/main" id="{0FD9A57D-B748-E9E1-5B2B-4964314B7DEF}"/>
              </a:ext>
            </a:extLst>
          </p:cNvPr>
          <p:cNvSpPr txBox="1">
            <a:spLocks/>
          </p:cNvSpPr>
          <p:nvPr/>
        </p:nvSpPr>
        <p:spPr>
          <a:xfrm>
            <a:off x="202676" y="977935"/>
            <a:ext cx="5745303" cy="333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000" tIns="40000" rIns="80000" bIns="40000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0038" indent="-300038">
              <a:spcBef>
                <a:spcPts val="360"/>
              </a:spcBef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SOM Plots – 3. </a:t>
            </a:r>
            <a:r>
              <a:rPr lang="en-IN" sz="1600" b="1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Umatrix</a:t>
            </a:r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plot</a:t>
            </a:r>
            <a:endParaRPr lang="en-IN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0038" indent="-300038">
              <a:spcBef>
                <a:spcPts val="360"/>
              </a:spcBef>
              <a:buClr>
                <a:schemeClr val="dk1"/>
              </a:buClr>
              <a:buSzPts val="1800"/>
              <a:buFont typeface="Arial" panose="020B0604020202020204" pitchFamily="34" charset="0"/>
              <a:buNone/>
            </a:pPr>
            <a:endParaRPr lang="en-IN" sz="1800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57EAD8-3378-56A6-3F41-405F1DC6F9D8}"/>
              </a:ext>
            </a:extLst>
          </p:cNvPr>
          <p:cNvSpPr/>
          <p:nvPr/>
        </p:nvSpPr>
        <p:spPr>
          <a:xfrm>
            <a:off x="207390" y="197963"/>
            <a:ext cx="11736371" cy="69552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Verdana" panose="020B0604030504040204" pitchFamily="34" charset="0"/>
                <a:ea typeface="Verdana" panose="020B0604030504040204" pitchFamily="34" charset="0"/>
              </a:rPr>
              <a:t>Self-Organizing Maps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EF5E18-22B5-B4B0-2BED-AA10627EAB28}"/>
              </a:ext>
            </a:extLst>
          </p:cNvPr>
          <p:cNvSpPr txBox="1"/>
          <p:nvPr/>
        </p:nvSpPr>
        <p:spPr>
          <a:xfrm>
            <a:off x="367407" y="1366884"/>
            <a:ext cx="8286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To visualize distance between the nodes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9F75F2-C7BE-12F9-68E6-AD92F6092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070" y="976621"/>
            <a:ext cx="5524691" cy="588137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AF8ADBA-68CF-2283-81C4-1C9452FA1724}"/>
              </a:ext>
            </a:extLst>
          </p:cNvPr>
          <p:cNvSpPr/>
          <p:nvPr/>
        </p:nvSpPr>
        <p:spPr>
          <a:xfrm>
            <a:off x="6740164" y="1620595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2EDA1BA-3ED0-12DD-28F5-038ECD04BE2B}"/>
              </a:ext>
            </a:extLst>
          </p:cNvPr>
          <p:cNvSpPr/>
          <p:nvPr/>
        </p:nvSpPr>
        <p:spPr>
          <a:xfrm>
            <a:off x="6740163" y="2527139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F66832-CCBC-F350-DBAB-9A0AA3BA07D9}"/>
              </a:ext>
            </a:extLst>
          </p:cNvPr>
          <p:cNvSpPr/>
          <p:nvPr/>
        </p:nvSpPr>
        <p:spPr>
          <a:xfrm>
            <a:off x="6749589" y="3419901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B07012-F5E8-67AA-6A03-C73E32CC4B98}"/>
              </a:ext>
            </a:extLst>
          </p:cNvPr>
          <p:cNvSpPr/>
          <p:nvPr/>
        </p:nvSpPr>
        <p:spPr>
          <a:xfrm>
            <a:off x="6749588" y="4326445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7C0C186-E8A1-4B2D-56A7-F85EDEBCC44C}"/>
              </a:ext>
            </a:extLst>
          </p:cNvPr>
          <p:cNvSpPr/>
          <p:nvPr/>
        </p:nvSpPr>
        <p:spPr>
          <a:xfrm>
            <a:off x="6740164" y="5219207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1538B8-28F1-A068-99E7-DA847E401DFE}"/>
              </a:ext>
            </a:extLst>
          </p:cNvPr>
          <p:cNvSpPr/>
          <p:nvPr/>
        </p:nvSpPr>
        <p:spPr>
          <a:xfrm>
            <a:off x="6740163" y="6125751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0E25607-66C4-DDF4-E52C-807736E00738}"/>
              </a:ext>
            </a:extLst>
          </p:cNvPr>
          <p:cNvSpPr/>
          <p:nvPr/>
        </p:nvSpPr>
        <p:spPr>
          <a:xfrm>
            <a:off x="7706412" y="1601919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BF9366-61AA-6D5B-02A9-7A5861F6740B}"/>
              </a:ext>
            </a:extLst>
          </p:cNvPr>
          <p:cNvSpPr/>
          <p:nvPr/>
        </p:nvSpPr>
        <p:spPr>
          <a:xfrm>
            <a:off x="8660874" y="1611346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E5B63FF-4553-448B-7744-516F739E29AE}"/>
              </a:ext>
            </a:extLst>
          </p:cNvPr>
          <p:cNvSpPr/>
          <p:nvPr/>
        </p:nvSpPr>
        <p:spPr>
          <a:xfrm>
            <a:off x="9627122" y="1602097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59F6243-D77A-7475-AB70-D8E34403FB44}"/>
              </a:ext>
            </a:extLst>
          </p:cNvPr>
          <p:cNvSpPr/>
          <p:nvPr/>
        </p:nvSpPr>
        <p:spPr>
          <a:xfrm>
            <a:off x="10591011" y="1601919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831B91A-0961-B974-6328-DBB7E37ECDA2}"/>
              </a:ext>
            </a:extLst>
          </p:cNvPr>
          <p:cNvSpPr/>
          <p:nvPr/>
        </p:nvSpPr>
        <p:spPr>
          <a:xfrm>
            <a:off x="7701698" y="2520801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7D76E1-CAC0-301F-96F3-0C4A23F0C179}"/>
              </a:ext>
            </a:extLst>
          </p:cNvPr>
          <p:cNvSpPr/>
          <p:nvPr/>
        </p:nvSpPr>
        <p:spPr>
          <a:xfrm>
            <a:off x="8656160" y="2530228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0B84DB0-4641-3AF4-0A6A-D4B0FB96AFBB}"/>
              </a:ext>
            </a:extLst>
          </p:cNvPr>
          <p:cNvSpPr/>
          <p:nvPr/>
        </p:nvSpPr>
        <p:spPr>
          <a:xfrm>
            <a:off x="9622408" y="2520979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9C3774-B9CD-5608-65C8-4C267AD2C037}"/>
              </a:ext>
            </a:extLst>
          </p:cNvPr>
          <p:cNvSpPr/>
          <p:nvPr/>
        </p:nvSpPr>
        <p:spPr>
          <a:xfrm>
            <a:off x="10586297" y="2520801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4F4E0A-F7DE-1C8D-C306-A7EFC9969A8F}"/>
              </a:ext>
            </a:extLst>
          </p:cNvPr>
          <p:cNvSpPr/>
          <p:nvPr/>
        </p:nvSpPr>
        <p:spPr>
          <a:xfrm>
            <a:off x="7701698" y="3423147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B38DC98-1558-8FBD-4487-836208739E8D}"/>
              </a:ext>
            </a:extLst>
          </p:cNvPr>
          <p:cNvSpPr/>
          <p:nvPr/>
        </p:nvSpPr>
        <p:spPr>
          <a:xfrm>
            <a:off x="8656160" y="3432574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57EA125-C9D6-8D6A-A3C0-51234701D2F4}"/>
              </a:ext>
            </a:extLst>
          </p:cNvPr>
          <p:cNvSpPr/>
          <p:nvPr/>
        </p:nvSpPr>
        <p:spPr>
          <a:xfrm>
            <a:off x="9622408" y="3423325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1ECB938-3FEC-D3C4-40B9-F765DEA49D28}"/>
              </a:ext>
            </a:extLst>
          </p:cNvPr>
          <p:cNvSpPr/>
          <p:nvPr/>
        </p:nvSpPr>
        <p:spPr>
          <a:xfrm>
            <a:off x="10586297" y="3423147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CE25771-EBF7-C6FD-C802-DAC19DEFC2A5}"/>
              </a:ext>
            </a:extLst>
          </p:cNvPr>
          <p:cNvSpPr/>
          <p:nvPr/>
        </p:nvSpPr>
        <p:spPr>
          <a:xfrm>
            <a:off x="7701698" y="4323758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18B2EF-4D92-4971-0C8F-E984C7768EC3}"/>
              </a:ext>
            </a:extLst>
          </p:cNvPr>
          <p:cNvSpPr/>
          <p:nvPr/>
        </p:nvSpPr>
        <p:spPr>
          <a:xfrm>
            <a:off x="8656160" y="4333185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F274355-BBB0-3039-C215-26E948E7D844}"/>
              </a:ext>
            </a:extLst>
          </p:cNvPr>
          <p:cNvSpPr/>
          <p:nvPr/>
        </p:nvSpPr>
        <p:spPr>
          <a:xfrm>
            <a:off x="9622408" y="4323936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B733584-AB30-A36E-42CB-A9DB6023BF2A}"/>
              </a:ext>
            </a:extLst>
          </p:cNvPr>
          <p:cNvSpPr/>
          <p:nvPr/>
        </p:nvSpPr>
        <p:spPr>
          <a:xfrm>
            <a:off x="10586297" y="4323758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C42AF1D-6B91-85A3-272A-99D362BCF18D}"/>
              </a:ext>
            </a:extLst>
          </p:cNvPr>
          <p:cNvSpPr/>
          <p:nvPr/>
        </p:nvSpPr>
        <p:spPr>
          <a:xfrm>
            <a:off x="7701698" y="5233093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FADDDF0-857B-52E3-35A8-A7BA8B056FD7}"/>
              </a:ext>
            </a:extLst>
          </p:cNvPr>
          <p:cNvSpPr/>
          <p:nvPr/>
        </p:nvSpPr>
        <p:spPr>
          <a:xfrm>
            <a:off x="8656160" y="5242520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7506C54-A486-B3A9-3766-F3886E7796CD}"/>
              </a:ext>
            </a:extLst>
          </p:cNvPr>
          <p:cNvSpPr/>
          <p:nvPr/>
        </p:nvSpPr>
        <p:spPr>
          <a:xfrm>
            <a:off x="9622408" y="5233271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633AEEF-78BE-3706-D25B-A92DDFB103F0}"/>
              </a:ext>
            </a:extLst>
          </p:cNvPr>
          <p:cNvSpPr/>
          <p:nvPr/>
        </p:nvSpPr>
        <p:spPr>
          <a:xfrm>
            <a:off x="10586297" y="5233093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3D23677-1807-6B46-3593-CD985EAC5DAB}"/>
              </a:ext>
            </a:extLst>
          </p:cNvPr>
          <p:cNvSpPr/>
          <p:nvPr/>
        </p:nvSpPr>
        <p:spPr>
          <a:xfrm>
            <a:off x="7692270" y="6128291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4A319BC-8094-397B-A322-4467757975DE}"/>
              </a:ext>
            </a:extLst>
          </p:cNvPr>
          <p:cNvSpPr/>
          <p:nvPr/>
        </p:nvSpPr>
        <p:spPr>
          <a:xfrm>
            <a:off x="8646732" y="6137718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267358-E098-227B-7C23-8C4A4C4DE997}"/>
              </a:ext>
            </a:extLst>
          </p:cNvPr>
          <p:cNvSpPr/>
          <p:nvPr/>
        </p:nvSpPr>
        <p:spPr>
          <a:xfrm>
            <a:off x="9612980" y="6128469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A7D9747-A28D-80E3-463C-E209F240EBE5}"/>
              </a:ext>
            </a:extLst>
          </p:cNvPr>
          <p:cNvSpPr/>
          <p:nvPr/>
        </p:nvSpPr>
        <p:spPr>
          <a:xfrm>
            <a:off x="10576869" y="6128291"/>
            <a:ext cx="348793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A316970-1664-D4A2-5BF4-C26A0C9A1A2E}"/>
              </a:ext>
            </a:extLst>
          </p:cNvPr>
          <p:cNvCxnSpPr>
            <a:stCxn id="4" idx="2"/>
          </p:cNvCxnSpPr>
          <p:nvPr/>
        </p:nvCxnSpPr>
        <p:spPr>
          <a:xfrm flipH="1">
            <a:off x="5194169" y="1789872"/>
            <a:ext cx="1545995" cy="6233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48A034C-EB62-1094-642C-11A39ED7FC47}"/>
              </a:ext>
            </a:extLst>
          </p:cNvPr>
          <p:cNvSpPr txBox="1"/>
          <p:nvPr/>
        </p:nvSpPr>
        <p:spPr>
          <a:xfrm>
            <a:off x="3416397" y="2145362"/>
            <a:ext cx="2188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Represents node (can be average, median, mode)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6F7B5F3-EB52-F807-7646-2877253708E0}"/>
              </a:ext>
            </a:extLst>
          </p:cNvPr>
          <p:cNvCxnSpPr>
            <a:cxnSpLocks/>
          </p:cNvCxnSpPr>
          <p:nvPr/>
        </p:nvCxnSpPr>
        <p:spPr>
          <a:xfrm flipH="1">
            <a:off x="5192989" y="3100474"/>
            <a:ext cx="1885362" cy="6371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253043A-1C7E-F768-785F-C35665315645}"/>
              </a:ext>
            </a:extLst>
          </p:cNvPr>
          <p:cNvSpPr txBox="1"/>
          <p:nvPr/>
        </p:nvSpPr>
        <p:spPr>
          <a:xfrm>
            <a:off x="3471897" y="3419060"/>
            <a:ext cx="2188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Distance between node 2 and node 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B80A36-8F35-8908-0D8C-0A0AAE0D65A2}"/>
              </a:ext>
            </a:extLst>
          </p:cNvPr>
          <p:cNvSpPr txBox="1"/>
          <p:nvPr/>
        </p:nvSpPr>
        <p:spPr>
          <a:xfrm>
            <a:off x="10589048" y="6166763"/>
            <a:ext cx="418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30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36AE1B3-958A-116D-BA46-96A49E001592}"/>
              </a:ext>
            </a:extLst>
          </p:cNvPr>
          <p:cNvCxnSpPr>
            <a:cxnSpLocks/>
          </p:cNvCxnSpPr>
          <p:nvPr/>
        </p:nvCxnSpPr>
        <p:spPr>
          <a:xfrm flipH="1">
            <a:off x="5508306" y="3611342"/>
            <a:ext cx="1981870" cy="113678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DDF5F64-2048-0CE6-E79F-64213E423AFF}"/>
              </a:ext>
            </a:extLst>
          </p:cNvPr>
          <p:cNvSpPr txBox="1"/>
          <p:nvPr/>
        </p:nvSpPr>
        <p:spPr>
          <a:xfrm>
            <a:off x="3623425" y="4487269"/>
            <a:ext cx="2188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Distance between node 3 and node 9</a:t>
            </a:r>
          </a:p>
        </p:txBody>
      </p:sp>
    </p:spTree>
    <p:extLst>
      <p:ext uri="{BB962C8B-B14F-4D97-AF65-F5344CB8AC3E}">
        <p14:creationId xmlns:p14="http://schemas.microsoft.com/office/powerpoint/2010/main" val="3410279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650B18F6-A327-64A0-6F2C-E36C95792D20}"/>
              </a:ext>
            </a:extLst>
          </p:cNvPr>
          <p:cNvSpPr/>
          <p:nvPr/>
        </p:nvSpPr>
        <p:spPr>
          <a:xfrm>
            <a:off x="8644379" y="1273880"/>
            <a:ext cx="2620652" cy="192180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61BDFEE-0A95-8B06-67A4-D10C2CBF8296}"/>
              </a:ext>
            </a:extLst>
          </p:cNvPr>
          <p:cNvSpPr/>
          <p:nvPr/>
        </p:nvSpPr>
        <p:spPr>
          <a:xfrm>
            <a:off x="6021986" y="4958500"/>
            <a:ext cx="2168166" cy="1852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Google Shape;131;p6">
            <a:extLst>
              <a:ext uri="{FF2B5EF4-FFF2-40B4-BE49-F238E27FC236}">
                <a16:creationId xmlns:a16="http://schemas.microsoft.com/office/drawing/2014/main" id="{0FD9A57D-B748-E9E1-5B2B-4964314B7DEF}"/>
              </a:ext>
            </a:extLst>
          </p:cNvPr>
          <p:cNvSpPr txBox="1">
            <a:spLocks/>
          </p:cNvSpPr>
          <p:nvPr/>
        </p:nvSpPr>
        <p:spPr>
          <a:xfrm>
            <a:off x="202676" y="977935"/>
            <a:ext cx="5745303" cy="333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000" tIns="40000" rIns="80000" bIns="40000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0038" indent="-300038">
              <a:spcBef>
                <a:spcPts val="360"/>
              </a:spcBef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Toolbox structure</a:t>
            </a:r>
            <a:endParaRPr lang="en-IN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0038" indent="-300038">
              <a:spcBef>
                <a:spcPts val="360"/>
              </a:spcBef>
              <a:buClr>
                <a:schemeClr val="dk1"/>
              </a:buClr>
              <a:buSzPts val="1800"/>
              <a:buFont typeface="Arial" panose="020B0604020202020204" pitchFamily="34" charset="0"/>
              <a:buNone/>
            </a:pPr>
            <a:endParaRPr lang="en-IN" sz="1800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57EAD8-3378-56A6-3F41-405F1DC6F9D8}"/>
              </a:ext>
            </a:extLst>
          </p:cNvPr>
          <p:cNvSpPr/>
          <p:nvPr/>
        </p:nvSpPr>
        <p:spPr>
          <a:xfrm>
            <a:off x="207390" y="197963"/>
            <a:ext cx="11736371" cy="69552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SOMPy</a:t>
            </a:r>
            <a:r>
              <a:rPr lang="en-IN" sz="3200" dirty="0">
                <a:latin typeface="Verdana" panose="020B0604030504040204" pitchFamily="34" charset="0"/>
                <a:ea typeface="Verdana" panose="020B0604030504040204" pitchFamily="34" charset="0"/>
              </a:rPr>
              <a:t> Library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B220811-F0E8-317D-5ECA-53C2665BA0DC}"/>
              </a:ext>
            </a:extLst>
          </p:cNvPr>
          <p:cNvSpPr/>
          <p:nvPr/>
        </p:nvSpPr>
        <p:spPr>
          <a:xfrm>
            <a:off x="3760959" y="1141902"/>
            <a:ext cx="1423782" cy="471340"/>
          </a:xfrm>
          <a:prstGeom prst="roundRect">
            <a:avLst>
              <a:gd name="adj" fmla="val 3157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sompy</a:t>
            </a:r>
            <a:endParaRPr lang="en-IN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1DD9EA5-9C83-6DF3-3759-8858AB373420}"/>
              </a:ext>
            </a:extLst>
          </p:cNvPr>
          <p:cNvSpPr/>
          <p:nvPr/>
        </p:nvSpPr>
        <p:spPr>
          <a:xfrm>
            <a:off x="1774426" y="1852894"/>
            <a:ext cx="1423782" cy="471340"/>
          </a:xfrm>
          <a:prstGeom prst="roundRect">
            <a:avLst>
              <a:gd name="adj" fmla="val 3157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visualization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B0E1828-084B-6852-9155-C988C685FE37}"/>
              </a:ext>
            </a:extLst>
          </p:cNvPr>
          <p:cNvCxnSpPr>
            <a:stCxn id="11" idx="1"/>
            <a:endCxn id="42" idx="0"/>
          </p:cNvCxnSpPr>
          <p:nvPr/>
        </p:nvCxnSpPr>
        <p:spPr>
          <a:xfrm rot="10800000" flipV="1">
            <a:off x="2486317" y="1377572"/>
            <a:ext cx="1274642" cy="475322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93D5ADD-9BCD-F629-73B4-D9C41E20D997}"/>
              </a:ext>
            </a:extLst>
          </p:cNvPr>
          <p:cNvSpPr/>
          <p:nvPr/>
        </p:nvSpPr>
        <p:spPr>
          <a:xfrm>
            <a:off x="6021986" y="1139914"/>
            <a:ext cx="1863699" cy="471340"/>
          </a:xfrm>
          <a:prstGeom prst="roundRect">
            <a:avLst>
              <a:gd name="adj" fmla="val 3157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normalization.py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72F94CB-CB08-A030-911C-DC21BF1F78DC}"/>
              </a:ext>
            </a:extLst>
          </p:cNvPr>
          <p:cNvSpPr/>
          <p:nvPr/>
        </p:nvSpPr>
        <p:spPr>
          <a:xfrm>
            <a:off x="6021986" y="1793680"/>
            <a:ext cx="1948541" cy="471340"/>
          </a:xfrm>
          <a:prstGeom prst="roundRect">
            <a:avLst>
              <a:gd name="adj" fmla="val 3157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neighborhood.py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6E32BF3-8144-D53C-7FA3-D800722D8A93}"/>
              </a:ext>
            </a:extLst>
          </p:cNvPr>
          <p:cNvSpPr/>
          <p:nvPr/>
        </p:nvSpPr>
        <p:spPr>
          <a:xfrm>
            <a:off x="6021986" y="2447446"/>
            <a:ext cx="1948541" cy="471340"/>
          </a:xfrm>
          <a:prstGeom prst="roundRect">
            <a:avLst>
              <a:gd name="adj" fmla="val 3157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codebook.py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909C8C1A-E7AF-BF21-BA0F-A5F37C4F3EDD}"/>
              </a:ext>
            </a:extLst>
          </p:cNvPr>
          <p:cNvSpPr/>
          <p:nvPr/>
        </p:nvSpPr>
        <p:spPr>
          <a:xfrm>
            <a:off x="6021986" y="3101212"/>
            <a:ext cx="1948541" cy="471340"/>
          </a:xfrm>
          <a:prstGeom prst="roundRect">
            <a:avLst>
              <a:gd name="adj" fmla="val 3157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sompy_csom.py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87BFC3D-B6C5-685A-40D6-D1782CB8EE13}"/>
              </a:ext>
            </a:extLst>
          </p:cNvPr>
          <p:cNvSpPr/>
          <p:nvPr/>
        </p:nvSpPr>
        <p:spPr>
          <a:xfrm>
            <a:off x="6021986" y="3754978"/>
            <a:ext cx="1948541" cy="471340"/>
          </a:xfrm>
          <a:prstGeom prst="roundRect">
            <a:avLst>
              <a:gd name="adj" fmla="val 3157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sompy_isom.py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041F190-2F52-D35C-9DCC-8D376980324D}"/>
              </a:ext>
            </a:extLst>
          </p:cNvPr>
          <p:cNvSpPr/>
          <p:nvPr/>
        </p:nvSpPr>
        <p:spPr>
          <a:xfrm>
            <a:off x="6021986" y="4408744"/>
            <a:ext cx="1948541" cy="471340"/>
          </a:xfrm>
          <a:prstGeom prst="roundRect">
            <a:avLst>
              <a:gd name="adj" fmla="val 3157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aux_fun.py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5EDB3B0-CC76-0357-BF5E-B6DEF331CCC6}"/>
              </a:ext>
            </a:extLst>
          </p:cNvPr>
          <p:cNvSpPr/>
          <p:nvPr/>
        </p:nvSpPr>
        <p:spPr>
          <a:xfrm>
            <a:off x="6123941" y="5043657"/>
            <a:ext cx="1948541" cy="471340"/>
          </a:xfrm>
          <a:prstGeom prst="roundRect">
            <a:avLst>
              <a:gd name="adj" fmla="val 3157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decorators.py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5699717-BC2C-1D94-6E37-11C020B91868}"/>
              </a:ext>
            </a:extLst>
          </p:cNvPr>
          <p:cNvSpPr/>
          <p:nvPr/>
        </p:nvSpPr>
        <p:spPr>
          <a:xfrm>
            <a:off x="6123941" y="5657349"/>
            <a:ext cx="1948541" cy="471340"/>
          </a:xfrm>
          <a:prstGeom prst="roundRect">
            <a:avLst>
              <a:gd name="adj" fmla="val 3157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setup.py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5E6ECD5-58A2-AA8A-7732-BC75DBF4E97E}"/>
              </a:ext>
            </a:extLst>
          </p:cNvPr>
          <p:cNvCxnSpPr>
            <a:stCxn id="11" idx="3"/>
            <a:endCxn id="53" idx="1"/>
          </p:cNvCxnSpPr>
          <p:nvPr/>
        </p:nvCxnSpPr>
        <p:spPr>
          <a:xfrm flipV="1">
            <a:off x="5184741" y="1375584"/>
            <a:ext cx="837245" cy="198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CCD8B11-B476-D104-8978-5E1C8574D167}"/>
              </a:ext>
            </a:extLst>
          </p:cNvPr>
          <p:cNvSpPr/>
          <p:nvPr/>
        </p:nvSpPr>
        <p:spPr>
          <a:xfrm>
            <a:off x="6123941" y="6271041"/>
            <a:ext cx="1948541" cy="471340"/>
          </a:xfrm>
          <a:prstGeom prst="roundRect">
            <a:avLst>
              <a:gd name="adj" fmla="val 3157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__init__.py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CC13EBC-9BD4-7E98-2191-7A71D840E9FB}"/>
              </a:ext>
            </a:extLst>
          </p:cNvPr>
          <p:cNvSpPr txBox="1"/>
          <p:nvPr/>
        </p:nvSpPr>
        <p:spPr>
          <a:xfrm>
            <a:off x="8529515" y="5197461"/>
            <a:ext cx="15837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 updated based on modified changes (Skip for now)</a:t>
            </a:r>
          </a:p>
        </p:txBody>
      </p:sp>
      <p:sp>
        <p:nvSpPr>
          <p:cNvPr id="71" name="Right Brace 70">
            <a:extLst>
              <a:ext uri="{FF2B5EF4-FFF2-40B4-BE49-F238E27FC236}">
                <a16:creationId xmlns:a16="http://schemas.microsoft.com/office/drawing/2014/main" id="{98E8D678-4024-8679-211F-ADD7248BAFBB}"/>
              </a:ext>
            </a:extLst>
          </p:cNvPr>
          <p:cNvSpPr/>
          <p:nvPr/>
        </p:nvSpPr>
        <p:spPr>
          <a:xfrm>
            <a:off x="8284419" y="5184743"/>
            <a:ext cx="150829" cy="136688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1063D72-D106-7664-37A2-F2B0D9521270}"/>
              </a:ext>
            </a:extLst>
          </p:cNvPr>
          <p:cNvSpPr/>
          <p:nvPr/>
        </p:nvSpPr>
        <p:spPr>
          <a:xfrm>
            <a:off x="3198208" y="2447446"/>
            <a:ext cx="1863699" cy="471340"/>
          </a:xfrm>
          <a:prstGeom prst="roundRect">
            <a:avLst>
              <a:gd name="adj" fmla="val 3157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viz_functions.py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5E477F67-45CE-3D09-6A00-F40D05CFB1F4}"/>
              </a:ext>
            </a:extLst>
          </p:cNvPr>
          <p:cNvCxnSpPr>
            <a:stCxn id="42" idx="2"/>
            <a:endCxn id="72" idx="1"/>
          </p:cNvCxnSpPr>
          <p:nvPr/>
        </p:nvCxnSpPr>
        <p:spPr>
          <a:xfrm rot="16200000" flipH="1">
            <a:off x="2662821" y="2147729"/>
            <a:ext cx="358882" cy="711891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D7D62510-5FAA-A49C-ED82-457D0BAD27F3}"/>
              </a:ext>
            </a:extLst>
          </p:cNvPr>
          <p:cNvCxnSpPr>
            <a:stCxn id="11" idx="3"/>
            <a:endCxn id="57" idx="1"/>
          </p:cNvCxnSpPr>
          <p:nvPr/>
        </p:nvCxnSpPr>
        <p:spPr>
          <a:xfrm>
            <a:off x="5184741" y="1377572"/>
            <a:ext cx="837245" cy="651778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8B8B3D96-077B-4829-F1A0-061F52C243B6}"/>
              </a:ext>
            </a:extLst>
          </p:cNvPr>
          <p:cNvCxnSpPr>
            <a:stCxn id="11" idx="3"/>
            <a:endCxn id="58" idx="1"/>
          </p:cNvCxnSpPr>
          <p:nvPr/>
        </p:nvCxnSpPr>
        <p:spPr>
          <a:xfrm>
            <a:off x="5184741" y="1377572"/>
            <a:ext cx="837245" cy="1305544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7B2C1AA7-2FDF-668B-59F4-C0B9C86F991A}"/>
              </a:ext>
            </a:extLst>
          </p:cNvPr>
          <p:cNvCxnSpPr>
            <a:stCxn id="11" idx="3"/>
            <a:endCxn id="59" idx="1"/>
          </p:cNvCxnSpPr>
          <p:nvPr/>
        </p:nvCxnSpPr>
        <p:spPr>
          <a:xfrm>
            <a:off x="5184741" y="1377572"/>
            <a:ext cx="837245" cy="1959310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D7E1019-3FD7-A239-62C8-AD2BE702222C}"/>
              </a:ext>
            </a:extLst>
          </p:cNvPr>
          <p:cNvCxnSpPr>
            <a:stCxn id="11" idx="3"/>
            <a:endCxn id="60" idx="1"/>
          </p:cNvCxnSpPr>
          <p:nvPr/>
        </p:nvCxnSpPr>
        <p:spPr>
          <a:xfrm>
            <a:off x="5184741" y="1377572"/>
            <a:ext cx="837245" cy="2613076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B74A21E-E164-FC38-C55E-4487934F93D9}"/>
              </a:ext>
            </a:extLst>
          </p:cNvPr>
          <p:cNvCxnSpPr>
            <a:stCxn id="11" idx="3"/>
            <a:endCxn id="61" idx="1"/>
          </p:cNvCxnSpPr>
          <p:nvPr/>
        </p:nvCxnSpPr>
        <p:spPr>
          <a:xfrm>
            <a:off x="5184741" y="1377572"/>
            <a:ext cx="837245" cy="3266842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263CEA95-F64B-C53C-A67C-28DA9F2EC673}"/>
              </a:ext>
            </a:extLst>
          </p:cNvPr>
          <p:cNvCxnSpPr>
            <a:stCxn id="11" idx="3"/>
            <a:endCxn id="88" idx="1"/>
          </p:cNvCxnSpPr>
          <p:nvPr/>
        </p:nvCxnSpPr>
        <p:spPr>
          <a:xfrm>
            <a:off x="5184741" y="1377572"/>
            <a:ext cx="837245" cy="4507111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02C286D7-5507-41C0-0124-357009F20A89}"/>
              </a:ext>
            </a:extLst>
          </p:cNvPr>
          <p:cNvSpPr/>
          <p:nvPr/>
        </p:nvSpPr>
        <p:spPr>
          <a:xfrm>
            <a:off x="3198207" y="3101212"/>
            <a:ext cx="1863699" cy="471340"/>
          </a:xfrm>
          <a:prstGeom prst="roundRect">
            <a:avLst>
              <a:gd name="adj" fmla="val 3157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comp_planes.py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F68A94A-C4CD-234C-3972-52A177D38B7A}"/>
              </a:ext>
            </a:extLst>
          </p:cNvPr>
          <p:cNvSpPr/>
          <p:nvPr/>
        </p:nvSpPr>
        <p:spPr>
          <a:xfrm>
            <a:off x="3198206" y="3752990"/>
            <a:ext cx="1863699" cy="471340"/>
          </a:xfrm>
          <a:prstGeom prst="roundRect">
            <a:avLst>
              <a:gd name="adj" fmla="val 3157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hitmaps.py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0769AF84-C08D-844A-D82D-4898C712EB9D}"/>
              </a:ext>
            </a:extLst>
          </p:cNvPr>
          <p:cNvSpPr/>
          <p:nvPr/>
        </p:nvSpPr>
        <p:spPr>
          <a:xfrm>
            <a:off x="3198205" y="4393001"/>
            <a:ext cx="1863699" cy="471340"/>
          </a:xfrm>
          <a:prstGeom prst="roundRect">
            <a:avLst>
              <a:gd name="adj" fmla="val 3157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umatrix.py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2DD9568-C4AF-8911-B71C-70E55D1FB697}"/>
              </a:ext>
            </a:extLst>
          </p:cNvPr>
          <p:cNvSpPr/>
          <p:nvPr/>
        </p:nvSpPr>
        <p:spPr>
          <a:xfrm>
            <a:off x="3174781" y="5027020"/>
            <a:ext cx="1948541" cy="471340"/>
          </a:xfrm>
          <a:prstGeom prst="roundRect">
            <a:avLst>
              <a:gd name="adj" fmla="val 3157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__init__.py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C11179A4-F150-61D2-0D7F-17BBC63CEE16}"/>
              </a:ext>
            </a:extLst>
          </p:cNvPr>
          <p:cNvCxnSpPr>
            <a:stCxn id="42" idx="2"/>
            <a:endCxn id="94" idx="1"/>
          </p:cNvCxnSpPr>
          <p:nvPr/>
        </p:nvCxnSpPr>
        <p:spPr>
          <a:xfrm rot="16200000" flipH="1">
            <a:off x="2335938" y="2474613"/>
            <a:ext cx="1012648" cy="71189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DD47E4EB-F802-C711-4A5D-7D741B98402F}"/>
              </a:ext>
            </a:extLst>
          </p:cNvPr>
          <p:cNvCxnSpPr>
            <a:stCxn id="42" idx="2"/>
            <a:endCxn id="95" idx="1"/>
          </p:cNvCxnSpPr>
          <p:nvPr/>
        </p:nvCxnSpPr>
        <p:spPr>
          <a:xfrm rot="16200000" flipH="1">
            <a:off x="2010048" y="2800502"/>
            <a:ext cx="1664426" cy="711889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DE7E5901-67ED-FDD2-9C5C-DF99DE710BE1}"/>
              </a:ext>
            </a:extLst>
          </p:cNvPr>
          <p:cNvCxnSpPr>
            <a:stCxn id="42" idx="2"/>
            <a:endCxn id="96" idx="1"/>
          </p:cNvCxnSpPr>
          <p:nvPr/>
        </p:nvCxnSpPr>
        <p:spPr>
          <a:xfrm rot="16200000" flipH="1">
            <a:off x="1690043" y="3120508"/>
            <a:ext cx="2304437" cy="711888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74B831E8-65DE-C62F-1B03-523A283B60C5}"/>
              </a:ext>
            </a:extLst>
          </p:cNvPr>
          <p:cNvCxnSpPr>
            <a:stCxn id="42" idx="2"/>
            <a:endCxn id="98" idx="1"/>
          </p:cNvCxnSpPr>
          <p:nvPr/>
        </p:nvCxnSpPr>
        <p:spPr>
          <a:xfrm rot="16200000" flipH="1">
            <a:off x="1361321" y="3449230"/>
            <a:ext cx="2938456" cy="688464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CA4C886E-F923-77C3-4196-09702EF43443}"/>
              </a:ext>
            </a:extLst>
          </p:cNvPr>
          <p:cNvSpPr txBox="1"/>
          <p:nvPr/>
        </p:nvSpPr>
        <p:spPr>
          <a:xfrm>
            <a:off x="8644379" y="1311588"/>
            <a:ext cx="286574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</a:rPr>
              <a:t>Libraries needed: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1. </a:t>
            </a:r>
            <a:r>
              <a:rPr lang="en-IN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numpy</a:t>
            </a: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2. </a:t>
            </a:r>
            <a:r>
              <a:rPr lang="en-IN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scipy</a:t>
            </a: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3. </a:t>
            </a:r>
            <a:r>
              <a:rPr lang="en-IN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sklearn</a:t>
            </a: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4. 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5. Bokeh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6. matplotlib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2384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9A26C31-A25E-602C-F203-18D5E3A0DFB6}"/>
              </a:ext>
            </a:extLst>
          </p:cNvPr>
          <p:cNvSpPr/>
          <p:nvPr/>
        </p:nvSpPr>
        <p:spPr>
          <a:xfrm>
            <a:off x="7588576" y="4065516"/>
            <a:ext cx="2307000" cy="137912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666820A-DD5D-44F0-25E6-06455C4D069A}"/>
              </a:ext>
            </a:extLst>
          </p:cNvPr>
          <p:cNvSpPr/>
          <p:nvPr/>
        </p:nvSpPr>
        <p:spPr>
          <a:xfrm>
            <a:off x="7633350" y="1310327"/>
            <a:ext cx="3226326" cy="218228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Google Shape;131;p6">
            <a:extLst>
              <a:ext uri="{FF2B5EF4-FFF2-40B4-BE49-F238E27FC236}">
                <a16:creationId xmlns:a16="http://schemas.microsoft.com/office/drawing/2014/main" id="{0FD9A57D-B748-E9E1-5B2B-4964314B7DEF}"/>
              </a:ext>
            </a:extLst>
          </p:cNvPr>
          <p:cNvSpPr txBox="1">
            <a:spLocks/>
          </p:cNvSpPr>
          <p:nvPr/>
        </p:nvSpPr>
        <p:spPr>
          <a:xfrm>
            <a:off x="202676" y="977935"/>
            <a:ext cx="5745303" cy="333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000" tIns="40000" rIns="80000" bIns="40000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0038" indent="-300038">
              <a:spcBef>
                <a:spcPts val="360"/>
              </a:spcBef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SOM Grid structure</a:t>
            </a:r>
            <a:endParaRPr lang="en-IN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0038" indent="-300038">
              <a:spcBef>
                <a:spcPts val="360"/>
              </a:spcBef>
              <a:buClr>
                <a:schemeClr val="dk1"/>
              </a:buClr>
              <a:buSzPts val="1800"/>
              <a:buFont typeface="Arial" panose="020B0604020202020204" pitchFamily="34" charset="0"/>
              <a:buNone/>
            </a:pPr>
            <a:endParaRPr lang="en-IN" sz="1800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57EAD8-3378-56A6-3F41-405F1DC6F9D8}"/>
              </a:ext>
            </a:extLst>
          </p:cNvPr>
          <p:cNvSpPr/>
          <p:nvPr/>
        </p:nvSpPr>
        <p:spPr>
          <a:xfrm>
            <a:off x="207390" y="197963"/>
            <a:ext cx="11736371" cy="69552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SOMPy</a:t>
            </a:r>
            <a:r>
              <a:rPr lang="en-IN" sz="3200" dirty="0">
                <a:latin typeface="Verdana" panose="020B0604030504040204" pitchFamily="34" charset="0"/>
                <a:ea typeface="Verdana" panose="020B0604030504040204" pitchFamily="34" charset="0"/>
              </a:rPr>
              <a:t> Library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8B7FFE8-2BBA-C12F-05F7-531F54834B4E}"/>
              </a:ext>
            </a:extLst>
          </p:cNvPr>
          <p:cNvSpPr/>
          <p:nvPr/>
        </p:nvSpPr>
        <p:spPr>
          <a:xfrm>
            <a:off x="1894793" y="1970890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9CCE8A-EE08-4A3C-AE2A-7AABDA2649E3}"/>
              </a:ext>
            </a:extLst>
          </p:cNvPr>
          <p:cNvSpPr/>
          <p:nvPr/>
        </p:nvSpPr>
        <p:spPr>
          <a:xfrm>
            <a:off x="1385739" y="2687376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727703-95D4-9A9B-6F73-5AB8A0DF34A1}"/>
              </a:ext>
            </a:extLst>
          </p:cNvPr>
          <p:cNvSpPr/>
          <p:nvPr/>
        </p:nvSpPr>
        <p:spPr>
          <a:xfrm>
            <a:off x="1904213" y="3404523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01F3F7-0751-A146-B7C4-9BCEEC43286B}"/>
              </a:ext>
            </a:extLst>
          </p:cNvPr>
          <p:cNvSpPr/>
          <p:nvPr/>
        </p:nvSpPr>
        <p:spPr>
          <a:xfrm>
            <a:off x="1385739" y="4127833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0B2FC9-6E86-CBEE-D5AC-E6B8124EF20A}"/>
              </a:ext>
            </a:extLst>
          </p:cNvPr>
          <p:cNvSpPr/>
          <p:nvPr/>
        </p:nvSpPr>
        <p:spPr>
          <a:xfrm>
            <a:off x="1885361" y="4863181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A26EC5-2AA0-F3CE-AFFA-CB5E4358A999}"/>
              </a:ext>
            </a:extLst>
          </p:cNvPr>
          <p:cNvSpPr/>
          <p:nvPr/>
        </p:nvSpPr>
        <p:spPr>
          <a:xfrm>
            <a:off x="1385739" y="5612229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7CA9F1-C045-9A14-244B-75D8D86B5356}"/>
              </a:ext>
            </a:extLst>
          </p:cNvPr>
          <p:cNvSpPr/>
          <p:nvPr/>
        </p:nvSpPr>
        <p:spPr>
          <a:xfrm>
            <a:off x="2861041" y="1952214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82C1F7B-0541-C0DE-5ACF-E40D2875ED5A}"/>
              </a:ext>
            </a:extLst>
          </p:cNvPr>
          <p:cNvSpPr/>
          <p:nvPr/>
        </p:nvSpPr>
        <p:spPr>
          <a:xfrm>
            <a:off x="3815503" y="1961641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E01826-9421-5F6A-0075-41EE9770E626}"/>
              </a:ext>
            </a:extLst>
          </p:cNvPr>
          <p:cNvSpPr/>
          <p:nvPr/>
        </p:nvSpPr>
        <p:spPr>
          <a:xfrm>
            <a:off x="4781751" y="1952392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8C07939-B991-2A46-D2DE-CA5EAF54C8E1}"/>
              </a:ext>
            </a:extLst>
          </p:cNvPr>
          <p:cNvSpPr/>
          <p:nvPr/>
        </p:nvSpPr>
        <p:spPr>
          <a:xfrm>
            <a:off x="5745640" y="1952214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286363B-FDB0-BB43-E3F1-68C390387C42}"/>
              </a:ext>
            </a:extLst>
          </p:cNvPr>
          <p:cNvSpPr/>
          <p:nvPr/>
        </p:nvSpPr>
        <p:spPr>
          <a:xfrm>
            <a:off x="2347274" y="2681038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2F2B770-B9C9-1761-3467-269ED5D1B2E2}"/>
              </a:ext>
            </a:extLst>
          </p:cNvPr>
          <p:cNvSpPr/>
          <p:nvPr/>
        </p:nvSpPr>
        <p:spPr>
          <a:xfrm>
            <a:off x="3301736" y="2690465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17930B4-83E3-398F-F2F0-B6325AEF2432}"/>
              </a:ext>
            </a:extLst>
          </p:cNvPr>
          <p:cNvSpPr/>
          <p:nvPr/>
        </p:nvSpPr>
        <p:spPr>
          <a:xfrm>
            <a:off x="4267984" y="2681216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38B2C0-6902-21BD-120A-E9D5D17F5874}"/>
              </a:ext>
            </a:extLst>
          </p:cNvPr>
          <p:cNvSpPr/>
          <p:nvPr/>
        </p:nvSpPr>
        <p:spPr>
          <a:xfrm>
            <a:off x="5231873" y="2681038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72B33B-4347-2B80-13FB-44745DED66DC}"/>
              </a:ext>
            </a:extLst>
          </p:cNvPr>
          <p:cNvSpPr/>
          <p:nvPr/>
        </p:nvSpPr>
        <p:spPr>
          <a:xfrm>
            <a:off x="2856322" y="3407769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A5ECAD-744F-976D-1A4A-1FEB7F5B03D4}"/>
              </a:ext>
            </a:extLst>
          </p:cNvPr>
          <p:cNvSpPr/>
          <p:nvPr/>
        </p:nvSpPr>
        <p:spPr>
          <a:xfrm>
            <a:off x="3810784" y="3417196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3E224C-2A09-2C33-AC75-26E3439391AC}"/>
              </a:ext>
            </a:extLst>
          </p:cNvPr>
          <p:cNvSpPr/>
          <p:nvPr/>
        </p:nvSpPr>
        <p:spPr>
          <a:xfrm>
            <a:off x="4777032" y="3407947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AC2F753-9CD8-06E4-C03F-9EB794ECDE93}"/>
              </a:ext>
            </a:extLst>
          </p:cNvPr>
          <p:cNvSpPr/>
          <p:nvPr/>
        </p:nvSpPr>
        <p:spPr>
          <a:xfrm>
            <a:off x="5740921" y="3407769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EBE5653-F830-36E4-75BC-A0FB94F299C6}"/>
              </a:ext>
            </a:extLst>
          </p:cNvPr>
          <p:cNvSpPr/>
          <p:nvPr/>
        </p:nvSpPr>
        <p:spPr>
          <a:xfrm>
            <a:off x="2337849" y="4125146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1AE524-2AC1-90F9-5EE2-F00F7BC29FFB}"/>
              </a:ext>
            </a:extLst>
          </p:cNvPr>
          <p:cNvSpPr/>
          <p:nvPr/>
        </p:nvSpPr>
        <p:spPr>
          <a:xfrm>
            <a:off x="3292311" y="4134573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F5941F3-B0DA-7A19-12C6-C595EDDDDD77}"/>
              </a:ext>
            </a:extLst>
          </p:cNvPr>
          <p:cNvSpPr/>
          <p:nvPr/>
        </p:nvSpPr>
        <p:spPr>
          <a:xfrm>
            <a:off x="4258559" y="4125324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6FA4F3E-6A78-588F-B845-DE04035A6C25}"/>
              </a:ext>
            </a:extLst>
          </p:cNvPr>
          <p:cNvSpPr/>
          <p:nvPr/>
        </p:nvSpPr>
        <p:spPr>
          <a:xfrm>
            <a:off x="5222448" y="4125146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E6E899-3199-CCD6-A460-50CA37DDF0A6}"/>
              </a:ext>
            </a:extLst>
          </p:cNvPr>
          <p:cNvSpPr/>
          <p:nvPr/>
        </p:nvSpPr>
        <p:spPr>
          <a:xfrm>
            <a:off x="2846895" y="4877067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289802B-D160-E26A-BB7C-F4F08530B8FC}"/>
              </a:ext>
            </a:extLst>
          </p:cNvPr>
          <p:cNvSpPr/>
          <p:nvPr/>
        </p:nvSpPr>
        <p:spPr>
          <a:xfrm>
            <a:off x="3801357" y="4886494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2B65A99-7336-004D-5795-75B192DCBF4F}"/>
              </a:ext>
            </a:extLst>
          </p:cNvPr>
          <p:cNvSpPr/>
          <p:nvPr/>
        </p:nvSpPr>
        <p:spPr>
          <a:xfrm>
            <a:off x="4767605" y="4877245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D3C807B-5084-8162-772C-2D2990B58729}"/>
              </a:ext>
            </a:extLst>
          </p:cNvPr>
          <p:cNvSpPr/>
          <p:nvPr/>
        </p:nvSpPr>
        <p:spPr>
          <a:xfrm>
            <a:off x="5731494" y="4877067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41844CE-4B5B-60E1-3D3A-B0D5468D0968}"/>
              </a:ext>
            </a:extLst>
          </p:cNvPr>
          <p:cNvSpPr/>
          <p:nvPr/>
        </p:nvSpPr>
        <p:spPr>
          <a:xfrm>
            <a:off x="2337846" y="5614769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9722F57-01DA-C792-DE53-37EF6D75C0B4}"/>
              </a:ext>
            </a:extLst>
          </p:cNvPr>
          <p:cNvSpPr/>
          <p:nvPr/>
        </p:nvSpPr>
        <p:spPr>
          <a:xfrm>
            <a:off x="3292308" y="5624196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D847054-9B24-79F5-CD07-D25C3DA632DF}"/>
              </a:ext>
            </a:extLst>
          </p:cNvPr>
          <p:cNvSpPr/>
          <p:nvPr/>
        </p:nvSpPr>
        <p:spPr>
          <a:xfrm>
            <a:off x="4258556" y="5614947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5BCA2E1-3D4F-BEAC-43CD-EE2E5E32A567}"/>
              </a:ext>
            </a:extLst>
          </p:cNvPr>
          <p:cNvSpPr/>
          <p:nvPr/>
        </p:nvSpPr>
        <p:spPr>
          <a:xfrm>
            <a:off x="5222445" y="5614769"/>
            <a:ext cx="348793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76227F-34C2-DED9-814C-A533F6B87E31}"/>
              </a:ext>
            </a:extLst>
          </p:cNvPr>
          <p:cNvSpPr txBox="1"/>
          <p:nvPr/>
        </p:nvSpPr>
        <p:spPr>
          <a:xfrm>
            <a:off x="3280920" y="5639584"/>
            <a:ext cx="41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12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71AB92-5CE2-D298-CD0F-2A59ED989AD6}"/>
              </a:ext>
            </a:extLst>
          </p:cNvPr>
          <p:cNvSpPr txBox="1"/>
          <p:nvPr/>
        </p:nvSpPr>
        <p:spPr>
          <a:xfrm>
            <a:off x="5729538" y="1958175"/>
            <a:ext cx="41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29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5E5B6E-1B96-77FA-0255-3313A3C4494B}"/>
              </a:ext>
            </a:extLst>
          </p:cNvPr>
          <p:cNvSpPr txBox="1"/>
          <p:nvPr/>
        </p:nvSpPr>
        <p:spPr>
          <a:xfrm>
            <a:off x="2337846" y="2685154"/>
            <a:ext cx="41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10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58BE7-31DB-6769-BE45-9520A743F538}"/>
              </a:ext>
            </a:extLst>
          </p:cNvPr>
          <p:cNvSpPr txBox="1"/>
          <p:nvPr/>
        </p:nvSpPr>
        <p:spPr>
          <a:xfrm>
            <a:off x="2849255" y="1961641"/>
            <a:ext cx="41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11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401458-9D21-CAAE-10AB-A88DFE144A96}"/>
              </a:ext>
            </a:extLst>
          </p:cNvPr>
          <p:cNvSpPr txBox="1"/>
          <p:nvPr/>
        </p:nvSpPr>
        <p:spPr>
          <a:xfrm>
            <a:off x="897904" y="5615694"/>
            <a:ext cx="582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(0,0)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907450-0140-7B2E-3A58-EC3175A710EA}"/>
              </a:ext>
            </a:extLst>
          </p:cNvPr>
          <p:cNvSpPr txBox="1"/>
          <p:nvPr/>
        </p:nvSpPr>
        <p:spPr>
          <a:xfrm>
            <a:off x="952110" y="4866391"/>
            <a:ext cx="101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(0.5,0.866)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3E5631-3F12-8836-3D03-5389B4369915}"/>
              </a:ext>
            </a:extLst>
          </p:cNvPr>
          <p:cNvSpPr txBox="1"/>
          <p:nvPr/>
        </p:nvSpPr>
        <p:spPr>
          <a:xfrm>
            <a:off x="680306" y="4134010"/>
            <a:ext cx="761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(0,1.73)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CF44F4F-7A93-0E98-4FAC-BF6526B597C0}"/>
              </a:ext>
            </a:extLst>
          </p:cNvPr>
          <p:cNvSpPr/>
          <p:nvPr/>
        </p:nvSpPr>
        <p:spPr>
          <a:xfrm>
            <a:off x="8245701" y="1413363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5752AAC-467B-855B-1C87-B5B3FFFC9F1D}"/>
              </a:ext>
            </a:extLst>
          </p:cNvPr>
          <p:cNvSpPr/>
          <p:nvPr/>
        </p:nvSpPr>
        <p:spPr>
          <a:xfrm>
            <a:off x="9211949" y="1404114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02DAD1B-6A37-6AA7-9EF1-33A8BD6B27A0}"/>
              </a:ext>
            </a:extLst>
          </p:cNvPr>
          <p:cNvSpPr/>
          <p:nvPr/>
        </p:nvSpPr>
        <p:spPr>
          <a:xfrm>
            <a:off x="7746082" y="2130740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019BEA8-420D-E38B-8949-89A78DAE9C8D}"/>
              </a:ext>
            </a:extLst>
          </p:cNvPr>
          <p:cNvSpPr/>
          <p:nvPr/>
        </p:nvSpPr>
        <p:spPr>
          <a:xfrm>
            <a:off x="8693476" y="2121491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EAFF67F-68C3-0621-C0B1-2130C766FA25}"/>
              </a:ext>
            </a:extLst>
          </p:cNvPr>
          <p:cNvSpPr/>
          <p:nvPr/>
        </p:nvSpPr>
        <p:spPr>
          <a:xfrm>
            <a:off x="9657365" y="2121313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853411A-B6C1-125A-A6C3-C33059BC88E9}"/>
              </a:ext>
            </a:extLst>
          </p:cNvPr>
          <p:cNvSpPr/>
          <p:nvPr/>
        </p:nvSpPr>
        <p:spPr>
          <a:xfrm>
            <a:off x="8236274" y="2882661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CCBAE50-A8D4-9339-BA5C-BE307B85204F}"/>
              </a:ext>
            </a:extLst>
          </p:cNvPr>
          <p:cNvSpPr/>
          <p:nvPr/>
        </p:nvSpPr>
        <p:spPr>
          <a:xfrm>
            <a:off x="9202522" y="2873412"/>
            <a:ext cx="339365" cy="338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AB3CBB3-0264-6433-CE41-0C7A696A91B2}"/>
              </a:ext>
            </a:extLst>
          </p:cNvPr>
          <p:cNvCxnSpPr>
            <a:cxnSpLocks/>
          </p:cNvCxnSpPr>
          <p:nvPr/>
        </p:nvCxnSpPr>
        <p:spPr>
          <a:xfrm flipV="1">
            <a:off x="9342745" y="2265952"/>
            <a:ext cx="508265" cy="76306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2EB5BB2-B279-C182-910E-55DA5E0F9D4E}"/>
              </a:ext>
            </a:extLst>
          </p:cNvPr>
          <p:cNvSpPr txBox="1"/>
          <p:nvPr/>
        </p:nvSpPr>
        <p:spPr>
          <a:xfrm>
            <a:off x="9671897" y="2547933"/>
            <a:ext cx="1407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1 unit distance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7876DAA-D087-844C-58AA-9D48ADCAAB46}"/>
              </a:ext>
            </a:extLst>
          </p:cNvPr>
          <p:cNvCxnSpPr>
            <a:cxnSpLocks/>
          </p:cNvCxnSpPr>
          <p:nvPr/>
        </p:nvCxnSpPr>
        <p:spPr>
          <a:xfrm>
            <a:off x="8863158" y="2309444"/>
            <a:ext cx="509046" cy="7424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9ED1E60-F692-A1E3-BA61-C08814E46CEA}"/>
              </a:ext>
            </a:extLst>
          </p:cNvPr>
          <p:cNvCxnSpPr>
            <a:cxnSpLocks/>
          </p:cNvCxnSpPr>
          <p:nvPr/>
        </p:nvCxnSpPr>
        <p:spPr>
          <a:xfrm flipV="1">
            <a:off x="8863158" y="2290590"/>
            <a:ext cx="963889" cy="188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Arc 63">
            <a:extLst>
              <a:ext uri="{FF2B5EF4-FFF2-40B4-BE49-F238E27FC236}">
                <a16:creationId xmlns:a16="http://schemas.microsoft.com/office/drawing/2014/main" id="{CB10DA2A-AA61-FD80-563B-F983C0ED55EF}"/>
              </a:ext>
            </a:extLst>
          </p:cNvPr>
          <p:cNvSpPr/>
          <p:nvPr/>
        </p:nvSpPr>
        <p:spPr>
          <a:xfrm rot="11329576">
            <a:off x="9562042" y="2155202"/>
            <a:ext cx="612760" cy="432877"/>
          </a:xfrm>
          <a:prstGeom prst="arc">
            <a:avLst>
              <a:gd name="adj1" fmla="val 18345022"/>
              <a:gd name="adj2" fmla="val 57109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D483C3-6D8A-2610-8FC7-48185A7C64E3}"/>
              </a:ext>
            </a:extLst>
          </p:cNvPr>
          <p:cNvSpPr txBox="1"/>
          <p:nvPr/>
        </p:nvSpPr>
        <p:spPr>
          <a:xfrm>
            <a:off x="9739456" y="1820510"/>
            <a:ext cx="96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60 </a:t>
            </a:r>
            <a:r>
              <a:rPr lang="en-IN" sz="1400" dirty="0" err="1"/>
              <a:t>deg</a:t>
            </a:r>
            <a:endParaRPr lang="en-IN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42EDDA9-A5D5-E9C0-A46D-AB4953EC665A}"/>
              </a:ext>
            </a:extLst>
          </p:cNvPr>
          <p:cNvSpPr txBox="1"/>
          <p:nvPr/>
        </p:nvSpPr>
        <p:spPr>
          <a:xfrm>
            <a:off x="7906334" y="999998"/>
            <a:ext cx="2142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</a:rPr>
              <a:t>Regular hexagon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5960824-4AF1-CB2A-31D7-E8D04E44F0B5}"/>
              </a:ext>
            </a:extLst>
          </p:cNvPr>
          <p:cNvSpPr txBox="1"/>
          <p:nvPr/>
        </p:nvSpPr>
        <p:spPr>
          <a:xfrm>
            <a:off x="7725059" y="4746790"/>
            <a:ext cx="2784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Attribute updated:</a:t>
            </a:r>
            <a:r>
              <a:rPr lang="en-IN" dirty="0"/>
              <a:t> </a:t>
            </a:r>
            <a:r>
              <a:rPr lang="en-IN" dirty="0" err="1"/>
              <a:t>sm</a:t>
            </a:r>
            <a:r>
              <a:rPr lang="en-IN" dirty="0"/>
              <a:t>._</a:t>
            </a:r>
            <a:r>
              <a:rPr lang="en-IN" dirty="0" err="1"/>
              <a:t>distance_matrix</a:t>
            </a:r>
            <a:endParaRPr lang="en-IN" dirty="0"/>
          </a:p>
          <a:p>
            <a:endParaRPr lang="en-IN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F824078-D04B-23FD-7F50-6B3A30857F24}"/>
              </a:ext>
            </a:extLst>
          </p:cNvPr>
          <p:cNvSpPr/>
          <p:nvPr/>
        </p:nvSpPr>
        <p:spPr>
          <a:xfrm>
            <a:off x="7694287" y="4188701"/>
            <a:ext cx="1948541" cy="471340"/>
          </a:xfrm>
          <a:prstGeom prst="roundRect">
            <a:avLst>
              <a:gd name="adj" fmla="val 3157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codebook.py</a:t>
            </a:r>
          </a:p>
        </p:txBody>
      </p:sp>
    </p:spTree>
    <p:extLst>
      <p:ext uri="{BB962C8B-B14F-4D97-AF65-F5344CB8AC3E}">
        <p14:creationId xmlns:p14="http://schemas.microsoft.com/office/powerpoint/2010/main" val="2607885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926</Words>
  <Application>Microsoft Office PowerPoint</Application>
  <PresentationFormat>Widescreen</PresentationFormat>
  <Paragraphs>225</Paragraphs>
  <Slides>16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Noto Sans Symbols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Shankar</dc:creator>
  <cp:lastModifiedBy>Mahesh Shankar</cp:lastModifiedBy>
  <cp:revision>1</cp:revision>
  <dcterms:created xsi:type="dcterms:W3CDTF">2023-10-09T05:04:02Z</dcterms:created>
  <dcterms:modified xsi:type="dcterms:W3CDTF">2023-10-09T17:05:10Z</dcterms:modified>
</cp:coreProperties>
</file>